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915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ss.it/web/guest/primo-piano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rovanorme.salute.gov.it/norme/renderNormsanPdf?anno=2022&amp;codLeg=86533&amp;parte=1%20&amp;serie=null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www.trovanorme.salute.gov.it/norme/renderNormsanPdf?anno=2021&amp;codLeg=84773&amp;parte=1%20&amp;serie=nul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683932" y="2396615"/>
            <a:ext cx="3448410" cy="3176676"/>
          </a:xfrm>
          <a:custGeom>
            <a:avLst/>
            <a:gdLst/>
            <a:ahLst/>
            <a:cxnLst/>
            <a:rect l="l" t="t" r="r" b="b"/>
            <a:pathLst>
              <a:path w="12192000" h="4732020">
                <a:moveTo>
                  <a:pt x="0" y="4732020"/>
                </a:moveTo>
                <a:lnTo>
                  <a:pt x="12192000" y="4732020"/>
                </a:lnTo>
                <a:lnTo>
                  <a:pt x="12192000" y="0"/>
                </a:lnTo>
                <a:lnTo>
                  <a:pt x="0" y="0"/>
                </a:lnTo>
                <a:lnTo>
                  <a:pt x="0" y="473202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51816" y="6289553"/>
            <a:ext cx="12291060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80010" y="6325362"/>
            <a:ext cx="12288012" cy="0"/>
          </a:xfrm>
          <a:custGeom>
            <a:avLst/>
            <a:gdLst/>
            <a:ahLst/>
            <a:cxnLst/>
            <a:rect l="l" t="t" r="r" b="b"/>
            <a:pathLst>
              <a:path w="12288012">
                <a:moveTo>
                  <a:pt x="12272009" y="0"/>
                </a:moveTo>
                <a:lnTo>
                  <a:pt x="80010" y="0"/>
                </a:lnTo>
              </a:path>
              <a:path w="12288012">
                <a:moveTo>
                  <a:pt x="80010" y="1"/>
                </a:moveTo>
                <a:lnTo>
                  <a:pt x="12272009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51816" y="1557545"/>
            <a:ext cx="12291060" cy="1205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46482" y="1593341"/>
            <a:ext cx="12286488" cy="0"/>
          </a:xfrm>
          <a:custGeom>
            <a:avLst/>
            <a:gdLst/>
            <a:ahLst/>
            <a:cxnLst/>
            <a:rect l="l" t="t" r="r" b="b"/>
            <a:pathLst>
              <a:path w="12286488">
                <a:moveTo>
                  <a:pt x="12238481" y="0"/>
                </a:moveTo>
                <a:lnTo>
                  <a:pt x="46482" y="0"/>
                </a:lnTo>
              </a:path>
              <a:path w="12286488">
                <a:moveTo>
                  <a:pt x="46482" y="1"/>
                </a:moveTo>
                <a:lnTo>
                  <a:pt x="12238481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5800" y="332231"/>
            <a:ext cx="1045463" cy="9281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28232" y="310896"/>
            <a:ext cx="2324100" cy="9707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6936" y="310896"/>
            <a:ext cx="2324100" cy="9707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47060" y="990600"/>
            <a:ext cx="1865376" cy="2499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39528" y="344424"/>
            <a:ext cx="1566672" cy="9037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5638800" y="2133600"/>
            <a:ext cx="7072832" cy="396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78751" marR="612175" algn="ctr">
              <a:lnSpc>
                <a:spcPts val="2960"/>
              </a:lnSpc>
              <a:spcBef>
                <a:spcPts val="148"/>
              </a:spcBef>
            </a:pP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Indica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ioni</a:t>
            </a:r>
            <a:r>
              <a:rPr sz="2800" b="1" spc="-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ai</a:t>
            </a:r>
            <a:r>
              <a:rPr sz="2800" b="1" spc="-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fini d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lla</a:t>
            </a:r>
            <a:r>
              <a:rPr sz="2800" b="1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mi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iga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ione</a:t>
            </a:r>
            <a:r>
              <a:rPr sz="2800" b="1" spc="-8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degli 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2800" b="1" spc="-4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delle</a:t>
            </a:r>
            <a:endParaRPr sz="2800" dirty="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1672"/>
              </a:spcBef>
            </a:pP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infe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28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i da</a:t>
            </a:r>
            <a:r>
              <a:rPr sz="2800" b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Sar</a:t>
            </a:r>
            <a:r>
              <a:rPr sz="2800" b="1" spc="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2800" b="1" spc="-16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2800" b="1" spc="-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nel s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st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ma</a:t>
            </a:r>
            <a:r>
              <a:rPr sz="2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educati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800" b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di is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ruzione</a:t>
            </a:r>
            <a:endParaRPr sz="2800" dirty="0">
              <a:latin typeface="Arial"/>
              <a:cs typeface="Arial"/>
            </a:endParaRPr>
          </a:p>
          <a:p>
            <a:pPr marL="872883" marR="898768" algn="ctr">
              <a:lnSpc>
                <a:spcPct val="95825"/>
              </a:lnSpc>
              <a:spcBef>
                <a:spcPts val="1822"/>
              </a:spcBef>
            </a:pP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8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di form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8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80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2800" b="1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’anno s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ola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800" b="1" spc="-9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2800" b="1" spc="9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2800" b="1" spc="0" dirty="0">
                <a:solidFill>
                  <a:srgbClr val="001F5F"/>
                </a:solidFill>
                <a:latin typeface="Arial"/>
                <a:cs typeface="Arial"/>
              </a:rPr>
              <a:t>22</a:t>
            </a:r>
            <a:r>
              <a:rPr sz="2800" b="1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4" dirty="0">
                <a:solidFill>
                  <a:srgbClr val="001F5F"/>
                </a:solidFill>
                <a:latin typeface="Arial"/>
                <a:cs typeface="Arial"/>
              </a:rPr>
              <a:t>-2023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1026" name="Picture 2" descr="Telemedicina per i pazienti in via di guarigione da Covid-19 | 01health">
            <a:extLst>
              <a:ext uri="{FF2B5EF4-FFF2-40B4-BE49-F238E27FC236}">
                <a16:creationId xmlns:a16="http://schemas.microsoft.com/office/drawing/2014/main" id="{22F4D52A-0DE7-5287-B639-E8DD61AC7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1678050"/>
            <a:ext cx="8184674" cy="460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38600" y="3122676"/>
            <a:ext cx="3483864" cy="335279"/>
          </a:xfrm>
          <a:custGeom>
            <a:avLst/>
            <a:gdLst/>
            <a:ahLst/>
            <a:cxnLst/>
            <a:rect l="l" t="t" r="r" b="b"/>
            <a:pathLst>
              <a:path w="3483864" h="335279">
                <a:moveTo>
                  <a:pt x="3483864" y="0"/>
                </a:moveTo>
                <a:lnTo>
                  <a:pt x="0" y="0"/>
                </a:lnTo>
                <a:lnTo>
                  <a:pt x="1741932" y="335279"/>
                </a:lnTo>
                <a:lnTo>
                  <a:pt x="348386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2252" y="3730752"/>
            <a:ext cx="11259312" cy="2189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2731" y="3896855"/>
            <a:ext cx="11196828" cy="19918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8066" y="3766566"/>
            <a:ext cx="11138916" cy="2069592"/>
          </a:xfrm>
          <a:custGeom>
            <a:avLst/>
            <a:gdLst/>
            <a:ahLst/>
            <a:cxnLst/>
            <a:rect l="l" t="t" r="r" b="b"/>
            <a:pathLst>
              <a:path w="11138916" h="2069592">
                <a:moveTo>
                  <a:pt x="0" y="2069592"/>
                </a:moveTo>
                <a:lnTo>
                  <a:pt x="11138916" y="2069592"/>
                </a:lnTo>
                <a:lnTo>
                  <a:pt x="11138916" y="0"/>
                </a:lnTo>
                <a:lnTo>
                  <a:pt x="0" y="0"/>
                </a:lnTo>
                <a:lnTo>
                  <a:pt x="0" y="2069592"/>
                </a:lnTo>
                <a:close/>
              </a:path>
            </a:pathLst>
          </a:custGeom>
          <a:solidFill>
            <a:srgbClr val="F1F7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8066" y="3766566"/>
            <a:ext cx="11138916" cy="2069592"/>
          </a:xfrm>
          <a:custGeom>
            <a:avLst/>
            <a:gdLst/>
            <a:ahLst/>
            <a:cxnLst/>
            <a:rect l="l" t="t" r="r" b="b"/>
            <a:pathLst>
              <a:path w="11138916" h="2069592">
                <a:moveTo>
                  <a:pt x="0" y="2069592"/>
                </a:moveTo>
                <a:lnTo>
                  <a:pt x="11138916" y="2069592"/>
                </a:lnTo>
                <a:lnTo>
                  <a:pt x="11138916" y="0"/>
                </a:lnTo>
                <a:lnTo>
                  <a:pt x="0" y="0"/>
                </a:lnTo>
                <a:lnTo>
                  <a:pt x="0" y="2069592"/>
                </a:lnTo>
                <a:close/>
              </a:path>
            </a:pathLst>
          </a:custGeom>
          <a:ln w="19050">
            <a:solidFill>
              <a:srgbClr val="5B9BD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80212" y="397795"/>
            <a:ext cx="151008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Premes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9084" y="1315686"/>
            <a:ext cx="432507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Nel</a:t>
            </a:r>
            <a:r>
              <a:rPr sz="1600" spc="-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2022</a:t>
            </a:r>
            <a:r>
              <a:rPr sz="16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ontras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Sars</a:t>
            </a:r>
            <a:r>
              <a:rPr sz="1600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60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amb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9084" y="1681275"/>
            <a:ext cx="215405" cy="594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001F5F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ct val="107747"/>
              </a:lnSpc>
              <a:spcBef>
                <a:spcPts val="732"/>
              </a:spcBef>
            </a:pPr>
            <a:r>
              <a:rPr sz="1600" spc="0" dirty="0">
                <a:solidFill>
                  <a:srgbClr val="001F5F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4072" y="1681199"/>
            <a:ext cx="9460760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trateg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rasto</a:t>
            </a:r>
            <a:r>
              <a:rPr sz="1600" b="1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lla</a:t>
            </a:r>
            <a:r>
              <a:rPr sz="1600" b="1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sione</a:t>
            </a:r>
            <a:r>
              <a:rPr sz="1600" b="1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ll’i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pas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ati,</a:t>
            </a:r>
            <a:r>
              <a:rPr sz="1600" spc="-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nfatti,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rate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ie</a:t>
            </a:r>
            <a:r>
              <a:rPr sz="1600" b="1" spc="-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4072" y="2047460"/>
            <a:ext cx="406036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-8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ett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perse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-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r>
              <a:rPr sz="1600" b="1" spc="-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l’im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52213" y="2047460"/>
            <a:ext cx="401496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ati</a:t>
            </a:r>
            <a:r>
              <a:rPr sz="1600" b="1" spc="-3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demia</a:t>
            </a:r>
            <a:r>
              <a:rPr sz="1600" spc="-10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ute</a:t>
            </a:r>
            <a:r>
              <a:rPr sz="1600" spc="-3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pubb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60442" y="2694869"/>
            <a:ext cx="39429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95"/>
              </a:lnSpc>
              <a:spcBef>
                <a:spcPts val="89"/>
              </a:spcBef>
            </a:pPr>
            <a:r>
              <a:rPr sz="2400" b="1" spc="0" baseline="4721" dirty="0">
                <a:solidFill>
                  <a:srgbClr val="001F5F"/>
                </a:solidFill>
                <a:latin typeface="Segoe Print"/>
                <a:cs typeface="Segoe Print"/>
              </a:rPr>
              <a:t>per</a:t>
            </a:r>
            <a:endParaRPr sz="1600">
              <a:latin typeface="Segoe Print"/>
              <a:cs typeface="Segoe Prin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0825" y="2694869"/>
            <a:ext cx="231943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95"/>
              </a:lnSpc>
              <a:spcBef>
                <a:spcPts val="89"/>
              </a:spcBef>
            </a:pPr>
            <a:r>
              <a:rPr sz="2400" b="1" spc="0" baseline="4721" dirty="0">
                <a:solidFill>
                  <a:srgbClr val="001F5F"/>
                </a:solidFill>
                <a:latin typeface="Segoe Print"/>
                <a:cs typeface="Segoe Print"/>
              </a:rPr>
              <a:t>la</a:t>
            </a:r>
            <a:endParaRPr sz="1600">
              <a:latin typeface="Segoe Print"/>
              <a:cs typeface="Segoe Prin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38446" y="2694869"/>
            <a:ext cx="86535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95"/>
              </a:lnSpc>
              <a:spcBef>
                <a:spcPts val="89"/>
              </a:spcBef>
            </a:pPr>
            <a:r>
              <a:rPr sz="2400" b="1" spc="0" baseline="4721" dirty="0">
                <a:solidFill>
                  <a:srgbClr val="001F5F"/>
                </a:solidFill>
                <a:latin typeface="Segoe Print"/>
                <a:cs typeface="Segoe Print"/>
              </a:rPr>
              <a:t>Scuo</a:t>
            </a:r>
            <a:r>
              <a:rPr sz="2400" b="1" spc="4" baseline="4721" dirty="0">
                <a:solidFill>
                  <a:srgbClr val="001F5F"/>
                </a:solidFill>
                <a:latin typeface="Segoe Print"/>
                <a:cs typeface="Segoe Print"/>
              </a:rPr>
              <a:t>l</a:t>
            </a:r>
            <a:r>
              <a:rPr sz="2400" b="1" spc="0" baseline="4721" dirty="0">
                <a:solidFill>
                  <a:srgbClr val="001F5F"/>
                </a:solidFill>
                <a:latin typeface="Segoe Print"/>
                <a:cs typeface="Segoe Print"/>
              </a:rPr>
              <a:t>a…</a:t>
            </a:r>
            <a:endParaRPr sz="1600">
              <a:latin typeface="Segoe Print"/>
              <a:cs typeface="Segoe Prin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6504" y="6594973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066" y="3766566"/>
            <a:ext cx="11138916" cy="2069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33"/>
              </a:spcBef>
            </a:pPr>
            <a:endParaRPr sz="750"/>
          </a:p>
          <a:p>
            <a:pPr marL="143408">
              <a:lnSpc>
                <a:spcPct val="95825"/>
              </a:lnSpc>
              <a:spcBef>
                <a:spcPts val="1000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6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opportuno:</a:t>
            </a:r>
            <a:endParaRPr sz="1600">
              <a:latin typeface="Arial"/>
              <a:cs typeface="Arial"/>
            </a:endParaRPr>
          </a:p>
          <a:p>
            <a:pPr marL="143408">
              <a:lnSpc>
                <a:spcPct val="107747"/>
              </a:lnSpc>
              <a:spcBef>
                <a:spcPts val="697"/>
              </a:spcBef>
            </a:pPr>
            <a:r>
              <a:rPr sz="1600" spc="0" dirty="0">
                <a:solidFill>
                  <a:srgbClr val="001F5F"/>
                </a:solidFill>
                <a:latin typeface="MS UI Gothic"/>
                <a:cs typeface="MS UI Gothic"/>
              </a:rPr>
              <a:t>✓ </a:t>
            </a:r>
            <a:r>
              <a:rPr sz="1600" spc="243" dirty="0">
                <a:solidFill>
                  <a:srgbClr val="001F5F"/>
                </a:solidFill>
                <a:latin typeface="MS UI Gothic"/>
                <a:cs typeface="MS UI Gothic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eme</a:t>
            </a:r>
            <a:r>
              <a:rPr sz="16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misu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pre</a:t>
            </a:r>
            <a:r>
              <a:rPr sz="1600" b="1" spc="-3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enzione</a:t>
            </a:r>
            <a:r>
              <a:rPr sz="1600" b="1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ba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attuare</a:t>
            </a:r>
            <a:r>
              <a:rPr sz="1600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dal</a:t>
            </a:r>
            <a:r>
              <a:rPr sz="1600" u="heavy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u="heavy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600" u="heavy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av</a:t>
            </a:r>
            <a:r>
              <a:rPr sz="1600" u="heavy" spc="-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u="heavy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u="heavy" spc="4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u="heavy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u="heavy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600" u="heavy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anno</a:t>
            </a:r>
            <a:r>
              <a:rPr sz="1600" u="heavy" spc="3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  <a:p>
            <a:pPr marL="429920" marR="105670" indent="-286512" algn="just">
              <a:lnSpc>
                <a:spcPts val="2269"/>
              </a:lnSpc>
              <a:spcBef>
                <a:spcPts val="700"/>
              </a:spcBef>
              <a:tabLst>
                <a:tab pos="419100" algn="l"/>
              </a:tabLst>
            </a:pPr>
            <a:r>
              <a:rPr sz="1600" spc="0" dirty="0">
                <a:solidFill>
                  <a:srgbClr val="001F5F"/>
                </a:solidFill>
                <a:latin typeface="MS UI Gothic"/>
                <a:cs typeface="MS UI Gothic"/>
              </a:rPr>
              <a:t>✓	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duare</a:t>
            </a:r>
            <a:r>
              <a:rPr sz="1600" spc="2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iori</a:t>
            </a:r>
            <a:r>
              <a:rPr sz="1600" b="1" spc="29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pos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ib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li</a:t>
            </a:r>
            <a:r>
              <a:rPr sz="1600" b="1" spc="3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isure</a:t>
            </a:r>
            <a:r>
              <a:rPr sz="1600" b="1" spc="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real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are</a:t>
            </a:r>
            <a:r>
              <a:rPr sz="1600" spc="2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su</a:t>
            </a:r>
            <a:r>
              <a:rPr sz="1600" u="heavy" spc="3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u="heavy" spc="-4" dirty="0">
                <a:solidFill>
                  <a:srgbClr val="001F5F"/>
                </a:solidFill>
                <a:latin typeface="Arial"/>
                <a:cs typeface="Arial"/>
              </a:rPr>
              <a:t>izi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u="heavy" spc="2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u="heavy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u="heavy" spc="3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tor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u="heavy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600" u="heavy" spc="28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600" u="heavy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u="heavy" spc="0" dirty="0">
                <a:solidFill>
                  <a:srgbClr val="001F5F"/>
                </a:solidFill>
                <a:latin typeface="Arial"/>
                <a:cs typeface="Arial"/>
              </a:rPr>
              <a:t>tarie</a:t>
            </a:r>
            <a:r>
              <a:rPr sz="1600" spc="28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qualo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2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endParaRPr sz="1600">
              <a:latin typeface="Arial"/>
              <a:cs typeface="Arial"/>
            </a:endParaRPr>
          </a:p>
          <a:p>
            <a:pPr marL="429920" marR="105670" algn="just">
              <a:lnSpc>
                <a:spcPts val="1839"/>
              </a:lnSpc>
              <a:spcBef>
                <a:spcPts val="1182"/>
              </a:spcBef>
              <a:tabLst>
                <a:tab pos="419100" algn="l"/>
              </a:tabLst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dem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pegg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orino,</a:t>
            </a:r>
            <a:r>
              <a:rPr sz="1600" spc="40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 </a:t>
            </a:r>
            <a:r>
              <a:rPr sz="16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 </a:t>
            </a:r>
            <a:r>
              <a:rPr sz="1600" spc="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6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ontenere</a:t>
            </a:r>
            <a:r>
              <a:rPr sz="1600" spc="4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39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rale  e </a:t>
            </a:r>
            <a:r>
              <a:rPr sz="16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prot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600" spc="3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600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orator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4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endParaRPr sz="1600">
              <a:latin typeface="Arial"/>
              <a:cs typeface="Arial"/>
            </a:endParaRPr>
          </a:p>
          <a:p>
            <a:pPr marL="429920" marR="105670" algn="just">
              <a:lnSpc>
                <a:spcPts val="1839"/>
              </a:lnSpc>
              <a:spcBef>
                <a:spcPts val="958"/>
              </a:spcBef>
              <a:tabLst>
                <a:tab pos="419100" algn="l"/>
              </a:tabLst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relat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mi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8018311" y="4409694"/>
            <a:ext cx="5457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8885879" y="4409694"/>
            <a:ext cx="526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105826" y="4775835"/>
            <a:ext cx="9837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319010" y="4775835"/>
            <a:ext cx="9982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846917" y="4775835"/>
            <a:ext cx="9921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624546" y="4775835"/>
            <a:ext cx="990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55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32982" y="1794510"/>
            <a:ext cx="5436108" cy="1571243"/>
          </a:xfrm>
          <a:custGeom>
            <a:avLst/>
            <a:gdLst/>
            <a:ahLst/>
            <a:cxnLst/>
            <a:rect l="l" t="t" r="r" b="b"/>
            <a:pathLst>
              <a:path w="5436108" h="1571243">
                <a:moveTo>
                  <a:pt x="0" y="179069"/>
                </a:moveTo>
                <a:lnTo>
                  <a:pt x="5232" y="135902"/>
                </a:lnTo>
                <a:lnTo>
                  <a:pt x="20095" y="96540"/>
                </a:lnTo>
                <a:lnTo>
                  <a:pt x="43334" y="62238"/>
                </a:lnTo>
                <a:lnTo>
                  <a:pt x="73697" y="34248"/>
                </a:lnTo>
                <a:lnTo>
                  <a:pt x="109929" y="13824"/>
                </a:lnTo>
                <a:lnTo>
                  <a:pt x="150778" y="2220"/>
                </a:lnTo>
                <a:lnTo>
                  <a:pt x="179069" y="0"/>
                </a:lnTo>
                <a:lnTo>
                  <a:pt x="5257038" y="0"/>
                </a:lnTo>
                <a:lnTo>
                  <a:pt x="5300205" y="5232"/>
                </a:lnTo>
                <a:lnTo>
                  <a:pt x="5339567" y="20095"/>
                </a:lnTo>
                <a:lnTo>
                  <a:pt x="5373869" y="43334"/>
                </a:lnTo>
                <a:lnTo>
                  <a:pt x="5401859" y="73697"/>
                </a:lnTo>
                <a:lnTo>
                  <a:pt x="5422283" y="109929"/>
                </a:lnTo>
                <a:lnTo>
                  <a:pt x="5433887" y="150778"/>
                </a:lnTo>
                <a:lnTo>
                  <a:pt x="5436108" y="179069"/>
                </a:lnTo>
                <a:lnTo>
                  <a:pt x="5436108" y="1392174"/>
                </a:lnTo>
                <a:lnTo>
                  <a:pt x="5430875" y="1435341"/>
                </a:lnTo>
                <a:lnTo>
                  <a:pt x="5416012" y="1474703"/>
                </a:lnTo>
                <a:lnTo>
                  <a:pt x="5392773" y="1509005"/>
                </a:lnTo>
                <a:lnTo>
                  <a:pt x="5362410" y="1536995"/>
                </a:lnTo>
                <a:lnTo>
                  <a:pt x="5326178" y="1557419"/>
                </a:lnTo>
                <a:lnTo>
                  <a:pt x="5285329" y="1569023"/>
                </a:lnTo>
                <a:lnTo>
                  <a:pt x="5257038" y="1571243"/>
                </a:lnTo>
                <a:lnTo>
                  <a:pt x="179069" y="1571243"/>
                </a:lnTo>
                <a:lnTo>
                  <a:pt x="135902" y="1566011"/>
                </a:lnTo>
                <a:lnTo>
                  <a:pt x="96540" y="1551148"/>
                </a:lnTo>
                <a:lnTo>
                  <a:pt x="62238" y="1527909"/>
                </a:lnTo>
                <a:lnTo>
                  <a:pt x="34248" y="1497546"/>
                </a:lnTo>
                <a:lnTo>
                  <a:pt x="13824" y="1461314"/>
                </a:lnTo>
                <a:lnTo>
                  <a:pt x="2220" y="1420465"/>
                </a:lnTo>
                <a:lnTo>
                  <a:pt x="0" y="1392174"/>
                </a:lnTo>
                <a:lnTo>
                  <a:pt x="0" y="179069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32220" y="1793748"/>
            <a:ext cx="786383" cy="1571243"/>
          </a:xfrm>
          <a:custGeom>
            <a:avLst/>
            <a:gdLst/>
            <a:ahLst/>
            <a:cxnLst/>
            <a:rect l="l" t="t" r="r" b="b"/>
            <a:pathLst>
              <a:path w="786383" h="1571243">
                <a:moveTo>
                  <a:pt x="0" y="163575"/>
                </a:moveTo>
                <a:lnTo>
                  <a:pt x="30" y="1410859"/>
                </a:lnTo>
                <a:lnTo>
                  <a:pt x="6539" y="1453581"/>
                </a:lnTo>
                <a:lnTo>
                  <a:pt x="23358" y="1491918"/>
                </a:lnTo>
                <a:lnTo>
                  <a:pt x="48980" y="1524361"/>
                </a:lnTo>
                <a:lnTo>
                  <a:pt x="81895" y="1549401"/>
                </a:lnTo>
                <a:lnTo>
                  <a:pt x="120596" y="1565532"/>
                </a:lnTo>
                <a:lnTo>
                  <a:pt x="163575" y="1571243"/>
                </a:lnTo>
                <a:lnTo>
                  <a:pt x="625999" y="1571213"/>
                </a:lnTo>
                <a:lnTo>
                  <a:pt x="668721" y="1564704"/>
                </a:lnTo>
                <a:lnTo>
                  <a:pt x="707058" y="1547885"/>
                </a:lnTo>
                <a:lnTo>
                  <a:pt x="739501" y="1522263"/>
                </a:lnTo>
                <a:lnTo>
                  <a:pt x="764541" y="1489348"/>
                </a:lnTo>
                <a:lnTo>
                  <a:pt x="780672" y="1450647"/>
                </a:lnTo>
                <a:lnTo>
                  <a:pt x="786383" y="1407667"/>
                </a:lnTo>
                <a:lnTo>
                  <a:pt x="786353" y="160384"/>
                </a:lnTo>
                <a:lnTo>
                  <a:pt x="779844" y="117662"/>
                </a:lnTo>
                <a:lnTo>
                  <a:pt x="763025" y="79325"/>
                </a:lnTo>
                <a:lnTo>
                  <a:pt x="737403" y="46882"/>
                </a:lnTo>
                <a:lnTo>
                  <a:pt x="704488" y="21842"/>
                </a:lnTo>
                <a:lnTo>
                  <a:pt x="665787" y="5711"/>
                </a:lnTo>
                <a:lnTo>
                  <a:pt x="622807" y="0"/>
                </a:lnTo>
                <a:lnTo>
                  <a:pt x="160384" y="30"/>
                </a:lnTo>
                <a:lnTo>
                  <a:pt x="117662" y="6539"/>
                </a:lnTo>
                <a:lnTo>
                  <a:pt x="79325" y="23358"/>
                </a:lnTo>
                <a:lnTo>
                  <a:pt x="46882" y="48980"/>
                </a:lnTo>
                <a:lnTo>
                  <a:pt x="21842" y="81895"/>
                </a:lnTo>
                <a:lnTo>
                  <a:pt x="5711" y="120596"/>
                </a:lnTo>
                <a:lnTo>
                  <a:pt x="0" y="16357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47332" y="1793748"/>
            <a:ext cx="271272" cy="1571243"/>
          </a:xfrm>
          <a:custGeom>
            <a:avLst/>
            <a:gdLst/>
            <a:ahLst/>
            <a:cxnLst/>
            <a:rect l="l" t="t" r="r" b="b"/>
            <a:pathLst>
              <a:path w="271272" h="1571243">
                <a:moveTo>
                  <a:pt x="0" y="1571243"/>
                </a:moveTo>
                <a:lnTo>
                  <a:pt x="271272" y="1571243"/>
                </a:lnTo>
                <a:lnTo>
                  <a:pt x="271272" y="0"/>
                </a:lnTo>
                <a:lnTo>
                  <a:pt x="0" y="0"/>
                </a:lnTo>
                <a:lnTo>
                  <a:pt x="0" y="1571243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01028" y="2947416"/>
            <a:ext cx="16764" cy="1524"/>
          </a:xfrm>
          <a:custGeom>
            <a:avLst/>
            <a:gdLst/>
            <a:ahLst/>
            <a:cxnLst/>
            <a:rect l="l" t="t" r="r" b="b"/>
            <a:pathLst>
              <a:path w="16764" h="1524">
                <a:moveTo>
                  <a:pt x="0" y="1524"/>
                </a:moveTo>
                <a:lnTo>
                  <a:pt x="0" y="1524"/>
                </a:lnTo>
              </a:path>
              <a:path w="16764" h="1524">
                <a:moveTo>
                  <a:pt x="1777" y="1524"/>
                </a:moveTo>
                <a:lnTo>
                  <a:pt x="0" y="1524"/>
                </a:lnTo>
                <a:lnTo>
                  <a:pt x="1777" y="1524"/>
                </a:lnTo>
                <a:close/>
              </a:path>
              <a:path w="16764" h="1524">
                <a:moveTo>
                  <a:pt x="1777" y="1524"/>
                </a:moveTo>
                <a:lnTo>
                  <a:pt x="1777" y="1524"/>
                </a:lnTo>
              </a:path>
              <a:path w="16764" h="1524">
                <a:moveTo>
                  <a:pt x="1777" y="1524"/>
                </a:moveTo>
                <a:lnTo>
                  <a:pt x="1777" y="1524"/>
                </a:lnTo>
              </a:path>
              <a:path w="16764" h="1524">
                <a:moveTo>
                  <a:pt x="2667" y="1524"/>
                </a:moveTo>
                <a:lnTo>
                  <a:pt x="1777" y="1524"/>
                </a:lnTo>
                <a:lnTo>
                  <a:pt x="2667" y="1524"/>
                </a:lnTo>
                <a:close/>
              </a:path>
              <a:path w="16764" h="1524">
                <a:moveTo>
                  <a:pt x="2667" y="1524"/>
                </a:moveTo>
                <a:lnTo>
                  <a:pt x="2667" y="1524"/>
                </a:lnTo>
              </a:path>
              <a:path w="16764" h="1524">
                <a:moveTo>
                  <a:pt x="2667" y="1524"/>
                </a:moveTo>
                <a:lnTo>
                  <a:pt x="2667" y="1524"/>
                </a:lnTo>
              </a:path>
              <a:path w="16764" h="1524">
                <a:moveTo>
                  <a:pt x="2667" y="1524"/>
                </a:moveTo>
                <a:lnTo>
                  <a:pt x="2667" y="1524"/>
                </a:lnTo>
              </a:path>
              <a:path w="16764" h="1524">
                <a:moveTo>
                  <a:pt x="4445" y="1524"/>
                </a:moveTo>
                <a:lnTo>
                  <a:pt x="4445" y="1524"/>
                </a:lnTo>
              </a:path>
              <a:path w="16764" h="1524">
                <a:moveTo>
                  <a:pt x="4445" y="1524"/>
                </a:moveTo>
                <a:lnTo>
                  <a:pt x="4445" y="1524"/>
                </a:lnTo>
              </a:path>
              <a:path w="16764" h="1524">
                <a:moveTo>
                  <a:pt x="4445" y="1524"/>
                </a:moveTo>
                <a:lnTo>
                  <a:pt x="4445" y="1524"/>
                </a:lnTo>
              </a:path>
              <a:path w="16764" h="1524">
                <a:moveTo>
                  <a:pt x="5333" y="1524"/>
                </a:moveTo>
                <a:lnTo>
                  <a:pt x="5333" y="1524"/>
                </a:lnTo>
              </a:path>
              <a:path w="16764" h="1524">
                <a:moveTo>
                  <a:pt x="5333" y="1524"/>
                </a:moveTo>
                <a:lnTo>
                  <a:pt x="5333" y="1524"/>
                </a:lnTo>
              </a:path>
              <a:path w="16764" h="1524">
                <a:moveTo>
                  <a:pt x="5333" y="1524"/>
                </a:moveTo>
                <a:lnTo>
                  <a:pt x="5333" y="1524"/>
                </a:lnTo>
              </a:path>
              <a:path w="16764" h="1524">
                <a:moveTo>
                  <a:pt x="7112" y="1524"/>
                </a:moveTo>
                <a:lnTo>
                  <a:pt x="5333" y="1524"/>
                </a:lnTo>
                <a:lnTo>
                  <a:pt x="7112" y="1524"/>
                </a:lnTo>
                <a:close/>
              </a:path>
              <a:path w="16764" h="1524">
                <a:moveTo>
                  <a:pt x="7112" y="1524"/>
                </a:moveTo>
                <a:lnTo>
                  <a:pt x="7112" y="1524"/>
                </a:lnTo>
              </a:path>
              <a:path w="16764" h="1524">
                <a:moveTo>
                  <a:pt x="7112" y="1524"/>
                </a:moveTo>
                <a:lnTo>
                  <a:pt x="7112" y="1524"/>
                </a:lnTo>
              </a:path>
              <a:path w="16764" h="1524">
                <a:moveTo>
                  <a:pt x="7112" y="1524"/>
                </a:moveTo>
                <a:lnTo>
                  <a:pt x="7112" y="1524"/>
                </a:lnTo>
              </a:path>
              <a:path w="16764" h="1524">
                <a:moveTo>
                  <a:pt x="8763" y="1524"/>
                </a:moveTo>
                <a:lnTo>
                  <a:pt x="8763" y="1524"/>
                </a:lnTo>
              </a:path>
              <a:path w="16764" h="1524">
                <a:moveTo>
                  <a:pt x="8763" y="1524"/>
                </a:moveTo>
                <a:lnTo>
                  <a:pt x="8763" y="1524"/>
                </a:lnTo>
              </a:path>
              <a:path w="16764" h="1524">
                <a:moveTo>
                  <a:pt x="8763" y="1524"/>
                </a:moveTo>
                <a:lnTo>
                  <a:pt x="8763" y="1524"/>
                </a:lnTo>
              </a:path>
              <a:path w="16764" h="1524">
                <a:moveTo>
                  <a:pt x="9651" y="1524"/>
                </a:moveTo>
                <a:lnTo>
                  <a:pt x="9651" y="1524"/>
                </a:lnTo>
              </a:path>
              <a:path w="16764" h="1524">
                <a:moveTo>
                  <a:pt x="9651" y="1524"/>
                </a:moveTo>
                <a:lnTo>
                  <a:pt x="9651" y="1524"/>
                </a:lnTo>
              </a:path>
              <a:path w="16764" h="1524">
                <a:moveTo>
                  <a:pt x="9651" y="1524"/>
                </a:moveTo>
                <a:lnTo>
                  <a:pt x="9651" y="1524"/>
                </a:lnTo>
              </a:path>
              <a:path w="16764" h="1524">
                <a:moveTo>
                  <a:pt x="15875" y="0"/>
                </a:moveTo>
                <a:lnTo>
                  <a:pt x="15875" y="0"/>
                </a:lnTo>
              </a:path>
              <a:path w="16764" h="1524">
                <a:moveTo>
                  <a:pt x="15875" y="0"/>
                </a:moveTo>
                <a:lnTo>
                  <a:pt x="15875" y="0"/>
                </a:lnTo>
              </a:path>
              <a:path w="16764" h="1524">
                <a:moveTo>
                  <a:pt x="16764" y="0"/>
                </a:moveTo>
                <a:lnTo>
                  <a:pt x="16764" y="0"/>
                </a:lnTo>
              </a:path>
              <a:path w="16764" h="1524">
                <a:moveTo>
                  <a:pt x="16764" y="0"/>
                </a:moveTo>
                <a:lnTo>
                  <a:pt x="16764" y="0"/>
                </a:lnTo>
              </a:path>
            </a:pathLst>
          </a:custGeom>
          <a:solidFill>
            <a:srgbClr val="C9C5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77000" y="2705100"/>
            <a:ext cx="440435" cy="114300"/>
          </a:xfrm>
          <a:custGeom>
            <a:avLst/>
            <a:gdLst/>
            <a:ahLst/>
            <a:cxnLst/>
            <a:rect l="l" t="t" r="r" b="b"/>
            <a:pathLst>
              <a:path w="440435" h="114300">
                <a:moveTo>
                  <a:pt x="2412" y="87249"/>
                </a:moveTo>
                <a:lnTo>
                  <a:pt x="4825" y="101600"/>
                </a:lnTo>
                <a:lnTo>
                  <a:pt x="8762" y="114300"/>
                </a:lnTo>
                <a:lnTo>
                  <a:pt x="440435" y="114300"/>
                </a:lnTo>
                <a:lnTo>
                  <a:pt x="436499" y="99949"/>
                </a:lnTo>
                <a:lnTo>
                  <a:pt x="434085" y="86487"/>
                </a:lnTo>
                <a:lnTo>
                  <a:pt x="432434" y="71374"/>
                </a:lnTo>
                <a:lnTo>
                  <a:pt x="430910" y="57150"/>
                </a:lnTo>
                <a:lnTo>
                  <a:pt x="432434" y="42037"/>
                </a:lnTo>
                <a:lnTo>
                  <a:pt x="434085" y="27812"/>
                </a:lnTo>
                <a:lnTo>
                  <a:pt x="436499" y="14224"/>
                </a:lnTo>
                <a:lnTo>
                  <a:pt x="440435" y="0"/>
                </a:lnTo>
                <a:lnTo>
                  <a:pt x="8762" y="0"/>
                </a:lnTo>
                <a:lnTo>
                  <a:pt x="4825" y="12700"/>
                </a:lnTo>
                <a:lnTo>
                  <a:pt x="2412" y="26924"/>
                </a:lnTo>
                <a:lnTo>
                  <a:pt x="0" y="42037"/>
                </a:lnTo>
                <a:lnTo>
                  <a:pt x="0" y="72262"/>
                </a:lnTo>
                <a:lnTo>
                  <a:pt x="2412" y="87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02908" y="2449067"/>
            <a:ext cx="359664" cy="140208"/>
          </a:xfrm>
          <a:custGeom>
            <a:avLst/>
            <a:gdLst/>
            <a:ahLst/>
            <a:cxnLst/>
            <a:rect l="l" t="t" r="r" b="b"/>
            <a:pathLst>
              <a:path w="359664" h="140208">
                <a:moveTo>
                  <a:pt x="2413" y="107569"/>
                </a:moveTo>
                <a:lnTo>
                  <a:pt x="6350" y="125095"/>
                </a:lnTo>
                <a:lnTo>
                  <a:pt x="11938" y="140208"/>
                </a:lnTo>
                <a:lnTo>
                  <a:pt x="359664" y="140208"/>
                </a:lnTo>
                <a:lnTo>
                  <a:pt x="354965" y="123444"/>
                </a:lnTo>
                <a:lnTo>
                  <a:pt x="350900" y="105918"/>
                </a:lnTo>
                <a:lnTo>
                  <a:pt x="348615" y="88392"/>
                </a:lnTo>
                <a:lnTo>
                  <a:pt x="346964" y="70104"/>
                </a:lnTo>
                <a:lnTo>
                  <a:pt x="348615" y="50927"/>
                </a:lnTo>
                <a:lnTo>
                  <a:pt x="350900" y="33401"/>
                </a:lnTo>
                <a:lnTo>
                  <a:pt x="354965" y="16764"/>
                </a:lnTo>
                <a:lnTo>
                  <a:pt x="359664" y="0"/>
                </a:lnTo>
                <a:lnTo>
                  <a:pt x="11938" y="0"/>
                </a:lnTo>
                <a:lnTo>
                  <a:pt x="6350" y="15875"/>
                </a:lnTo>
                <a:lnTo>
                  <a:pt x="2413" y="33401"/>
                </a:lnTo>
                <a:lnTo>
                  <a:pt x="0" y="50927"/>
                </a:lnTo>
                <a:lnTo>
                  <a:pt x="0" y="89281"/>
                </a:lnTo>
                <a:lnTo>
                  <a:pt x="2413" y="107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69380" y="2339340"/>
            <a:ext cx="399288" cy="71627"/>
          </a:xfrm>
          <a:custGeom>
            <a:avLst/>
            <a:gdLst/>
            <a:ahLst/>
            <a:cxnLst/>
            <a:rect l="l" t="t" r="r" b="b"/>
            <a:pathLst>
              <a:path w="399288" h="71627">
                <a:moveTo>
                  <a:pt x="4825" y="0"/>
                </a:moveTo>
                <a:lnTo>
                  <a:pt x="2412" y="9398"/>
                </a:lnTo>
                <a:lnTo>
                  <a:pt x="762" y="18161"/>
                </a:lnTo>
                <a:lnTo>
                  <a:pt x="0" y="35433"/>
                </a:lnTo>
                <a:lnTo>
                  <a:pt x="762" y="54356"/>
                </a:lnTo>
                <a:lnTo>
                  <a:pt x="2412" y="62992"/>
                </a:lnTo>
                <a:lnTo>
                  <a:pt x="4825" y="71627"/>
                </a:lnTo>
                <a:lnTo>
                  <a:pt x="399288" y="71627"/>
                </a:lnTo>
                <a:lnTo>
                  <a:pt x="396113" y="54356"/>
                </a:lnTo>
                <a:lnTo>
                  <a:pt x="394462" y="35433"/>
                </a:lnTo>
                <a:lnTo>
                  <a:pt x="396113" y="18161"/>
                </a:lnTo>
                <a:lnTo>
                  <a:pt x="399288" y="0"/>
                </a:lnTo>
                <a:lnTo>
                  <a:pt x="4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36435" y="2627376"/>
            <a:ext cx="446532" cy="39624"/>
          </a:xfrm>
          <a:custGeom>
            <a:avLst/>
            <a:gdLst/>
            <a:ahLst/>
            <a:cxnLst/>
            <a:rect l="l" t="t" r="r" b="b"/>
            <a:pathLst>
              <a:path w="446532" h="39624">
                <a:moveTo>
                  <a:pt x="2413" y="0"/>
                </a:moveTo>
                <a:lnTo>
                  <a:pt x="1524" y="10160"/>
                </a:lnTo>
                <a:lnTo>
                  <a:pt x="0" y="20193"/>
                </a:lnTo>
                <a:lnTo>
                  <a:pt x="1524" y="29463"/>
                </a:lnTo>
                <a:lnTo>
                  <a:pt x="2413" y="39624"/>
                </a:lnTo>
                <a:lnTo>
                  <a:pt x="446532" y="39624"/>
                </a:lnTo>
                <a:lnTo>
                  <a:pt x="442595" y="29463"/>
                </a:lnTo>
                <a:lnTo>
                  <a:pt x="440944" y="20193"/>
                </a:lnTo>
                <a:lnTo>
                  <a:pt x="442595" y="10160"/>
                </a:lnTo>
                <a:lnTo>
                  <a:pt x="446532" y="0"/>
                </a:lnTo>
                <a:lnTo>
                  <a:pt x="24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58712" y="2686812"/>
            <a:ext cx="480060" cy="152400"/>
          </a:xfrm>
          <a:custGeom>
            <a:avLst/>
            <a:gdLst/>
            <a:ahLst/>
            <a:cxnLst/>
            <a:rect l="l" t="t" r="r" b="b"/>
            <a:pathLst>
              <a:path w="480060" h="152400">
                <a:moveTo>
                  <a:pt x="27939" y="133350"/>
                </a:moveTo>
                <a:lnTo>
                  <a:pt x="23875" y="120650"/>
                </a:lnTo>
                <a:lnTo>
                  <a:pt x="21589" y="106299"/>
                </a:lnTo>
                <a:lnTo>
                  <a:pt x="19176" y="91312"/>
                </a:lnTo>
                <a:lnTo>
                  <a:pt x="19176" y="61087"/>
                </a:lnTo>
                <a:lnTo>
                  <a:pt x="21589" y="45974"/>
                </a:lnTo>
                <a:lnTo>
                  <a:pt x="23875" y="31750"/>
                </a:lnTo>
                <a:lnTo>
                  <a:pt x="27939" y="19050"/>
                </a:lnTo>
                <a:lnTo>
                  <a:pt x="480060" y="19050"/>
                </a:lnTo>
                <a:lnTo>
                  <a:pt x="480060" y="0"/>
                </a:lnTo>
                <a:lnTo>
                  <a:pt x="21589" y="0"/>
                </a:lnTo>
                <a:lnTo>
                  <a:pt x="17525" y="2412"/>
                </a:lnTo>
                <a:lnTo>
                  <a:pt x="6350" y="22987"/>
                </a:lnTo>
                <a:lnTo>
                  <a:pt x="2412" y="39624"/>
                </a:lnTo>
                <a:lnTo>
                  <a:pt x="762" y="57150"/>
                </a:lnTo>
                <a:lnTo>
                  <a:pt x="0" y="76200"/>
                </a:lnTo>
                <a:lnTo>
                  <a:pt x="0" y="93599"/>
                </a:lnTo>
                <a:lnTo>
                  <a:pt x="2412" y="111887"/>
                </a:lnTo>
                <a:lnTo>
                  <a:pt x="6350" y="128524"/>
                </a:lnTo>
                <a:lnTo>
                  <a:pt x="12700" y="144399"/>
                </a:lnTo>
                <a:lnTo>
                  <a:pt x="13588" y="147574"/>
                </a:lnTo>
                <a:lnTo>
                  <a:pt x="17525" y="149987"/>
                </a:lnTo>
                <a:lnTo>
                  <a:pt x="21589" y="150749"/>
                </a:lnTo>
                <a:lnTo>
                  <a:pt x="26288" y="152400"/>
                </a:lnTo>
                <a:lnTo>
                  <a:pt x="480060" y="152400"/>
                </a:lnTo>
                <a:lnTo>
                  <a:pt x="480060" y="133350"/>
                </a:lnTo>
                <a:lnTo>
                  <a:pt x="27939" y="133350"/>
                </a:lnTo>
                <a:close/>
              </a:path>
            </a:pathLst>
          </a:custGeom>
          <a:solidFill>
            <a:srgbClr val="DFA0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484620" y="2430779"/>
            <a:ext cx="402335" cy="178308"/>
          </a:xfrm>
          <a:custGeom>
            <a:avLst/>
            <a:gdLst/>
            <a:ahLst/>
            <a:cxnLst/>
            <a:rect l="l" t="t" r="r" b="b"/>
            <a:pathLst>
              <a:path w="402335" h="178308">
                <a:moveTo>
                  <a:pt x="18923" y="108204"/>
                </a:moveTo>
                <a:lnTo>
                  <a:pt x="18923" y="70104"/>
                </a:lnTo>
                <a:lnTo>
                  <a:pt x="21335" y="52578"/>
                </a:lnTo>
                <a:lnTo>
                  <a:pt x="25273" y="35052"/>
                </a:lnTo>
                <a:lnTo>
                  <a:pt x="30733" y="19050"/>
                </a:lnTo>
                <a:lnTo>
                  <a:pt x="402335" y="19050"/>
                </a:lnTo>
                <a:lnTo>
                  <a:pt x="402335" y="0"/>
                </a:lnTo>
                <a:lnTo>
                  <a:pt x="25273" y="0"/>
                </a:lnTo>
                <a:lnTo>
                  <a:pt x="20574" y="3175"/>
                </a:lnTo>
                <a:lnTo>
                  <a:pt x="16509" y="5587"/>
                </a:lnTo>
                <a:lnTo>
                  <a:pt x="14224" y="9525"/>
                </a:lnTo>
                <a:lnTo>
                  <a:pt x="7874" y="27050"/>
                </a:lnTo>
                <a:lnTo>
                  <a:pt x="2412" y="46228"/>
                </a:lnTo>
                <a:lnTo>
                  <a:pt x="0" y="67691"/>
                </a:lnTo>
                <a:lnTo>
                  <a:pt x="0" y="110617"/>
                </a:lnTo>
                <a:lnTo>
                  <a:pt x="2412" y="131318"/>
                </a:lnTo>
                <a:lnTo>
                  <a:pt x="7874" y="152019"/>
                </a:lnTo>
                <a:lnTo>
                  <a:pt x="14224" y="169545"/>
                </a:lnTo>
                <a:lnTo>
                  <a:pt x="25273" y="177546"/>
                </a:lnTo>
                <a:lnTo>
                  <a:pt x="30733" y="178308"/>
                </a:lnTo>
                <a:lnTo>
                  <a:pt x="402335" y="178308"/>
                </a:lnTo>
                <a:lnTo>
                  <a:pt x="402335" y="159258"/>
                </a:lnTo>
                <a:lnTo>
                  <a:pt x="30733" y="159258"/>
                </a:lnTo>
                <a:lnTo>
                  <a:pt x="25273" y="144018"/>
                </a:lnTo>
                <a:lnTo>
                  <a:pt x="21335" y="126619"/>
                </a:lnTo>
                <a:lnTo>
                  <a:pt x="18923" y="108204"/>
                </a:lnTo>
                <a:close/>
              </a:path>
            </a:pathLst>
          </a:custGeom>
          <a:solidFill>
            <a:srgbClr val="D38E3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451092" y="2319528"/>
            <a:ext cx="440436" cy="111251"/>
          </a:xfrm>
          <a:custGeom>
            <a:avLst/>
            <a:gdLst/>
            <a:ahLst/>
            <a:cxnLst/>
            <a:rect l="l" t="t" r="r" b="b"/>
            <a:pathLst>
              <a:path w="440436" h="111251">
                <a:moveTo>
                  <a:pt x="23749" y="92075"/>
                </a:moveTo>
                <a:lnTo>
                  <a:pt x="21336" y="83185"/>
                </a:lnTo>
                <a:lnTo>
                  <a:pt x="19812" y="74422"/>
                </a:lnTo>
                <a:lnTo>
                  <a:pt x="19050" y="55245"/>
                </a:lnTo>
                <a:lnTo>
                  <a:pt x="19812" y="37592"/>
                </a:lnTo>
                <a:lnTo>
                  <a:pt x="21336" y="28829"/>
                </a:lnTo>
                <a:lnTo>
                  <a:pt x="23749" y="19176"/>
                </a:lnTo>
                <a:lnTo>
                  <a:pt x="440436" y="19176"/>
                </a:lnTo>
                <a:lnTo>
                  <a:pt x="440436" y="0"/>
                </a:lnTo>
                <a:lnTo>
                  <a:pt x="19050" y="0"/>
                </a:lnTo>
                <a:lnTo>
                  <a:pt x="15875" y="1650"/>
                </a:lnTo>
                <a:lnTo>
                  <a:pt x="12700" y="3175"/>
                </a:lnTo>
                <a:lnTo>
                  <a:pt x="9525" y="4063"/>
                </a:lnTo>
                <a:lnTo>
                  <a:pt x="8762" y="6350"/>
                </a:lnTo>
                <a:lnTo>
                  <a:pt x="4699" y="16763"/>
                </a:lnTo>
                <a:lnTo>
                  <a:pt x="2412" y="29591"/>
                </a:lnTo>
                <a:lnTo>
                  <a:pt x="0" y="42418"/>
                </a:lnTo>
                <a:lnTo>
                  <a:pt x="0" y="69596"/>
                </a:lnTo>
                <a:lnTo>
                  <a:pt x="2412" y="82423"/>
                </a:lnTo>
                <a:lnTo>
                  <a:pt x="4699" y="93599"/>
                </a:lnTo>
                <a:lnTo>
                  <a:pt x="8762" y="104901"/>
                </a:lnTo>
                <a:lnTo>
                  <a:pt x="9525" y="108076"/>
                </a:lnTo>
                <a:lnTo>
                  <a:pt x="12700" y="108838"/>
                </a:lnTo>
                <a:lnTo>
                  <a:pt x="19050" y="111251"/>
                </a:lnTo>
                <a:lnTo>
                  <a:pt x="440436" y="111251"/>
                </a:lnTo>
                <a:lnTo>
                  <a:pt x="440436" y="92075"/>
                </a:lnTo>
                <a:lnTo>
                  <a:pt x="23749" y="92075"/>
                </a:lnTo>
                <a:close/>
              </a:path>
            </a:pathLst>
          </a:custGeom>
          <a:solidFill>
            <a:srgbClr val="B6423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516624" y="2609088"/>
            <a:ext cx="483107" cy="77724"/>
          </a:xfrm>
          <a:custGeom>
            <a:avLst/>
            <a:gdLst/>
            <a:ahLst/>
            <a:cxnLst/>
            <a:rect l="l" t="t" r="r" b="b"/>
            <a:pathLst>
              <a:path w="483107" h="77724">
                <a:moveTo>
                  <a:pt x="1650" y="29083"/>
                </a:moveTo>
                <a:lnTo>
                  <a:pt x="0" y="39242"/>
                </a:lnTo>
                <a:lnTo>
                  <a:pt x="0" y="47878"/>
                </a:lnTo>
                <a:lnTo>
                  <a:pt x="1650" y="58038"/>
                </a:lnTo>
                <a:lnTo>
                  <a:pt x="3936" y="65150"/>
                </a:lnTo>
                <a:lnTo>
                  <a:pt x="6350" y="73787"/>
                </a:lnTo>
                <a:lnTo>
                  <a:pt x="10286" y="76962"/>
                </a:lnTo>
                <a:lnTo>
                  <a:pt x="14350" y="77724"/>
                </a:lnTo>
                <a:lnTo>
                  <a:pt x="483107" y="77724"/>
                </a:lnTo>
                <a:lnTo>
                  <a:pt x="483107" y="58927"/>
                </a:lnTo>
                <a:lnTo>
                  <a:pt x="21462" y="58927"/>
                </a:lnTo>
                <a:lnTo>
                  <a:pt x="20700" y="48640"/>
                </a:lnTo>
                <a:lnTo>
                  <a:pt x="19050" y="39242"/>
                </a:lnTo>
                <a:lnTo>
                  <a:pt x="20700" y="29083"/>
                </a:lnTo>
                <a:lnTo>
                  <a:pt x="21462" y="18796"/>
                </a:lnTo>
                <a:lnTo>
                  <a:pt x="483107" y="18796"/>
                </a:lnTo>
                <a:lnTo>
                  <a:pt x="483107" y="0"/>
                </a:lnTo>
                <a:lnTo>
                  <a:pt x="14350" y="0"/>
                </a:lnTo>
                <a:lnTo>
                  <a:pt x="10286" y="1524"/>
                </a:lnTo>
                <a:lnTo>
                  <a:pt x="6350" y="3937"/>
                </a:lnTo>
                <a:lnTo>
                  <a:pt x="3936" y="11811"/>
                </a:lnTo>
                <a:lnTo>
                  <a:pt x="1650" y="20447"/>
                </a:lnTo>
                <a:lnTo>
                  <a:pt x="1650" y="29083"/>
                </a:lnTo>
                <a:close/>
              </a:path>
            </a:pathLst>
          </a:custGeom>
          <a:solidFill>
            <a:srgbClr val="CE5D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28816" y="2752344"/>
            <a:ext cx="166115" cy="4571"/>
          </a:xfrm>
          <a:custGeom>
            <a:avLst/>
            <a:gdLst/>
            <a:ahLst/>
            <a:cxnLst/>
            <a:rect l="l" t="t" r="r" b="b"/>
            <a:pathLst>
              <a:path w="166115" h="4571">
                <a:moveTo>
                  <a:pt x="84200" y="0"/>
                </a:moveTo>
                <a:lnTo>
                  <a:pt x="48767" y="0"/>
                </a:lnTo>
                <a:lnTo>
                  <a:pt x="22859" y="3047"/>
                </a:lnTo>
                <a:lnTo>
                  <a:pt x="0" y="4571"/>
                </a:lnTo>
                <a:lnTo>
                  <a:pt x="166115" y="4571"/>
                </a:lnTo>
                <a:lnTo>
                  <a:pt x="145668" y="3047"/>
                </a:lnTo>
                <a:lnTo>
                  <a:pt x="119633" y="0"/>
                </a:lnTo>
                <a:lnTo>
                  <a:pt x="84200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41008" y="2494788"/>
            <a:ext cx="138684" cy="3048"/>
          </a:xfrm>
          <a:custGeom>
            <a:avLst/>
            <a:gdLst/>
            <a:ahLst/>
            <a:cxnLst/>
            <a:rect l="l" t="t" r="r" b="b"/>
            <a:pathLst>
              <a:path w="138684" h="3048">
                <a:moveTo>
                  <a:pt x="70103" y="0"/>
                </a:moveTo>
                <a:lnTo>
                  <a:pt x="40640" y="0"/>
                </a:lnTo>
                <a:lnTo>
                  <a:pt x="17525" y="2032"/>
                </a:lnTo>
                <a:lnTo>
                  <a:pt x="0" y="3048"/>
                </a:lnTo>
                <a:lnTo>
                  <a:pt x="138684" y="3048"/>
                </a:lnTo>
                <a:lnTo>
                  <a:pt x="121920" y="2032"/>
                </a:lnTo>
                <a:lnTo>
                  <a:pt x="100457" y="0"/>
                </a:lnTo>
                <a:lnTo>
                  <a:pt x="70103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60820" y="2753867"/>
            <a:ext cx="94487" cy="42672"/>
          </a:xfrm>
          <a:custGeom>
            <a:avLst/>
            <a:gdLst/>
            <a:ahLst/>
            <a:cxnLst/>
            <a:rect l="l" t="t" r="r" b="b"/>
            <a:pathLst>
              <a:path w="94487" h="42672">
                <a:moveTo>
                  <a:pt x="94487" y="0"/>
                </a:moveTo>
                <a:lnTo>
                  <a:pt x="6350" y="0"/>
                </a:lnTo>
                <a:lnTo>
                  <a:pt x="0" y="14224"/>
                </a:lnTo>
                <a:lnTo>
                  <a:pt x="7111" y="14224"/>
                </a:lnTo>
                <a:lnTo>
                  <a:pt x="19050" y="16764"/>
                </a:lnTo>
                <a:lnTo>
                  <a:pt x="32511" y="22606"/>
                </a:lnTo>
                <a:lnTo>
                  <a:pt x="49275" y="27559"/>
                </a:lnTo>
                <a:lnTo>
                  <a:pt x="64261" y="35941"/>
                </a:lnTo>
                <a:lnTo>
                  <a:pt x="76961" y="42672"/>
                </a:lnTo>
                <a:lnTo>
                  <a:pt x="94487" y="0"/>
                </a:lnTo>
                <a:close/>
              </a:path>
            </a:pathLst>
          </a:custGeom>
          <a:solidFill>
            <a:srgbClr val="DC70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79108" y="2496312"/>
            <a:ext cx="100584" cy="150875"/>
          </a:xfrm>
          <a:custGeom>
            <a:avLst/>
            <a:gdLst/>
            <a:ahLst/>
            <a:cxnLst/>
            <a:rect l="l" t="t" r="r" b="b"/>
            <a:pathLst>
              <a:path w="100584" h="150875">
                <a:moveTo>
                  <a:pt x="85217" y="57912"/>
                </a:moveTo>
                <a:lnTo>
                  <a:pt x="76200" y="34925"/>
                </a:lnTo>
                <a:lnTo>
                  <a:pt x="68199" y="15875"/>
                </a:lnTo>
                <a:lnTo>
                  <a:pt x="58420" y="0"/>
                </a:lnTo>
                <a:lnTo>
                  <a:pt x="0" y="0"/>
                </a:lnTo>
                <a:lnTo>
                  <a:pt x="2413" y="3175"/>
                </a:lnTo>
                <a:lnTo>
                  <a:pt x="7239" y="15875"/>
                </a:lnTo>
                <a:lnTo>
                  <a:pt x="13843" y="36575"/>
                </a:lnTo>
                <a:lnTo>
                  <a:pt x="20320" y="65912"/>
                </a:lnTo>
                <a:lnTo>
                  <a:pt x="22733" y="83438"/>
                </a:lnTo>
                <a:lnTo>
                  <a:pt x="24384" y="98425"/>
                </a:lnTo>
                <a:lnTo>
                  <a:pt x="24384" y="112775"/>
                </a:lnTo>
                <a:lnTo>
                  <a:pt x="22733" y="125475"/>
                </a:lnTo>
                <a:lnTo>
                  <a:pt x="20320" y="144525"/>
                </a:lnTo>
                <a:lnTo>
                  <a:pt x="19431" y="150875"/>
                </a:lnTo>
                <a:lnTo>
                  <a:pt x="67310" y="115188"/>
                </a:lnTo>
                <a:lnTo>
                  <a:pt x="100584" y="126237"/>
                </a:lnTo>
                <a:lnTo>
                  <a:pt x="96520" y="104775"/>
                </a:lnTo>
                <a:lnTo>
                  <a:pt x="93345" y="83438"/>
                </a:lnTo>
                <a:lnTo>
                  <a:pt x="85217" y="57912"/>
                </a:lnTo>
                <a:close/>
              </a:path>
            </a:pathLst>
          </a:custGeom>
          <a:solidFill>
            <a:srgbClr val="ECB96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4434" y="1794510"/>
            <a:ext cx="5436108" cy="1571243"/>
          </a:xfrm>
          <a:custGeom>
            <a:avLst/>
            <a:gdLst/>
            <a:ahLst/>
            <a:cxnLst/>
            <a:rect l="l" t="t" r="r" b="b"/>
            <a:pathLst>
              <a:path w="5436108" h="1571243">
                <a:moveTo>
                  <a:pt x="0" y="179069"/>
                </a:moveTo>
                <a:lnTo>
                  <a:pt x="5235" y="135894"/>
                </a:lnTo>
                <a:lnTo>
                  <a:pt x="20102" y="96527"/>
                </a:lnTo>
                <a:lnTo>
                  <a:pt x="43347" y="62221"/>
                </a:lnTo>
                <a:lnTo>
                  <a:pt x="73712" y="34231"/>
                </a:lnTo>
                <a:lnTo>
                  <a:pt x="109942" y="13810"/>
                </a:lnTo>
                <a:lnTo>
                  <a:pt x="150780" y="2212"/>
                </a:lnTo>
                <a:lnTo>
                  <a:pt x="179006" y="0"/>
                </a:lnTo>
                <a:lnTo>
                  <a:pt x="5257038" y="0"/>
                </a:lnTo>
                <a:lnTo>
                  <a:pt x="5300205" y="5232"/>
                </a:lnTo>
                <a:lnTo>
                  <a:pt x="5339567" y="20095"/>
                </a:lnTo>
                <a:lnTo>
                  <a:pt x="5373869" y="43334"/>
                </a:lnTo>
                <a:lnTo>
                  <a:pt x="5401859" y="73697"/>
                </a:lnTo>
                <a:lnTo>
                  <a:pt x="5422283" y="109929"/>
                </a:lnTo>
                <a:lnTo>
                  <a:pt x="5433887" y="150778"/>
                </a:lnTo>
                <a:lnTo>
                  <a:pt x="5436108" y="179069"/>
                </a:lnTo>
                <a:lnTo>
                  <a:pt x="5436108" y="1392174"/>
                </a:lnTo>
                <a:lnTo>
                  <a:pt x="5430875" y="1435341"/>
                </a:lnTo>
                <a:lnTo>
                  <a:pt x="5416012" y="1474703"/>
                </a:lnTo>
                <a:lnTo>
                  <a:pt x="5392773" y="1509005"/>
                </a:lnTo>
                <a:lnTo>
                  <a:pt x="5362410" y="1536995"/>
                </a:lnTo>
                <a:lnTo>
                  <a:pt x="5326178" y="1557419"/>
                </a:lnTo>
                <a:lnTo>
                  <a:pt x="5285329" y="1569023"/>
                </a:lnTo>
                <a:lnTo>
                  <a:pt x="5257038" y="1571243"/>
                </a:lnTo>
                <a:lnTo>
                  <a:pt x="179006" y="1571243"/>
                </a:lnTo>
                <a:lnTo>
                  <a:pt x="135860" y="1566009"/>
                </a:lnTo>
                <a:lnTo>
                  <a:pt x="96511" y="1551141"/>
                </a:lnTo>
                <a:lnTo>
                  <a:pt x="62216" y="1527894"/>
                </a:lnTo>
                <a:lnTo>
                  <a:pt x="34230" y="1497523"/>
                </a:lnTo>
                <a:lnTo>
                  <a:pt x="13810" y="1461279"/>
                </a:lnTo>
                <a:lnTo>
                  <a:pt x="2213" y="1420419"/>
                </a:lnTo>
                <a:lnTo>
                  <a:pt x="0" y="1392174"/>
                </a:lnTo>
                <a:lnTo>
                  <a:pt x="0" y="179069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3672" y="1793748"/>
            <a:ext cx="786384" cy="1571243"/>
          </a:xfrm>
          <a:custGeom>
            <a:avLst/>
            <a:gdLst/>
            <a:ahLst/>
            <a:cxnLst/>
            <a:rect l="l" t="t" r="r" b="b"/>
            <a:pathLst>
              <a:path w="786384" h="1571243">
                <a:moveTo>
                  <a:pt x="0" y="163575"/>
                </a:moveTo>
                <a:lnTo>
                  <a:pt x="29" y="1410828"/>
                </a:lnTo>
                <a:lnTo>
                  <a:pt x="6527" y="1453558"/>
                </a:lnTo>
                <a:lnTo>
                  <a:pt x="23332" y="1491902"/>
                </a:lnTo>
                <a:lnTo>
                  <a:pt x="48940" y="1524351"/>
                </a:lnTo>
                <a:lnTo>
                  <a:pt x="81847" y="1549397"/>
                </a:lnTo>
                <a:lnTo>
                  <a:pt x="120547" y="1565530"/>
                </a:lnTo>
                <a:lnTo>
                  <a:pt x="163537" y="1571243"/>
                </a:lnTo>
                <a:lnTo>
                  <a:pt x="626007" y="1571214"/>
                </a:lnTo>
                <a:lnTo>
                  <a:pt x="668742" y="1564711"/>
                </a:lnTo>
                <a:lnTo>
                  <a:pt x="707081" y="1547895"/>
                </a:lnTo>
                <a:lnTo>
                  <a:pt x="739519" y="1522274"/>
                </a:lnTo>
                <a:lnTo>
                  <a:pt x="764552" y="1489356"/>
                </a:lnTo>
                <a:lnTo>
                  <a:pt x="780675" y="1450651"/>
                </a:lnTo>
                <a:lnTo>
                  <a:pt x="786384" y="1407667"/>
                </a:lnTo>
                <a:lnTo>
                  <a:pt x="786354" y="160415"/>
                </a:lnTo>
                <a:lnTo>
                  <a:pt x="779856" y="117685"/>
                </a:lnTo>
                <a:lnTo>
                  <a:pt x="763051" y="79341"/>
                </a:lnTo>
                <a:lnTo>
                  <a:pt x="737443" y="46892"/>
                </a:lnTo>
                <a:lnTo>
                  <a:pt x="704536" y="21846"/>
                </a:lnTo>
                <a:lnTo>
                  <a:pt x="665836" y="5713"/>
                </a:lnTo>
                <a:lnTo>
                  <a:pt x="622846" y="0"/>
                </a:lnTo>
                <a:lnTo>
                  <a:pt x="160376" y="29"/>
                </a:lnTo>
                <a:lnTo>
                  <a:pt x="117641" y="6532"/>
                </a:lnTo>
                <a:lnTo>
                  <a:pt x="79302" y="23348"/>
                </a:lnTo>
                <a:lnTo>
                  <a:pt x="46864" y="48969"/>
                </a:lnTo>
                <a:lnTo>
                  <a:pt x="21831" y="81887"/>
                </a:lnTo>
                <a:lnTo>
                  <a:pt x="5708" y="120592"/>
                </a:lnTo>
                <a:lnTo>
                  <a:pt x="0" y="16357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38784" y="1793748"/>
            <a:ext cx="271272" cy="1571243"/>
          </a:xfrm>
          <a:custGeom>
            <a:avLst/>
            <a:gdLst/>
            <a:ahLst/>
            <a:cxnLst/>
            <a:rect l="l" t="t" r="r" b="b"/>
            <a:pathLst>
              <a:path w="271272" h="1571243">
                <a:moveTo>
                  <a:pt x="0" y="1571243"/>
                </a:moveTo>
                <a:lnTo>
                  <a:pt x="271272" y="1571243"/>
                </a:lnTo>
                <a:lnTo>
                  <a:pt x="271272" y="0"/>
                </a:lnTo>
                <a:lnTo>
                  <a:pt x="0" y="0"/>
                </a:lnTo>
                <a:lnTo>
                  <a:pt x="0" y="1571243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6113" y="2388108"/>
            <a:ext cx="436490" cy="344424"/>
          </a:xfrm>
          <a:custGeom>
            <a:avLst/>
            <a:gdLst/>
            <a:ahLst/>
            <a:cxnLst/>
            <a:rect l="l" t="t" r="r" b="b"/>
            <a:pathLst>
              <a:path w="436490" h="344424">
                <a:moveTo>
                  <a:pt x="425416" y="311276"/>
                </a:moveTo>
                <a:lnTo>
                  <a:pt x="429112" y="307593"/>
                </a:lnTo>
                <a:lnTo>
                  <a:pt x="432795" y="305688"/>
                </a:lnTo>
                <a:lnTo>
                  <a:pt x="436490" y="303911"/>
                </a:lnTo>
                <a:lnTo>
                  <a:pt x="434578" y="292301"/>
                </a:lnTo>
                <a:lnTo>
                  <a:pt x="430780" y="279737"/>
                </a:lnTo>
                <a:lnTo>
                  <a:pt x="425291" y="267042"/>
                </a:lnTo>
                <a:lnTo>
                  <a:pt x="418307" y="255039"/>
                </a:lnTo>
                <a:lnTo>
                  <a:pt x="410024" y="244552"/>
                </a:lnTo>
                <a:lnTo>
                  <a:pt x="400635" y="236403"/>
                </a:lnTo>
                <a:lnTo>
                  <a:pt x="399584" y="235712"/>
                </a:lnTo>
                <a:lnTo>
                  <a:pt x="406183" y="219051"/>
                </a:lnTo>
                <a:lnTo>
                  <a:pt x="410650" y="203815"/>
                </a:lnTo>
                <a:lnTo>
                  <a:pt x="413110" y="189947"/>
                </a:lnTo>
                <a:lnTo>
                  <a:pt x="413690" y="177391"/>
                </a:lnTo>
                <a:lnTo>
                  <a:pt x="412517" y="166090"/>
                </a:lnTo>
                <a:lnTo>
                  <a:pt x="409716" y="155989"/>
                </a:lnTo>
                <a:lnTo>
                  <a:pt x="405414" y="147030"/>
                </a:lnTo>
                <a:lnTo>
                  <a:pt x="399737" y="139158"/>
                </a:lnTo>
                <a:lnTo>
                  <a:pt x="392812" y="132316"/>
                </a:lnTo>
                <a:lnTo>
                  <a:pt x="384764" y="126447"/>
                </a:lnTo>
                <a:lnTo>
                  <a:pt x="375721" y="121496"/>
                </a:lnTo>
                <a:lnTo>
                  <a:pt x="365808" y="117406"/>
                </a:lnTo>
                <a:lnTo>
                  <a:pt x="355152" y="114121"/>
                </a:lnTo>
                <a:lnTo>
                  <a:pt x="347908" y="112394"/>
                </a:lnTo>
                <a:lnTo>
                  <a:pt x="335800" y="110342"/>
                </a:lnTo>
                <a:lnTo>
                  <a:pt x="323211" y="108876"/>
                </a:lnTo>
                <a:lnTo>
                  <a:pt x="310289" y="107957"/>
                </a:lnTo>
                <a:lnTo>
                  <a:pt x="297181" y="107545"/>
                </a:lnTo>
                <a:lnTo>
                  <a:pt x="284035" y="107603"/>
                </a:lnTo>
                <a:lnTo>
                  <a:pt x="270999" y="108091"/>
                </a:lnTo>
                <a:lnTo>
                  <a:pt x="258220" y="108970"/>
                </a:lnTo>
                <a:lnTo>
                  <a:pt x="245846" y="110202"/>
                </a:lnTo>
                <a:lnTo>
                  <a:pt x="234025" y="111747"/>
                </a:lnTo>
                <a:lnTo>
                  <a:pt x="216601" y="114698"/>
                </a:lnTo>
                <a:lnTo>
                  <a:pt x="204543" y="117023"/>
                </a:lnTo>
                <a:lnTo>
                  <a:pt x="200258" y="117855"/>
                </a:lnTo>
                <a:lnTo>
                  <a:pt x="199411" y="99144"/>
                </a:lnTo>
                <a:lnTo>
                  <a:pt x="196933" y="82067"/>
                </a:lnTo>
                <a:lnTo>
                  <a:pt x="192915" y="66620"/>
                </a:lnTo>
                <a:lnTo>
                  <a:pt x="187450" y="52797"/>
                </a:lnTo>
                <a:lnTo>
                  <a:pt x="180632" y="40592"/>
                </a:lnTo>
                <a:lnTo>
                  <a:pt x="172552" y="30001"/>
                </a:lnTo>
                <a:lnTo>
                  <a:pt x="163302" y="21017"/>
                </a:lnTo>
                <a:lnTo>
                  <a:pt x="152976" y="13635"/>
                </a:lnTo>
                <a:lnTo>
                  <a:pt x="141665" y="7850"/>
                </a:lnTo>
                <a:lnTo>
                  <a:pt x="129463" y="3656"/>
                </a:lnTo>
                <a:lnTo>
                  <a:pt x="116462" y="1047"/>
                </a:lnTo>
                <a:lnTo>
                  <a:pt x="102754" y="18"/>
                </a:lnTo>
                <a:lnTo>
                  <a:pt x="100601" y="0"/>
                </a:lnTo>
                <a:lnTo>
                  <a:pt x="87272" y="1476"/>
                </a:lnTo>
                <a:lnTo>
                  <a:pt x="74755" y="5578"/>
                </a:lnTo>
                <a:lnTo>
                  <a:pt x="63174" y="11814"/>
                </a:lnTo>
                <a:lnTo>
                  <a:pt x="52652" y="19690"/>
                </a:lnTo>
                <a:lnTo>
                  <a:pt x="43311" y="28716"/>
                </a:lnTo>
                <a:lnTo>
                  <a:pt x="37863" y="35051"/>
                </a:lnTo>
                <a:lnTo>
                  <a:pt x="28746" y="46654"/>
                </a:lnTo>
                <a:lnTo>
                  <a:pt x="20503" y="58513"/>
                </a:lnTo>
                <a:lnTo>
                  <a:pt x="13352" y="70241"/>
                </a:lnTo>
                <a:lnTo>
                  <a:pt x="7516" y="81448"/>
                </a:lnTo>
                <a:lnTo>
                  <a:pt x="3216" y="91744"/>
                </a:lnTo>
                <a:lnTo>
                  <a:pt x="944" y="99440"/>
                </a:lnTo>
                <a:lnTo>
                  <a:pt x="0" y="112680"/>
                </a:lnTo>
                <a:lnTo>
                  <a:pt x="2203" y="124980"/>
                </a:lnTo>
                <a:lnTo>
                  <a:pt x="8335" y="134492"/>
                </a:lnTo>
                <a:lnTo>
                  <a:pt x="12018" y="136270"/>
                </a:lnTo>
                <a:lnTo>
                  <a:pt x="22296" y="142763"/>
                </a:lnTo>
                <a:lnTo>
                  <a:pt x="34057" y="144227"/>
                </a:lnTo>
                <a:lnTo>
                  <a:pt x="45565" y="140454"/>
                </a:lnTo>
                <a:lnTo>
                  <a:pt x="52620" y="134492"/>
                </a:lnTo>
                <a:lnTo>
                  <a:pt x="68143" y="120363"/>
                </a:lnTo>
                <a:lnTo>
                  <a:pt x="82326" y="112511"/>
                </a:lnTo>
                <a:lnTo>
                  <a:pt x="94469" y="109267"/>
                </a:lnTo>
                <a:lnTo>
                  <a:pt x="103871" y="108961"/>
                </a:lnTo>
                <a:lnTo>
                  <a:pt x="109832" y="109922"/>
                </a:lnTo>
                <a:lnTo>
                  <a:pt x="110915" y="112207"/>
                </a:lnTo>
                <a:lnTo>
                  <a:pt x="109034" y="117358"/>
                </a:lnTo>
                <a:lnTo>
                  <a:pt x="106632" y="125943"/>
                </a:lnTo>
                <a:lnTo>
                  <a:pt x="104308" y="137962"/>
                </a:lnTo>
                <a:lnTo>
                  <a:pt x="102661" y="153415"/>
                </a:lnTo>
                <a:lnTo>
                  <a:pt x="102290" y="172303"/>
                </a:lnTo>
                <a:lnTo>
                  <a:pt x="103796" y="194624"/>
                </a:lnTo>
                <a:lnTo>
                  <a:pt x="104297" y="198881"/>
                </a:lnTo>
                <a:lnTo>
                  <a:pt x="91215" y="206823"/>
                </a:lnTo>
                <a:lnTo>
                  <a:pt x="79949" y="216806"/>
                </a:lnTo>
                <a:lnTo>
                  <a:pt x="70359" y="228346"/>
                </a:lnTo>
                <a:lnTo>
                  <a:pt x="62309" y="240961"/>
                </a:lnTo>
                <a:lnTo>
                  <a:pt x="55662" y="254167"/>
                </a:lnTo>
                <a:lnTo>
                  <a:pt x="50279" y="267480"/>
                </a:lnTo>
                <a:lnTo>
                  <a:pt x="46024" y="280417"/>
                </a:lnTo>
                <a:lnTo>
                  <a:pt x="42759" y="292495"/>
                </a:lnTo>
                <a:lnTo>
                  <a:pt x="40347" y="303230"/>
                </a:lnTo>
                <a:lnTo>
                  <a:pt x="38650" y="312138"/>
                </a:lnTo>
                <a:lnTo>
                  <a:pt x="37863" y="316738"/>
                </a:lnTo>
                <a:lnTo>
                  <a:pt x="46595" y="324481"/>
                </a:lnTo>
                <a:lnTo>
                  <a:pt x="56635" y="331582"/>
                </a:lnTo>
                <a:lnTo>
                  <a:pt x="67984" y="338031"/>
                </a:lnTo>
                <a:lnTo>
                  <a:pt x="80643" y="343815"/>
                </a:lnTo>
                <a:lnTo>
                  <a:pt x="82148" y="344424"/>
                </a:lnTo>
                <a:lnTo>
                  <a:pt x="85426" y="319655"/>
                </a:lnTo>
                <a:lnTo>
                  <a:pt x="91673" y="298895"/>
                </a:lnTo>
                <a:lnTo>
                  <a:pt x="100171" y="281800"/>
                </a:lnTo>
                <a:lnTo>
                  <a:pt x="110204" y="268027"/>
                </a:lnTo>
                <a:lnTo>
                  <a:pt x="121054" y="257231"/>
                </a:lnTo>
                <a:lnTo>
                  <a:pt x="132004" y="249069"/>
                </a:lnTo>
                <a:lnTo>
                  <a:pt x="142336" y="243197"/>
                </a:lnTo>
                <a:lnTo>
                  <a:pt x="151335" y="239272"/>
                </a:lnTo>
                <a:lnTo>
                  <a:pt x="158281" y="236951"/>
                </a:lnTo>
                <a:lnTo>
                  <a:pt x="162458" y="235889"/>
                </a:lnTo>
                <a:lnTo>
                  <a:pt x="163352" y="235712"/>
                </a:lnTo>
                <a:lnTo>
                  <a:pt x="171310" y="239637"/>
                </a:lnTo>
                <a:lnTo>
                  <a:pt x="181728" y="242704"/>
                </a:lnTo>
                <a:lnTo>
                  <a:pt x="194053" y="244913"/>
                </a:lnTo>
                <a:lnTo>
                  <a:pt x="207736" y="246264"/>
                </a:lnTo>
                <a:lnTo>
                  <a:pt x="222226" y="246758"/>
                </a:lnTo>
                <a:lnTo>
                  <a:pt x="236973" y="246394"/>
                </a:lnTo>
                <a:lnTo>
                  <a:pt x="251424" y="245172"/>
                </a:lnTo>
                <a:lnTo>
                  <a:pt x="265032" y="243092"/>
                </a:lnTo>
                <a:lnTo>
                  <a:pt x="277243" y="240154"/>
                </a:lnTo>
                <a:lnTo>
                  <a:pt x="287509" y="236358"/>
                </a:lnTo>
                <a:lnTo>
                  <a:pt x="288853" y="235712"/>
                </a:lnTo>
                <a:lnTo>
                  <a:pt x="296577" y="250286"/>
                </a:lnTo>
                <a:lnTo>
                  <a:pt x="305257" y="261031"/>
                </a:lnTo>
                <a:lnTo>
                  <a:pt x="314682" y="268627"/>
                </a:lnTo>
                <a:lnTo>
                  <a:pt x="324643" y="273757"/>
                </a:lnTo>
                <a:lnTo>
                  <a:pt x="334930" y="277102"/>
                </a:lnTo>
                <a:lnTo>
                  <a:pt x="345333" y="279345"/>
                </a:lnTo>
                <a:lnTo>
                  <a:pt x="355642" y="281167"/>
                </a:lnTo>
                <a:lnTo>
                  <a:pt x="365648" y="283250"/>
                </a:lnTo>
                <a:lnTo>
                  <a:pt x="375141" y="286277"/>
                </a:lnTo>
                <a:lnTo>
                  <a:pt x="377435" y="287274"/>
                </a:lnTo>
                <a:lnTo>
                  <a:pt x="390116" y="297125"/>
                </a:lnTo>
                <a:lnTo>
                  <a:pt x="397144" y="309307"/>
                </a:lnTo>
                <a:lnTo>
                  <a:pt x="399904" y="321663"/>
                </a:lnTo>
                <a:lnTo>
                  <a:pt x="399780" y="332035"/>
                </a:lnTo>
                <a:lnTo>
                  <a:pt x="399584" y="333375"/>
                </a:lnTo>
                <a:lnTo>
                  <a:pt x="411124" y="325119"/>
                </a:lnTo>
                <a:lnTo>
                  <a:pt x="420540" y="316863"/>
                </a:lnTo>
                <a:lnTo>
                  <a:pt x="425416" y="3112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5003" y="2357628"/>
            <a:ext cx="191860" cy="147827"/>
          </a:xfrm>
          <a:custGeom>
            <a:avLst/>
            <a:gdLst/>
            <a:ahLst/>
            <a:cxnLst/>
            <a:rect l="l" t="t" r="r" b="b"/>
            <a:pathLst>
              <a:path w="191860" h="147827">
                <a:moveTo>
                  <a:pt x="1341" y="45815"/>
                </a:moveTo>
                <a:lnTo>
                  <a:pt x="0" y="55961"/>
                </a:lnTo>
                <a:lnTo>
                  <a:pt x="154" y="64643"/>
                </a:lnTo>
                <a:lnTo>
                  <a:pt x="5563" y="58344"/>
                </a:lnTo>
                <a:lnTo>
                  <a:pt x="14898" y="49308"/>
                </a:lnTo>
                <a:lnTo>
                  <a:pt x="25414" y="41421"/>
                </a:lnTo>
                <a:lnTo>
                  <a:pt x="36990" y="35177"/>
                </a:lnTo>
                <a:lnTo>
                  <a:pt x="49502" y="31069"/>
                </a:lnTo>
                <a:lnTo>
                  <a:pt x="62828" y="29591"/>
                </a:lnTo>
                <a:lnTo>
                  <a:pt x="65215" y="29613"/>
                </a:lnTo>
                <a:lnTo>
                  <a:pt x="78875" y="30666"/>
                </a:lnTo>
                <a:lnTo>
                  <a:pt x="91831" y="33297"/>
                </a:lnTo>
                <a:lnTo>
                  <a:pt x="103990" y="37511"/>
                </a:lnTo>
                <a:lnTo>
                  <a:pt x="115260" y="43316"/>
                </a:lnTo>
                <a:lnTo>
                  <a:pt x="125549" y="50718"/>
                </a:lnTo>
                <a:lnTo>
                  <a:pt x="134765" y="59724"/>
                </a:lnTo>
                <a:lnTo>
                  <a:pt x="142817" y="70341"/>
                </a:lnTo>
                <a:lnTo>
                  <a:pt x="149610" y="82576"/>
                </a:lnTo>
                <a:lnTo>
                  <a:pt x="155055" y="96435"/>
                </a:lnTo>
                <a:lnTo>
                  <a:pt x="159058" y="111926"/>
                </a:lnTo>
                <a:lnTo>
                  <a:pt x="161527" y="129054"/>
                </a:lnTo>
                <a:lnTo>
                  <a:pt x="162371" y="147827"/>
                </a:lnTo>
                <a:lnTo>
                  <a:pt x="166625" y="146957"/>
                </a:lnTo>
                <a:lnTo>
                  <a:pt x="178669" y="144609"/>
                </a:lnTo>
                <a:lnTo>
                  <a:pt x="191860" y="142239"/>
                </a:lnTo>
                <a:lnTo>
                  <a:pt x="191523" y="136210"/>
                </a:lnTo>
                <a:lnTo>
                  <a:pt x="190237" y="124545"/>
                </a:lnTo>
                <a:lnTo>
                  <a:pt x="188043" y="112170"/>
                </a:lnTo>
                <a:lnTo>
                  <a:pt x="184894" y="99337"/>
                </a:lnTo>
                <a:lnTo>
                  <a:pt x="180743" y="86297"/>
                </a:lnTo>
                <a:lnTo>
                  <a:pt x="175544" y="73303"/>
                </a:lnTo>
                <a:lnTo>
                  <a:pt x="169250" y="60607"/>
                </a:lnTo>
                <a:lnTo>
                  <a:pt x="161815" y="48460"/>
                </a:lnTo>
                <a:lnTo>
                  <a:pt x="153191" y="37116"/>
                </a:lnTo>
                <a:lnTo>
                  <a:pt x="143333" y="26825"/>
                </a:lnTo>
                <a:lnTo>
                  <a:pt x="132194" y="17840"/>
                </a:lnTo>
                <a:lnTo>
                  <a:pt x="119726" y="10413"/>
                </a:lnTo>
                <a:lnTo>
                  <a:pt x="105884" y="4796"/>
                </a:lnTo>
                <a:lnTo>
                  <a:pt x="90621" y="1241"/>
                </a:lnTo>
                <a:lnTo>
                  <a:pt x="73890" y="0"/>
                </a:lnTo>
                <a:lnTo>
                  <a:pt x="52110" y="1755"/>
                </a:lnTo>
                <a:lnTo>
                  <a:pt x="34021" y="6949"/>
                </a:lnTo>
                <a:lnTo>
                  <a:pt x="20517" y="14771"/>
                </a:lnTo>
                <a:lnTo>
                  <a:pt x="10981" y="24401"/>
                </a:lnTo>
                <a:lnTo>
                  <a:pt x="4795" y="35022"/>
                </a:lnTo>
                <a:lnTo>
                  <a:pt x="1341" y="45815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52500" y="2502119"/>
            <a:ext cx="99059" cy="151164"/>
          </a:xfrm>
          <a:custGeom>
            <a:avLst/>
            <a:gdLst/>
            <a:ahLst/>
            <a:cxnLst/>
            <a:rect l="l" t="t" r="r" b="b"/>
            <a:pathLst>
              <a:path w="99059" h="151164">
                <a:moveTo>
                  <a:pt x="97421" y="102400"/>
                </a:moveTo>
                <a:lnTo>
                  <a:pt x="95384" y="82219"/>
                </a:lnTo>
                <a:lnTo>
                  <a:pt x="92548" y="64646"/>
                </a:lnTo>
                <a:lnTo>
                  <a:pt x="88919" y="49537"/>
                </a:lnTo>
                <a:lnTo>
                  <a:pt x="84506" y="36747"/>
                </a:lnTo>
                <a:lnTo>
                  <a:pt x="79317" y="26132"/>
                </a:lnTo>
                <a:lnTo>
                  <a:pt x="73361" y="17546"/>
                </a:lnTo>
                <a:lnTo>
                  <a:pt x="66644" y="10845"/>
                </a:lnTo>
                <a:lnTo>
                  <a:pt x="59177" y="5884"/>
                </a:lnTo>
                <a:lnTo>
                  <a:pt x="50966" y="2520"/>
                </a:lnTo>
                <a:lnTo>
                  <a:pt x="42020" y="606"/>
                </a:lnTo>
                <a:lnTo>
                  <a:pt x="32347" y="0"/>
                </a:lnTo>
                <a:lnTo>
                  <a:pt x="21955" y="555"/>
                </a:lnTo>
                <a:lnTo>
                  <a:pt x="10853" y="2127"/>
                </a:lnTo>
                <a:lnTo>
                  <a:pt x="0" y="4352"/>
                </a:lnTo>
                <a:lnTo>
                  <a:pt x="10925" y="9032"/>
                </a:lnTo>
                <a:lnTo>
                  <a:pt x="20747" y="14745"/>
                </a:lnTo>
                <a:lnTo>
                  <a:pt x="29278" y="21605"/>
                </a:lnTo>
                <a:lnTo>
                  <a:pt x="36332" y="29728"/>
                </a:lnTo>
                <a:lnTo>
                  <a:pt x="41722" y="39230"/>
                </a:lnTo>
                <a:lnTo>
                  <a:pt x="45262" y="50224"/>
                </a:lnTo>
                <a:lnTo>
                  <a:pt x="46766" y="62826"/>
                </a:lnTo>
                <a:lnTo>
                  <a:pt x="46046" y="77152"/>
                </a:lnTo>
                <a:lnTo>
                  <a:pt x="42916" y="93315"/>
                </a:lnTo>
                <a:lnTo>
                  <a:pt x="42189" y="96046"/>
                </a:lnTo>
                <a:lnTo>
                  <a:pt x="51262" y="109837"/>
                </a:lnTo>
                <a:lnTo>
                  <a:pt x="60672" y="122499"/>
                </a:lnTo>
                <a:lnTo>
                  <a:pt x="70194" y="133492"/>
                </a:lnTo>
                <a:lnTo>
                  <a:pt x="79601" y="142276"/>
                </a:lnTo>
                <a:lnTo>
                  <a:pt x="88665" y="148311"/>
                </a:lnTo>
                <a:lnTo>
                  <a:pt x="97162" y="151055"/>
                </a:lnTo>
                <a:lnTo>
                  <a:pt x="99059" y="151164"/>
                </a:lnTo>
                <a:lnTo>
                  <a:pt x="98648" y="125333"/>
                </a:lnTo>
                <a:lnTo>
                  <a:pt x="97421" y="102400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86384" y="2494644"/>
            <a:ext cx="147828" cy="99203"/>
          </a:xfrm>
          <a:custGeom>
            <a:avLst/>
            <a:gdLst/>
            <a:ahLst/>
            <a:cxnLst/>
            <a:rect l="l" t="t" r="r" b="b"/>
            <a:pathLst>
              <a:path w="147828" h="99203">
                <a:moveTo>
                  <a:pt x="147828" y="5096"/>
                </a:moveTo>
                <a:lnTo>
                  <a:pt x="137339" y="3039"/>
                </a:lnTo>
                <a:lnTo>
                  <a:pt x="124370" y="1331"/>
                </a:lnTo>
                <a:lnTo>
                  <a:pt x="110997" y="345"/>
                </a:lnTo>
                <a:lnTo>
                  <a:pt x="97387" y="0"/>
                </a:lnTo>
                <a:lnTo>
                  <a:pt x="83706" y="215"/>
                </a:lnTo>
                <a:lnTo>
                  <a:pt x="70122" y="911"/>
                </a:lnTo>
                <a:lnTo>
                  <a:pt x="56802" y="2008"/>
                </a:lnTo>
                <a:lnTo>
                  <a:pt x="43912" y="3424"/>
                </a:lnTo>
                <a:lnTo>
                  <a:pt x="31620" y="5081"/>
                </a:lnTo>
                <a:lnTo>
                  <a:pt x="20093" y="6896"/>
                </a:lnTo>
                <a:lnTo>
                  <a:pt x="9497" y="8791"/>
                </a:lnTo>
                <a:lnTo>
                  <a:pt x="0" y="10684"/>
                </a:lnTo>
                <a:lnTo>
                  <a:pt x="0" y="69739"/>
                </a:lnTo>
                <a:lnTo>
                  <a:pt x="288" y="73971"/>
                </a:lnTo>
                <a:lnTo>
                  <a:pt x="5390" y="86930"/>
                </a:lnTo>
                <a:lnTo>
                  <a:pt x="15669" y="95870"/>
                </a:lnTo>
                <a:lnTo>
                  <a:pt x="29565" y="99203"/>
                </a:lnTo>
                <a:lnTo>
                  <a:pt x="118262" y="99203"/>
                </a:lnTo>
                <a:lnTo>
                  <a:pt x="122521" y="98914"/>
                </a:lnTo>
                <a:lnTo>
                  <a:pt x="135537" y="93811"/>
                </a:lnTo>
                <a:lnTo>
                  <a:pt x="144494" y="83557"/>
                </a:lnTo>
                <a:lnTo>
                  <a:pt x="147828" y="69739"/>
                </a:lnTo>
                <a:lnTo>
                  <a:pt x="147828" y="5096"/>
                </a:lnTo>
                <a:close/>
              </a:path>
            </a:pathLst>
          </a:custGeom>
          <a:solidFill>
            <a:srgbClr val="DF2C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8556" y="2424684"/>
            <a:ext cx="30479" cy="28955"/>
          </a:xfrm>
          <a:custGeom>
            <a:avLst/>
            <a:gdLst/>
            <a:ahLst/>
            <a:cxnLst/>
            <a:rect l="l" t="t" r="r" b="b"/>
            <a:pathLst>
              <a:path w="30479" h="28955">
                <a:moveTo>
                  <a:pt x="0" y="14477"/>
                </a:moveTo>
                <a:lnTo>
                  <a:pt x="0" y="22478"/>
                </a:lnTo>
                <a:lnTo>
                  <a:pt x="6819" y="28955"/>
                </a:lnTo>
                <a:lnTo>
                  <a:pt x="23660" y="28955"/>
                </a:lnTo>
                <a:lnTo>
                  <a:pt x="30479" y="22478"/>
                </a:lnTo>
                <a:lnTo>
                  <a:pt x="30479" y="6476"/>
                </a:lnTo>
                <a:lnTo>
                  <a:pt x="23660" y="0"/>
                </a:lnTo>
                <a:lnTo>
                  <a:pt x="6819" y="0"/>
                </a:lnTo>
                <a:lnTo>
                  <a:pt x="0" y="6476"/>
                </a:lnTo>
                <a:lnTo>
                  <a:pt x="0" y="14477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0618" y="2689789"/>
            <a:ext cx="470474" cy="109798"/>
          </a:xfrm>
          <a:custGeom>
            <a:avLst/>
            <a:gdLst/>
            <a:ahLst/>
            <a:cxnLst/>
            <a:rect l="l" t="t" r="r" b="b"/>
            <a:pathLst>
              <a:path w="470474" h="109798">
                <a:moveTo>
                  <a:pt x="9817" y="4261"/>
                </a:moveTo>
                <a:lnTo>
                  <a:pt x="2173" y="12891"/>
                </a:lnTo>
                <a:lnTo>
                  <a:pt x="0" y="24445"/>
                </a:lnTo>
                <a:lnTo>
                  <a:pt x="4318" y="35249"/>
                </a:lnTo>
                <a:lnTo>
                  <a:pt x="20579" y="52156"/>
                </a:lnTo>
                <a:lnTo>
                  <a:pt x="39497" y="65844"/>
                </a:lnTo>
                <a:lnTo>
                  <a:pt x="61339" y="77477"/>
                </a:lnTo>
                <a:lnTo>
                  <a:pt x="85541" y="87153"/>
                </a:lnTo>
                <a:lnTo>
                  <a:pt x="111534" y="94972"/>
                </a:lnTo>
                <a:lnTo>
                  <a:pt x="138752" y="101030"/>
                </a:lnTo>
                <a:lnTo>
                  <a:pt x="166629" y="105427"/>
                </a:lnTo>
                <a:lnTo>
                  <a:pt x="194598" y="108261"/>
                </a:lnTo>
                <a:lnTo>
                  <a:pt x="222091" y="109631"/>
                </a:lnTo>
                <a:lnTo>
                  <a:pt x="235483" y="109798"/>
                </a:lnTo>
                <a:lnTo>
                  <a:pt x="237142" y="109795"/>
                </a:lnTo>
                <a:lnTo>
                  <a:pt x="264249" y="109035"/>
                </a:lnTo>
                <a:lnTo>
                  <a:pt x="292080" y="106853"/>
                </a:lnTo>
                <a:lnTo>
                  <a:pt x="320066" y="103152"/>
                </a:lnTo>
                <a:lnTo>
                  <a:pt x="347643" y="97832"/>
                </a:lnTo>
                <a:lnTo>
                  <a:pt x="374241" y="90796"/>
                </a:lnTo>
                <a:lnTo>
                  <a:pt x="399296" y="81945"/>
                </a:lnTo>
                <a:lnTo>
                  <a:pt x="422241" y="71180"/>
                </a:lnTo>
                <a:lnTo>
                  <a:pt x="442508" y="58403"/>
                </a:lnTo>
                <a:lnTo>
                  <a:pt x="459530" y="43515"/>
                </a:lnTo>
                <a:lnTo>
                  <a:pt x="470474" y="25472"/>
                </a:lnTo>
                <a:lnTo>
                  <a:pt x="468427" y="13862"/>
                </a:lnTo>
                <a:lnTo>
                  <a:pt x="461149" y="4261"/>
                </a:lnTo>
                <a:lnTo>
                  <a:pt x="451278" y="113"/>
                </a:lnTo>
                <a:lnTo>
                  <a:pt x="439583" y="1705"/>
                </a:lnTo>
                <a:lnTo>
                  <a:pt x="429958" y="9722"/>
                </a:lnTo>
                <a:lnTo>
                  <a:pt x="424864" y="15441"/>
                </a:lnTo>
                <a:lnTo>
                  <a:pt x="418338" y="21272"/>
                </a:lnTo>
                <a:lnTo>
                  <a:pt x="402021" y="32139"/>
                </a:lnTo>
                <a:lnTo>
                  <a:pt x="381712" y="41804"/>
                </a:lnTo>
                <a:lnTo>
                  <a:pt x="357845" y="50097"/>
                </a:lnTo>
                <a:lnTo>
                  <a:pt x="344713" y="53675"/>
                </a:lnTo>
                <a:lnTo>
                  <a:pt x="330854" y="56846"/>
                </a:lnTo>
                <a:lnTo>
                  <a:pt x="316323" y="59587"/>
                </a:lnTo>
                <a:lnTo>
                  <a:pt x="301174" y="61878"/>
                </a:lnTo>
                <a:lnTo>
                  <a:pt x="285461" y="63697"/>
                </a:lnTo>
                <a:lnTo>
                  <a:pt x="269238" y="65023"/>
                </a:lnTo>
                <a:lnTo>
                  <a:pt x="252561" y="65835"/>
                </a:lnTo>
                <a:lnTo>
                  <a:pt x="235483" y="66110"/>
                </a:lnTo>
                <a:lnTo>
                  <a:pt x="219356" y="65865"/>
                </a:lnTo>
                <a:lnTo>
                  <a:pt x="202655" y="65083"/>
                </a:lnTo>
                <a:lnTo>
                  <a:pt x="186405" y="63785"/>
                </a:lnTo>
                <a:lnTo>
                  <a:pt x="170662" y="61993"/>
                </a:lnTo>
                <a:lnTo>
                  <a:pt x="155480" y="59728"/>
                </a:lnTo>
                <a:lnTo>
                  <a:pt x="140913" y="57011"/>
                </a:lnTo>
                <a:lnTo>
                  <a:pt x="127015" y="53865"/>
                </a:lnTo>
                <a:lnTo>
                  <a:pt x="113840" y="50309"/>
                </a:lnTo>
                <a:lnTo>
                  <a:pt x="101444" y="46366"/>
                </a:lnTo>
                <a:lnTo>
                  <a:pt x="79201" y="37404"/>
                </a:lnTo>
                <a:lnTo>
                  <a:pt x="60721" y="27150"/>
                </a:lnTo>
                <a:lnTo>
                  <a:pt x="46439" y="15776"/>
                </a:lnTo>
                <a:lnTo>
                  <a:pt x="41008" y="9722"/>
                </a:lnTo>
                <a:lnTo>
                  <a:pt x="32326" y="2136"/>
                </a:lnTo>
                <a:lnTo>
                  <a:pt x="20686" y="0"/>
                </a:lnTo>
                <a:lnTo>
                  <a:pt x="9817" y="4261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4952" y="2357628"/>
            <a:ext cx="182767" cy="120396"/>
          </a:xfrm>
          <a:custGeom>
            <a:avLst/>
            <a:gdLst/>
            <a:ahLst/>
            <a:cxnLst/>
            <a:rect l="l" t="t" r="r" b="b"/>
            <a:pathLst>
              <a:path w="182767" h="120396">
                <a:moveTo>
                  <a:pt x="4409" y="36004"/>
                </a:moveTo>
                <a:lnTo>
                  <a:pt x="1174" y="46846"/>
                </a:lnTo>
                <a:lnTo>
                  <a:pt x="0" y="56956"/>
                </a:lnTo>
                <a:lnTo>
                  <a:pt x="192" y="64770"/>
                </a:lnTo>
                <a:lnTo>
                  <a:pt x="8664" y="55179"/>
                </a:lnTo>
                <a:lnTo>
                  <a:pt x="18401" y="46413"/>
                </a:lnTo>
                <a:lnTo>
                  <a:pt x="29279" y="38984"/>
                </a:lnTo>
                <a:lnTo>
                  <a:pt x="41176" y="33402"/>
                </a:lnTo>
                <a:lnTo>
                  <a:pt x="53967" y="30179"/>
                </a:lnTo>
                <a:lnTo>
                  <a:pt x="62270" y="29591"/>
                </a:lnTo>
                <a:lnTo>
                  <a:pt x="76105" y="30409"/>
                </a:lnTo>
                <a:lnTo>
                  <a:pt x="89242" y="32869"/>
                </a:lnTo>
                <a:lnTo>
                  <a:pt x="101586" y="36979"/>
                </a:lnTo>
                <a:lnTo>
                  <a:pt x="113039" y="42749"/>
                </a:lnTo>
                <a:lnTo>
                  <a:pt x="123507" y="50187"/>
                </a:lnTo>
                <a:lnTo>
                  <a:pt x="132893" y="59302"/>
                </a:lnTo>
                <a:lnTo>
                  <a:pt x="141101" y="70102"/>
                </a:lnTo>
                <a:lnTo>
                  <a:pt x="148034" y="82597"/>
                </a:lnTo>
                <a:lnTo>
                  <a:pt x="153598" y="96794"/>
                </a:lnTo>
                <a:lnTo>
                  <a:pt x="157695" y="112702"/>
                </a:lnTo>
                <a:lnTo>
                  <a:pt x="159031" y="120396"/>
                </a:lnTo>
                <a:lnTo>
                  <a:pt x="176978" y="102151"/>
                </a:lnTo>
                <a:lnTo>
                  <a:pt x="182398" y="96641"/>
                </a:lnTo>
                <a:lnTo>
                  <a:pt x="182767" y="96266"/>
                </a:lnTo>
                <a:lnTo>
                  <a:pt x="178529" y="84137"/>
                </a:lnTo>
                <a:lnTo>
                  <a:pt x="173417" y="72049"/>
                </a:lnTo>
                <a:lnTo>
                  <a:pt x="167386" y="60214"/>
                </a:lnTo>
                <a:lnTo>
                  <a:pt x="160395" y="48846"/>
                </a:lnTo>
                <a:lnTo>
                  <a:pt x="152399" y="38158"/>
                </a:lnTo>
                <a:lnTo>
                  <a:pt x="143355" y="28364"/>
                </a:lnTo>
                <a:lnTo>
                  <a:pt x="133220" y="19676"/>
                </a:lnTo>
                <a:lnTo>
                  <a:pt x="121950" y="12309"/>
                </a:lnTo>
                <a:lnTo>
                  <a:pt x="109503" y="6475"/>
                </a:lnTo>
                <a:lnTo>
                  <a:pt x="95833" y="2388"/>
                </a:lnTo>
                <a:lnTo>
                  <a:pt x="80900" y="261"/>
                </a:lnTo>
                <a:lnTo>
                  <a:pt x="73217" y="0"/>
                </a:lnTo>
                <a:lnTo>
                  <a:pt x="50367" y="1995"/>
                </a:lnTo>
                <a:lnTo>
                  <a:pt x="32682" y="7427"/>
                </a:lnTo>
                <a:lnTo>
                  <a:pt x="19541" y="15461"/>
                </a:lnTo>
                <a:lnTo>
                  <a:pt x="10324" y="25265"/>
                </a:lnTo>
                <a:lnTo>
                  <a:pt x="4409" y="36004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6384" y="2494788"/>
            <a:ext cx="99059" cy="89915"/>
          </a:xfrm>
          <a:custGeom>
            <a:avLst/>
            <a:gdLst/>
            <a:ahLst/>
            <a:cxnLst/>
            <a:rect l="l" t="t" r="r" b="b"/>
            <a:pathLst>
              <a:path w="99059" h="89915">
                <a:moveTo>
                  <a:pt x="0" y="11049"/>
                </a:moveTo>
                <a:lnTo>
                  <a:pt x="0" y="77088"/>
                </a:lnTo>
                <a:lnTo>
                  <a:pt x="3670" y="84454"/>
                </a:lnTo>
                <a:lnTo>
                  <a:pt x="9169" y="89915"/>
                </a:lnTo>
                <a:lnTo>
                  <a:pt x="33505" y="65573"/>
                </a:lnTo>
                <a:lnTo>
                  <a:pt x="52997" y="46075"/>
                </a:lnTo>
                <a:lnTo>
                  <a:pt x="68183" y="30885"/>
                </a:lnTo>
                <a:lnTo>
                  <a:pt x="79600" y="19465"/>
                </a:lnTo>
                <a:lnTo>
                  <a:pt x="87785" y="11277"/>
                </a:lnTo>
                <a:lnTo>
                  <a:pt x="93277" y="5783"/>
                </a:lnTo>
                <a:lnTo>
                  <a:pt x="96613" y="2446"/>
                </a:lnTo>
                <a:lnTo>
                  <a:pt x="99059" y="0"/>
                </a:lnTo>
                <a:lnTo>
                  <a:pt x="84980" y="254"/>
                </a:lnTo>
                <a:lnTo>
                  <a:pt x="70927" y="975"/>
                </a:lnTo>
                <a:lnTo>
                  <a:pt x="57105" y="2095"/>
                </a:lnTo>
                <a:lnTo>
                  <a:pt x="43720" y="3549"/>
                </a:lnTo>
                <a:lnTo>
                  <a:pt x="30975" y="5270"/>
                </a:lnTo>
                <a:lnTo>
                  <a:pt x="19076" y="7191"/>
                </a:lnTo>
                <a:lnTo>
                  <a:pt x="8227" y="9248"/>
                </a:lnTo>
                <a:lnTo>
                  <a:pt x="0" y="11049"/>
                </a:lnTo>
                <a:close/>
              </a:path>
            </a:pathLst>
          </a:custGeom>
          <a:solidFill>
            <a:srgbClr val="F955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34056" y="3570744"/>
            <a:ext cx="864107" cy="390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766060" y="3605784"/>
            <a:ext cx="749807" cy="272795"/>
          </a:xfrm>
          <a:custGeom>
            <a:avLst/>
            <a:gdLst/>
            <a:ahLst/>
            <a:cxnLst/>
            <a:rect l="l" t="t" r="r" b="b"/>
            <a:pathLst>
              <a:path w="749807" h="272795">
                <a:moveTo>
                  <a:pt x="374903" y="136397"/>
                </a:moveTo>
                <a:lnTo>
                  <a:pt x="0" y="0"/>
                </a:lnTo>
                <a:lnTo>
                  <a:pt x="0" y="136397"/>
                </a:lnTo>
                <a:lnTo>
                  <a:pt x="374903" y="272795"/>
                </a:lnTo>
                <a:lnTo>
                  <a:pt x="749807" y="136397"/>
                </a:lnTo>
                <a:lnTo>
                  <a:pt x="749807" y="0"/>
                </a:lnTo>
                <a:lnTo>
                  <a:pt x="374903" y="136397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66060" y="3605784"/>
            <a:ext cx="749807" cy="272795"/>
          </a:xfrm>
          <a:custGeom>
            <a:avLst/>
            <a:gdLst/>
            <a:ahLst/>
            <a:cxnLst/>
            <a:rect l="l" t="t" r="r" b="b"/>
            <a:pathLst>
              <a:path w="749807" h="272795">
                <a:moveTo>
                  <a:pt x="749807" y="0"/>
                </a:moveTo>
                <a:lnTo>
                  <a:pt x="749807" y="136397"/>
                </a:lnTo>
                <a:lnTo>
                  <a:pt x="374903" y="272795"/>
                </a:lnTo>
                <a:lnTo>
                  <a:pt x="0" y="136397"/>
                </a:lnTo>
                <a:lnTo>
                  <a:pt x="0" y="0"/>
                </a:lnTo>
                <a:lnTo>
                  <a:pt x="374903" y="136397"/>
                </a:lnTo>
                <a:lnTo>
                  <a:pt x="749807" y="0"/>
                </a:lnTo>
                <a:close/>
              </a:path>
            </a:pathLst>
          </a:custGeom>
          <a:ln w="12699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22208" y="3570744"/>
            <a:ext cx="864107" cy="390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54212" y="3605784"/>
            <a:ext cx="749808" cy="272795"/>
          </a:xfrm>
          <a:custGeom>
            <a:avLst/>
            <a:gdLst/>
            <a:ahLst/>
            <a:cxnLst/>
            <a:rect l="l" t="t" r="r" b="b"/>
            <a:pathLst>
              <a:path w="749808" h="272795">
                <a:moveTo>
                  <a:pt x="374904" y="136397"/>
                </a:moveTo>
                <a:lnTo>
                  <a:pt x="0" y="0"/>
                </a:lnTo>
                <a:lnTo>
                  <a:pt x="0" y="136397"/>
                </a:lnTo>
                <a:lnTo>
                  <a:pt x="374904" y="272795"/>
                </a:lnTo>
                <a:lnTo>
                  <a:pt x="749808" y="136397"/>
                </a:lnTo>
                <a:lnTo>
                  <a:pt x="749808" y="0"/>
                </a:lnTo>
                <a:lnTo>
                  <a:pt x="374904" y="136397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554212" y="3605784"/>
            <a:ext cx="749808" cy="272795"/>
          </a:xfrm>
          <a:custGeom>
            <a:avLst/>
            <a:gdLst/>
            <a:ahLst/>
            <a:cxnLst/>
            <a:rect l="l" t="t" r="r" b="b"/>
            <a:pathLst>
              <a:path w="749808" h="272795">
                <a:moveTo>
                  <a:pt x="749808" y="0"/>
                </a:moveTo>
                <a:lnTo>
                  <a:pt x="749808" y="136397"/>
                </a:lnTo>
                <a:lnTo>
                  <a:pt x="374904" y="272795"/>
                </a:lnTo>
                <a:lnTo>
                  <a:pt x="0" y="136397"/>
                </a:lnTo>
                <a:lnTo>
                  <a:pt x="0" y="0"/>
                </a:lnTo>
                <a:lnTo>
                  <a:pt x="374904" y="136397"/>
                </a:lnTo>
                <a:lnTo>
                  <a:pt x="749808" y="0"/>
                </a:lnTo>
                <a:close/>
              </a:path>
            </a:pathLst>
          </a:custGeom>
          <a:ln w="12700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80212" y="214915"/>
            <a:ext cx="3916426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Premes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Indicaz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oni</a:t>
            </a:r>
            <a:r>
              <a:rPr sz="2400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rife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imento</a:t>
            </a:r>
            <a:r>
              <a:rPr sz="2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(1/</a:t>
            </a:r>
            <a:r>
              <a:rPr sz="1800" spc="-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9084" y="1315686"/>
            <a:ext cx="11220537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Sono</a:t>
            </a:r>
            <a:r>
              <a:rPr sz="1600" spc="-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ica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6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ai</a:t>
            </a:r>
            <a:r>
              <a:rPr sz="1600" b="1" spc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fi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della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igazione</a:t>
            </a:r>
            <a:r>
              <a:rPr sz="1600" b="1" spc="-3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delle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Sar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2,</a:t>
            </a:r>
            <a:r>
              <a:rPr sz="1600" spc="-5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ferenz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1600" spc="-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ome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riportato</a:t>
            </a:r>
            <a:r>
              <a:rPr sz="1600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egu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29297" y="1946241"/>
            <a:ext cx="4245244" cy="1280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30"/>
              </a:lnSpc>
              <a:spcBef>
                <a:spcPts val="86"/>
              </a:spcBef>
            </a:pPr>
            <a:r>
              <a:rPr sz="1600" b="1" spc="-125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600" b="1" spc="-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isti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uzioni</a:t>
            </a:r>
            <a:r>
              <a:rPr sz="1600" b="1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scolastic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b="1" spc="-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II</a:t>
            </a:r>
            <a:r>
              <a:rPr sz="16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ciclo</a:t>
            </a:r>
            <a:endParaRPr sz="1600">
              <a:latin typeface="Arial"/>
              <a:cs typeface="Arial"/>
            </a:endParaRPr>
          </a:p>
          <a:p>
            <a:pPr marL="123191" marR="139122" algn="ctr">
              <a:lnSpc>
                <a:spcPct val="100041"/>
              </a:lnSpc>
              <a:spcBef>
                <a:spcPts val="593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omp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ese</a:t>
            </a:r>
            <a:r>
              <a:rPr sz="16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uole</a:t>
            </a:r>
            <a:r>
              <a:rPr sz="1600" spc="-5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quel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non paritar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e,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temi</a:t>
            </a:r>
            <a:r>
              <a:rPr sz="1600" spc="-4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region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truz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forma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profes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(le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FP),</a:t>
            </a:r>
            <a:r>
              <a:rPr sz="16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hé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entri</a:t>
            </a:r>
            <a:r>
              <a:rPr sz="1600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7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-3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l’is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truz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adu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3337" y="2069431"/>
            <a:ext cx="3963896" cy="1036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7530" marR="511188" algn="ctr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-3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ed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cati</a:t>
            </a:r>
            <a:r>
              <a:rPr sz="1600" b="1" spc="-3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l’in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anzia</a:t>
            </a:r>
            <a:endParaRPr sz="1600">
              <a:latin typeface="Arial"/>
              <a:cs typeface="Arial"/>
            </a:endParaRPr>
          </a:p>
          <a:p>
            <a:pPr indent="0" algn="ctr">
              <a:lnSpc>
                <a:spcPct val="100041"/>
              </a:lnSpc>
              <a:spcBef>
                <a:spcPts val="593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gest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600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dagli</a:t>
            </a:r>
            <a:r>
              <a:rPr sz="1600" spc="-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enti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oca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-6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altri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enti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pubb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 dai</a:t>
            </a:r>
            <a:r>
              <a:rPr sz="1600" spc="-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ati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5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nfan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0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tata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paritar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pubb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 pri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7872" y="4059468"/>
            <a:ext cx="5095586" cy="11805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1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7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1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s-</a:t>
            </a:r>
            <a:endParaRPr sz="1400">
              <a:latin typeface="Arial"/>
              <a:cs typeface="Arial"/>
            </a:endParaRPr>
          </a:p>
          <a:p>
            <a:pPr marL="12700" marR="10137">
              <a:lnSpc>
                <a:spcPct val="100041"/>
              </a:lnSpc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400" b="1" spc="-7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-2</a:t>
            </a:r>
            <a:r>
              <a:rPr sz="1400" b="1" spc="8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am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bi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400" b="1" spc="8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9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b="1" spc="9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 sc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ll’i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fa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  <a:spcBef>
                <a:spcPts val="601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S.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2022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-2023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  <a:spcBef>
                <a:spcPts val="667"/>
              </a:spcBef>
            </a:pP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ubb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2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il 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12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022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, 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h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t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tps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:/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/</a:t>
            </a:r>
            <a:r>
              <a:rPr sz="1200" u="sng" spc="-1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ww</a:t>
            </a:r>
            <a:r>
              <a:rPr sz="1200" u="sng" spc="-7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w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.iss.it/</a:t>
            </a:r>
            <a:r>
              <a:rPr sz="1200" u="sng" spc="-9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w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eb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/</a:t>
            </a:r>
            <a:r>
              <a:rPr sz="1200" u="sng" spc="-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g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ue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st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/p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r</a:t>
            </a:r>
            <a:r>
              <a:rPr sz="1200" u="sng" spc="-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i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m</a:t>
            </a:r>
            <a:r>
              <a:rPr sz="1200" u="sng" spc="1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o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-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p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i</a:t>
            </a:r>
            <a:r>
              <a:rPr sz="1200" u="sng" spc="-9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a</a:t>
            </a:r>
            <a:r>
              <a:rPr sz="1200" u="sng" spc="-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n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18275" y="4059468"/>
            <a:ext cx="5095637" cy="9669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1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7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1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s-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400" b="1" spc="-7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-2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am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400" b="1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ast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  <a:spcBef>
                <a:spcPts val="670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S.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2022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-2023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  <a:spcBef>
                <a:spcPts val="665"/>
              </a:spcBef>
            </a:pP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2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2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l 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05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/2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200" spc="-9" dirty="0">
                <a:solidFill>
                  <a:srgbClr val="001F5F"/>
                </a:solidFill>
                <a:latin typeface="Arial"/>
                <a:cs typeface="Arial"/>
              </a:rPr>
              <a:t>22</a:t>
            </a:r>
            <a:r>
              <a:rPr sz="1200" spc="0" dirty="0">
                <a:solidFill>
                  <a:srgbClr val="001F5F"/>
                </a:solidFill>
                <a:latin typeface="Arial"/>
                <a:cs typeface="Arial"/>
              </a:rPr>
              <a:t>, 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h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t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t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p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s://</a:t>
            </a:r>
            <a:r>
              <a:rPr sz="1200" u="sng" spc="-1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ww</a:t>
            </a:r>
            <a:r>
              <a:rPr sz="1200" u="sng" spc="-7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w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.i</a:t>
            </a:r>
            <a:r>
              <a:rPr sz="1200" u="sng" spc="-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s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s.it/</a:t>
            </a:r>
            <a:r>
              <a:rPr sz="1200" u="sng" spc="-1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w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e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b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/</a:t>
            </a:r>
            <a:r>
              <a:rPr sz="1200" u="sng" spc="-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g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u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e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st/</a:t>
            </a:r>
            <a:r>
              <a:rPr sz="1200" u="sng" spc="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p</a:t>
            </a:r>
            <a:r>
              <a:rPr sz="1200" u="sng" spc="-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r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im</a:t>
            </a:r>
            <a:r>
              <a:rPr sz="1200" u="sng" spc="1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o</a:t>
            </a:r>
            <a:r>
              <a:rPr sz="1200" u="sng" spc="-4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-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pi</a:t>
            </a:r>
            <a:r>
              <a:rPr sz="1200" u="sng" spc="-9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an</a:t>
            </a:r>
            <a:r>
              <a:rPr sz="1200" u="sng" spc="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802" y="5544403"/>
            <a:ext cx="4964446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ei</a:t>
            </a:r>
            <a:r>
              <a:rPr sz="1400" i="1" spc="2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i="1" spc="-1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ud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2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400" i="1" spc="20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u="heavy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u="heavy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u="heavy" spc="0" dirty="0">
                <a:solidFill>
                  <a:srgbClr val="001F5F"/>
                </a:solidFill>
                <a:latin typeface="Arial"/>
                <a:cs typeface="Arial"/>
              </a:rPr>
              <a:t>bella</a:t>
            </a:r>
            <a:r>
              <a:rPr sz="1400" i="1" u="heavy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u="heavy" spc="-14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400" i="1" spc="2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90464" y="5544403"/>
            <a:ext cx="34795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3844" y="5544403"/>
            <a:ext cx="5850607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ar</a:t>
            </a:r>
            <a:r>
              <a:rPr sz="1400" i="1" spc="-1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ogi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-3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i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2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imo</a:t>
            </a:r>
            <a:r>
              <a:rPr sz="1400" i="1" spc="20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400" i="1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802" y="5757516"/>
            <a:ext cx="11214981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u="heavy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u="heavy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u="heavy" spc="-1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i="1" u="heavy" spc="0" dirty="0">
                <a:solidFill>
                  <a:srgbClr val="001F5F"/>
                </a:solidFill>
                <a:latin typeface="Arial"/>
                <a:cs typeface="Arial"/>
              </a:rPr>
              <a:t>ella</a:t>
            </a:r>
            <a:r>
              <a:rPr sz="1400" i="1" u="heavy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u="heavy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400" i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nd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ori</a:t>
            </a:r>
            <a:r>
              <a:rPr sz="1400" i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eb</a:t>
            </a:r>
            <a:r>
              <a:rPr sz="1400" i="1" spc="-19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i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e,</a:t>
            </a:r>
            <a:r>
              <a:rPr sz="1400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ole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oc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e,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ulla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ali</a:t>
            </a:r>
            <a:r>
              <a:rPr sz="14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-4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9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802" y="5971428"/>
            <a:ext cx="751836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ani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4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pubblica</a:t>
            </a:r>
            <a:r>
              <a:rPr sz="1400" i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eni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4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della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ir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ola</a:t>
            </a:r>
            <a:r>
              <a:rPr sz="1400" i="1" spc="-4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ione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irale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-3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ione delle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au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ori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400" i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ani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ari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06504" y="6594973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47332" y="1793748"/>
            <a:ext cx="271272" cy="1571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938784" y="1793748"/>
            <a:ext cx="271272" cy="1571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378167" y="5561888"/>
            <a:ext cx="7623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833340" y="5775248"/>
            <a:ext cx="5121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bject 84"/>
          <p:cNvSpPr txBox="1"/>
          <p:nvPr/>
        </p:nvSpPr>
        <p:spPr>
          <a:xfrm>
            <a:off x="493776" y="4277842"/>
            <a:ext cx="680787" cy="660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algn="r">
              <a:lnSpc>
                <a:spcPts val="1805"/>
              </a:lnSpc>
              <a:spcBef>
                <a:spcPts val="2490"/>
              </a:spcBef>
            </a:pPr>
            <a:r>
              <a:rPr sz="2400" spc="0" baseline="-1811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47116" y="2651760"/>
            <a:ext cx="11097767" cy="1327403"/>
          </a:xfrm>
          <a:custGeom>
            <a:avLst/>
            <a:gdLst/>
            <a:ahLst/>
            <a:cxnLst/>
            <a:rect l="l" t="t" r="r" b="b"/>
            <a:pathLst>
              <a:path w="11097767" h="1327403">
                <a:moveTo>
                  <a:pt x="0" y="221234"/>
                </a:moveTo>
                <a:lnTo>
                  <a:pt x="0" y="1106170"/>
                </a:lnTo>
                <a:lnTo>
                  <a:pt x="733" y="1124313"/>
                </a:lnTo>
                <a:lnTo>
                  <a:pt x="11278" y="1176093"/>
                </a:lnTo>
                <a:lnTo>
                  <a:pt x="33145" y="1222702"/>
                </a:lnTo>
                <a:lnTo>
                  <a:pt x="64796" y="1262602"/>
                </a:lnTo>
                <a:lnTo>
                  <a:pt x="104696" y="1294255"/>
                </a:lnTo>
                <a:lnTo>
                  <a:pt x="151305" y="1316124"/>
                </a:lnTo>
                <a:lnTo>
                  <a:pt x="203089" y="1326670"/>
                </a:lnTo>
                <a:lnTo>
                  <a:pt x="221234" y="1327403"/>
                </a:lnTo>
                <a:lnTo>
                  <a:pt x="10876534" y="1327403"/>
                </a:lnTo>
                <a:lnTo>
                  <a:pt x="10929695" y="1320973"/>
                </a:lnTo>
                <a:lnTo>
                  <a:pt x="10978199" y="1302708"/>
                </a:lnTo>
                <a:lnTo>
                  <a:pt x="11020506" y="1274145"/>
                </a:lnTo>
                <a:lnTo>
                  <a:pt x="11055079" y="1236823"/>
                </a:lnTo>
                <a:lnTo>
                  <a:pt x="11080380" y="1192279"/>
                </a:lnTo>
                <a:lnTo>
                  <a:pt x="11094872" y="1142052"/>
                </a:lnTo>
                <a:lnTo>
                  <a:pt x="11097767" y="1106170"/>
                </a:lnTo>
                <a:lnTo>
                  <a:pt x="11097767" y="221234"/>
                </a:lnTo>
                <a:lnTo>
                  <a:pt x="11091337" y="168072"/>
                </a:lnTo>
                <a:lnTo>
                  <a:pt x="11073072" y="119568"/>
                </a:lnTo>
                <a:lnTo>
                  <a:pt x="11044509" y="77261"/>
                </a:lnTo>
                <a:lnTo>
                  <a:pt x="11007187" y="42688"/>
                </a:lnTo>
                <a:lnTo>
                  <a:pt x="10962643" y="17387"/>
                </a:lnTo>
                <a:lnTo>
                  <a:pt x="10912416" y="2895"/>
                </a:lnTo>
                <a:lnTo>
                  <a:pt x="10876534" y="0"/>
                </a:lnTo>
                <a:lnTo>
                  <a:pt x="221234" y="0"/>
                </a:lnTo>
                <a:lnTo>
                  <a:pt x="168068" y="6430"/>
                </a:lnTo>
                <a:lnTo>
                  <a:pt x="119563" y="24695"/>
                </a:lnTo>
                <a:lnTo>
                  <a:pt x="77256" y="53258"/>
                </a:lnTo>
                <a:lnTo>
                  <a:pt x="42684" y="90580"/>
                </a:lnTo>
                <a:lnTo>
                  <a:pt x="17385" y="135124"/>
                </a:lnTo>
                <a:lnTo>
                  <a:pt x="2895" y="185351"/>
                </a:lnTo>
                <a:lnTo>
                  <a:pt x="0" y="221234"/>
                </a:lnTo>
                <a:close/>
              </a:path>
            </a:pathLst>
          </a:custGeom>
          <a:solidFill>
            <a:srgbClr val="F1F7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698748" y="6467856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5">
                <a:moveTo>
                  <a:pt x="0" y="144018"/>
                </a:moveTo>
                <a:lnTo>
                  <a:pt x="796" y="159248"/>
                </a:lnTo>
                <a:lnTo>
                  <a:pt x="3021" y="173499"/>
                </a:lnTo>
                <a:lnTo>
                  <a:pt x="6605" y="187252"/>
                </a:lnTo>
                <a:lnTo>
                  <a:pt x="11475" y="200436"/>
                </a:lnTo>
                <a:lnTo>
                  <a:pt x="17559" y="212978"/>
                </a:lnTo>
                <a:lnTo>
                  <a:pt x="24786" y="224806"/>
                </a:lnTo>
                <a:lnTo>
                  <a:pt x="33082" y="235849"/>
                </a:lnTo>
                <a:lnTo>
                  <a:pt x="42377" y="246035"/>
                </a:lnTo>
                <a:lnTo>
                  <a:pt x="52597" y="255292"/>
                </a:lnTo>
                <a:lnTo>
                  <a:pt x="63672" y="263548"/>
                </a:lnTo>
                <a:lnTo>
                  <a:pt x="75528" y="270731"/>
                </a:lnTo>
                <a:lnTo>
                  <a:pt x="88095" y="276769"/>
                </a:lnTo>
                <a:lnTo>
                  <a:pt x="101299" y="281590"/>
                </a:lnTo>
                <a:lnTo>
                  <a:pt x="115069" y="285123"/>
                </a:lnTo>
                <a:lnTo>
                  <a:pt x="129332" y="287295"/>
                </a:lnTo>
                <a:lnTo>
                  <a:pt x="144017" y="288036"/>
                </a:lnTo>
                <a:lnTo>
                  <a:pt x="144570" y="288034"/>
                </a:lnTo>
                <a:lnTo>
                  <a:pt x="159241" y="287240"/>
                </a:lnTo>
                <a:lnTo>
                  <a:pt x="173488" y="285015"/>
                </a:lnTo>
                <a:lnTo>
                  <a:pt x="187238" y="281433"/>
                </a:lnTo>
                <a:lnTo>
                  <a:pt x="200419" y="276565"/>
                </a:lnTo>
                <a:lnTo>
                  <a:pt x="212961" y="270484"/>
                </a:lnTo>
                <a:lnTo>
                  <a:pt x="224789" y="263259"/>
                </a:lnTo>
                <a:lnTo>
                  <a:pt x="235833" y="254965"/>
                </a:lnTo>
                <a:lnTo>
                  <a:pt x="246021" y="245673"/>
                </a:lnTo>
                <a:lnTo>
                  <a:pt x="255280" y="235454"/>
                </a:lnTo>
                <a:lnTo>
                  <a:pt x="263538" y="224380"/>
                </a:lnTo>
                <a:lnTo>
                  <a:pt x="270723" y="212524"/>
                </a:lnTo>
                <a:lnTo>
                  <a:pt x="276763" y="199956"/>
                </a:lnTo>
                <a:lnTo>
                  <a:pt x="281587" y="186750"/>
                </a:lnTo>
                <a:lnTo>
                  <a:pt x="285121" y="172977"/>
                </a:lnTo>
                <a:lnTo>
                  <a:pt x="287295" y="158709"/>
                </a:lnTo>
                <a:lnTo>
                  <a:pt x="288036" y="144018"/>
                </a:lnTo>
                <a:lnTo>
                  <a:pt x="288034" y="143465"/>
                </a:lnTo>
                <a:lnTo>
                  <a:pt x="287239" y="128787"/>
                </a:lnTo>
                <a:lnTo>
                  <a:pt x="285014" y="114536"/>
                </a:lnTo>
                <a:lnTo>
                  <a:pt x="281430" y="100783"/>
                </a:lnTo>
                <a:lnTo>
                  <a:pt x="276560" y="87599"/>
                </a:lnTo>
                <a:lnTo>
                  <a:pt x="270476" y="75057"/>
                </a:lnTo>
                <a:lnTo>
                  <a:pt x="263249" y="63229"/>
                </a:lnTo>
                <a:lnTo>
                  <a:pt x="254953" y="52186"/>
                </a:lnTo>
                <a:lnTo>
                  <a:pt x="245658" y="42000"/>
                </a:lnTo>
                <a:lnTo>
                  <a:pt x="235438" y="32743"/>
                </a:lnTo>
                <a:lnTo>
                  <a:pt x="224363" y="24487"/>
                </a:lnTo>
                <a:lnTo>
                  <a:pt x="212507" y="17304"/>
                </a:lnTo>
                <a:lnTo>
                  <a:pt x="199940" y="11266"/>
                </a:lnTo>
                <a:lnTo>
                  <a:pt x="186736" y="6445"/>
                </a:lnTo>
                <a:lnTo>
                  <a:pt x="172966" y="2912"/>
                </a:lnTo>
                <a:lnTo>
                  <a:pt x="158703" y="740"/>
                </a:lnTo>
                <a:lnTo>
                  <a:pt x="144017" y="0"/>
                </a:lnTo>
                <a:lnTo>
                  <a:pt x="143465" y="1"/>
                </a:lnTo>
                <a:lnTo>
                  <a:pt x="128794" y="795"/>
                </a:lnTo>
                <a:lnTo>
                  <a:pt x="114547" y="3020"/>
                </a:lnTo>
                <a:lnTo>
                  <a:pt x="100797" y="6602"/>
                </a:lnTo>
                <a:lnTo>
                  <a:pt x="87616" y="11470"/>
                </a:lnTo>
                <a:lnTo>
                  <a:pt x="75074" y="17551"/>
                </a:lnTo>
                <a:lnTo>
                  <a:pt x="63246" y="24776"/>
                </a:lnTo>
                <a:lnTo>
                  <a:pt x="52202" y="33070"/>
                </a:lnTo>
                <a:lnTo>
                  <a:pt x="42014" y="42362"/>
                </a:lnTo>
                <a:lnTo>
                  <a:pt x="32755" y="52581"/>
                </a:lnTo>
                <a:lnTo>
                  <a:pt x="24497" y="63655"/>
                </a:lnTo>
                <a:lnTo>
                  <a:pt x="17312" y="75511"/>
                </a:lnTo>
                <a:lnTo>
                  <a:pt x="11272" y="88079"/>
                </a:lnTo>
                <a:lnTo>
                  <a:pt x="6448" y="101285"/>
                </a:lnTo>
                <a:lnTo>
                  <a:pt x="2914" y="115058"/>
                </a:lnTo>
                <a:lnTo>
                  <a:pt x="740" y="129326"/>
                </a:lnTo>
                <a:lnTo>
                  <a:pt x="0" y="144018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756660" y="6534911"/>
            <a:ext cx="167639" cy="134112"/>
          </a:xfrm>
          <a:custGeom>
            <a:avLst/>
            <a:gdLst/>
            <a:ahLst/>
            <a:cxnLst/>
            <a:rect l="l" t="t" r="r" b="b"/>
            <a:pathLst>
              <a:path w="167639" h="134111">
                <a:moveTo>
                  <a:pt x="15002" y="122482"/>
                </a:moveTo>
                <a:lnTo>
                  <a:pt x="14859" y="123355"/>
                </a:lnTo>
                <a:lnTo>
                  <a:pt x="19050" y="127660"/>
                </a:lnTo>
                <a:lnTo>
                  <a:pt x="24764" y="131241"/>
                </a:lnTo>
                <a:lnTo>
                  <a:pt x="31876" y="134112"/>
                </a:lnTo>
                <a:lnTo>
                  <a:pt x="37301" y="112332"/>
                </a:lnTo>
                <a:lnTo>
                  <a:pt x="47454" y="99564"/>
                </a:lnTo>
                <a:lnTo>
                  <a:pt x="57574" y="93495"/>
                </a:lnTo>
                <a:lnTo>
                  <a:pt x="62991" y="91795"/>
                </a:lnTo>
                <a:lnTo>
                  <a:pt x="72846" y="95086"/>
                </a:lnTo>
                <a:lnTo>
                  <a:pt x="86781" y="96097"/>
                </a:lnTo>
                <a:lnTo>
                  <a:pt x="101060" y="94827"/>
                </a:lnTo>
                <a:lnTo>
                  <a:pt x="110998" y="91795"/>
                </a:lnTo>
                <a:lnTo>
                  <a:pt x="119389" y="103516"/>
                </a:lnTo>
                <a:lnTo>
                  <a:pt x="129376" y="108077"/>
                </a:lnTo>
                <a:lnTo>
                  <a:pt x="139578" y="110080"/>
                </a:lnTo>
                <a:lnTo>
                  <a:pt x="145034" y="111874"/>
                </a:lnTo>
                <a:lnTo>
                  <a:pt x="153542" y="116179"/>
                </a:lnTo>
                <a:lnTo>
                  <a:pt x="154177" y="125501"/>
                </a:lnTo>
                <a:lnTo>
                  <a:pt x="153542" y="129806"/>
                </a:lnTo>
                <a:lnTo>
                  <a:pt x="157734" y="126936"/>
                </a:lnTo>
                <a:lnTo>
                  <a:pt x="161289" y="124066"/>
                </a:lnTo>
                <a:lnTo>
                  <a:pt x="163449" y="121196"/>
                </a:lnTo>
                <a:lnTo>
                  <a:pt x="166242" y="119049"/>
                </a:lnTo>
                <a:lnTo>
                  <a:pt x="167639" y="118338"/>
                </a:lnTo>
                <a:lnTo>
                  <a:pt x="164289" y="106037"/>
                </a:lnTo>
                <a:lnTo>
                  <a:pt x="156976" y="94649"/>
                </a:lnTo>
                <a:lnTo>
                  <a:pt x="153542" y="91795"/>
                </a:lnTo>
                <a:lnTo>
                  <a:pt x="158393" y="76097"/>
                </a:lnTo>
                <a:lnTo>
                  <a:pt x="158299" y="63897"/>
                </a:lnTo>
                <a:lnTo>
                  <a:pt x="154092" y="54813"/>
                </a:lnTo>
                <a:lnTo>
                  <a:pt x="146601" y="48462"/>
                </a:lnTo>
                <a:lnTo>
                  <a:pt x="136657" y="44462"/>
                </a:lnTo>
                <a:lnTo>
                  <a:pt x="133730" y="43751"/>
                </a:lnTo>
                <a:lnTo>
                  <a:pt x="121241" y="42142"/>
                </a:lnTo>
                <a:lnTo>
                  <a:pt x="108145" y="41918"/>
                </a:lnTo>
                <a:lnTo>
                  <a:pt x="95421" y="42804"/>
                </a:lnTo>
                <a:lnTo>
                  <a:pt x="88391" y="43751"/>
                </a:lnTo>
                <a:lnTo>
                  <a:pt x="84200" y="44462"/>
                </a:lnTo>
                <a:lnTo>
                  <a:pt x="80644" y="45186"/>
                </a:lnTo>
                <a:lnTo>
                  <a:pt x="77088" y="45897"/>
                </a:lnTo>
                <a:lnTo>
                  <a:pt x="74985" y="28361"/>
                </a:lnTo>
                <a:lnTo>
                  <a:pt x="69081" y="15062"/>
                </a:lnTo>
                <a:lnTo>
                  <a:pt x="59983" y="5960"/>
                </a:lnTo>
                <a:lnTo>
                  <a:pt x="48299" y="1012"/>
                </a:lnTo>
                <a:lnTo>
                  <a:pt x="38862" y="0"/>
                </a:lnTo>
                <a:lnTo>
                  <a:pt x="26267" y="3539"/>
                </a:lnTo>
                <a:lnTo>
                  <a:pt x="16276" y="11926"/>
                </a:lnTo>
                <a:lnTo>
                  <a:pt x="6564" y="25425"/>
                </a:lnTo>
                <a:lnTo>
                  <a:pt x="1424" y="36306"/>
                </a:lnTo>
                <a:lnTo>
                  <a:pt x="0" y="43751"/>
                </a:lnTo>
                <a:lnTo>
                  <a:pt x="0" y="48768"/>
                </a:lnTo>
                <a:lnTo>
                  <a:pt x="3555" y="52349"/>
                </a:lnTo>
                <a:lnTo>
                  <a:pt x="4952" y="53073"/>
                </a:lnTo>
                <a:lnTo>
                  <a:pt x="9143" y="57378"/>
                </a:lnTo>
                <a:lnTo>
                  <a:pt x="16255" y="57378"/>
                </a:lnTo>
                <a:lnTo>
                  <a:pt x="20574" y="52349"/>
                </a:lnTo>
                <a:lnTo>
                  <a:pt x="34797" y="42881"/>
                </a:lnTo>
                <a:lnTo>
                  <a:pt x="42737" y="42880"/>
                </a:lnTo>
                <a:lnTo>
                  <a:pt x="43179" y="43027"/>
                </a:lnTo>
                <a:lnTo>
                  <a:pt x="41634" y="47443"/>
                </a:lnTo>
                <a:lnTo>
                  <a:pt x="39611" y="60689"/>
                </a:lnTo>
                <a:lnTo>
                  <a:pt x="40259" y="77457"/>
                </a:lnTo>
                <a:lnTo>
                  <a:pt x="28752" y="86966"/>
                </a:lnTo>
                <a:lnTo>
                  <a:pt x="21305" y="99797"/>
                </a:lnTo>
                <a:lnTo>
                  <a:pt x="17021" y="112714"/>
                </a:lnTo>
                <a:lnTo>
                  <a:pt x="15002" y="1224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771138" y="6524244"/>
            <a:ext cx="73913" cy="57912"/>
          </a:xfrm>
          <a:custGeom>
            <a:avLst/>
            <a:gdLst/>
            <a:ahLst/>
            <a:cxnLst/>
            <a:rect l="l" t="t" r="r" b="b"/>
            <a:pathLst>
              <a:path w="73913" h="57911">
                <a:moveTo>
                  <a:pt x="1499" y="23499"/>
                </a:moveTo>
                <a:lnTo>
                  <a:pt x="11507" y="15115"/>
                </a:lnTo>
                <a:lnTo>
                  <a:pt x="24129" y="11582"/>
                </a:lnTo>
                <a:lnTo>
                  <a:pt x="33968" y="12686"/>
                </a:lnTo>
                <a:lnTo>
                  <a:pt x="45561" y="17745"/>
                </a:lnTo>
                <a:lnTo>
                  <a:pt x="54570" y="26941"/>
                </a:lnTo>
                <a:lnTo>
                  <a:pt x="60407" y="40317"/>
                </a:lnTo>
                <a:lnTo>
                  <a:pt x="62484" y="57911"/>
                </a:lnTo>
                <a:lnTo>
                  <a:pt x="66039" y="57188"/>
                </a:lnTo>
                <a:lnTo>
                  <a:pt x="69596" y="56464"/>
                </a:lnTo>
                <a:lnTo>
                  <a:pt x="73913" y="55740"/>
                </a:lnTo>
                <a:lnTo>
                  <a:pt x="73165" y="48067"/>
                </a:lnTo>
                <a:lnTo>
                  <a:pt x="70080" y="35225"/>
                </a:lnTo>
                <a:lnTo>
                  <a:pt x="64373" y="22324"/>
                </a:lnTo>
                <a:lnTo>
                  <a:pt x="55735" y="11037"/>
                </a:lnTo>
                <a:lnTo>
                  <a:pt x="43862" y="3038"/>
                </a:lnTo>
                <a:lnTo>
                  <a:pt x="28448" y="0"/>
                </a:lnTo>
                <a:lnTo>
                  <a:pt x="26193" y="43"/>
                </a:lnTo>
                <a:lnTo>
                  <a:pt x="8428" y="5311"/>
                </a:lnTo>
                <a:lnTo>
                  <a:pt x="1057" y="15557"/>
                </a:lnTo>
                <a:lnTo>
                  <a:pt x="0" y="25336"/>
                </a:lnTo>
                <a:lnTo>
                  <a:pt x="1499" y="23499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98391" y="6580063"/>
            <a:ext cx="38100" cy="58480"/>
          </a:xfrm>
          <a:custGeom>
            <a:avLst/>
            <a:gdLst/>
            <a:ahLst/>
            <a:cxnLst/>
            <a:rect l="l" t="t" r="r" b="b"/>
            <a:pathLst>
              <a:path w="38100" h="58480">
                <a:moveTo>
                  <a:pt x="34745" y="57683"/>
                </a:moveTo>
                <a:lnTo>
                  <a:pt x="38100" y="58480"/>
                </a:lnTo>
                <a:lnTo>
                  <a:pt x="37041" y="34892"/>
                </a:lnTo>
                <a:lnTo>
                  <a:pt x="33905" y="18222"/>
                </a:lnTo>
                <a:lnTo>
                  <a:pt x="28751" y="7497"/>
                </a:lnTo>
                <a:lnTo>
                  <a:pt x="21636" y="1747"/>
                </a:lnTo>
                <a:lnTo>
                  <a:pt x="12622" y="0"/>
                </a:lnTo>
                <a:lnTo>
                  <a:pt x="1766" y="1283"/>
                </a:lnTo>
                <a:lnTo>
                  <a:pt x="0" y="1672"/>
                </a:lnTo>
                <a:lnTo>
                  <a:pt x="10008" y="7220"/>
                </a:lnTo>
                <a:lnTo>
                  <a:pt x="16365" y="15925"/>
                </a:lnTo>
                <a:lnTo>
                  <a:pt x="17861" y="28565"/>
                </a:lnTo>
                <a:lnTo>
                  <a:pt x="16256" y="37182"/>
                </a:lnTo>
                <a:lnTo>
                  <a:pt x="25505" y="50012"/>
                </a:lnTo>
                <a:lnTo>
                  <a:pt x="34745" y="57683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34384" y="6576861"/>
            <a:ext cx="56387" cy="38822"/>
          </a:xfrm>
          <a:custGeom>
            <a:avLst/>
            <a:gdLst/>
            <a:ahLst/>
            <a:cxnLst/>
            <a:rect l="l" t="t" r="r" b="b"/>
            <a:pathLst>
              <a:path w="56387" h="38822">
                <a:moveTo>
                  <a:pt x="56387" y="2005"/>
                </a:moveTo>
                <a:lnTo>
                  <a:pt x="49832" y="810"/>
                </a:lnTo>
                <a:lnTo>
                  <a:pt x="36410" y="0"/>
                </a:lnTo>
                <a:lnTo>
                  <a:pt x="22856" y="665"/>
                </a:lnTo>
                <a:lnTo>
                  <a:pt x="10332" y="2244"/>
                </a:lnTo>
                <a:lnTo>
                  <a:pt x="0" y="4176"/>
                </a:lnTo>
                <a:lnTo>
                  <a:pt x="0" y="33767"/>
                </a:lnTo>
                <a:lnTo>
                  <a:pt x="4952" y="38822"/>
                </a:lnTo>
                <a:lnTo>
                  <a:pt x="51435" y="38822"/>
                </a:lnTo>
                <a:lnTo>
                  <a:pt x="56387" y="33767"/>
                </a:lnTo>
                <a:lnTo>
                  <a:pt x="56387" y="2005"/>
                </a:lnTo>
                <a:close/>
              </a:path>
            </a:pathLst>
          </a:custGeom>
          <a:solidFill>
            <a:srgbClr val="DF2C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776472" y="6550152"/>
            <a:ext cx="12191" cy="10667"/>
          </a:xfrm>
          <a:custGeom>
            <a:avLst/>
            <a:gdLst/>
            <a:ahLst/>
            <a:cxnLst/>
            <a:rect l="l" t="t" r="r" b="b"/>
            <a:pathLst>
              <a:path w="12191" h="10668">
                <a:moveTo>
                  <a:pt x="0" y="5334"/>
                </a:moveTo>
                <a:lnTo>
                  <a:pt x="0" y="8280"/>
                </a:lnTo>
                <a:lnTo>
                  <a:pt x="2666" y="10668"/>
                </a:lnTo>
                <a:lnTo>
                  <a:pt x="9525" y="10668"/>
                </a:lnTo>
                <a:lnTo>
                  <a:pt x="12191" y="8280"/>
                </a:lnTo>
                <a:lnTo>
                  <a:pt x="12191" y="2387"/>
                </a:lnTo>
                <a:lnTo>
                  <a:pt x="9525" y="0"/>
                </a:lnTo>
                <a:lnTo>
                  <a:pt x="2666" y="0"/>
                </a:lnTo>
                <a:lnTo>
                  <a:pt x="0" y="2387"/>
                </a:lnTo>
                <a:lnTo>
                  <a:pt x="0" y="5334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753612" y="6650735"/>
            <a:ext cx="184403" cy="44196"/>
          </a:xfrm>
          <a:custGeom>
            <a:avLst/>
            <a:gdLst/>
            <a:ahLst/>
            <a:cxnLst/>
            <a:rect l="l" t="t" r="r" b="b"/>
            <a:pathLst>
              <a:path w="184403" h="44196">
                <a:moveTo>
                  <a:pt x="762" y="5702"/>
                </a:moveTo>
                <a:lnTo>
                  <a:pt x="2793" y="14973"/>
                </a:lnTo>
                <a:lnTo>
                  <a:pt x="14506" y="25730"/>
                </a:lnTo>
                <a:lnTo>
                  <a:pt x="25276" y="31724"/>
                </a:lnTo>
                <a:lnTo>
                  <a:pt x="37542" y="36439"/>
                </a:lnTo>
                <a:lnTo>
                  <a:pt x="50837" y="39959"/>
                </a:lnTo>
                <a:lnTo>
                  <a:pt x="64691" y="42369"/>
                </a:lnTo>
                <a:lnTo>
                  <a:pt x="78636" y="43753"/>
                </a:lnTo>
                <a:lnTo>
                  <a:pt x="92201" y="44196"/>
                </a:lnTo>
                <a:lnTo>
                  <a:pt x="97640" y="44124"/>
                </a:lnTo>
                <a:lnTo>
                  <a:pt x="111417" y="43309"/>
                </a:lnTo>
                <a:lnTo>
                  <a:pt x="125381" y="41518"/>
                </a:lnTo>
                <a:lnTo>
                  <a:pt x="139064" y="38667"/>
                </a:lnTo>
                <a:lnTo>
                  <a:pt x="151997" y="34671"/>
                </a:lnTo>
                <a:lnTo>
                  <a:pt x="163712" y="29446"/>
                </a:lnTo>
                <a:lnTo>
                  <a:pt x="173739" y="22909"/>
                </a:lnTo>
                <a:lnTo>
                  <a:pt x="181610" y="14973"/>
                </a:lnTo>
                <a:lnTo>
                  <a:pt x="184403" y="11404"/>
                </a:lnTo>
                <a:lnTo>
                  <a:pt x="183007" y="5702"/>
                </a:lnTo>
                <a:lnTo>
                  <a:pt x="179450" y="2844"/>
                </a:lnTo>
                <a:lnTo>
                  <a:pt x="175895" y="0"/>
                </a:lnTo>
                <a:lnTo>
                  <a:pt x="170179" y="711"/>
                </a:lnTo>
                <a:lnTo>
                  <a:pt x="167386" y="4991"/>
                </a:lnTo>
                <a:lnTo>
                  <a:pt x="166519" y="6045"/>
                </a:lnTo>
                <a:lnTo>
                  <a:pt x="159694" y="11867"/>
                </a:lnTo>
                <a:lnTo>
                  <a:pt x="150156" y="16957"/>
                </a:lnTo>
                <a:lnTo>
                  <a:pt x="138271" y="21171"/>
                </a:lnTo>
                <a:lnTo>
                  <a:pt x="124406" y="24361"/>
                </a:lnTo>
                <a:lnTo>
                  <a:pt x="108927" y="26382"/>
                </a:lnTo>
                <a:lnTo>
                  <a:pt x="92201" y="27089"/>
                </a:lnTo>
                <a:lnTo>
                  <a:pt x="89279" y="27068"/>
                </a:lnTo>
                <a:lnTo>
                  <a:pt x="72740" y="26127"/>
                </a:lnTo>
                <a:lnTo>
                  <a:pt x="57510" y="23896"/>
                </a:lnTo>
                <a:lnTo>
                  <a:pt x="43956" y="20521"/>
                </a:lnTo>
                <a:lnTo>
                  <a:pt x="32446" y="16148"/>
                </a:lnTo>
                <a:lnTo>
                  <a:pt x="23344" y="10922"/>
                </a:lnTo>
                <a:lnTo>
                  <a:pt x="17017" y="4991"/>
                </a:lnTo>
                <a:lnTo>
                  <a:pt x="14224" y="711"/>
                </a:lnTo>
                <a:lnTo>
                  <a:pt x="8509" y="0"/>
                </a:lnTo>
                <a:lnTo>
                  <a:pt x="4952" y="2844"/>
                </a:lnTo>
                <a:lnTo>
                  <a:pt x="762" y="5702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771105" y="6524244"/>
            <a:ext cx="70898" cy="45720"/>
          </a:xfrm>
          <a:custGeom>
            <a:avLst/>
            <a:gdLst/>
            <a:ahLst/>
            <a:cxnLst/>
            <a:rect l="l" t="t" r="r" b="b"/>
            <a:pathLst>
              <a:path w="70898" h="45720">
                <a:moveTo>
                  <a:pt x="28353" y="0"/>
                </a:moveTo>
                <a:lnTo>
                  <a:pt x="9352" y="4536"/>
                </a:lnTo>
                <a:lnTo>
                  <a:pt x="1312" y="14463"/>
                </a:lnTo>
                <a:lnTo>
                  <a:pt x="0" y="24255"/>
                </a:lnTo>
                <a:lnTo>
                  <a:pt x="32" y="24612"/>
                </a:lnTo>
                <a:lnTo>
                  <a:pt x="9504" y="15870"/>
                </a:lnTo>
                <a:lnTo>
                  <a:pt x="21819" y="11357"/>
                </a:lnTo>
                <a:lnTo>
                  <a:pt x="24035" y="11252"/>
                </a:lnTo>
                <a:lnTo>
                  <a:pt x="37449" y="13356"/>
                </a:lnTo>
                <a:lnTo>
                  <a:pt x="48610" y="19712"/>
                </a:lnTo>
                <a:lnTo>
                  <a:pt x="56871" y="30386"/>
                </a:lnTo>
                <a:lnTo>
                  <a:pt x="61584" y="45444"/>
                </a:lnTo>
                <a:lnTo>
                  <a:pt x="61627" y="45719"/>
                </a:lnTo>
                <a:lnTo>
                  <a:pt x="70898" y="36575"/>
                </a:lnTo>
                <a:lnTo>
                  <a:pt x="65891" y="24653"/>
                </a:lnTo>
                <a:lnTo>
                  <a:pt x="58429" y="13719"/>
                </a:lnTo>
                <a:lnTo>
                  <a:pt x="48200" y="5192"/>
                </a:lnTo>
                <a:lnTo>
                  <a:pt x="34896" y="492"/>
                </a:lnTo>
                <a:lnTo>
                  <a:pt x="28353" y="0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34384" y="6577583"/>
            <a:ext cx="38100" cy="35051"/>
          </a:xfrm>
          <a:custGeom>
            <a:avLst/>
            <a:gdLst/>
            <a:ahLst/>
            <a:cxnLst/>
            <a:rect l="l" t="t" r="r" b="b"/>
            <a:pathLst>
              <a:path w="38100" h="35051">
                <a:moveTo>
                  <a:pt x="0" y="4292"/>
                </a:moveTo>
                <a:lnTo>
                  <a:pt x="0" y="30048"/>
                </a:lnTo>
                <a:lnTo>
                  <a:pt x="1396" y="32905"/>
                </a:lnTo>
                <a:lnTo>
                  <a:pt x="3555" y="35052"/>
                </a:lnTo>
                <a:lnTo>
                  <a:pt x="23991" y="14315"/>
                </a:lnTo>
                <a:lnTo>
                  <a:pt x="34186" y="3971"/>
                </a:lnTo>
                <a:lnTo>
                  <a:pt x="37702" y="403"/>
                </a:lnTo>
                <a:lnTo>
                  <a:pt x="38100" y="0"/>
                </a:lnTo>
                <a:lnTo>
                  <a:pt x="24076" y="628"/>
                </a:lnTo>
                <a:lnTo>
                  <a:pt x="10963" y="2201"/>
                </a:lnTo>
                <a:lnTo>
                  <a:pt x="173" y="4252"/>
                </a:lnTo>
                <a:lnTo>
                  <a:pt x="0" y="4292"/>
                </a:lnTo>
                <a:close/>
              </a:path>
            </a:pathLst>
          </a:custGeom>
          <a:solidFill>
            <a:srgbClr val="F955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47816" y="6466332"/>
            <a:ext cx="289560" cy="289560"/>
          </a:xfrm>
          <a:custGeom>
            <a:avLst/>
            <a:gdLst/>
            <a:ahLst/>
            <a:cxnLst/>
            <a:rect l="l" t="t" r="r" b="b"/>
            <a:pathLst>
              <a:path w="289560" h="289560">
                <a:moveTo>
                  <a:pt x="0" y="144779"/>
                </a:moveTo>
                <a:lnTo>
                  <a:pt x="924" y="161237"/>
                </a:lnTo>
                <a:lnTo>
                  <a:pt x="3253" y="175453"/>
                </a:lnTo>
                <a:lnTo>
                  <a:pt x="6927" y="189168"/>
                </a:lnTo>
                <a:lnTo>
                  <a:pt x="11874" y="202311"/>
                </a:lnTo>
                <a:lnTo>
                  <a:pt x="18024" y="214812"/>
                </a:lnTo>
                <a:lnTo>
                  <a:pt x="25306" y="226599"/>
                </a:lnTo>
                <a:lnTo>
                  <a:pt x="33649" y="237601"/>
                </a:lnTo>
                <a:lnTo>
                  <a:pt x="42982" y="247747"/>
                </a:lnTo>
                <a:lnTo>
                  <a:pt x="53235" y="256966"/>
                </a:lnTo>
                <a:lnTo>
                  <a:pt x="64335" y="265187"/>
                </a:lnTo>
                <a:lnTo>
                  <a:pt x="76213" y="272337"/>
                </a:lnTo>
                <a:lnTo>
                  <a:pt x="88797" y="278348"/>
                </a:lnTo>
                <a:lnTo>
                  <a:pt x="102017" y="283146"/>
                </a:lnTo>
                <a:lnTo>
                  <a:pt x="115801" y="286662"/>
                </a:lnTo>
                <a:lnTo>
                  <a:pt x="130079" y="288823"/>
                </a:lnTo>
                <a:lnTo>
                  <a:pt x="144780" y="289559"/>
                </a:lnTo>
                <a:lnTo>
                  <a:pt x="146594" y="289548"/>
                </a:lnTo>
                <a:lnTo>
                  <a:pt x="161247" y="288634"/>
                </a:lnTo>
                <a:lnTo>
                  <a:pt x="175468" y="286304"/>
                </a:lnTo>
                <a:lnTo>
                  <a:pt x="189187" y="282628"/>
                </a:lnTo>
                <a:lnTo>
                  <a:pt x="202333" y="277678"/>
                </a:lnTo>
                <a:lnTo>
                  <a:pt x="214835" y="271524"/>
                </a:lnTo>
                <a:lnTo>
                  <a:pt x="226622" y="264239"/>
                </a:lnTo>
                <a:lnTo>
                  <a:pt x="237622" y="255893"/>
                </a:lnTo>
                <a:lnTo>
                  <a:pt x="247766" y="246558"/>
                </a:lnTo>
                <a:lnTo>
                  <a:pt x="256982" y="236303"/>
                </a:lnTo>
                <a:lnTo>
                  <a:pt x="265200" y="225202"/>
                </a:lnTo>
                <a:lnTo>
                  <a:pt x="272348" y="213324"/>
                </a:lnTo>
                <a:lnTo>
                  <a:pt x="278355" y="200741"/>
                </a:lnTo>
                <a:lnTo>
                  <a:pt x="283150" y="187523"/>
                </a:lnTo>
                <a:lnTo>
                  <a:pt x="286664" y="173743"/>
                </a:lnTo>
                <a:lnTo>
                  <a:pt x="288824" y="159472"/>
                </a:lnTo>
                <a:lnTo>
                  <a:pt x="289560" y="144779"/>
                </a:lnTo>
                <a:lnTo>
                  <a:pt x="289548" y="142966"/>
                </a:lnTo>
                <a:lnTo>
                  <a:pt x="288635" y="128322"/>
                </a:lnTo>
                <a:lnTo>
                  <a:pt x="286306" y="114106"/>
                </a:lnTo>
                <a:lnTo>
                  <a:pt x="282632" y="100391"/>
                </a:lnTo>
                <a:lnTo>
                  <a:pt x="277685" y="87248"/>
                </a:lnTo>
                <a:lnTo>
                  <a:pt x="271535" y="74747"/>
                </a:lnTo>
                <a:lnTo>
                  <a:pt x="264253" y="62960"/>
                </a:lnTo>
                <a:lnTo>
                  <a:pt x="255910" y="51958"/>
                </a:lnTo>
                <a:lnTo>
                  <a:pt x="246577" y="41812"/>
                </a:lnTo>
                <a:lnTo>
                  <a:pt x="236324" y="32593"/>
                </a:lnTo>
                <a:lnTo>
                  <a:pt x="225224" y="24372"/>
                </a:lnTo>
                <a:lnTo>
                  <a:pt x="213346" y="17222"/>
                </a:lnTo>
                <a:lnTo>
                  <a:pt x="200762" y="11211"/>
                </a:lnTo>
                <a:lnTo>
                  <a:pt x="187542" y="6413"/>
                </a:lnTo>
                <a:lnTo>
                  <a:pt x="173758" y="2897"/>
                </a:lnTo>
                <a:lnTo>
                  <a:pt x="159480" y="736"/>
                </a:lnTo>
                <a:lnTo>
                  <a:pt x="144780" y="0"/>
                </a:lnTo>
                <a:lnTo>
                  <a:pt x="142965" y="11"/>
                </a:lnTo>
                <a:lnTo>
                  <a:pt x="128312" y="925"/>
                </a:lnTo>
                <a:lnTo>
                  <a:pt x="114091" y="3255"/>
                </a:lnTo>
                <a:lnTo>
                  <a:pt x="100372" y="6931"/>
                </a:lnTo>
                <a:lnTo>
                  <a:pt x="87226" y="11881"/>
                </a:lnTo>
                <a:lnTo>
                  <a:pt x="74724" y="18035"/>
                </a:lnTo>
                <a:lnTo>
                  <a:pt x="62937" y="25320"/>
                </a:lnTo>
                <a:lnTo>
                  <a:pt x="51937" y="33666"/>
                </a:lnTo>
                <a:lnTo>
                  <a:pt x="41793" y="43001"/>
                </a:lnTo>
                <a:lnTo>
                  <a:pt x="32577" y="53256"/>
                </a:lnTo>
                <a:lnTo>
                  <a:pt x="24359" y="64357"/>
                </a:lnTo>
                <a:lnTo>
                  <a:pt x="17211" y="76235"/>
                </a:lnTo>
                <a:lnTo>
                  <a:pt x="11204" y="88818"/>
                </a:lnTo>
                <a:lnTo>
                  <a:pt x="6409" y="102036"/>
                </a:lnTo>
                <a:lnTo>
                  <a:pt x="2895" y="115816"/>
                </a:lnTo>
                <a:lnTo>
                  <a:pt x="735" y="130087"/>
                </a:lnTo>
                <a:lnTo>
                  <a:pt x="0" y="14477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19444" y="6649211"/>
            <a:ext cx="129539" cy="33528"/>
          </a:xfrm>
          <a:custGeom>
            <a:avLst/>
            <a:gdLst/>
            <a:ahLst/>
            <a:cxnLst/>
            <a:rect l="l" t="t" r="r" b="b"/>
            <a:pathLst>
              <a:path w="129539" h="33527">
                <a:moveTo>
                  <a:pt x="2539" y="33528"/>
                </a:moveTo>
                <a:lnTo>
                  <a:pt x="129539" y="33528"/>
                </a:lnTo>
                <a:lnTo>
                  <a:pt x="128396" y="29337"/>
                </a:lnTo>
                <a:lnTo>
                  <a:pt x="127634" y="25374"/>
                </a:lnTo>
                <a:lnTo>
                  <a:pt x="127253" y="20955"/>
                </a:lnTo>
                <a:lnTo>
                  <a:pt x="126745" y="16764"/>
                </a:lnTo>
                <a:lnTo>
                  <a:pt x="127253" y="12344"/>
                </a:lnTo>
                <a:lnTo>
                  <a:pt x="127634" y="8153"/>
                </a:lnTo>
                <a:lnTo>
                  <a:pt x="128396" y="4191"/>
                </a:lnTo>
                <a:lnTo>
                  <a:pt x="129539" y="0"/>
                </a:lnTo>
                <a:lnTo>
                  <a:pt x="2539" y="0"/>
                </a:lnTo>
                <a:lnTo>
                  <a:pt x="1396" y="3721"/>
                </a:lnTo>
                <a:lnTo>
                  <a:pt x="761" y="7912"/>
                </a:lnTo>
                <a:lnTo>
                  <a:pt x="0" y="12344"/>
                </a:lnTo>
                <a:lnTo>
                  <a:pt x="0" y="21183"/>
                </a:lnTo>
                <a:lnTo>
                  <a:pt x="761" y="25615"/>
                </a:lnTo>
                <a:lnTo>
                  <a:pt x="1396" y="29806"/>
                </a:lnTo>
                <a:lnTo>
                  <a:pt x="2539" y="335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27064" y="6573011"/>
            <a:ext cx="106680" cy="41148"/>
          </a:xfrm>
          <a:custGeom>
            <a:avLst/>
            <a:gdLst/>
            <a:ahLst/>
            <a:cxnLst/>
            <a:rect l="l" t="t" r="r" b="b"/>
            <a:pathLst>
              <a:path w="106680" h="41148">
                <a:moveTo>
                  <a:pt x="762" y="31559"/>
                </a:moveTo>
                <a:lnTo>
                  <a:pt x="1905" y="36703"/>
                </a:lnTo>
                <a:lnTo>
                  <a:pt x="3556" y="41148"/>
                </a:lnTo>
                <a:lnTo>
                  <a:pt x="106680" y="41148"/>
                </a:lnTo>
                <a:lnTo>
                  <a:pt x="105283" y="36233"/>
                </a:lnTo>
                <a:lnTo>
                  <a:pt x="104139" y="31089"/>
                </a:lnTo>
                <a:lnTo>
                  <a:pt x="103377" y="25946"/>
                </a:lnTo>
                <a:lnTo>
                  <a:pt x="102870" y="20574"/>
                </a:lnTo>
                <a:lnTo>
                  <a:pt x="103377" y="14960"/>
                </a:lnTo>
                <a:lnTo>
                  <a:pt x="104139" y="9817"/>
                </a:lnTo>
                <a:lnTo>
                  <a:pt x="105283" y="4914"/>
                </a:lnTo>
                <a:lnTo>
                  <a:pt x="106680" y="0"/>
                </a:lnTo>
                <a:lnTo>
                  <a:pt x="3556" y="0"/>
                </a:lnTo>
                <a:lnTo>
                  <a:pt x="1905" y="4673"/>
                </a:lnTo>
                <a:lnTo>
                  <a:pt x="762" y="9817"/>
                </a:lnTo>
                <a:lnTo>
                  <a:pt x="0" y="14960"/>
                </a:lnTo>
                <a:lnTo>
                  <a:pt x="0" y="26187"/>
                </a:lnTo>
                <a:lnTo>
                  <a:pt x="762" y="315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17920" y="6541008"/>
            <a:ext cx="117347" cy="21335"/>
          </a:xfrm>
          <a:custGeom>
            <a:avLst/>
            <a:gdLst/>
            <a:ahLst/>
            <a:cxnLst/>
            <a:rect l="l" t="t" r="r" b="b"/>
            <a:pathLst>
              <a:path w="117347" h="21335">
                <a:moveTo>
                  <a:pt x="1396" y="0"/>
                </a:moveTo>
                <a:lnTo>
                  <a:pt x="762" y="2819"/>
                </a:lnTo>
                <a:lnTo>
                  <a:pt x="253" y="5397"/>
                </a:lnTo>
                <a:lnTo>
                  <a:pt x="0" y="10553"/>
                </a:lnTo>
                <a:lnTo>
                  <a:pt x="253" y="16179"/>
                </a:lnTo>
                <a:lnTo>
                  <a:pt x="762" y="18757"/>
                </a:lnTo>
                <a:lnTo>
                  <a:pt x="1396" y="21336"/>
                </a:lnTo>
                <a:lnTo>
                  <a:pt x="117347" y="21336"/>
                </a:lnTo>
                <a:lnTo>
                  <a:pt x="116458" y="16179"/>
                </a:lnTo>
                <a:lnTo>
                  <a:pt x="115950" y="10553"/>
                </a:lnTo>
                <a:lnTo>
                  <a:pt x="116458" y="5397"/>
                </a:lnTo>
                <a:lnTo>
                  <a:pt x="117347" y="0"/>
                </a:lnTo>
                <a:lnTo>
                  <a:pt x="13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237732" y="6626352"/>
            <a:ext cx="131063" cy="10667"/>
          </a:xfrm>
          <a:custGeom>
            <a:avLst/>
            <a:gdLst/>
            <a:ahLst/>
            <a:cxnLst/>
            <a:rect l="l" t="t" r="r" b="b"/>
            <a:pathLst>
              <a:path w="131063" h="10668">
                <a:moveTo>
                  <a:pt x="634" y="0"/>
                </a:moveTo>
                <a:lnTo>
                  <a:pt x="507" y="2717"/>
                </a:lnTo>
                <a:lnTo>
                  <a:pt x="0" y="5435"/>
                </a:lnTo>
                <a:lnTo>
                  <a:pt x="507" y="7950"/>
                </a:lnTo>
                <a:lnTo>
                  <a:pt x="634" y="10668"/>
                </a:lnTo>
                <a:lnTo>
                  <a:pt x="131063" y="10668"/>
                </a:lnTo>
                <a:lnTo>
                  <a:pt x="129920" y="7950"/>
                </a:lnTo>
                <a:lnTo>
                  <a:pt x="129412" y="5435"/>
                </a:lnTo>
                <a:lnTo>
                  <a:pt x="129920" y="2717"/>
                </a:lnTo>
                <a:lnTo>
                  <a:pt x="131063" y="0"/>
                </a:lnTo>
                <a:lnTo>
                  <a:pt x="6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14872" y="6643116"/>
            <a:ext cx="140207" cy="45720"/>
          </a:xfrm>
          <a:custGeom>
            <a:avLst/>
            <a:gdLst/>
            <a:ahLst/>
            <a:cxnLst/>
            <a:rect l="l" t="t" r="r" b="b"/>
            <a:pathLst>
              <a:path w="140207" h="45720">
                <a:moveTo>
                  <a:pt x="8127" y="40004"/>
                </a:moveTo>
                <a:lnTo>
                  <a:pt x="6985" y="36194"/>
                </a:lnTo>
                <a:lnTo>
                  <a:pt x="6350" y="31902"/>
                </a:lnTo>
                <a:lnTo>
                  <a:pt x="5587" y="27381"/>
                </a:lnTo>
                <a:lnTo>
                  <a:pt x="5587" y="18338"/>
                </a:lnTo>
                <a:lnTo>
                  <a:pt x="6350" y="13804"/>
                </a:lnTo>
                <a:lnTo>
                  <a:pt x="6985" y="9524"/>
                </a:lnTo>
                <a:lnTo>
                  <a:pt x="8127" y="5714"/>
                </a:lnTo>
                <a:lnTo>
                  <a:pt x="140207" y="5714"/>
                </a:lnTo>
                <a:lnTo>
                  <a:pt x="140207" y="0"/>
                </a:lnTo>
                <a:lnTo>
                  <a:pt x="7747" y="0"/>
                </a:lnTo>
                <a:lnTo>
                  <a:pt x="5079" y="711"/>
                </a:lnTo>
                <a:lnTo>
                  <a:pt x="1904" y="6908"/>
                </a:lnTo>
                <a:lnTo>
                  <a:pt x="762" y="11899"/>
                </a:lnTo>
                <a:lnTo>
                  <a:pt x="253" y="17144"/>
                </a:lnTo>
                <a:lnTo>
                  <a:pt x="0" y="22859"/>
                </a:lnTo>
                <a:lnTo>
                  <a:pt x="0" y="28092"/>
                </a:lnTo>
                <a:lnTo>
                  <a:pt x="762" y="33578"/>
                </a:lnTo>
                <a:lnTo>
                  <a:pt x="1904" y="38569"/>
                </a:lnTo>
                <a:lnTo>
                  <a:pt x="3682" y="43332"/>
                </a:lnTo>
                <a:lnTo>
                  <a:pt x="7747" y="45719"/>
                </a:lnTo>
                <a:lnTo>
                  <a:pt x="140207" y="45719"/>
                </a:lnTo>
                <a:lnTo>
                  <a:pt x="140207" y="40004"/>
                </a:lnTo>
                <a:lnTo>
                  <a:pt x="8127" y="40004"/>
                </a:lnTo>
                <a:close/>
              </a:path>
            </a:pathLst>
          </a:custGeom>
          <a:solidFill>
            <a:srgbClr val="DFA0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22492" y="6568440"/>
            <a:ext cx="118872" cy="51816"/>
          </a:xfrm>
          <a:custGeom>
            <a:avLst/>
            <a:gdLst/>
            <a:ahLst/>
            <a:cxnLst/>
            <a:rect l="l" t="t" r="r" b="b"/>
            <a:pathLst>
              <a:path w="118872" h="51816">
                <a:moveTo>
                  <a:pt x="6350" y="36779"/>
                </a:moveTo>
                <a:lnTo>
                  <a:pt x="5587" y="31457"/>
                </a:lnTo>
                <a:lnTo>
                  <a:pt x="5587" y="20358"/>
                </a:lnTo>
                <a:lnTo>
                  <a:pt x="6350" y="15265"/>
                </a:lnTo>
                <a:lnTo>
                  <a:pt x="7493" y="10172"/>
                </a:lnTo>
                <a:lnTo>
                  <a:pt x="9144" y="5549"/>
                </a:lnTo>
                <a:lnTo>
                  <a:pt x="118872" y="5549"/>
                </a:lnTo>
                <a:lnTo>
                  <a:pt x="118872" y="0"/>
                </a:lnTo>
                <a:lnTo>
                  <a:pt x="9144" y="0"/>
                </a:lnTo>
                <a:lnTo>
                  <a:pt x="6096" y="927"/>
                </a:lnTo>
                <a:lnTo>
                  <a:pt x="4191" y="2781"/>
                </a:lnTo>
                <a:lnTo>
                  <a:pt x="2286" y="7861"/>
                </a:lnTo>
                <a:lnTo>
                  <a:pt x="762" y="13411"/>
                </a:lnTo>
                <a:lnTo>
                  <a:pt x="0" y="19659"/>
                </a:lnTo>
                <a:lnTo>
                  <a:pt x="0" y="32156"/>
                </a:lnTo>
                <a:lnTo>
                  <a:pt x="762" y="38163"/>
                </a:lnTo>
                <a:lnTo>
                  <a:pt x="2286" y="44183"/>
                </a:lnTo>
                <a:lnTo>
                  <a:pt x="4191" y="49275"/>
                </a:lnTo>
                <a:lnTo>
                  <a:pt x="7493" y="51587"/>
                </a:lnTo>
                <a:lnTo>
                  <a:pt x="9144" y="51815"/>
                </a:lnTo>
                <a:lnTo>
                  <a:pt x="118872" y="51815"/>
                </a:lnTo>
                <a:lnTo>
                  <a:pt x="118872" y="46266"/>
                </a:lnTo>
                <a:lnTo>
                  <a:pt x="9144" y="46266"/>
                </a:lnTo>
                <a:lnTo>
                  <a:pt x="7493" y="41871"/>
                </a:lnTo>
                <a:lnTo>
                  <a:pt x="6350" y="36779"/>
                </a:lnTo>
                <a:close/>
              </a:path>
            </a:pathLst>
          </a:custGeom>
          <a:solidFill>
            <a:srgbClr val="D38E3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211824" y="6534911"/>
            <a:ext cx="131063" cy="33528"/>
          </a:xfrm>
          <a:custGeom>
            <a:avLst/>
            <a:gdLst/>
            <a:ahLst/>
            <a:cxnLst/>
            <a:rect l="l" t="t" r="r" b="b"/>
            <a:pathLst>
              <a:path w="131063" h="33527">
                <a:moveTo>
                  <a:pt x="7112" y="27736"/>
                </a:moveTo>
                <a:lnTo>
                  <a:pt x="6350" y="25082"/>
                </a:lnTo>
                <a:lnTo>
                  <a:pt x="5841" y="22428"/>
                </a:lnTo>
                <a:lnTo>
                  <a:pt x="5841" y="11341"/>
                </a:lnTo>
                <a:lnTo>
                  <a:pt x="6350" y="8686"/>
                </a:lnTo>
                <a:lnTo>
                  <a:pt x="7112" y="5791"/>
                </a:lnTo>
                <a:lnTo>
                  <a:pt x="131063" y="5791"/>
                </a:lnTo>
                <a:lnTo>
                  <a:pt x="131063" y="0"/>
                </a:lnTo>
                <a:lnTo>
                  <a:pt x="5714" y="0"/>
                </a:lnTo>
                <a:lnTo>
                  <a:pt x="2793" y="1206"/>
                </a:lnTo>
                <a:lnTo>
                  <a:pt x="2539" y="1930"/>
                </a:lnTo>
                <a:lnTo>
                  <a:pt x="1397" y="5067"/>
                </a:lnTo>
                <a:lnTo>
                  <a:pt x="762" y="8928"/>
                </a:lnTo>
                <a:lnTo>
                  <a:pt x="0" y="12788"/>
                </a:lnTo>
                <a:lnTo>
                  <a:pt x="0" y="20980"/>
                </a:lnTo>
                <a:lnTo>
                  <a:pt x="762" y="24841"/>
                </a:lnTo>
                <a:lnTo>
                  <a:pt x="1397" y="28219"/>
                </a:lnTo>
                <a:lnTo>
                  <a:pt x="2539" y="31597"/>
                </a:lnTo>
                <a:lnTo>
                  <a:pt x="5714" y="33528"/>
                </a:lnTo>
                <a:lnTo>
                  <a:pt x="131063" y="33528"/>
                </a:lnTo>
                <a:lnTo>
                  <a:pt x="131063" y="27736"/>
                </a:lnTo>
                <a:lnTo>
                  <a:pt x="7112" y="27736"/>
                </a:lnTo>
                <a:close/>
              </a:path>
            </a:pathLst>
          </a:custGeom>
          <a:solidFill>
            <a:srgbClr val="B6423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231636" y="6620256"/>
            <a:ext cx="141731" cy="22859"/>
          </a:xfrm>
          <a:custGeom>
            <a:avLst/>
            <a:gdLst/>
            <a:ahLst/>
            <a:cxnLst/>
            <a:rect l="l" t="t" r="r" b="b"/>
            <a:pathLst>
              <a:path w="141731" h="22859">
                <a:moveTo>
                  <a:pt x="0" y="11544"/>
                </a:moveTo>
                <a:lnTo>
                  <a:pt x="0" y="14084"/>
                </a:lnTo>
                <a:lnTo>
                  <a:pt x="508" y="17081"/>
                </a:lnTo>
                <a:lnTo>
                  <a:pt x="1904" y="21704"/>
                </a:lnTo>
                <a:lnTo>
                  <a:pt x="4190" y="22860"/>
                </a:lnTo>
                <a:lnTo>
                  <a:pt x="141731" y="22860"/>
                </a:lnTo>
                <a:lnTo>
                  <a:pt x="141731" y="17322"/>
                </a:lnTo>
                <a:lnTo>
                  <a:pt x="6350" y="17322"/>
                </a:lnTo>
                <a:lnTo>
                  <a:pt x="6096" y="14312"/>
                </a:lnTo>
                <a:lnTo>
                  <a:pt x="5587" y="11544"/>
                </a:lnTo>
                <a:lnTo>
                  <a:pt x="6096" y="8547"/>
                </a:lnTo>
                <a:lnTo>
                  <a:pt x="6350" y="5537"/>
                </a:lnTo>
                <a:lnTo>
                  <a:pt x="141731" y="5537"/>
                </a:lnTo>
                <a:lnTo>
                  <a:pt x="141731" y="0"/>
                </a:lnTo>
                <a:lnTo>
                  <a:pt x="4190" y="0"/>
                </a:lnTo>
                <a:lnTo>
                  <a:pt x="1142" y="3467"/>
                </a:lnTo>
                <a:lnTo>
                  <a:pt x="508" y="8547"/>
                </a:lnTo>
                <a:lnTo>
                  <a:pt x="0" y="11544"/>
                </a:lnTo>
                <a:close/>
              </a:path>
            </a:pathLst>
          </a:custGeom>
          <a:solidFill>
            <a:srgbClr val="CE5D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234684" y="6662928"/>
            <a:ext cx="48767" cy="1523"/>
          </a:xfrm>
          <a:custGeom>
            <a:avLst/>
            <a:gdLst/>
            <a:ahLst/>
            <a:cxnLst/>
            <a:rect l="l" t="t" r="r" b="b"/>
            <a:pathLst>
              <a:path w="48767" h="1524">
                <a:moveTo>
                  <a:pt x="24764" y="0"/>
                </a:moveTo>
                <a:lnTo>
                  <a:pt x="14350" y="0"/>
                </a:lnTo>
                <a:lnTo>
                  <a:pt x="6730" y="1016"/>
                </a:lnTo>
                <a:lnTo>
                  <a:pt x="0" y="1524"/>
                </a:lnTo>
                <a:lnTo>
                  <a:pt x="48767" y="1524"/>
                </a:lnTo>
                <a:lnTo>
                  <a:pt x="42799" y="1016"/>
                </a:lnTo>
                <a:lnTo>
                  <a:pt x="35178" y="0"/>
                </a:lnTo>
                <a:lnTo>
                  <a:pt x="24764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239256" y="6586728"/>
            <a:ext cx="39624" cy="1524"/>
          </a:xfrm>
          <a:custGeom>
            <a:avLst/>
            <a:gdLst/>
            <a:ahLst/>
            <a:cxnLst/>
            <a:rect l="l" t="t" r="r" b="b"/>
            <a:pathLst>
              <a:path w="39624" h="1524">
                <a:moveTo>
                  <a:pt x="20066" y="0"/>
                </a:moveTo>
                <a:lnTo>
                  <a:pt x="11557" y="0"/>
                </a:lnTo>
                <a:lnTo>
                  <a:pt x="4953" y="1016"/>
                </a:lnTo>
                <a:lnTo>
                  <a:pt x="0" y="1524"/>
                </a:lnTo>
                <a:lnTo>
                  <a:pt x="39624" y="1524"/>
                </a:lnTo>
                <a:lnTo>
                  <a:pt x="34798" y="1016"/>
                </a:lnTo>
                <a:lnTo>
                  <a:pt x="28702" y="0"/>
                </a:lnTo>
                <a:lnTo>
                  <a:pt x="20066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243828" y="6662928"/>
            <a:ext cx="28956" cy="12191"/>
          </a:xfrm>
          <a:custGeom>
            <a:avLst/>
            <a:gdLst/>
            <a:ahLst/>
            <a:cxnLst/>
            <a:rect l="l" t="t" r="r" b="b"/>
            <a:pathLst>
              <a:path w="28956" h="12192">
                <a:moveTo>
                  <a:pt x="28956" y="0"/>
                </a:moveTo>
                <a:lnTo>
                  <a:pt x="1905" y="0"/>
                </a:lnTo>
                <a:lnTo>
                  <a:pt x="0" y="4064"/>
                </a:lnTo>
                <a:lnTo>
                  <a:pt x="2159" y="4064"/>
                </a:lnTo>
                <a:lnTo>
                  <a:pt x="5842" y="4775"/>
                </a:lnTo>
                <a:lnTo>
                  <a:pt x="10033" y="6451"/>
                </a:lnTo>
                <a:lnTo>
                  <a:pt x="15112" y="7886"/>
                </a:lnTo>
                <a:lnTo>
                  <a:pt x="19685" y="10274"/>
                </a:lnTo>
                <a:lnTo>
                  <a:pt x="23622" y="12192"/>
                </a:lnTo>
                <a:lnTo>
                  <a:pt x="28956" y="0"/>
                </a:lnTo>
                <a:close/>
              </a:path>
            </a:pathLst>
          </a:custGeom>
          <a:solidFill>
            <a:srgbClr val="DC70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249924" y="6586728"/>
            <a:ext cx="28955" cy="44196"/>
          </a:xfrm>
          <a:custGeom>
            <a:avLst/>
            <a:gdLst/>
            <a:ahLst/>
            <a:cxnLst/>
            <a:rect l="l" t="t" r="r" b="b"/>
            <a:pathLst>
              <a:path w="28955" h="44196">
                <a:moveTo>
                  <a:pt x="24511" y="16979"/>
                </a:moveTo>
                <a:lnTo>
                  <a:pt x="21971" y="10236"/>
                </a:lnTo>
                <a:lnTo>
                  <a:pt x="19558" y="4648"/>
                </a:lnTo>
                <a:lnTo>
                  <a:pt x="16763" y="0"/>
                </a:lnTo>
                <a:lnTo>
                  <a:pt x="0" y="0"/>
                </a:lnTo>
                <a:lnTo>
                  <a:pt x="762" y="927"/>
                </a:lnTo>
                <a:lnTo>
                  <a:pt x="2159" y="4648"/>
                </a:lnTo>
                <a:lnTo>
                  <a:pt x="3937" y="10693"/>
                </a:lnTo>
                <a:lnTo>
                  <a:pt x="5841" y="19304"/>
                </a:lnTo>
                <a:lnTo>
                  <a:pt x="6476" y="24422"/>
                </a:lnTo>
                <a:lnTo>
                  <a:pt x="6985" y="28841"/>
                </a:lnTo>
                <a:lnTo>
                  <a:pt x="6985" y="33032"/>
                </a:lnTo>
                <a:lnTo>
                  <a:pt x="6476" y="36753"/>
                </a:lnTo>
                <a:lnTo>
                  <a:pt x="5841" y="42329"/>
                </a:lnTo>
                <a:lnTo>
                  <a:pt x="5587" y="44196"/>
                </a:lnTo>
                <a:lnTo>
                  <a:pt x="19430" y="33731"/>
                </a:lnTo>
                <a:lnTo>
                  <a:pt x="28955" y="36982"/>
                </a:lnTo>
                <a:lnTo>
                  <a:pt x="27812" y="30708"/>
                </a:lnTo>
                <a:lnTo>
                  <a:pt x="26797" y="24422"/>
                </a:lnTo>
                <a:lnTo>
                  <a:pt x="24511" y="16979"/>
                </a:lnTo>
                <a:close/>
              </a:path>
            </a:pathLst>
          </a:custGeom>
          <a:solidFill>
            <a:srgbClr val="ECB96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61238" y="4367022"/>
            <a:ext cx="4646676" cy="1655064"/>
          </a:xfrm>
          <a:custGeom>
            <a:avLst/>
            <a:gdLst/>
            <a:ahLst/>
            <a:cxnLst/>
            <a:rect l="l" t="t" r="r" b="b"/>
            <a:pathLst>
              <a:path w="4646676" h="1655064">
                <a:moveTo>
                  <a:pt x="0" y="188594"/>
                </a:moveTo>
                <a:lnTo>
                  <a:pt x="5479" y="143279"/>
                </a:lnTo>
                <a:lnTo>
                  <a:pt x="21045" y="101932"/>
                </a:lnTo>
                <a:lnTo>
                  <a:pt x="45388" y="65866"/>
                </a:lnTo>
                <a:lnTo>
                  <a:pt x="77196" y="36393"/>
                </a:lnTo>
                <a:lnTo>
                  <a:pt x="115160" y="14823"/>
                </a:lnTo>
                <a:lnTo>
                  <a:pt x="157971" y="2468"/>
                </a:lnTo>
                <a:lnTo>
                  <a:pt x="188556" y="0"/>
                </a:lnTo>
                <a:lnTo>
                  <a:pt x="4458081" y="0"/>
                </a:lnTo>
                <a:lnTo>
                  <a:pt x="4503396" y="5482"/>
                </a:lnTo>
                <a:lnTo>
                  <a:pt x="4544743" y="21054"/>
                </a:lnTo>
                <a:lnTo>
                  <a:pt x="4580809" y="45404"/>
                </a:lnTo>
                <a:lnTo>
                  <a:pt x="4610282" y="77221"/>
                </a:lnTo>
                <a:lnTo>
                  <a:pt x="4631852" y="115192"/>
                </a:lnTo>
                <a:lnTo>
                  <a:pt x="4644207" y="158008"/>
                </a:lnTo>
                <a:lnTo>
                  <a:pt x="4646676" y="188594"/>
                </a:lnTo>
                <a:lnTo>
                  <a:pt x="4646676" y="1466507"/>
                </a:lnTo>
                <a:lnTo>
                  <a:pt x="4641193" y="1511820"/>
                </a:lnTo>
                <a:lnTo>
                  <a:pt x="4625621" y="1553161"/>
                </a:lnTo>
                <a:lnTo>
                  <a:pt x="4601271" y="1589219"/>
                </a:lnTo>
                <a:lnTo>
                  <a:pt x="4569454" y="1618684"/>
                </a:lnTo>
                <a:lnTo>
                  <a:pt x="4531483" y="1640246"/>
                </a:lnTo>
                <a:lnTo>
                  <a:pt x="4488667" y="1652596"/>
                </a:lnTo>
                <a:lnTo>
                  <a:pt x="4458081" y="1655064"/>
                </a:lnTo>
                <a:lnTo>
                  <a:pt x="188556" y="1655064"/>
                </a:lnTo>
                <a:lnTo>
                  <a:pt x="143243" y="1649584"/>
                </a:lnTo>
                <a:lnTo>
                  <a:pt x="101902" y="1634018"/>
                </a:lnTo>
                <a:lnTo>
                  <a:pt x="65844" y="1609675"/>
                </a:lnTo>
                <a:lnTo>
                  <a:pt x="36379" y="1577867"/>
                </a:lnTo>
                <a:lnTo>
                  <a:pt x="14817" y="1539903"/>
                </a:lnTo>
                <a:lnTo>
                  <a:pt x="2467" y="1497092"/>
                </a:lnTo>
                <a:lnTo>
                  <a:pt x="0" y="1466507"/>
                </a:lnTo>
                <a:lnTo>
                  <a:pt x="0" y="188594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93776" y="4277842"/>
            <a:ext cx="632485" cy="6324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9684" y="4303776"/>
            <a:ext cx="530352" cy="530351"/>
          </a:xfrm>
          <a:custGeom>
            <a:avLst/>
            <a:gdLst/>
            <a:ahLst/>
            <a:cxnLst/>
            <a:rect l="l" t="t" r="r" b="b"/>
            <a:pathLst>
              <a:path w="530352" h="530351">
                <a:moveTo>
                  <a:pt x="0" y="265175"/>
                </a:moveTo>
                <a:lnTo>
                  <a:pt x="879" y="286921"/>
                </a:lnTo>
                <a:lnTo>
                  <a:pt x="3470" y="308183"/>
                </a:lnTo>
                <a:lnTo>
                  <a:pt x="7706" y="328893"/>
                </a:lnTo>
                <a:lnTo>
                  <a:pt x="13518" y="348983"/>
                </a:lnTo>
                <a:lnTo>
                  <a:pt x="20838" y="368385"/>
                </a:lnTo>
                <a:lnTo>
                  <a:pt x="29597" y="387030"/>
                </a:lnTo>
                <a:lnTo>
                  <a:pt x="39728" y="404849"/>
                </a:lnTo>
                <a:lnTo>
                  <a:pt x="51162" y="421776"/>
                </a:lnTo>
                <a:lnTo>
                  <a:pt x="63831" y="437740"/>
                </a:lnTo>
                <a:lnTo>
                  <a:pt x="77666" y="452675"/>
                </a:lnTo>
                <a:lnTo>
                  <a:pt x="92600" y="466512"/>
                </a:lnTo>
                <a:lnTo>
                  <a:pt x="108564" y="479182"/>
                </a:lnTo>
                <a:lnTo>
                  <a:pt x="125490" y="490617"/>
                </a:lnTo>
                <a:lnTo>
                  <a:pt x="143310" y="500749"/>
                </a:lnTo>
                <a:lnTo>
                  <a:pt x="161955" y="509510"/>
                </a:lnTo>
                <a:lnTo>
                  <a:pt x="181358" y="516831"/>
                </a:lnTo>
                <a:lnTo>
                  <a:pt x="201449" y="522644"/>
                </a:lnTo>
                <a:lnTo>
                  <a:pt x="222162" y="526880"/>
                </a:lnTo>
                <a:lnTo>
                  <a:pt x="243426" y="529472"/>
                </a:lnTo>
                <a:lnTo>
                  <a:pt x="265175" y="530351"/>
                </a:lnTo>
                <a:lnTo>
                  <a:pt x="286925" y="529472"/>
                </a:lnTo>
                <a:lnTo>
                  <a:pt x="308189" y="526880"/>
                </a:lnTo>
                <a:lnTo>
                  <a:pt x="328902" y="522644"/>
                </a:lnTo>
                <a:lnTo>
                  <a:pt x="348993" y="516831"/>
                </a:lnTo>
                <a:lnTo>
                  <a:pt x="368396" y="509510"/>
                </a:lnTo>
                <a:lnTo>
                  <a:pt x="387041" y="500749"/>
                </a:lnTo>
                <a:lnTo>
                  <a:pt x="404861" y="490617"/>
                </a:lnTo>
                <a:lnTo>
                  <a:pt x="421787" y="479182"/>
                </a:lnTo>
                <a:lnTo>
                  <a:pt x="437751" y="466512"/>
                </a:lnTo>
                <a:lnTo>
                  <a:pt x="452685" y="452675"/>
                </a:lnTo>
                <a:lnTo>
                  <a:pt x="466520" y="437740"/>
                </a:lnTo>
                <a:lnTo>
                  <a:pt x="479189" y="421776"/>
                </a:lnTo>
                <a:lnTo>
                  <a:pt x="490623" y="404849"/>
                </a:lnTo>
                <a:lnTo>
                  <a:pt x="500754" y="387030"/>
                </a:lnTo>
                <a:lnTo>
                  <a:pt x="509513" y="368385"/>
                </a:lnTo>
                <a:lnTo>
                  <a:pt x="516833" y="348983"/>
                </a:lnTo>
                <a:lnTo>
                  <a:pt x="522645" y="328893"/>
                </a:lnTo>
                <a:lnTo>
                  <a:pt x="526881" y="308183"/>
                </a:lnTo>
                <a:lnTo>
                  <a:pt x="529472" y="286921"/>
                </a:lnTo>
                <a:lnTo>
                  <a:pt x="530352" y="265175"/>
                </a:lnTo>
                <a:lnTo>
                  <a:pt x="529472" y="243430"/>
                </a:lnTo>
                <a:lnTo>
                  <a:pt x="526881" y="222168"/>
                </a:lnTo>
                <a:lnTo>
                  <a:pt x="522645" y="201458"/>
                </a:lnTo>
                <a:lnTo>
                  <a:pt x="516833" y="181368"/>
                </a:lnTo>
                <a:lnTo>
                  <a:pt x="509513" y="161966"/>
                </a:lnTo>
                <a:lnTo>
                  <a:pt x="500754" y="143321"/>
                </a:lnTo>
                <a:lnTo>
                  <a:pt x="490623" y="125502"/>
                </a:lnTo>
                <a:lnTo>
                  <a:pt x="479189" y="108575"/>
                </a:lnTo>
                <a:lnTo>
                  <a:pt x="466520" y="92611"/>
                </a:lnTo>
                <a:lnTo>
                  <a:pt x="452685" y="77676"/>
                </a:lnTo>
                <a:lnTo>
                  <a:pt x="437751" y="63839"/>
                </a:lnTo>
                <a:lnTo>
                  <a:pt x="421787" y="51169"/>
                </a:lnTo>
                <a:lnTo>
                  <a:pt x="404861" y="39734"/>
                </a:lnTo>
                <a:lnTo>
                  <a:pt x="387041" y="29602"/>
                </a:lnTo>
                <a:lnTo>
                  <a:pt x="368396" y="20841"/>
                </a:lnTo>
                <a:lnTo>
                  <a:pt x="348993" y="13520"/>
                </a:lnTo>
                <a:lnTo>
                  <a:pt x="328902" y="7707"/>
                </a:lnTo>
                <a:lnTo>
                  <a:pt x="308189" y="3471"/>
                </a:lnTo>
                <a:lnTo>
                  <a:pt x="286925" y="879"/>
                </a:lnTo>
                <a:lnTo>
                  <a:pt x="265175" y="0"/>
                </a:lnTo>
                <a:lnTo>
                  <a:pt x="243426" y="879"/>
                </a:lnTo>
                <a:lnTo>
                  <a:pt x="222162" y="3471"/>
                </a:lnTo>
                <a:lnTo>
                  <a:pt x="201449" y="7707"/>
                </a:lnTo>
                <a:lnTo>
                  <a:pt x="181358" y="13520"/>
                </a:lnTo>
                <a:lnTo>
                  <a:pt x="161955" y="20841"/>
                </a:lnTo>
                <a:lnTo>
                  <a:pt x="143310" y="29602"/>
                </a:lnTo>
                <a:lnTo>
                  <a:pt x="125490" y="39734"/>
                </a:lnTo>
                <a:lnTo>
                  <a:pt x="108564" y="51169"/>
                </a:lnTo>
                <a:lnTo>
                  <a:pt x="92600" y="63839"/>
                </a:lnTo>
                <a:lnTo>
                  <a:pt x="77666" y="77676"/>
                </a:lnTo>
                <a:lnTo>
                  <a:pt x="63831" y="92611"/>
                </a:lnTo>
                <a:lnTo>
                  <a:pt x="51162" y="108575"/>
                </a:lnTo>
                <a:lnTo>
                  <a:pt x="39728" y="125502"/>
                </a:lnTo>
                <a:lnTo>
                  <a:pt x="29597" y="143321"/>
                </a:lnTo>
                <a:lnTo>
                  <a:pt x="20838" y="161966"/>
                </a:lnTo>
                <a:lnTo>
                  <a:pt x="13518" y="181368"/>
                </a:lnTo>
                <a:lnTo>
                  <a:pt x="7706" y="201458"/>
                </a:lnTo>
                <a:lnTo>
                  <a:pt x="3470" y="222168"/>
                </a:lnTo>
                <a:lnTo>
                  <a:pt x="879" y="243430"/>
                </a:lnTo>
                <a:lnTo>
                  <a:pt x="0" y="26517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5771" y="4428744"/>
            <a:ext cx="309964" cy="245363"/>
          </a:xfrm>
          <a:custGeom>
            <a:avLst/>
            <a:gdLst/>
            <a:ahLst/>
            <a:cxnLst/>
            <a:rect l="l" t="t" r="r" b="b"/>
            <a:pathLst>
              <a:path w="309964" h="245363">
                <a:moveTo>
                  <a:pt x="35612" y="233307"/>
                </a:moveTo>
                <a:lnTo>
                  <a:pt x="46450" y="240014"/>
                </a:lnTo>
                <a:lnTo>
                  <a:pt x="58097" y="245363"/>
                </a:lnTo>
                <a:lnTo>
                  <a:pt x="61999" y="221410"/>
                </a:lnTo>
                <a:lnTo>
                  <a:pt x="69656" y="202890"/>
                </a:lnTo>
                <a:lnTo>
                  <a:pt x="79657" y="189126"/>
                </a:lnTo>
                <a:lnTo>
                  <a:pt x="90589" y="179441"/>
                </a:lnTo>
                <a:lnTo>
                  <a:pt x="101039" y="173159"/>
                </a:lnTo>
                <a:lnTo>
                  <a:pt x="109595" y="169603"/>
                </a:lnTo>
                <a:lnTo>
                  <a:pt x="114844" y="168096"/>
                </a:lnTo>
                <a:lnTo>
                  <a:pt x="115819" y="167893"/>
                </a:lnTo>
                <a:lnTo>
                  <a:pt x="124294" y="171668"/>
                </a:lnTo>
                <a:lnTo>
                  <a:pt x="135912" y="174228"/>
                </a:lnTo>
                <a:lnTo>
                  <a:pt x="149584" y="175574"/>
                </a:lnTo>
                <a:lnTo>
                  <a:pt x="164222" y="175706"/>
                </a:lnTo>
                <a:lnTo>
                  <a:pt x="178737" y="174624"/>
                </a:lnTo>
                <a:lnTo>
                  <a:pt x="192040" y="172328"/>
                </a:lnTo>
                <a:lnTo>
                  <a:pt x="203042" y="168818"/>
                </a:lnTo>
                <a:lnTo>
                  <a:pt x="205024" y="167893"/>
                </a:lnTo>
                <a:lnTo>
                  <a:pt x="212918" y="181680"/>
                </a:lnTo>
                <a:lnTo>
                  <a:pt x="222028" y="190469"/>
                </a:lnTo>
                <a:lnTo>
                  <a:pt x="231943" y="195608"/>
                </a:lnTo>
                <a:lnTo>
                  <a:pt x="242254" y="198444"/>
                </a:lnTo>
                <a:lnTo>
                  <a:pt x="252550" y="200326"/>
                </a:lnTo>
                <a:lnTo>
                  <a:pt x="262421" y="202600"/>
                </a:lnTo>
                <a:lnTo>
                  <a:pt x="267990" y="204723"/>
                </a:lnTo>
                <a:lnTo>
                  <a:pt x="279461" y="215142"/>
                </a:lnTo>
                <a:lnTo>
                  <a:pt x="283773" y="227590"/>
                </a:lnTo>
                <a:lnTo>
                  <a:pt x="283726" y="237489"/>
                </a:lnTo>
                <a:lnTo>
                  <a:pt x="291600" y="232282"/>
                </a:lnTo>
                <a:lnTo>
                  <a:pt x="298153" y="226948"/>
                </a:lnTo>
                <a:lnTo>
                  <a:pt x="302090" y="221741"/>
                </a:lnTo>
                <a:lnTo>
                  <a:pt x="304719" y="219074"/>
                </a:lnTo>
                <a:lnTo>
                  <a:pt x="307335" y="217804"/>
                </a:lnTo>
                <a:lnTo>
                  <a:pt x="309964" y="216534"/>
                </a:lnTo>
                <a:lnTo>
                  <a:pt x="307669" y="204700"/>
                </a:lnTo>
                <a:lnTo>
                  <a:pt x="302845" y="191990"/>
                </a:lnTo>
                <a:lnTo>
                  <a:pt x="295876" y="180020"/>
                </a:lnTo>
                <a:lnTo>
                  <a:pt x="287144" y="170411"/>
                </a:lnTo>
                <a:lnTo>
                  <a:pt x="283726" y="167893"/>
                </a:lnTo>
                <a:lnTo>
                  <a:pt x="289881" y="151503"/>
                </a:lnTo>
                <a:lnTo>
                  <a:pt x="293115" y="137084"/>
                </a:lnTo>
                <a:lnTo>
                  <a:pt x="293678" y="124526"/>
                </a:lnTo>
                <a:lnTo>
                  <a:pt x="291818" y="113717"/>
                </a:lnTo>
                <a:lnTo>
                  <a:pt x="287784" y="104546"/>
                </a:lnTo>
                <a:lnTo>
                  <a:pt x="281826" y="96900"/>
                </a:lnTo>
                <a:lnTo>
                  <a:pt x="274192" y="90670"/>
                </a:lnTo>
                <a:lnTo>
                  <a:pt x="265132" y="85744"/>
                </a:lnTo>
                <a:lnTo>
                  <a:pt x="254895" y="82009"/>
                </a:lnTo>
                <a:lnTo>
                  <a:pt x="246997" y="80009"/>
                </a:lnTo>
                <a:lnTo>
                  <a:pt x="234787" y="78090"/>
                </a:lnTo>
                <a:lnTo>
                  <a:pt x="221983" y="76968"/>
                </a:lnTo>
                <a:lnTo>
                  <a:pt x="208878" y="76567"/>
                </a:lnTo>
                <a:lnTo>
                  <a:pt x="195765" y="76811"/>
                </a:lnTo>
                <a:lnTo>
                  <a:pt x="182937" y="77620"/>
                </a:lnTo>
                <a:lnTo>
                  <a:pt x="170684" y="78919"/>
                </a:lnTo>
                <a:lnTo>
                  <a:pt x="163037" y="80009"/>
                </a:lnTo>
                <a:lnTo>
                  <a:pt x="155176" y="81406"/>
                </a:lnTo>
                <a:lnTo>
                  <a:pt x="148610" y="82676"/>
                </a:lnTo>
                <a:lnTo>
                  <a:pt x="142057" y="83946"/>
                </a:lnTo>
                <a:lnTo>
                  <a:pt x="140877" y="65542"/>
                </a:lnTo>
                <a:lnTo>
                  <a:pt x="137460" y="49438"/>
                </a:lnTo>
                <a:lnTo>
                  <a:pt x="131987" y="35623"/>
                </a:lnTo>
                <a:lnTo>
                  <a:pt x="124642" y="24085"/>
                </a:lnTo>
                <a:lnTo>
                  <a:pt x="115607" y="14812"/>
                </a:lnTo>
                <a:lnTo>
                  <a:pt x="105064" y="7792"/>
                </a:lnTo>
                <a:lnTo>
                  <a:pt x="93196" y="3014"/>
                </a:lnTo>
                <a:lnTo>
                  <a:pt x="80186" y="466"/>
                </a:lnTo>
                <a:lnTo>
                  <a:pt x="71216" y="0"/>
                </a:lnTo>
                <a:lnTo>
                  <a:pt x="58044" y="2028"/>
                </a:lnTo>
                <a:lnTo>
                  <a:pt x="46086" y="7465"/>
                </a:lnTo>
                <a:lnTo>
                  <a:pt x="35585" y="15339"/>
                </a:lnTo>
                <a:lnTo>
                  <a:pt x="26786" y="24678"/>
                </a:lnTo>
                <a:lnTo>
                  <a:pt x="17698" y="36559"/>
                </a:lnTo>
                <a:lnTo>
                  <a:pt x="10123" y="48379"/>
                </a:lnTo>
                <a:lnTo>
                  <a:pt x="4323" y="59584"/>
                </a:lnTo>
                <a:lnTo>
                  <a:pt x="732" y="69405"/>
                </a:lnTo>
                <a:lnTo>
                  <a:pt x="0" y="83965"/>
                </a:lnTo>
                <a:lnTo>
                  <a:pt x="5105" y="95228"/>
                </a:lnTo>
                <a:lnTo>
                  <a:pt x="8250" y="97154"/>
                </a:lnTo>
                <a:lnTo>
                  <a:pt x="18872" y="102635"/>
                </a:lnTo>
                <a:lnTo>
                  <a:pt x="30586" y="100897"/>
                </a:lnTo>
                <a:lnTo>
                  <a:pt x="37104" y="95757"/>
                </a:lnTo>
                <a:lnTo>
                  <a:pt x="52380" y="82989"/>
                </a:lnTo>
                <a:lnTo>
                  <a:pt x="65375" y="78093"/>
                </a:lnTo>
                <a:lnTo>
                  <a:pt x="74700" y="77763"/>
                </a:lnTo>
                <a:lnTo>
                  <a:pt x="79090" y="78739"/>
                </a:lnTo>
                <a:lnTo>
                  <a:pt x="78082" y="81145"/>
                </a:lnTo>
                <a:lnTo>
                  <a:pt x="75841" y="88366"/>
                </a:lnTo>
                <a:lnTo>
                  <a:pt x="73548" y="100408"/>
                </a:lnTo>
                <a:lnTo>
                  <a:pt x="72381" y="117277"/>
                </a:lnTo>
                <a:lnTo>
                  <a:pt x="73520" y="138978"/>
                </a:lnTo>
                <a:lnTo>
                  <a:pt x="73845" y="141731"/>
                </a:lnTo>
                <a:lnTo>
                  <a:pt x="61158" y="150085"/>
                </a:lnTo>
                <a:lnTo>
                  <a:pt x="50937" y="161045"/>
                </a:lnTo>
                <a:lnTo>
                  <a:pt x="42911" y="173654"/>
                </a:lnTo>
                <a:lnTo>
                  <a:pt x="36810" y="186955"/>
                </a:lnTo>
                <a:lnTo>
                  <a:pt x="32363" y="199991"/>
                </a:lnTo>
                <a:lnTo>
                  <a:pt x="29299" y="211805"/>
                </a:lnTo>
                <a:lnTo>
                  <a:pt x="27347" y="221439"/>
                </a:lnTo>
                <a:lnTo>
                  <a:pt x="26614" y="225678"/>
                </a:lnTo>
                <a:lnTo>
                  <a:pt x="35612" y="2333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2068" y="4407408"/>
            <a:ext cx="137363" cy="105156"/>
          </a:xfrm>
          <a:custGeom>
            <a:avLst/>
            <a:gdLst/>
            <a:ahLst/>
            <a:cxnLst/>
            <a:rect l="l" t="t" r="r" b="b"/>
            <a:pathLst>
              <a:path w="137363" h="105155">
                <a:moveTo>
                  <a:pt x="9186" y="36285"/>
                </a:moveTo>
                <a:lnTo>
                  <a:pt x="19723" y="28477"/>
                </a:lnTo>
                <a:lnTo>
                  <a:pt x="31710" y="23090"/>
                </a:lnTo>
                <a:lnTo>
                  <a:pt x="44907" y="21082"/>
                </a:lnTo>
                <a:lnTo>
                  <a:pt x="54341" y="21591"/>
                </a:lnTo>
                <a:lnTo>
                  <a:pt x="67362" y="24192"/>
                </a:lnTo>
                <a:lnTo>
                  <a:pt x="79237" y="29009"/>
                </a:lnTo>
                <a:lnTo>
                  <a:pt x="89783" y="36055"/>
                </a:lnTo>
                <a:lnTo>
                  <a:pt x="98820" y="45341"/>
                </a:lnTo>
                <a:lnTo>
                  <a:pt x="106164" y="56882"/>
                </a:lnTo>
                <a:lnTo>
                  <a:pt x="111635" y="70689"/>
                </a:lnTo>
                <a:lnTo>
                  <a:pt x="115051" y="86776"/>
                </a:lnTo>
                <a:lnTo>
                  <a:pt x="116230" y="105156"/>
                </a:lnTo>
                <a:lnTo>
                  <a:pt x="122834" y="103886"/>
                </a:lnTo>
                <a:lnTo>
                  <a:pt x="129438" y="102489"/>
                </a:lnTo>
                <a:lnTo>
                  <a:pt x="137363" y="101219"/>
                </a:lnTo>
                <a:lnTo>
                  <a:pt x="137129" y="97026"/>
                </a:lnTo>
                <a:lnTo>
                  <a:pt x="135668" y="85243"/>
                </a:lnTo>
                <a:lnTo>
                  <a:pt x="132904" y="72609"/>
                </a:lnTo>
                <a:lnTo>
                  <a:pt x="128745" y="59615"/>
                </a:lnTo>
                <a:lnTo>
                  <a:pt x="123098" y="46755"/>
                </a:lnTo>
                <a:lnTo>
                  <a:pt x="115872" y="34522"/>
                </a:lnTo>
                <a:lnTo>
                  <a:pt x="106975" y="23408"/>
                </a:lnTo>
                <a:lnTo>
                  <a:pt x="96314" y="13906"/>
                </a:lnTo>
                <a:lnTo>
                  <a:pt x="83798" y="6509"/>
                </a:lnTo>
                <a:lnTo>
                  <a:pt x="69334" y="1709"/>
                </a:lnTo>
                <a:lnTo>
                  <a:pt x="52831" y="0"/>
                </a:lnTo>
                <a:lnTo>
                  <a:pt x="37216" y="1249"/>
                </a:lnTo>
                <a:lnTo>
                  <a:pt x="20018" y="6973"/>
                </a:lnTo>
                <a:lnTo>
                  <a:pt x="8913" y="15902"/>
                </a:lnTo>
                <a:lnTo>
                  <a:pt x="2685" y="26442"/>
                </a:lnTo>
                <a:lnTo>
                  <a:pt x="119" y="36997"/>
                </a:lnTo>
                <a:lnTo>
                  <a:pt x="0" y="45974"/>
                </a:lnTo>
                <a:lnTo>
                  <a:pt x="338" y="45558"/>
                </a:lnTo>
                <a:lnTo>
                  <a:pt x="9186" y="36285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5444" y="4509419"/>
            <a:ext cx="71628" cy="108300"/>
          </a:xfrm>
          <a:custGeom>
            <a:avLst/>
            <a:gdLst/>
            <a:ahLst/>
            <a:cxnLst/>
            <a:rect l="l" t="t" r="r" b="b"/>
            <a:pathLst>
              <a:path w="71628" h="108300">
                <a:moveTo>
                  <a:pt x="69337" y="61820"/>
                </a:moveTo>
                <a:lnTo>
                  <a:pt x="66498" y="44223"/>
                </a:lnTo>
                <a:lnTo>
                  <a:pt x="62551" y="30015"/>
                </a:lnTo>
                <a:lnTo>
                  <a:pt x="57512" y="18915"/>
                </a:lnTo>
                <a:lnTo>
                  <a:pt x="51397" y="10644"/>
                </a:lnTo>
                <a:lnTo>
                  <a:pt x="44221" y="4921"/>
                </a:lnTo>
                <a:lnTo>
                  <a:pt x="36001" y="1466"/>
                </a:lnTo>
                <a:lnTo>
                  <a:pt x="26752" y="0"/>
                </a:lnTo>
                <a:lnTo>
                  <a:pt x="16490" y="241"/>
                </a:lnTo>
                <a:lnTo>
                  <a:pt x="5232" y="1910"/>
                </a:lnTo>
                <a:lnTo>
                  <a:pt x="0" y="3017"/>
                </a:lnTo>
                <a:lnTo>
                  <a:pt x="10769" y="7865"/>
                </a:lnTo>
                <a:lnTo>
                  <a:pt x="19896" y="14223"/>
                </a:lnTo>
                <a:lnTo>
                  <a:pt x="27017" y="22306"/>
                </a:lnTo>
                <a:lnTo>
                  <a:pt x="31772" y="32326"/>
                </a:lnTo>
                <a:lnTo>
                  <a:pt x="33797" y="44497"/>
                </a:lnTo>
                <a:lnTo>
                  <a:pt x="32731" y="59031"/>
                </a:lnTo>
                <a:lnTo>
                  <a:pt x="30505" y="68803"/>
                </a:lnTo>
                <a:lnTo>
                  <a:pt x="39693" y="82319"/>
                </a:lnTo>
                <a:lnTo>
                  <a:pt x="49229" y="93998"/>
                </a:lnTo>
                <a:lnTo>
                  <a:pt x="58674" y="102794"/>
                </a:lnTo>
                <a:lnTo>
                  <a:pt x="67588" y="107664"/>
                </a:lnTo>
                <a:lnTo>
                  <a:pt x="71628" y="108300"/>
                </a:lnTo>
                <a:lnTo>
                  <a:pt x="71052" y="83086"/>
                </a:lnTo>
                <a:lnTo>
                  <a:pt x="69337" y="61820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68096" y="4504666"/>
            <a:ext cx="105156" cy="70381"/>
          </a:xfrm>
          <a:custGeom>
            <a:avLst/>
            <a:gdLst/>
            <a:ahLst/>
            <a:cxnLst/>
            <a:rect l="l" t="t" r="r" b="b"/>
            <a:pathLst>
              <a:path w="105156" h="70381">
                <a:moveTo>
                  <a:pt x="555" y="54358"/>
                </a:moveTo>
                <a:lnTo>
                  <a:pt x="7804" y="65868"/>
                </a:lnTo>
                <a:lnTo>
                  <a:pt x="21031" y="70381"/>
                </a:lnTo>
                <a:lnTo>
                  <a:pt x="84124" y="70381"/>
                </a:lnTo>
                <a:lnTo>
                  <a:pt x="89065" y="69828"/>
                </a:lnTo>
                <a:lnTo>
                  <a:pt x="100617" y="62612"/>
                </a:lnTo>
                <a:lnTo>
                  <a:pt x="105156" y="49426"/>
                </a:lnTo>
                <a:lnTo>
                  <a:pt x="105156" y="3579"/>
                </a:lnTo>
                <a:lnTo>
                  <a:pt x="99911" y="2498"/>
                </a:lnTo>
                <a:lnTo>
                  <a:pt x="86970" y="750"/>
                </a:lnTo>
                <a:lnTo>
                  <a:pt x="73498" y="0"/>
                </a:lnTo>
                <a:lnTo>
                  <a:pt x="59825" y="87"/>
                </a:lnTo>
                <a:lnTo>
                  <a:pt x="46282" y="853"/>
                </a:lnTo>
                <a:lnTo>
                  <a:pt x="33197" y="2138"/>
                </a:lnTo>
                <a:lnTo>
                  <a:pt x="20902" y="3783"/>
                </a:lnTo>
                <a:lnTo>
                  <a:pt x="9726" y="5629"/>
                </a:lnTo>
                <a:lnTo>
                  <a:pt x="0" y="7516"/>
                </a:lnTo>
                <a:lnTo>
                  <a:pt x="0" y="49426"/>
                </a:lnTo>
                <a:lnTo>
                  <a:pt x="555" y="54358"/>
                </a:lnTo>
                <a:close/>
              </a:path>
            </a:pathLst>
          </a:custGeom>
          <a:solidFill>
            <a:srgbClr val="DF2C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2940" y="4454652"/>
            <a:ext cx="21335" cy="21336"/>
          </a:xfrm>
          <a:custGeom>
            <a:avLst/>
            <a:gdLst/>
            <a:ahLst/>
            <a:cxnLst/>
            <a:rect l="l" t="t" r="r" b="b"/>
            <a:pathLst>
              <a:path w="21335" h="21336">
                <a:moveTo>
                  <a:pt x="0" y="10668"/>
                </a:moveTo>
                <a:lnTo>
                  <a:pt x="0" y="16510"/>
                </a:lnTo>
                <a:lnTo>
                  <a:pt x="4775" y="21336"/>
                </a:lnTo>
                <a:lnTo>
                  <a:pt x="16560" y="21336"/>
                </a:lnTo>
                <a:lnTo>
                  <a:pt x="21335" y="16510"/>
                </a:lnTo>
                <a:lnTo>
                  <a:pt x="21335" y="4825"/>
                </a:lnTo>
                <a:lnTo>
                  <a:pt x="16560" y="0"/>
                </a:lnTo>
                <a:lnTo>
                  <a:pt x="4775" y="0"/>
                </a:lnTo>
                <a:lnTo>
                  <a:pt x="0" y="4825"/>
                </a:lnTo>
                <a:lnTo>
                  <a:pt x="0" y="10668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20948" y="4642804"/>
            <a:ext cx="334741" cy="80071"/>
          </a:xfrm>
          <a:custGeom>
            <a:avLst/>
            <a:gdLst/>
            <a:ahLst/>
            <a:cxnLst/>
            <a:rect l="l" t="t" r="r" b="b"/>
            <a:pathLst>
              <a:path w="334741" h="80071">
                <a:moveTo>
                  <a:pt x="0" y="14469"/>
                </a:moveTo>
                <a:lnTo>
                  <a:pt x="3027" y="25588"/>
                </a:lnTo>
                <a:lnTo>
                  <a:pt x="15844" y="39021"/>
                </a:lnTo>
                <a:lnTo>
                  <a:pt x="25204" y="46084"/>
                </a:lnTo>
                <a:lnTo>
                  <a:pt x="35625" y="52401"/>
                </a:lnTo>
                <a:lnTo>
                  <a:pt x="46969" y="57997"/>
                </a:lnTo>
                <a:lnTo>
                  <a:pt x="59097" y="62898"/>
                </a:lnTo>
                <a:lnTo>
                  <a:pt x="71870" y="67128"/>
                </a:lnTo>
                <a:lnTo>
                  <a:pt x="85150" y="70713"/>
                </a:lnTo>
                <a:lnTo>
                  <a:pt x="98799" y="73677"/>
                </a:lnTo>
                <a:lnTo>
                  <a:pt x="112678" y="76046"/>
                </a:lnTo>
                <a:lnTo>
                  <a:pt x="126648" y="77845"/>
                </a:lnTo>
                <a:lnTo>
                  <a:pt x="140571" y="79098"/>
                </a:lnTo>
                <a:lnTo>
                  <a:pt x="154308" y="79832"/>
                </a:lnTo>
                <a:lnTo>
                  <a:pt x="167721" y="80071"/>
                </a:lnTo>
                <a:lnTo>
                  <a:pt x="176519" y="79968"/>
                </a:lnTo>
                <a:lnTo>
                  <a:pt x="190161" y="79406"/>
                </a:lnTo>
                <a:lnTo>
                  <a:pt x="204036" y="78332"/>
                </a:lnTo>
                <a:lnTo>
                  <a:pt x="218006" y="76722"/>
                </a:lnTo>
                <a:lnTo>
                  <a:pt x="231931" y="74550"/>
                </a:lnTo>
                <a:lnTo>
                  <a:pt x="245674" y="71791"/>
                </a:lnTo>
                <a:lnTo>
                  <a:pt x="259095" y="68421"/>
                </a:lnTo>
                <a:lnTo>
                  <a:pt x="272057" y="64414"/>
                </a:lnTo>
                <a:lnTo>
                  <a:pt x="284420" y="59745"/>
                </a:lnTo>
                <a:lnTo>
                  <a:pt x="296047" y="54388"/>
                </a:lnTo>
                <a:lnTo>
                  <a:pt x="306798" y="48319"/>
                </a:lnTo>
                <a:lnTo>
                  <a:pt x="316535" y="41513"/>
                </a:lnTo>
                <a:lnTo>
                  <a:pt x="325120" y="33945"/>
                </a:lnTo>
                <a:lnTo>
                  <a:pt x="333115" y="24609"/>
                </a:lnTo>
                <a:lnTo>
                  <a:pt x="334741" y="13278"/>
                </a:lnTo>
                <a:lnTo>
                  <a:pt x="328503" y="3109"/>
                </a:lnTo>
                <a:lnTo>
                  <a:pt x="327599" y="2431"/>
                </a:lnTo>
                <a:lnTo>
                  <a:pt x="316350" y="175"/>
                </a:lnTo>
                <a:lnTo>
                  <a:pt x="306278" y="7046"/>
                </a:lnTo>
                <a:lnTo>
                  <a:pt x="304318" y="9421"/>
                </a:lnTo>
                <a:lnTo>
                  <a:pt x="298046" y="15427"/>
                </a:lnTo>
                <a:lnTo>
                  <a:pt x="290226" y="21066"/>
                </a:lnTo>
                <a:lnTo>
                  <a:pt x="280963" y="26297"/>
                </a:lnTo>
                <a:lnTo>
                  <a:pt x="270365" y="31074"/>
                </a:lnTo>
                <a:lnTo>
                  <a:pt x="258538" y="35356"/>
                </a:lnTo>
                <a:lnTo>
                  <a:pt x="245588" y="39098"/>
                </a:lnTo>
                <a:lnTo>
                  <a:pt x="231621" y="42257"/>
                </a:lnTo>
                <a:lnTo>
                  <a:pt x="216745" y="44789"/>
                </a:lnTo>
                <a:lnTo>
                  <a:pt x="201065" y="46652"/>
                </a:lnTo>
                <a:lnTo>
                  <a:pt x="184688" y="47801"/>
                </a:lnTo>
                <a:lnTo>
                  <a:pt x="167721" y="48194"/>
                </a:lnTo>
                <a:lnTo>
                  <a:pt x="161194" y="48137"/>
                </a:lnTo>
                <a:lnTo>
                  <a:pt x="144439" y="47450"/>
                </a:lnTo>
                <a:lnTo>
                  <a:pt x="128315" y="46024"/>
                </a:lnTo>
                <a:lnTo>
                  <a:pt x="112929" y="43901"/>
                </a:lnTo>
                <a:lnTo>
                  <a:pt x="98387" y="41125"/>
                </a:lnTo>
                <a:lnTo>
                  <a:pt x="84795" y="37739"/>
                </a:lnTo>
                <a:lnTo>
                  <a:pt x="72260" y="33786"/>
                </a:lnTo>
                <a:lnTo>
                  <a:pt x="60888" y="29310"/>
                </a:lnTo>
                <a:lnTo>
                  <a:pt x="50787" y="24355"/>
                </a:lnTo>
                <a:lnTo>
                  <a:pt x="42061" y="18964"/>
                </a:lnTo>
                <a:lnTo>
                  <a:pt x="34818" y="13180"/>
                </a:lnTo>
                <a:lnTo>
                  <a:pt x="28428" y="6009"/>
                </a:lnTo>
                <a:lnTo>
                  <a:pt x="17991" y="0"/>
                </a:lnTo>
                <a:lnTo>
                  <a:pt x="6939" y="3109"/>
                </a:lnTo>
                <a:lnTo>
                  <a:pt x="5854" y="3914"/>
                </a:lnTo>
                <a:lnTo>
                  <a:pt x="0" y="14469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1921" y="4407408"/>
            <a:ext cx="131414" cy="85343"/>
          </a:xfrm>
          <a:custGeom>
            <a:avLst/>
            <a:gdLst/>
            <a:ahLst/>
            <a:cxnLst/>
            <a:rect l="l" t="t" r="r" b="b"/>
            <a:pathLst>
              <a:path w="131414" h="85344">
                <a:moveTo>
                  <a:pt x="31246" y="23093"/>
                </a:moveTo>
                <a:lnTo>
                  <a:pt x="44373" y="20956"/>
                </a:lnTo>
                <a:lnTo>
                  <a:pt x="44775" y="20955"/>
                </a:lnTo>
                <a:lnTo>
                  <a:pt x="58565" y="22092"/>
                </a:lnTo>
                <a:lnTo>
                  <a:pt x="71316" y="25517"/>
                </a:lnTo>
                <a:lnTo>
                  <a:pt x="82841" y="31246"/>
                </a:lnTo>
                <a:lnTo>
                  <a:pt x="92948" y="39294"/>
                </a:lnTo>
                <a:lnTo>
                  <a:pt x="101450" y="49678"/>
                </a:lnTo>
                <a:lnTo>
                  <a:pt x="108157" y="62415"/>
                </a:lnTo>
                <a:lnTo>
                  <a:pt x="112880" y="77522"/>
                </a:lnTo>
                <a:lnTo>
                  <a:pt x="114345" y="85344"/>
                </a:lnTo>
                <a:lnTo>
                  <a:pt x="131414" y="68326"/>
                </a:lnTo>
                <a:lnTo>
                  <a:pt x="126978" y="56262"/>
                </a:lnTo>
                <a:lnTo>
                  <a:pt x="121287" y="44384"/>
                </a:lnTo>
                <a:lnTo>
                  <a:pt x="114258" y="33104"/>
                </a:lnTo>
                <a:lnTo>
                  <a:pt x="105803" y="22832"/>
                </a:lnTo>
                <a:lnTo>
                  <a:pt x="95839" y="13981"/>
                </a:lnTo>
                <a:lnTo>
                  <a:pt x="84280" y="6963"/>
                </a:lnTo>
                <a:lnTo>
                  <a:pt x="71041" y="2188"/>
                </a:lnTo>
                <a:lnTo>
                  <a:pt x="56037" y="69"/>
                </a:lnTo>
                <a:lnTo>
                  <a:pt x="52649" y="0"/>
                </a:lnTo>
                <a:lnTo>
                  <a:pt x="30731" y="2688"/>
                </a:lnTo>
                <a:lnTo>
                  <a:pt x="15729" y="9680"/>
                </a:lnTo>
                <a:lnTo>
                  <a:pt x="6422" y="19363"/>
                </a:lnTo>
                <a:lnTo>
                  <a:pt x="1586" y="30126"/>
                </a:lnTo>
                <a:lnTo>
                  <a:pt x="0" y="40356"/>
                </a:lnTo>
                <a:lnTo>
                  <a:pt x="134" y="45974"/>
                </a:lnTo>
                <a:lnTo>
                  <a:pt x="8885" y="36557"/>
                </a:lnTo>
                <a:lnTo>
                  <a:pt x="19336" y="28612"/>
                </a:lnTo>
                <a:lnTo>
                  <a:pt x="31246" y="23093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8096" y="4504944"/>
            <a:ext cx="70104" cy="64007"/>
          </a:xfrm>
          <a:custGeom>
            <a:avLst/>
            <a:gdLst/>
            <a:ahLst/>
            <a:cxnLst/>
            <a:rect l="l" t="t" r="r" b="b"/>
            <a:pathLst>
              <a:path w="70104" h="64007">
                <a:moveTo>
                  <a:pt x="0" y="7873"/>
                </a:moveTo>
                <a:lnTo>
                  <a:pt x="0" y="54863"/>
                </a:lnTo>
                <a:lnTo>
                  <a:pt x="2590" y="60070"/>
                </a:lnTo>
                <a:lnTo>
                  <a:pt x="6489" y="64007"/>
                </a:lnTo>
                <a:lnTo>
                  <a:pt x="29744" y="40608"/>
                </a:lnTo>
                <a:lnTo>
                  <a:pt x="46504" y="23745"/>
                </a:lnTo>
                <a:lnTo>
                  <a:pt x="57832" y="12347"/>
                </a:lnTo>
                <a:lnTo>
                  <a:pt x="64792" y="5344"/>
                </a:lnTo>
                <a:lnTo>
                  <a:pt x="68448" y="1665"/>
                </a:lnTo>
                <a:lnTo>
                  <a:pt x="70104" y="0"/>
                </a:lnTo>
                <a:lnTo>
                  <a:pt x="56025" y="359"/>
                </a:lnTo>
                <a:lnTo>
                  <a:pt x="42101" y="1347"/>
                </a:lnTo>
                <a:lnTo>
                  <a:pt x="28742" y="2824"/>
                </a:lnTo>
                <a:lnTo>
                  <a:pt x="16357" y="4654"/>
                </a:lnTo>
                <a:lnTo>
                  <a:pt x="5355" y="6698"/>
                </a:lnTo>
                <a:lnTo>
                  <a:pt x="0" y="7873"/>
                </a:lnTo>
                <a:close/>
              </a:path>
            </a:pathLst>
          </a:custGeom>
          <a:solidFill>
            <a:srgbClr val="F955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34506" y="4367022"/>
            <a:ext cx="5338572" cy="1655064"/>
          </a:xfrm>
          <a:custGeom>
            <a:avLst/>
            <a:gdLst/>
            <a:ahLst/>
            <a:cxnLst/>
            <a:rect l="l" t="t" r="r" b="b"/>
            <a:pathLst>
              <a:path w="5338572" h="1655064">
                <a:moveTo>
                  <a:pt x="0" y="188594"/>
                </a:moveTo>
                <a:lnTo>
                  <a:pt x="5482" y="143279"/>
                </a:lnTo>
                <a:lnTo>
                  <a:pt x="21054" y="101932"/>
                </a:lnTo>
                <a:lnTo>
                  <a:pt x="45404" y="65866"/>
                </a:lnTo>
                <a:lnTo>
                  <a:pt x="77221" y="36393"/>
                </a:lnTo>
                <a:lnTo>
                  <a:pt x="115192" y="14823"/>
                </a:lnTo>
                <a:lnTo>
                  <a:pt x="158008" y="2468"/>
                </a:lnTo>
                <a:lnTo>
                  <a:pt x="188595" y="0"/>
                </a:lnTo>
                <a:lnTo>
                  <a:pt x="5149977" y="0"/>
                </a:lnTo>
                <a:lnTo>
                  <a:pt x="5195292" y="5482"/>
                </a:lnTo>
                <a:lnTo>
                  <a:pt x="5236639" y="21054"/>
                </a:lnTo>
                <a:lnTo>
                  <a:pt x="5272705" y="45404"/>
                </a:lnTo>
                <a:lnTo>
                  <a:pt x="5302178" y="77221"/>
                </a:lnTo>
                <a:lnTo>
                  <a:pt x="5323748" y="115192"/>
                </a:lnTo>
                <a:lnTo>
                  <a:pt x="5336103" y="158008"/>
                </a:lnTo>
                <a:lnTo>
                  <a:pt x="5338572" y="188594"/>
                </a:lnTo>
                <a:lnTo>
                  <a:pt x="5338572" y="1466507"/>
                </a:lnTo>
                <a:lnTo>
                  <a:pt x="5333089" y="1511820"/>
                </a:lnTo>
                <a:lnTo>
                  <a:pt x="5317517" y="1553161"/>
                </a:lnTo>
                <a:lnTo>
                  <a:pt x="5293167" y="1589219"/>
                </a:lnTo>
                <a:lnTo>
                  <a:pt x="5261350" y="1618684"/>
                </a:lnTo>
                <a:lnTo>
                  <a:pt x="5223379" y="1640246"/>
                </a:lnTo>
                <a:lnTo>
                  <a:pt x="5180563" y="1652596"/>
                </a:lnTo>
                <a:lnTo>
                  <a:pt x="5149977" y="1655064"/>
                </a:lnTo>
                <a:lnTo>
                  <a:pt x="188595" y="1655064"/>
                </a:lnTo>
                <a:lnTo>
                  <a:pt x="143279" y="1649584"/>
                </a:lnTo>
                <a:lnTo>
                  <a:pt x="101932" y="1634018"/>
                </a:lnTo>
                <a:lnTo>
                  <a:pt x="65866" y="1609675"/>
                </a:lnTo>
                <a:lnTo>
                  <a:pt x="36393" y="1577867"/>
                </a:lnTo>
                <a:lnTo>
                  <a:pt x="14823" y="1539903"/>
                </a:lnTo>
                <a:lnTo>
                  <a:pt x="2468" y="1497092"/>
                </a:lnTo>
                <a:lnTo>
                  <a:pt x="0" y="1466507"/>
                </a:lnTo>
                <a:lnTo>
                  <a:pt x="0" y="188594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35040" y="4277829"/>
            <a:ext cx="630974" cy="6309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60948" y="4303776"/>
            <a:ext cx="528827" cy="528828"/>
          </a:xfrm>
          <a:custGeom>
            <a:avLst/>
            <a:gdLst/>
            <a:ahLst/>
            <a:cxnLst/>
            <a:rect l="l" t="t" r="r" b="b"/>
            <a:pathLst>
              <a:path w="528827" h="528827">
                <a:moveTo>
                  <a:pt x="0" y="264413"/>
                </a:moveTo>
                <a:lnTo>
                  <a:pt x="876" y="286102"/>
                </a:lnTo>
                <a:lnTo>
                  <a:pt x="3460" y="307307"/>
                </a:lnTo>
                <a:lnTo>
                  <a:pt x="7683" y="327961"/>
                </a:lnTo>
                <a:lnTo>
                  <a:pt x="13478" y="347996"/>
                </a:lnTo>
                <a:lnTo>
                  <a:pt x="20776" y="367343"/>
                </a:lnTo>
                <a:lnTo>
                  <a:pt x="29509" y="385935"/>
                </a:lnTo>
                <a:lnTo>
                  <a:pt x="39610" y="403704"/>
                </a:lnTo>
                <a:lnTo>
                  <a:pt x="51011" y="420581"/>
                </a:lnTo>
                <a:lnTo>
                  <a:pt x="63643" y="436499"/>
                </a:lnTo>
                <a:lnTo>
                  <a:pt x="77438" y="451389"/>
                </a:lnTo>
                <a:lnTo>
                  <a:pt x="92328" y="465184"/>
                </a:lnTo>
                <a:lnTo>
                  <a:pt x="108246" y="477816"/>
                </a:lnTo>
                <a:lnTo>
                  <a:pt x="125123" y="489217"/>
                </a:lnTo>
                <a:lnTo>
                  <a:pt x="142892" y="499318"/>
                </a:lnTo>
                <a:lnTo>
                  <a:pt x="161484" y="508051"/>
                </a:lnTo>
                <a:lnTo>
                  <a:pt x="180831" y="515349"/>
                </a:lnTo>
                <a:lnTo>
                  <a:pt x="200866" y="521144"/>
                </a:lnTo>
                <a:lnTo>
                  <a:pt x="221520" y="525367"/>
                </a:lnTo>
                <a:lnTo>
                  <a:pt x="242725" y="527951"/>
                </a:lnTo>
                <a:lnTo>
                  <a:pt x="264413" y="528828"/>
                </a:lnTo>
                <a:lnTo>
                  <a:pt x="286102" y="527951"/>
                </a:lnTo>
                <a:lnTo>
                  <a:pt x="307307" y="525367"/>
                </a:lnTo>
                <a:lnTo>
                  <a:pt x="327961" y="521144"/>
                </a:lnTo>
                <a:lnTo>
                  <a:pt x="347996" y="515349"/>
                </a:lnTo>
                <a:lnTo>
                  <a:pt x="367343" y="508051"/>
                </a:lnTo>
                <a:lnTo>
                  <a:pt x="385935" y="499318"/>
                </a:lnTo>
                <a:lnTo>
                  <a:pt x="403704" y="489217"/>
                </a:lnTo>
                <a:lnTo>
                  <a:pt x="420581" y="477816"/>
                </a:lnTo>
                <a:lnTo>
                  <a:pt x="436499" y="465184"/>
                </a:lnTo>
                <a:lnTo>
                  <a:pt x="451389" y="451389"/>
                </a:lnTo>
                <a:lnTo>
                  <a:pt x="465184" y="436499"/>
                </a:lnTo>
                <a:lnTo>
                  <a:pt x="477816" y="420581"/>
                </a:lnTo>
                <a:lnTo>
                  <a:pt x="489217" y="403704"/>
                </a:lnTo>
                <a:lnTo>
                  <a:pt x="499318" y="385935"/>
                </a:lnTo>
                <a:lnTo>
                  <a:pt x="508051" y="367343"/>
                </a:lnTo>
                <a:lnTo>
                  <a:pt x="515349" y="347996"/>
                </a:lnTo>
                <a:lnTo>
                  <a:pt x="521144" y="327961"/>
                </a:lnTo>
                <a:lnTo>
                  <a:pt x="525367" y="307307"/>
                </a:lnTo>
                <a:lnTo>
                  <a:pt x="527951" y="286102"/>
                </a:lnTo>
                <a:lnTo>
                  <a:pt x="528827" y="264413"/>
                </a:lnTo>
                <a:lnTo>
                  <a:pt x="527951" y="242725"/>
                </a:lnTo>
                <a:lnTo>
                  <a:pt x="525367" y="221520"/>
                </a:lnTo>
                <a:lnTo>
                  <a:pt x="521144" y="200866"/>
                </a:lnTo>
                <a:lnTo>
                  <a:pt x="515349" y="180831"/>
                </a:lnTo>
                <a:lnTo>
                  <a:pt x="508051" y="161484"/>
                </a:lnTo>
                <a:lnTo>
                  <a:pt x="499318" y="142892"/>
                </a:lnTo>
                <a:lnTo>
                  <a:pt x="489217" y="125123"/>
                </a:lnTo>
                <a:lnTo>
                  <a:pt x="477816" y="108246"/>
                </a:lnTo>
                <a:lnTo>
                  <a:pt x="465184" y="92328"/>
                </a:lnTo>
                <a:lnTo>
                  <a:pt x="451389" y="77438"/>
                </a:lnTo>
                <a:lnTo>
                  <a:pt x="436499" y="63643"/>
                </a:lnTo>
                <a:lnTo>
                  <a:pt x="420581" y="51011"/>
                </a:lnTo>
                <a:lnTo>
                  <a:pt x="403704" y="39610"/>
                </a:lnTo>
                <a:lnTo>
                  <a:pt x="385935" y="29509"/>
                </a:lnTo>
                <a:lnTo>
                  <a:pt x="367343" y="20776"/>
                </a:lnTo>
                <a:lnTo>
                  <a:pt x="347996" y="13478"/>
                </a:lnTo>
                <a:lnTo>
                  <a:pt x="327961" y="7683"/>
                </a:lnTo>
                <a:lnTo>
                  <a:pt x="307307" y="3460"/>
                </a:lnTo>
                <a:lnTo>
                  <a:pt x="286102" y="876"/>
                </a:lnTo>
                <a:lnTo>
                  <a:pt x="264413" y="0"/>
                </a:lnTo>
                <a:lnTo>
                  <a:pt x="242725" y="876"/>
                </a:lnTo>
                <a:lnTo>
                  <a:pt x="221520" y="3460"/>
                </a:lnTo>
                <a:lnTo>
                  <a:pt x="200866" y="7683"/>
                </a:lnTo>
                <a:lnTo>
                  <a:pt x="180831" y="13478"/>
                </a:lnTo>
                <a:lnTo>
                  <a:pt x="161484" y="20776"/>
                </a:lnTo>
                <a:lnTo>
                  <a:pt x="142892" y="29509"/>
                </a:lnTo>
                <a:lnTo>
                  <a:pt x="125123" y="39610"/>
                </a:lnTo>
                <a:lnTo>
                  <a:pt x="108246" y="51011"/>
                </a:lnTo>
                <a:lnTo>
                  <a:pt x="92328" y="63643"/>
                </a:lnTo>
                <a:lnTo>
                  <a:pt x="77438" y="77438"/>
                </a:lnTo>
                <a:lnTo>
                  <a:pt x="63643" y="92328"/>
                </a:lnTo>
                <a:lnTo>
                  <a:pt x="51011" y="108246"/>
                </a:lnTo>
                <a:lnTo>
                  <a:pt x="39610" y="125123"/>
                </a:lnTo>
                <a:lnTo>
                  <a:pt x="29509" y="142892"/>
                </a:lnTo>
                <a:lnTo>
                  <a:pt x="20776" y="161484"/>
                </a:lnTo>
                <a:lnTo>
                  <a:pt x="13478" y="180831"/>
                </a:lnTo>
                <a:lnTo>
                  <a:pt x="7683" y="200866"/>
                </a:lnTo>
                <a:lnTo>
                  <a:pt x="3460" y="221520"/>
                </a:lnTo>
                <a:lnTo>
                  <a:pt x="876" y="242725"/>
                </a:lnTo>
                <a:lnTo>
                  <a:pt x="0" y="264413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92012" y="4636008"/>
            <a:ext cx="236220" cy="62484"/>
          </a:xfrm>
          <a:custGeom>
            <a:avLst/>
            <a:gdLst/>
            <a:ahLst/>
            <a:cxnLst/>
            <a:rect l="l" t="t" r="r" b="b"/>
            <a:pathLst>
              <a:path w="236220" h="62484">
                <a:moveTo>
                  <a:pt x="1270" y="47752"/>
                </a:moveTo>
                <a:lnTo>
                  <a:pt x="2539" y="55499"/>
                </a:lnTo>
                <a:lnTo>
                  <a:pt x="4699" y="62484"/>
                </a:lnTo>
                <a:lnTo>
                  <a:pt x="236220" y="62484"/>
                </a:lnTo>
                <a:lnTo>
                  <a:pt x="234061" y="54610"/>
                </a:lnTo>
                <a:lnTo>
                  <a:pt x="232790" y="47244"/>
                </a:lnTo>
                <a:lnTo>
                  <a:pt x="231901" y="38989"/>
                </a:lnTo>
                <a:lnTo>
                  <a:pt x="231139" y="31242"/>
                </a:lnTo>
                <a:lnTo>
                  <a:pt x="231901" y="22987"/>
                </a:lnTo>
                <a:lnTo>
                  <a:pt x="232790" y="15240"/>
                </a:lnTo>
                <a:lnTo>
                  <a:pt x="234061" y="7747"/>
                </a:lnTo>
                <a:lnTo>
                  <a:pt x="236220" y="0"/>
                </a:lnTo>
                <a:lnTo>
                  <a:pt x="4699" y="0"/>
                </a:lnTo>
                <a:lnTo>
                  <a:pt x="2539" y="6985"/>
                </a:lnTo>
                <a:lnTo>
                  <a:pt x="1270" y="14732"/>
                </a:lnTo>
                <a:lnTo>
                  <a:pt x="0" y="22987"/>
                </a:lnTo>
                <a:lnTo>
                  <a:pt x="0" y="39497"/>
                </a:lnTo>
                <a:lnTo>
                  <a:pt x="1270" y="477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05728" y="4498848"/>
            <a:ext cx="193548" cy="74675"/>
          </a:xfrm>
          <a:custGeom>
            <a:avLst/>
            <a:gdLst/>
            <a:ahLst/>
            <a:cxnLst/>
            <a:rect l="l" t="t" r="r" b="b"/>
            <a:pathLst>
              <a:path w="193548" h="74675">
                <a:moveTo>
                  <a:pt x="1270" y="57276"/>
                </a:moveTo>
                <a:lnTo>
                  <a:pt x="3429" y="66675"/>
                </a:lnTo>
                <a:lnTo>
                  <a:pt x="6350" y="74675"/>
                </a:lnTo>
                <a:lnTo>
                  <a:pt x="193548" y="74675"/>
                </a:lnTo>
                <a:lnTo>
                  <a:pt x="191008" y="65785"/>
                </a:lnTo>
                <a:lnTo>
                  <a:pt x="188849" y="56387"/>
                </a:lnTo>
                <a:lnTo>
                  <a:pt x="187579" y="47116"/>
                </a:lnTo>
                <a:lnTo>
                  <a:pt x="186689" y="37337"/>
                </a:lnTo>
                <a:lnTo>
                  <a:pt x="187579" y="27177"/>
                </a:lnTo>
                <a:lnTo>
                  <a:pt x="188849" y="17779"/>
                </a:lnTo>
                <a:lnTo>
                  <a:pt x="191008" y="8889"/>
                </a:lnTo>
                <a:lnTo>
                  <a:pt x="193548" y="0"/>
                </a:lnTo>
                <a:lnTo>
                  <a:pt x="6350" y="0"/>
                </a:lnTo>
                <a:lnTo>
                  <a:pt x="3429" y="8508"/>
                </a:lnTo>
                <a:lnTo>
                  <a:pt x="1270" y="17779"/>
                </a:lnTo>
                <a:lnTo>
                  <a:pt x="0" y="27177"/>
                </a:lnTo>
                <a:lnTo>
                  <a:pt x="0" y="47497"/>
                </a:lnTo>
                <a:lnTo>
                  <a:pt x="1270" y="572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87440" y="4437888"/>
            <a:ext cx="214884" cy="39624"/>
          </a:xfrm>
          <a:custGeom>
            <a:avLst/>
            <a:gdLst/>
            <a:ahLst/>
            <a:cxnLst/>
            <a:rect l="l" t="t" r="r" b="b"/>
            <a:pathLst>
              <a:path w="214884" h="39624">
                <a:moveTo>
                  <a:pt x="2539" y="0"/>
                </a:moveTo>
                <a:lnTo>
                  <a:pt x="1270" y="5206"/>
                </a:lnTo>
                <a:lnTo>
                  <a:pt x="381" y="10032"/>
                </a:lnTo>
                <a:lnTo>
                  <a:pt x="0" y="19557"/>
                </a:lnTo>
                <a:lnTo>
                  <a:pt x="381" y="30099"/>
                </a:lnTo>
                <a:lnTo>
                  <a:pt x="1270" y="34798"/>
                </a:lnTo>
                <a:lnTo>
                  <a:pt x="2539" y="39624"/>
                </a:lnTo>
                <a:lnTo>
                  <a:pt x="214884" y="39624"/>
                </a:lnTo>
                <a:lnTo>
                  <a:pt x="213106" y="30099"/>
                </a:lnTo>
                <a:lnTo>
                  <a:pt x="212344" y="19557"/>
                </a:lnTo>
                <a:lnTo>
                  <a:pt x="213106" y="10032"/>
                </a:lnTo>
                <a:lnTo>
                  <a:pt x="214884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22492" y="4594860"/>
            <a:ext cx="240792" cy="21335"/>
          </a:xfrm>
          <a:custGeom>
            <a:avLst/>
            <a:gdLst/>
            <a:ahLst/>
            <a:cxnLst/>
            <a:rect l="l" t="t" r="r" b="b"/>
            <a:pathLst>
              <a:path w="240792" h="21336">
                <a:moveTo>
                  <a:pt x="1270" y="0"/>
                </a:moveTo>
                <a:lnTo>
                  <a:pt x="888" y="5460"/>
                </a:lnTo>
                <a:lnTo>
                  <a:pt x="0" y="10921"/>
                </a:lnTo>
                <a:lnTo>
                  <a:pt x="888" y="15875"/>
                </a:lnTo>
                <a:lnTo>
                  <a:pt x="1270" y="21335"/>
                </a:lnTo>
                <a:lnTo>
                  <a:pt x="240792" y="21335"/>
                </a:lnTo>
                <a:lnTo>
                  <a:pt x="238633" y="15875"/>
                </a:lnTo>
                <a:lnTo>
                  <a:pt x="237744" y="10921"/>
                </a:lnTo>
                <a:lnTo>
                  <a:pt x="238633" y="5460"/>
                </a:lnTo>
                <a:lnTo>
                  <a:pt x="240792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181344" y="4626864"/>
            <a:ext cx="259079" cy="82296"/>
          </a:xfrm>
          <a:custGeom>
            <a:avLst/>
            <a:gdLst/>
            <a:ahLst/>
            <a:cxnLst/>
            <a:rect l="l" t="t" r="r" b="b"/>
            <a:pathLst>
              <a:path w="259079" h="82296">
                <a:moveTo>
                  <a:pt x="0" y="41148"/>
                </a:moveTo>
                <a:lnTo>
                  <a:pt x="0" y="50546"/>
                </a:lnTo>
                <a:lnTo>
                  <a:pt x="1269" y="60452"/>
                </a:lnTo>
                <a:lnTo>
                  <a:pt x="3428" y="69468"/>
                </a:lnTo>
                <a:lnTo>
                  <a:pt x="6857" y="77978"/>
                </a:lnTo>
                <a:lnTo>
                  <a:pt x="9525" y="81025"/>
                </a:lnTo>
                <a:lnTo>
                  <a:pt x="11556" y="81406"/>
                </a:lnTo>
                <a:lnTo>
                  <a:pt x="14223" y="82296"/>
                </a:lnTo>
                <a:lnTo>
                  <a:pt x="259079" y="82296"/>
                </a:lnTo>
                <a:lnTo>
                  <a:pt x="259079" y="72009"/>
                </a:lnTo>
                <a:lnTo>
                  <a:pt x="15112" y="72009"/>
                </a:lnTo>
                <a:lnTo>
                  <a:pt x="12953" y="65150"/>
                </a:lnTo>
                <a:lnTo>
                  <a:pt x="11556" y="57404"/>
                </a:lnTo>
                <a:lnTo>
                  <a:pt x="10286" y="49275"/>
                </a:lnTo>
                <a:lnTo>
                  <a:pt x="10286" y="33019"/>
                </a:lnTo>
                <a:lnTo>
                  <a:pt x="11556" y="24892"/>
                </a:lnTo>
                <a:lnTo>
                  <a:pt x="12953" y="17144"/>
                </a:lnTo>
                <a:lnTo>
                  <a:pt x="15112" y="10287"/>
                </a:lnTo>
                <a:lnTo>
                  <a:pt x="259079" y="10287"/>
                </a:lnTo>
                <a:lnTo>
                  <a:pt x="259079" y="0"/>
                </a:lnTo>
                <a:lnTo>
                  <a:pt x="11556" y="0"/>
                </a:lnTo>
                <a:lnTo>
                  <a:pt x="7365" y="3048"/>
                </a:lnTo>
                <a:lnTo>
                  <a:pt x="5968" y="4318"/>
                </a:lnTo>
                <a:lnTo>
                  <a:pt x="3428" y="12446"/>
                </a:lnTo>
                <a:lnTo>
                  <a:pt x="1269" y="21462"/>
                </a:lnTo>
                <a:lnTo>
                  <a:pt x="380" y="30861"/>
                </a:lnTo>
                <a:lnTo>
                  <a:pt x="0" y="41148"/>
                </a:lnTo>
                <a:close/>
              </a:path>
            </a:pathLst>
          </a:custGeom>
          <a:solidFill>
            <a:srgbClr val="DFA0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95060" y="4488180"/>
            <a:ext cx="217931" cy="96012"/>
          </a:xfrm>
          <a:custGeom>
            <a:avLst/>
            <a:gdLst/>
            <a:ahLst/>
            <a:cxnLst/>
            <a:rect l="l" t="t" r="r" b="b"/>
            <a:pathLst>
              <a:path w="217931" h="96012">
                <a:moveTo>
                  <a:pt x="10287" y="37719"/>
                </a:moveTo>
                <a:lnTo>
                  <a:pt x="11556" y="28321"/>
                </a:lnTo>
                <a:lnTo>
                  <a:pt x="13715" y="18796"/>
                </a:lnTo>
                <a:lnTo>
                  <a:pt x="16637" y="10287"/>
                </a:lnTo>
                <a:lnTo>
                  <a:pt x="217931" y="10287"/>
                </a:lnTo>
                <a:lnTo>
                  <a:pt x="217931" y="0"/>
                </a:lnTo>
                <a:lnTo>
                  <a:pt x="13715" y="0"/>
                </a:lnTo>
                <a:lnTo>
                  <a:pt x="11049" y="1651"/>
                </a:lnTo>
                <a:lnTo>
                  <a:pt x="7747" y="5080"/>
                </a:lnTo>
                <a:lnTo>
                  <a:pt x="4317" y="14605"/>
                </a:lnTo>
                <a:lnTo>
                  <a:pt x="1269" y="24892"/>
                </a:lnTo>
                <a:lnTo>
                  <a:pt x="0" y="36449"/>
                </a:lnTo>
                <a:lnTo>
                  <a:pt x="0" y="59563"/>
                </a:lnTo>
                <a:lnTo>
                  <a:pt x="1269" y="70739"/>
                </a:lnTo>
                <a:lnTo>
                  <a:pt x="4317" y="81915"/>
                </a:lnTo>
                <a:lnTo>
                  <a:pt x="7747" y="91313"/>
                </a:lnTo>
                <a:lnTo>
                  <a:pt x="13715" y="95631"/>
                </a:lnTo>
                <a:lnTo>
                  <a:pt x="16637" y="96012"/>
                </a:lnTo>
                <a:lnTo>
                  <a:pt x="217931" y="96012"/>
                </a:lnTo>
                <a:lnTo>
                  <a:pt x="217931" y="85725"/>
                </a:lnTo>
                <a:lnTo>
                  <a:pt x="16637" y="85725"/>
                </a:lnTo>
                <a:lnTo>
                  <a:pt x="13715" y="77597"/>
                </a:lnTo>
                <a:lnTo>
                  <a:pt x="11556" y="68199"/>
                </a:lnTo>
                <a:lnTo>
                  <a:pt x="10287" y="58293"/>
                </a:lnTo>
                <a:lnTo>
                  <a:pt x="10287" y="37719"/>
                </a:lnTo>
                <a:close/>
              </a:path>
            </a:pathLst>
          </a:custGeom>
          <a:solidFill>
            <a:srgbClr val="D38E3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76772" y="4428744"/>
            <a:ext cx="237743" cy="59436"/>
          </a:xfrm>
          <a:custGeom>
            <a:avLst/>
            <a:gdLst/>
            <a:ahLst/>
            <a:cxnLst/>
            <a:rect l="l" t="t" r="r" b="b"/>
            <a:pathLst>
              <a:path w="237743" h="59436">
                <a:moveTo>
                  <a:pt x="0" y="29463"/>
                </a:moveTo>
                <a:lnTo>
                  <a:pt x="0" y="37210"/>
                </a:lnTo>
                <a:lnTo>
                  <a:pt x="1269" y="44068"/>
                </a:lnTo>
                <a:lnTo>
                  <a:pt x="2539" y="50037"/>
                </a:lnTo>
                <a:lnTo>
                  <a:pt x="4699" y="56006"/>
                </a:lnTo>
                <a:lnTo>
                  <a:pt x="6857" y="58165"/>
                </a:lnTo>
                <a:lnTo>
                  <a:pt x="10287" y="59435"/>
                </a:lnTo>
                <a:lnTo>
                  <a:pt x="237743" y="59435"/>
                </a:lnTo>
                <a:lnTo>
                  <a:pt x="237743" y="49148"/>
                </a:lnTo>
                <a:lnTo>
                  <a:pt x="12826" y="49148"/>
                </a:lnTo>
                <a:lnTo>
                  <a:pt x="11556" y="44449"/>
                </a:lnTo>
                <a:lnTo>
                  <a:pt x="10667" y="39750"/>
                </a:lnTo>
                <a:lnTo>
                  <a:pt x="10287" y="29463"/>
                </a:lnTo>
                <a:lnTo>
                  <a:pt x="10667" y="20065"/>
                </a:lnTo>
                <a:lnTo>
                  <a:pt x="11556" y="15366"/>
                </a:lnTo>
                <a:lnTo>
                  <a:pt x="12826" y="10286"/>
                </a:lnTo>
                <a:lnTo>
                  <a:pt x="237743" y="10286"/>
                </a:lnTo>
                <a:lnTo>
                  <a:pt x="237743" y="0"/>
                </a:lnTo>
                <a:lnTo>
                  <a:pt x="10287" y="0"/>
                </a:lnTo>
                <a:lnTo>
                  <a:pt x="6857" y="1650"/>
                </a:lnTo>
                <a:lnTo>
                  <a:pt x="4699" y="3428"/>
                </a:lnTo>
                <a:lnTo>
                  <a:pt x="2539" y="9016"/>
                </a:lnTo>
                <a:lnTo>
                  <a:pt x="1269" y="15874"/>
                </a:lnTo>
                <a:lnTo>
                  <a:pt x="0" y="22605"/>
                </a:lnTo>
                <a:lnTo>
                  <a:pt x="0" y="29463"/>
                </a:lnTo>
                <a:close/>
              </a:path>
            </a:pathLst>
          </a:custGeom>
          <a:solidFill>
            <a:srgbClr val="B6423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13348" y="4584192"/>
            <a:ext cx="260603" cy="42671"/>
          </a:xfrm>
          <a:custGeom>
            <a:avLst/>
            <a:gdLst/>
            <a:ahLst/>
            <a:cxnLst/>
            <a:rect l="l" t="t" r="r" b="b"/>
            <a:pathLst>
              <a:path w="260603" h="42672">
                <a:moveTo>
                  <a:pt x="7747" y="0"/>
                </a:moveTo>
                <a:lnTo>
                  <a:pt x="4317" y="1269"/>
                </a:lnTo>
                <a:lnTo>
                  <a:pt x="3428" y="2158"/>
                </a:lnTo>
                <a:lnTo>
                  <a:pt x="2159" y="6476"/>
                </a:lnTo>
                <a:lnTo>
                  <a:pt x="888" y="11175"/>
                </a:lnTo>
                <a:lnTo>
                  <a:pt x="888" y="16001"/>
                </a:lnTo>
                <a:lnTo>
                  <a:pt x="0" y="21589"/>
                </a:lnTo>
                <a:lnTo>
                  <a:pt x="0" y="26288"/>
                </a:lnTo>
                <a:lnTo>
                  <a:pt x="888" y="31876"/>
                </a:lnTo>
                <a:lnTo>
                  <a:pt x="2159" y="35813"/>
                </a:lnTo>
                <a:lnTo>
                  <a:pt x="3428" y="40512"/>
                </a:lnTo>
                <a:lnTo>
                  <a:pt x="7747" y="42671"/>
                </a:lnTo>
                <a:lnTo>
                  <a:pt x="260603" y="42671"/>
                </a:lnTo>
                <a:lnTo>
                  <a:pt x="260603" y="32384"/>
                </a:lnTo>
                <a:lnTo>
                  <a:pt x="11556" y="32384"/>
                </a:lnTo>
                <a:lnTo>
                  <a:pt x="11175" y="26669"/>
                </a:lnTo>
                <a:lnTo>
                  <a:pt x="10287" y="21589"/>
                </a:lnTo>
                <a:lnTo>
                  <a:pt x="11175" y="16001"/>
                </a:lnTo>
                <a:lnTo>
                  <a:pt x="11556" y="10286"/>
                </a:lnTo>
                <a:lnTo>
                  <a:pt x="260603" y="10286"/>
                </a:lnTo>
                <a:lnTo>
                  <a:pt x="260603" y="0"/>
                </a:lnTo>
                <a:lnTo>
                  <a:pt x="7747" y="0"/>
                </a:lnTo>
                <a:close/>
              </a:path>
            </a:pathLst>
          </a:custGeom>
          <a:solidFill>
            <a:srgbClr val="CE5D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19444" y="4661916"/>
            <a:ext cx="89915" cy="1523"/>
          </a:xfrm>
          <a:custGeom>
            <a:avLst/>
            <a:gdLst/>
            <a:ahLst/>
            <a:cxnLst/>
            <a:rect l="l" t="t" r="r" b="b"/>
            <a:pathLst>
              <a:path w="89915" h="1524">
                <a:moveTo>
                  <a:pt x="45592" y="0"/>
                </a:moveTo>
                <a:lnTo>
                  <a:pt x="26415" y="0"/>
                </a:lnTo>
                <a:lnTo>
                  <a:pt x="12318" y="1015"/>
                </a:lnTo>
                <a:lnTo>
                  <a:pt x="0" y="1523"/>
                </a:lnTo>
                <a:lnTo>
                  <a:pt x="89915" y="1523"/>
                </a:lnTo>
                <a:lnTo>
                  <a:pt x="78866" y="1015"/>
                </a:lnTo>
                <a:lnTo>
                  <a:pt x="64769" y="0"/>
                </a:lnTo>
                <a:lnTo>
                  <a:pt x="45592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25540" y="4523232"/>
            <a:ext cx="74675" cy="1524"/>
          </a:xfrm>
          <a:custGeom>
            <a:avLst/>
            <a:gdLst/>
            <a:ahLst/>
            <a:cxnLst/>
            <a:rect l="l" t="t" r="r" b="b"/>
            <a:pathLst>
              <a:path w="74675" h="1524">
                <a:moveTo>
                  <a:pt x="37719" y="0"/>
                </a:moveTo>
                <a:lnTo>
                  <a:pt x="21844" y="0"/>
                </a:lnTo>
                <a:lnTo>
                  <a:pt x="9398" y="1016"/>
                </a:lnTo>
                <a:lnTo>
                  <a:pt x="0" y="1524"/>
                </a:lnTo>
                <a:lnTo>
                  <a:pt x="74675" y="1524"/>
                </a:lnTo>
                <a:lnTo>
                  <a:pt x="65659" y="1016"/>
                </a:lnTo>
                <a:lnTo>
                  <a:pt x="54101" y="0"/>
                </a:lnTo>
                <a:lnTo>
                  <a:pt x="37719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36208" y="4663440"/>
            <a:ext cx="51815" cy="21336"/>
          </a:xfrm>
          <a:custGeom>
            <a:avLst/>
            <a:gdLst/>
            <a:ahLst/>
            <a:cxnLst/>
            <a:rect l="l" t="t" r="r" b="b"/>
            <a:pathLst>
              <a:path w="51815" h="21336">
                <a:moveTo>
                  <a:pt x="51815" y="0"/>
                </a:moveTo>
                <a:lnTo>
                  <a:pt x="3428" y="0"/>
                </a:lnTo>
                <a:lnTo>
                  <a:pt x="0" y="7112"/>
                </a:lnTo>
                <a:lnTo>
                  <a:pt x="3937" y="7112"/>
                </a:lnTo>
                <a:lnTo>
                  <a:pt x="10413" y="8382"/>
                </a:lnTo>
                <a:lnTo>
                  <a:pt x="17906" y="11303"/>
                </a:lnTo>
                <a:lnTo>
                  <a:pt x="27050" y="13843"/>
                </a:lnTo>
                <a:lnTo>
                  <a:pt x="35305" y="18034"/>
                </a:lnTo>
                <a:lnTo>
                  <a:pt x="42290" y="21336"/>
                </a:lnTo>
                <a:lnTo>
                  <a:pt x="51815" y="0"/>
                </a:lnTo>
                <a:close/>
              </a:path>
            </a:pathLst>
          </a:custGeom>
          <a:solidFill>
            <a:srgbClr val="DC70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46876" y="4523232"/>
            <a:ext cx="53339" cy="82295"/>
          </a:xfrm>
          <a:custGeom>
            <a:avLst/>
            <a:gdLst/>
            <a:ahLst/>
            <a:cxnLst/>
            <a:rect l="l" t="t" r="r" b="b"/>
            <a:pathLst>
              <a:path w="53339" h="82296">
                <a:moveTo>
                  <a:pt x="45212" y="31623"/>
                </a:moveTo>
                <a:lnTo>
                  <a:pt x="40386" y="19050"/>
                </a:lnTo>
                <a:lnTo>
                  <a:pt x="36195" y="8636"/>
                </a:lnTo>
                <a:lnTo>
                  <a:pt x="30987" y="0"/>
                </a:lnTo>
                <a:lnTo>
                  <a:pt x="0" y="0"/>
                </a:lnTo>
                <a:lnTo>
                  <a:pt x="1270" y="1778"/>
                </a:lnTo>
                <a:lnTo>
                  <a:pt x="3810" y="8636"/>
                </a:lnTo>
                <a:lnTo>
                  <a:pt x="7365" y="19939"/>
                </a:lnTo>
                <a:lnTo>
                  <a:pt x="10795" y="35941"/>
                </a:lnTo>
                <a:lnTo>
                  <a:pt x="12064" y="45466"/>
                </a:lnTo>
                <a:lnTo>
                  <a:pt x="12953" y="53721"/>
                </a:lnTo>
                <a:lnTo>
                  <a:pt x="12953" y="61468"/>
                </a:lnTo>
                <a:lnTo>
                  <a:pt x="12064" y="68453"/>
                </a:lnTo>
                <a:lnTo>
                  <a:pt x="10795" y="78867"/>
                </a:lnTo>
                <a:lnTo>
                  <a:pt x="10287" y="82296"/>
                </a:lnTo>
                <a:lnTo>
                  <a:pt x="35687" y="62865"/>
                </a:lnTo>
                <a:lnTo>
                  <a:pt x="53339" y="68834"/>
                </a:lnTo>
                <a:lnTo>
                  <a:pt x="51181" y="57150"/>
                </a:lnTo>
                <a:lnTo>
                  <a:pt x="49529" y="45466"/>
                </a:lnTo>
                <a:lnTo>
                  <a:pt x="45212" y="31623"/>
                </a:lnTo>
                <a:close/>
              </a:path>
            </a:pathLst>
          </a:custGeom>
          <a:solidFill>
            <a:srgbClr val="ECB96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80212" y="214915"/>
            <a:ext cx="3916426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Premes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Indicaz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oni</a:t>
            </a:r>
            <a:r>
              <a:rPr sz="2400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rife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imento</a:t>
            </a:r>
            <a:r>
              <a:rPr sz="2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(2/</a:t>
            </a:r>
            <a:r>
              <a:rPr sz="1800" spc="-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9084" y="1315686"/>
            <a:ext cx="296541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oni</a:t>
            </a:r>
            <a:r>
              <a:rPr sz="1600" spc="-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-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lizz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1600" spc="-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9084" y="1681275"/>
            <a:ext cx="215405" cy="594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001F5F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ct val="107747"/>
              </a:lnSpc>
              <a:spcBef>
                <a:spcPts val="732"/>
              </a:spcBef>
            </a:pPr>
            <a:r>
              <a:rPr sz="1600" spc="0" dirty="0">
                <a:solidFill>
                  <a:srgbClr val="001F5F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4072" y="1681199"/>
            <a:ext cx="7434776" cy="594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35"/>
              </a:lnSpc>
              <a:spcBef>
                <a:spcPts val="86"/>
              </a:spcBef>
            </a:pP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antire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quenza</a:t>
            </a:r>
            <a:r>
              <a:rPr sz="1600" spc="-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ola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8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prese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55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edere</a:t>
            </a:r>
            <a:r>
              <a:rPr sz="1600" spc="-5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imo</a:t>
            </a:r>
            <a:r>
              <a:rPr sz="1600" b="1" spc="-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delle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mis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b="1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-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1913" y="2887565"/>
            <a:ext cx="10732592" cy="959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600" spc="1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ure</a:t>
            </a:r>
            <a:r>
              <a:rPr sz="1600" spc="1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nd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1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600" spc="1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rif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nto</a:t>
            </a:r>
            <a:r>
              <a:rPr sz="1600" spc="1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nz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1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6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nfezi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600" spc="1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1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8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2,</a:t>
            </a:r>
            <a:r>
              <a:rPr sz="1600" spc="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18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resent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600" spc="9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1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uno</a:t>
            </a:r>
            <a:endParaRPr sz="1600">
              <a:latin typeface="Arial"/>
              <a:cs typeface="Arial"/>
            </a:endParaRPr>
          </a:p>
          <a:p>
            <a:pPr marL="12700" marR="8260">
              <a:lnSpc>
                <a:spcPct val="148437"/>
              </a:lnSpc>
              <a:spcBef>
                <a:spcPts val="42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str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b="1" spc="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ile</a:t>
            </a:r>
            <a:r>
              <a:rPr sz="1600" b="1" spc="9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b="1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600" b="1" spc="1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enire</a:t>
            </a:r>
            <a:r>
              <a:rPr sz="1600" b="1" spc="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tre</a:t>
            </a:r>
            <a:r>
              <a:rPr sz="1600" b="1" spc="9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mal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tie</a:t>
            </a:r>
            <a:r>
              <a:rPr sz="1600" b="1" spc="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1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5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ad</a:t>
            </a:r>
            <a:r>
              <a:rPr sz="1600" spc="9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emp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nfezio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5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rus</a:t>
            </a:r>
            <a:r>
              <a:rPr sz="1600" spc="8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e,</a:t>
            </a:r>
            <a:r>
              <a:rPr sz="16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8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ten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 qu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ndi</a:t>
            </a:r>
            <a:r>
              <a:rPr sz="1600" spc="-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-9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ien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ap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rendi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sani</a:t>
            </a:r>
            <a:r>
              <a:rPr sz="1600" b="1" spc="-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sicuri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27622" y="4600160"/>
            <a:ext cx="4780799" cy="715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35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3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36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fragi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tà,</a:t>
            </a:r>
            <a:r>
              <a:rPr sz="1600" spc="3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36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garan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ire</a:t>
            </a:r>
            <a:r>
              <a:rPr sz="1600" b="1" spc="3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600">
              <a:latin typeface="Arial"/>
              <a:cs typeface="Arial"/>
            </a:endParaRPr>
          </a:p>
          <a:p>
            <a:pPr marL="12700" marR="6829">
              <a:lnSpc>
                <a:spcPct val="100041"/>
              </a:lnSpc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tica</a:t>
            </a:r>
            <a:r>
              <a:rPr sz="1600" b="1" spc="1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1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senza</a:t>
            </a:r>
            <a:r>
              <a:rPr sz="1600" b="1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8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600" spc="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oppo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tuno preve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ere </a:t>
            </a:r>
            <a:r>
              <a:rPr sz="1600" spc="19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 </a:t>
            </a:r>
            <a:r>
              <a:rPr sz="1600" spc="2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600" spc="2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dis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osi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600" b="1" spc="2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600" b="1" spc="2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tezio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1863" y="4723350"/>
            <a:ext cx="235996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00632" y="4723350"/>
            <a:ext cx="10080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04848" y="4723350"/>
            <a:ext cx="125208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am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ni </a:t>
            </a:r>
            <a:r>
              <a:rPr sz="1600" spc="2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59938" y="4723350"/>
            <a:ext cx="76705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fragi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tà,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30141" y="4723350"/>
            <a:ext cx="16850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01414" y="4723350"/>
            <a:ext cx="969742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rtuno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6668" y="4967190"/>
            <a:ext cx="122675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pro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68042" y="4967190"/>
            <a:ext cx="16850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51506" y="4967190"/>
            <a:ext cx="99224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ra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9454" y="4967190"/>
            <a:ext cx="224928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99305" y="4967190"/>
            <a:ext cx="72245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34839" y="4967190"/>
            <a:ext cx="238242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6668" y="5211030"/>
            <a:ext cx="4144693" cy="4719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4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utare</a:t>
            </a:r>
            <a:r>
              <a:rPr sz="1600" spc="-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  <a:p>
            <a:pPr marL="12700" marR="30403">
              <a:lnSpc>
                <a:spcPct val="95825"/>
              </a:lnSpc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perso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lizz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1600" spc="-10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profi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27622" y="5331680"/>
            <a:ext cx="48388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36282" y="5331680"/>
            <a:ext cx="31713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7683" y="5331680"/>
            <a:ext cx="107047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resp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rato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3083" y="5331680"/>
            <a:ext cx="117413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  </a:t>
            </a:r>
            <a:r>
              <a:rPr sz="1600" spc="4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utare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72369" y="5331680"/>
            <a:ext cx="83819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27622" y="5575850"/>
            <a:ext cx="375884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perso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lizz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1600" spc="-10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profi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43934" y="6549684"/>
            <a:ext cx="1538376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900" i="1" spc="-2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educa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 l</a:t>
            </a:r>
            <a:r>
              <a:rPr sz="900" i="1" spc="-19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900" i="1" spc="-2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89954" y="6549379"/>
            <a:ext cx="1873630" cy="139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900" i="1" spc="-2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ion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scolas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900" i="1" spc="-9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9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900" i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II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 cicl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06504" y="6594973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1705" y="2750077"/>
            <a:ext cx="1653468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600" u="heavy" spc="-4" baseline="3934" dirty="0">
                <a:solidFill>
                  <a:srgbClr val="FFFFFF"/>
                </a:solidFill>
                <a:latin typeface="Segoe Print"/>
                <a:cs typeface="Segoe Print"/>
              </a:rPr>
              <a:t>T</a:t>
            </a:r>
            <a:r>
              <a:rPr sz="2850" u="heavy" spc="0" baseline="4969" dirty="0">
                <a:solidFill>
                  <a:srgbClr val="FFFFFF"/>
                </a:solidFill>
                <a:latin typeface="Segoe Print"/>
                <a:cs typeface="Segoe Print"/>
              </a:rPr>
              <a:t>ABELLA</a:t>
            </a:r>
            <a:r>
              <a:rPr sz="2850" u="heavy" spc="0" baseline="762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50" u="heavy" spc="100" baseline="762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u="heavy" spc="0" baseline="3934" dirty="0">
                <a:solidFill>
                  <a:srgbClr val="FFFFFF"/>
                </a:solidFill>
                <a:latin typeface="Segoe Print"/>
                <a:cs typeface="Segoe Print"/>
              </a:rPr>
              <a:t>1</a:t>
            </a:r>
            <a:endParaRPr sz="2400">
              <a:latin typeface="Segoe Print"/>
              <a:cs typeface="Segoe Prin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9163" y="3371768"/>
            <a:ext cx="8560662" cy="8072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Mis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sz="2800" i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spc="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prevenzi</a:t>
            </a:r>
            <a:r>
              <a:rPr sz="2800" i="1" spc="1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i="1" spc="-11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i="1" spc="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farma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i="1" spc="19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i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spc="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base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 da</a:t>
            </a:r>
            <a:endParaRPr sz="2800">
              <a:latin typeface="Arial"/>
              <a:cs typeface="Arial"/>
            </a:endParaRPr>
          </a:p>
          <a:p>
            <a:pPr marL="12700" marR="53263">
              <a:lnSpc>
                <a:spcPct val="95825"/>
              </a:lnSpc>
            </a:pP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ap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2800" i="1" spc="-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i="1" spc="-19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zio</a:t>
            </a:r>
            <a:r>
              <a:rPr sz="2800" i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i="1" spc="-19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i="1" spc="-5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ol</a:t>
            </a:r>
            <a:r>
              <a:rPr sz="2800" i="1" spc="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st</a:t>
            </a:r>
            <a:r>
              <a:rPr sz="2800" i="1" spc="4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spc="0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90636" y="2841498"/>
            <a:ext cx="1232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bject 97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901440" y="3226307"/>
            <a:ext cx="7914131" cy="2993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02252" y="3358896"/>
            <a:ext cx="7469124" cy="2855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959352" y="3246120"/>
            <a:ext cx="7802880" cy="2881884"/>
          </a:xfrm>
          <a:custGeom>
            <a:avLst/>
            <a:gdLst/>
            <a:ahLst/>
            <a:cxnLst/>
            <a:rect l="l" t="t" r="r" b="b"/>
            <a:pathLst>
              <a:path w="7802880" h="2881883">
                <a:moveTo>
                  <a:pt x="0" y="2881884"/>
                </a:moveTo>
                <a:lnTo>
                  <a:pt x="7802880" y="2881884"/>
                </a:lnTo>
                <a:lnTo>
                  <a:pt x="7802880" y="0"/>
                </a:lnTo>
                <a:lnTo>
                  <a:pt x="0" y="0"/>
                </a:lnTo>
                <a:lnTo>
                  <a:pt x="0" y="288188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59352" y="3246120"/>
            <a:ext cx="7802880" cy="2881884"/>
          </a:xfrm>
          <a:custGeom>
            <a:avLst/>
            <a:gdLst/>
            <a:ahLst/>
            <a:cxnLst/>
            <a:rect l="l" t="t" r="r" b="b"/>
            <a:pathLst>
              <a:path w="7802880" h="2881883">
                <a:moveTo>
                  <a:pt x="0" y="2881884"/>
                </a:moveTo>
                <a:lnTo>
                  <a:pt x="7802880" y="2881884"/>
                </a:lnTo>
                <a:lnTo>
                  <a:pt x="7802880" y="0"/>
                </a:lnTo>
                <a:lnTo>
                  <a:pt x="0" y="0"/>
                </a:lnTo>
                <a:lnTo>
                  <a:pt x="0" y="2881884"/>
                </a:lnTo>
                <a:close/>
              </a:path>
            </a:pathLst>
          </a:custGeom>
          <a:ln w="9524">
            <a:solidFill>
              <a:srgbClr val="D9D9D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047744" y="4396740"/>
            <a:ext cx="359663" cy="361188"/>
          </a:xfrm>
          <a:custGeom>
            <a:avLst/>
            <a:gdLst/>
            <a:ahLst/>
            <a:cxnLst/>
            <a:rect l="l" t="t" r="r" b="b"/>
            <a:pathLst>
              <a:path w="359663" h="361188">
                <a:moveTo>
                  <a:pt x="0" y="180594"/>
                </a:moveTo>
                <a:lnTo>
                  <a:pt x="596" y="195399"/>
                </a:lnTo>
                <a:lnTo>
                  <a:pt x="2353" y="209876"/>
                </a:lnTo>
                <a:lnTo>
                  <a:pt x="5226" y="223978"/>
                </a:lnTo>
                <a:lnTo>
                  <a:pt x="9168" y="237658"/>
                </a:lnTo>
                <a:lnTo>
                  <a:pt x="14132" y="250870"/>
                </a:lnTo>
                <a:lnTo>
                  <a:pt x="20073" y="263567"/>
                </a:lnTo>
                <a:lnTo>
                  <a:pt x="26944" y="275703"/>
                </a:lnTo>
                <a:lnTo>
                  <a:pt x="34698" y="287231"/>
                </a:lnTo>
                <a:lnTo>
                  <a:pt x="43290" y="298104"/>
                </a:lnTo>
                <a:lnTo>
                  <a:pt x="52673" y="308276"/>
                </a:lnTo>
                <a:lnTo>
                  <a:pt x="62801" y="317700"/>
                </a:lnTo>
                <a:lnTo>
                  <a:pt x="73627" y="326331"/>
                </a:lnTo>
                <a:lnTo>
                  <a:pt x="85106" y="334120"/>
                </a:lnTo>
                <a:lnTo>
                  <a:pt x="97190" y="341022"/>
                </a:lnTo>
                <a:lnTo>
                  <a:pt x="109835" y="346989"/>
                </a:lnTo>
                <a:lnTo>
                  <a:pt x="122992" y="351976"/>
                </a:lnTo>
                <a:lnTo>
                  <a:pt x="136617" y="355936"/>
                </a:lnTo>
                <a:lnTo>
                  <a:pt x="150663" y="358823"/>
                </a:lnTo>
                <a:lnTo>
                  <a:pt x="165083" y="360589"/>
                </a:lnTo>
                <a:lnTo>
                  <a:pt x="179831" y="361188"/>
                </a:lnTo>
                <a:lnTo>
                  <a:pt x="194580" y="360589"/>
                </a:lnTo>
                <a:lnTo>
                  <a:pt x="209000" y="358823"/>
                </a:lnTo>
                <a:lnTo>
                  <a:pt x="223046" y="355936"/>
                </a:lnTo>
                <a:lnTo>
                  <a:pt x="236671" y="351976"/>
                </a:lnTo>
                <a:lnTo>
                  <a:pt x="249828" y="346989"/>
                </a:lnTo>
                <a:lnTo>
                  <a:pt x="262473" y="341022"/>
                </a:lnTo>
                <a:lnTo>
                  <a:pt x="274557" y="334120"/>
                </a:lnTo>
                <a:lnTo>
                  <a:pt x="286036" y="326331"/>
                </a:lnTo>
                <a:lnTo>
                  <a:pt x="296862" y="317700"/>
                </a:lnTo>
                <a:lnTo>
                  <a:pt x="306990" y="308276"/>
                </a:lnTo>
                <a:lnTo>
                  <a:pt x="316373" y="298104"/>
                </a:lnTo>
                <a:lnTo>
                  <a:pt x="324965" y="287231"/>
                </a:lnTo>
                <a:lnTo>
                  <a:pt x="332719" y="275703"/>
                </a:lnTo>
                <a:lnTo>
                  <a:pt x="339590" y="263567"/>
                </a:lnTo>
                <a:lnTo>
                  <a:pt x="345531" y="250870"/>
                </a:lnTo>
                <a:lnTo>
                  <a:pt x="350495" y="237658"/>
                </a:lnTo>
                <a:lnTo>
                  <a:pt x="354437" y="223978"/>
                </a:lnTo>
                <a:lnTo>
                  <a:pt x="357310" y="209876"/>
                </a:lnTo>
                <a:lnTo>
                  <a:pt x="359067" y="195399"/>
                </a:lnTo>
                <a:lnTo>
                  <a:pt x="359663" y="180594"/>
                </a:lnTo>
                <a:lnTo>
                  <a:pt x="359067" y="165788"/>
                </a:lnTo>
                <a:lnTo>
                  <a:pt x="357310" y="151311"/>
                </a:lnTo>
                <a:lnTo>
                  <a:pt x="354437" y="137209"/>
                </a:lnTo>
                <a:lnTo>
                  <a:pt x="350495" y="123529"/>
                </a:lnTo>
                <a:lnTo>
                  <a:pt x="345531" y="110317"/>
                </a:lnTo>
                <a:lnTo>
                  <a:pt x="339590" y="97620"/>
                </a:lnTo>
                <a:lnTo>
                  <a:pt x="332719" y="85484"/>
                </a:lnTo>
                <a:lnTo>
                  <a:pt x="324965" y="73956"/>
                </a:lnTo>
                <a:lnTo>
                  <a:pt x="316373" y="63083"/>
                </a:lnTo>
                <a:lnTo>
                  <a:pt x="306990" y="52911"/>
                </a:lnTo>
                <a:lnTo>
                  <a:pt x="296862" y="43487"/>
                </a:lnTo>
                <a:lnTo>
                  <a:pt x="286036" y="34856"/>
                </a:lnTo>
                <a:lnTo>
                  <a:pt x="274557" y="27067"/>
                </a:lnTo>
                <a:lnTo>
                  <a:pt x="262473" y="20165"/>
                </a:lnTo>
                <a:lnTo>
                  <a:pt x="249828" y="14198"/>
                </a:lnTo>
                <a:lnTo>
                  <a:pt x="236671" y="9211"/>
                </a:lnTo>
                <a:lnTo>
                  <a:pt x="223046" y="5251"/>
                </a:lnTo>
                <a:lnTo>
                  <a:pt x="209000" y="2364"/>
                </a:lnTo>
                <a:lnTo>
                  <a:pt x="194580" y="598"/>
                </a:lnTo>
                <a:lnTo>
                  <a:pt x="179831" y="0"/>
                </a:lnTo>
                <a:lnTo>
                  <a:pt x="165083" y="598"/>
                </a:lnTo>
                <a:lnTo>
                  <a:pt x="150663" y="2364"/>
                </a:lnTo>
                <a:lnTo>
                  <a:pt x="136617" y="5251"/>
                </a:lnTo>
                <a:lnTo>
                  <a:pt x="122992" y="9211"/>
                </a:lnTo>
                <a:lnTo>
                  <a:pt x="109835" y="14198"/>
                </a:lnTo>
                <a:lnTo>
                  <a:pt x="97190" y="20165"/>
                </a:lnTo>
                <a:lnTo>
                  <a:pt x="85106" y="27067"/>
                </a:lnTo>
                <a:lnTo>
                  <a:pt x="73627" y="34856"/>
                </a:lnTo>
                <a:lnTo>
                  <a:pt x="62801" y="43487"/>
                </a:lnTo>
                <a:lnTo>
                  <a:pt x="52673" y="52911"/>
                </a:lnTo>
                <a:lnTo>
                  <a:pt x="43290" y="63083"/>
                </a:lnTo>
                <a:lnTo>
                  <a:pt x="34698" y="73956"/>
                </a:lnTo>
                <a:lnTo>
                  <a:pt x="26944" y="85484"/>
                </a:lnTo>
                <a:lnTo>
                  <a:pt x="20073" y="97620"/>
                </a:lnTo>
                <a:lnTo>
                  <a:pt x="14132" y="110317"/>
                </a:lnTo>
                <a:lnTo>
                  <a:pt x="9168" y="123529"/>
                </a:lnTo>
                <a:lnTo>
                  <a:pt x="5226" y="137209"/>
                </a:lnTo>
                <a:lnTo>
                  <a:pt x="2353" y="151311"/>
                </a:lnTo>
                <a:lnTo>
                  <a:pt x="596" y="165788"/>
                </a:lnTo>
                <a:lnTo>
                  <a:pt x="0" y="180594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19372" y="4482083"/>
            <a:ext cx="210312" cy="166116"/>
          </a:xfrm>
          <a:custGeom>
            <a:avLst/>
            <a:gdLst/>
            <a:ahLst/>
            <a:cxnLst/>
            <a:rect l="l" t="t" r="r" b="b"/>
            <a:pathLst>
              <a:path w="210312" h="166116">
                <a:moveTo>
                  <a:pt x="24141" y="130411"/>
                </a:moveTo>
                <a:lnTo>
                  <a:pt x="20642" y="142695"/>
                </a:lnTo>
                <a:lnTo>
                  <a:pt x="18818" y="151889"/>
                </a:lnTo>
                <a:lnTo>
                  <a:pt x="18668" y="152781"/>
                </a:lnTo>
                <a:lnTo>
                  <a:pt x="24002" y="158115"/>
                </a:lnTo>
                <a:lnTo>
                  <a:pt x="31114" y="162560"/>
                </a:lnTo>
                <a:lnTo>
                  <a:pt x="39877" y="166116"/>
                </a:lnTo>
                <a:lnTo>
                  <a:pt x="44735" y="143472"/>
                </a:lnTo>
                <a:lnTo>
                  <a:pt x="54147" y="128388"/>
                </a:lnTo>
                <a:lnTo>
                  <a:pt x="65033" y="119384"/>
                </a:lnTo>
                <a:lnTo>
                  <a:pt x="74311" y="114976"/>
                </a:lnTo>
                <a:lnTo>
                  <a:pt x="78993" y="113665"/>
                </a:lnTo>
                <a:lnTo>
                  <a:pt x="88275" y="117141"/>
                </a:lnTo>
                <a:lnTo>
                  <a:pt x="101423" y="118825"/>
                </a:lnTo>
                <a:lnTo>
                  <a:pt x="116062" y="118718"/>
                </a:lnTo>
                <a:lnTo>
                  <a:pt x="129821" y="116819"/>
                </a:lnTo>
                <a:lnTo>
                  <a:pt x="139318" y="113665"/>
                </a:lnTo>
                <a:lnTo>
                  <a:pt x="147555" y="126212"/>
                </a:lnTo>
                <a:lnTo>
                  <a:pt x="157296" y="132314"/>
                </a:lnTo>
                <a:lnTo>
                  <a:pt x="167629" y="134922"/>
                </a:lnTo>
                <a:lnTo>
                  <a:pt x="177642" y="136988"/>
                </a:lnTo>
                <a:lnTo>
                  <a:pt x="181863" y="138557"/>
                </a:lnTo>
                <a:lnTo>
                  <a:pt x="191519" y="149633"/>
                </a:lnTo>
                <a:lnTo>
                  <a:pt x="192531" y="160782"/>
                </a:lnTo>
                <a:lnTo>
                  <a:pt x="197865" y="157226"/>
                </a:lnTo>
                <a:lnTo>
                  <a:pt x="202311" y="153670"/>
                </a:lnTo>
                <a:lnTo>
                  <a:pt x="204977" y="150114"/>
                </a:lnTo>
                <a:lnTo>
                  <a:pt x="208533" y="147447"/>
                </a:lnTo>
                <a:lnTo>
                  <a:pt x="210312" y="146558"/>
                </a:lnTo>
                <a:lnTo>
                  <a:pt x="207391" y="134433"/>
                </a:lnTo>
                <a:lnTo>
                  <a:pt x="200999" y="122170"/>
                </a:lnTo>
                <a:lnTo>
                  <a:pt x="192531" y="113665"/>
                </a:lnTo>
                <a:lnTo>
                  <a:pt x="197988" y="97761"/>
                </a:lnTo>
                <a:lnTo>
                  <a:pt x="199296" y="84688"/>
                </a:lnTo>
                <a:lnTo>
                  <a:pt x="197004" y="74204"/>
                </a:lnTo>
                <a:lnTo>
                  <a:pt x="191660" y="66066"/>
                </a:lnTo>
                <a:lnTo>
                  <a:pt x="183813" y="60033"/>
                </a:lnTo>
                <a:lnTo>
                  <a:pt x="174010" y="55863"/>
                </a:lnTo>
                <a:lnTo>
                  <a:pt x="167766" y="54229"/>
                </a:lnTo>
                <a:lnTo>
                  <a:pt x="155404" y="52491"/>
                </a:lnTo>
                <a:lnTo>
                  <a:pt x="142371" y="51888"/>
                </a:lnTo>
                <a:lnTo>
                  <a:pt x="129305" y="52245"/>
                </a:lnTo>
                <a:lnTo>
                  <a:pt x="116843" y="53389"/>
                </a:lnTo>
                <a:lnTo>
                  <a:pt x="110870" y="54229"/>
                </a:lnTo>
                <a:lnTo>
                  <a:pt x="105537" y="55118"/>
                </a:lnTo>
                <a:lnTo>
                  <a:pt x="101218" y="56007"/>
                </a:lnTo>
                <a:lnTo>
                  <a:pt x="96774" y="56896"/>
                </a:lnTo>
                <a:lnTo>
                  <a:pt x="95054" y="39034"/>
                </a:lnTo>
                <a:lnTo>
                  <a:pt x="90162" y="24562"/>
                </a:lnTo>
                <a:lnTo>
                  <a:pt x="82493" y="13451"/>
                </a:lnTo>
                <a:lnTo>
                  <a:pt x="72446" y="5677"/>
                </a:lnTo>
                <a:lnTo>
                  <a:pt x="60417" y="1213"/>
                </a:lnTo>
                <a:lnTo>
                  <a:pt x="48767" y="0"/>
                </a:lnTo>
                <a:lnTo>
                  <a:pt x="35878" y="2895"/>
                </a:lnTo>
                <a:lnTo>
                  <a:pt x="24992" y="10164"/>
                </a:lnTo>
                <a:lnTo>
                  <a:pt x="18668" y="16891"/>
                </a:lnTo>
                <a:lnTo>
                  <a:pt x="10045" y="28625"/>
                </a:lnTo>
                <a:lnTo>
                  <a:pt x="3711" y="40038"/>
                </a:lnTo>
                <a:lnTo>
                  <a:pt x="888" y="48006"/>
                </a:lnTo>
                <a:lnTo>
                  <a:pt x="0" y="54229"/>
                </a:lnTo>
                <a:lnTo>
                  <a:pt x="0" y="60452"/>
                </a:lnTo>
                <a:lnTo>
                  <a:pt x="4444" y="64897"/>
                </a:lnTo>
                <a:lnTo>
                  <a:pt x="6223" y="65786"/>
                </a:lnTo>
                <a:lnTo>
                  <a:pt x="11556" y="71120"/>
                </a:lnTo>
                <a:lnTo>
                  <a:pt x="20447" y="71120"/>
                </a:lnTo>
                <a:lnTo>
                  <a:pt x="25780" y="64897"/>
                </a:lnTo>
                <a:lnTo>
                  <a:pt x="40511" y="54108"/>
                </a:lnTo>
                <a:lnTo>
                  <a:pt x="50931" y="52656"/>
                </a:lnTo>
                <a:lnTo>
                  <a:pt x="54101" y="53340"/>
                </a:lnTo>
                <a:lnTo>
                  <a:pt x="52744" y="56914"/>
                </a:lnTo>
                <a:lnTo>
                  <a:pt x="50399" y="67625"/>
                </a:lnTo>
                <a:lnTo>
                  <a:pt x="49656" y="85453"/>
                </a:lnTo>
                <a:lnTo>
                  <a:pt x="50545" y="95885"/>
                </a:lnTo>
                <a:lnTo>
                  <a:pt x="38508" y="104918"/>
                </a:lnTo>
                <a:lnTo>
                  <a:pt x="29902" y="117122"/>
                </a:lnTo>
                <a:lnTo>
                  <a:pt x="24141" y="1304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138549" y="4468368"/>
            <a:ext cx="92075" cy="70104"/>
          </a:xfrm>
          <a:custGeom>
            <a:avLst/>
            <a:gdLst/>
            <a:ahLst/>
            <a:cxnLst/>
            <a:rect l="l" t="t" r="r" b="b"/>
            <a:pathLst>
              <a:path w="92075" h="70103">
                <a:moveTo>
                  <a:pt x="6253" y="24041"/>
                </a:moveTo>
                <a:lnTo>
                  <a:pt x="17166" y="16839"/>
                </a:lnTo>
                <a:lnTo>
                  <a:pt x="30099" y="13969"/>
                </a:lnTo>
                <a:lnTo>
                  <a:pt x="41042" y="15030"/>
                </a:lnTo>
                <a:lnTo>
                  <a:pt x="53212" y="19329"/>
                </a:lnTo>
                <a:lnTo>
                  <a:pt x="63383" y="26959"/>
                </a:lnTo>
                <a:lnTo>
                  <a:pt x="71150" y="37946"/>
                </a:lnTo>
                <a:lnTo>
                  <a:pt x="76108" y="52319"/>
                </a:lnTo>
                <a:lnTo>
                  <a:pt x="77850" y="70103"/>
                </a:lnTo>
                <a:lnTo>
                  <a:pt x="82296" y="69214"/>
                </a:lnTo>
                <a:lnTo>
                  <a:pt x="86740" y="68325"/>
                </a:lnTo>
                <a:lnTo>
                  <a:pt x="92075" y="67436"/>
                </a:lnTo>
                <a:lnTo>
                  <a:pt x="90918" y="56674"/>
                </a:lnTo>
                <a:lnTo>
                  <a:pt x="87786" y="43955"/>
                </a:lnTo>
                <a:lnTo>
                  <a:pt x="82487" y="31074"/>
                </a:lnTo>
                <a:lnTo>
                  <a:pt x="74813" y="19135"/>
                </a:lnTo>
                <a:lnTo>
                  <a:pt x="64552" y="9240"/>
                </a:lnTo>
                <a:lnTo>
                  <a:pt x="51496" y="2494"/>
                </a:lnTo>
                <a:lnTo>
                  <a:pt x="35433" y="0"/>
                </a:lnTo>
                <a:lnTo>
                  <a:pt x="18474" y="2469"/>
                </a:lnTo>
                <a:lnTo>
                  <a:pt x="5928" y="10689"/>
                </a:lnTo>
                <a:lnTo>
                  <a:pt x="677" y="21263"/>
                </a:lnTo>
                <a:lnTo>
                  <a:pt x="0" y="30606"/>
                </a:lnTo>
                <a:lnTo>
                  <a:pt x="6253" y="24041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296156" y="4537491"/>
            <a:ext cx="48768" cy="72608"/>
          </a:xfrm>
          <a:custGeom>
            <a:avLst/>
            <a:gdLst/>
            <a:ahLst/>
            <a:cxnLst/>
            <a:rect l="l" t="t" r="r" b="b"/>
            <a:pathLst>
              <a:path w="48768" h="72608">
                <a:moveTo>
                  <a:pt x="47907" y="48478"/>
                </a:moveTo>
                <a:lnTo>
                  <a:pt x="45349" y="29974"/>
                </a:lnTo>
                <a:lnTo>
                  <a:pt x="41128" y="16486"/>
                </a:lnTo>
                <a:lnTo>
                  <a:pt x="35279" y="7402"/>
                </a:lnTo>
                <a:lnTo>
                  <a:pt x="27837" y="2110"/>
                </a:lnTo>
                <a:lnTo>
                  <a:pt x="18837" y="0"/>
                </a:lnTo>
                <a:lnTo>
                  <a:pt x="8315" y="459"/>
                </a:lnTo>
                <a:lnTo>
                  <a:pt x="0" y="1996"/>
                </a:lnTo>
                <a:lnTo>
                  <a:pt x="10499" y="7167"/>
                </a:lnTo>
                <a:lnTo>
                  <a:pt x="18264" y="14739"/>
                </a:lnTo>
                <a:lnTo>
                  <a:pt x="22500" y="25176"/>
                </a:lnTo>
                <a:lnTo>
                  <a:pt x="22412" y="38941"/>
                </a:lnTo>
                <a:lnTo>
                  <a:pt x="20828" y="46065"/>
                </a:lnTo>
                <a:lnTo>
                  <a:pt x="30162" y="59134"/>
                </a:lnTo>
                <a:lnTo>
                  <a:pt x="39701" y="68725"/>
                </a:lnTo>
                <a:lnTo>
                  <a:pt x="48489" y="72603"/>
                </a:lnTo>
                <a:lnTo>
                  <a:pt x="48768" y="72608"/>
                </a:lnTo>
                <a:lnTo>
                  <a:pt x="47907" y="48478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216908" y="4533755"/>
            <a:ext cx="70103" cy="47388"/>
          </a:xfrm>
          <a:custGeom>
            <a:avLst/>
            <a:gdLst/>
            <a:ahLst/>
            <a:cxnLst/>
            <a:rect l="l" t="t" r="r" b="b"/>
            <a:pathLst>
              <a:path w="70103" h="47388">
                <a:moveTo>
                  <a:pt x="48989" y="0"/>
                </a:moveTo>
                <a:lnTo>
                  <a:pt x="35339" y="264"/>
                </a:lnTo>
                <a:lnTo>
                  <a:pt x="22126" y="1443"/>
                </a:lnTo>
                <a:lnTo>
                  <a:pt x="10097" y="3174"/>
                </a:lnTo>
                <a:lnTo>
                  <a:pt x="0" y="5097"/>
                </a:lnTo>
                <a:lnTo>
                  <a:pt x="0" y="41165"/>
                </a:lnTo>
                <a:lnTo>
                  <a:pt x="6095" y="47388"/>
                </a:lnTo>
                <a:lnTo>
                  <a:pt x="64007" y="47388"/>
                </a:lnTo>
                <a:lnTo>
                  <a:pt x="70103" y="41165"/>
                </a:lnTo>
                <a:lnTo>
                  <a:pt x="70103" y="2430"/>
                </a:lnTo>
                <a:lnTo>
                  <a:pt x="62329" y="1009"/>
                </a:lnTo>
                <a:lnTo>
                  <a:pt x="48989" y="0"/>
                </a:lnTo>
                <a:close/>
              </a:path>
            </a:pathLst>
          </a:custGeom>
          <a:solidFill>
            <a:srgbClr val="DF2C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45279" y="4500372"/>
            <a:ext cx="13716" cy="13715"/>
          </a:xfrm>
          <a:custGeom>
            <a:avLst/>
            <a:gdLst/>
            <a:ahLst/>
            <a:cxnLst/>
            <a:rect l="l" t="t" r="r" b="b"/>
            <a:pathLst>
              <a:path w="13716" h="13715">
                <a:moveTo>
                  <a:pt x="0" y="6857"/>
                </a:moveTo>
                <a:lnTo>
                  <a:pt x="0" y="10667"/>
                </a:lnTo>
                <a:lnTo>
                  <a:pt x="3048" y="13715"/>
                </a:lnTo>
                <a:lnTo>
                  <a:pt x="10668" y="13715"/>
                </a:lnTo>
                <a:lnTo>
                  <a:pt x="13716" y="10667"/>
                </a:lnTo>
                <a:lnTo>
                  <a:pt x="13716" y="3047"/>
                </a:lnTo>
                <a:lnTo>
                  <a:pt x="10668" y="0"/>
                </a:lnTo>
                <a:lnTo>
                  <a:pt x="3048" y="0"/>
                </a:lnTo>
                <a:lnTo>
                  <a:pt x="0" y="3047"/>
                </a:lnTo>
                <a:lnTo>
                  <a:pt x="0" y="6857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114800" y="4626864"/>
            <a:ext cx="231648" cy="54863"/>
          </a:xfrm>
          <a:custGeom>
            <a:avLst/>
            <a:gdLst/>
            <a:ahLst/>
            <a:cxnLst/>
            <a:rect l="l" t="t" r="r" b="b"/>
            <a:pathLst>
              <a:path w="231648" h="54863">
                <a:moveTo>
                  <a:pt x="6223" y="3556"/>
                </a:moveTo>
                <a:lnTo>
                  <a:pt x="888" y="7112"/>
                </a:lnTo>
                <a:lnTo>
                  <a:pt x="0" y="14097"/>
                </a:lnTo>
                <a:lnTo>
                  <a:pt x="3555" y="18542"/>
                </a:lnTo>
                <a:lnTo>
                  <a:pt x="13730" y="28655"/>
                </a:lnTo>
                <a:lnTo>
                  <a:pt x="23617" y="35224"/>
                </a:lnTo>
                <a:lnTo>
                  <a:pt x="34926" y="40748"/>
                </a:lnTo>
                <a:lnTo>
                  <a:pt x="47356" y="45279"/>
                </a:lnTo>
                <a:lnTo>
                  <a:pt x="60608" y="48869"/>
                </a:lnTo>
                <a:lnTo>
                  <a:pt x="74380" y="51570"/>
                </a:lnTo>
                <a:lnTo>
                  <a:pt x="88374" y="53434"/>
                </a:lnTo>
                <a:lnTo>
                  <a:pt x="102288" y="54515"/>
                </a:lnTo>
                <a:lnTo>
                  <a:pt x="115824" y="54863"/>
                </a:lnTo>
                <a:lnTo>
                  <a:pt x="119707" y="54834"/>
                </a:lnTo>
                <a:lnTo>
                  <a:pt x="133384" y="54278"/>
                </a:lnTo>
                <a:lnTo>
                  <a:pt x="147352" y="52975"/>
                </a:lnTo>
                <a:lnTo>
                  <a:pt x="161313" y="50872"/>
                </a:lnTo>
                <a:lnTo>
                  <a:pt x="174965" y="47918"/>
                </a:lnTo>
                <a:lnTo>
                  <a:pt x="188008" y="44059"/>
                </a:lnTo>
                <a:lnTo>
                  <a:pt x="200143" y="39245"/>
                </a:lnTo>
                <a:lnTo>
                  <a:pt x="211068" y="33422"/>
                </a:lnTo>
                <a:lnTo>
                  <a:pt x="220485" y="26538"/>
                </a:lnTo>
                <a:lnTo>
                  <a:pt x="228091" y="18542"/>
                </a:lnTo>
                <a:lnTo>
                  <a:pt x="231648" y="14097"/>
                </a:lnTo>
                <a:lnTo>
                  <a:pt x="229870" y="7112"/>
                </a:lnTo>
                <a:lnTo>
                  <a:pt x="225425" y="3556"/>
                </a:lnTo>
                <a:lnTo>
                  <a:pt x="220979" y="0"/>
                </a:lnTo>
                <a:lnTo>
                  <a:pt x="213867" y="888"/>
                </a:lnTo>
                <a:lnTo>
                  <a:pt x="210312" y="6223"/>
                </a:lnTo>
                <a:lnTo>
                  <a:pt x="205998" y="10689"/>
                </a:lnTo>
                <a:lnTo>
                  <a:pt x="198227" y="16221"/>
                </a:lnTo>
                <a:lnTo>
                  <a:pt x="188375" y="21159"/>
                </a:lnTo>
                <a:lnTo>
                  <a:pt x="176669" y="25408"/>
                </a:lnTo>
                <a:lnTo>
                  <a:pt x="163335" y="28876"/>
                </a:lnTo>
                <a:lnTo>
                  <a:pt x="148598" y="31468"/>
                </a:lnTo>
                <a:lnTo>
                  <a:pt x="132686" y="33092"/>
                </a:lnTo>
                <a:lnTo>
                  <a:pt x="115824" y="33655"/>
                </a:lnTo>
                <a:lnTo>
                  <a:pt x="103143" y="33338"/>
                </a:lnTo>
                <a:lnTo>
                  <a:pt x="86969" y="31974"/>
                </a:lnTo>
                <a:lnTo>
                  <a:pt x="71914" y="29618"/>
                </a:lnTo>
                <a:lnTo>
                  <a:pt x="58204" y="26362"/>
                </a:lnTo>
                <a:lnTo>
                  <a:pt x="46065" y="22302"/>
                </a:lnTo>
                <a:lnTo>
                  <a:pt x="35723" y="17529"/>
                </a:lnTo>
                <a:lnTo>
                  <a:pt x="27404" y="12138"/>
                </a:lnTo>
                <a:lnTo>
                  <a:pt x="21336" y="6223"/>
                </a:lnTo>
                <a:lnTo>
                  <a:pt x="17779" y="888"/>
                </a:lnTo>
                <a:lnTo>
                  <a:pt x="10667" y="0"/>
                </a:lnTo>
                <a:lnTo>
                  <a:pt x="6223" y="3556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38549" y="4468368"/>
            <a:ext cx="87502" cy="57912"/>
          </a:xfrm>
          <a:custGeom>
            <a:avLst/>
            <a:gdLst/>
            <a:ahLst/>
            <a:cxnLst/>
            <a:rect l="l" t="t" r="r" b="b"/>
            <a:pathLst>
              <a:path w="87502" h="57912">
                <a:moveTo>
                  <a:pt x="260" y="23748"/>
                </a:moveTo>
                <a:lnTo>
                  <a:pt x="0" y="31241"/>
                </a:lnTo>
                <a:lnTo>
                  <a:pt x="9141" y="21985"/>
                </a:lnTo>
                <a:lnTo>
                  <a:pt x="20633" y="15705"/>
                </a:lnTo>
                <a:lnTo>
                  <a:pt x="29717" y="14223"/>
                </a:lnTo>
                <a:lnTo>
                  <a:pt x="43155" y="15928"/>
                </a:lnTo>
                <a:lnTo>
                  <a:pt x="54928" y="21073"/>
                </a:lnTo>
                <a:lnTo>
                  <a:pt x="64614" y="29708"/>
                </a:lnTo>
                <a:lnTo>
                  <a:pt x="71789" y="41879"/>
                </a:lnTo>
                <a:lnTo>
                  <a:pt x="76032" y="57637"/>
                </a:lnTo>
                <a:lnTo>
                  <a:pt x="76073" y="57911"/>
                </a:lnTo>
                <a:lnTo>
                  <a:pt x="87502" y="46354"/>
                </a:lnTo>
                <a:lnTo>
                  <a:pt x="82804" y="34179"/>
                </a:lnTo>
                <a:lnTo>
                  <a:pt x="76189" y="22596"/>
                </a:lnTo>
                <a:lnTo>
                  <a:pt x="67469" y="12526"/>
                </a:lnTo>
                <a:lnTo>
                  <a:pt x="56459" y="4887"/>
                </a:lnTo>
                <a:lnTo>
                  <a:pt x="42972" y="600"/>
                </a:lnTo>
                <a:lnTo>
                  <a:pt x="35051" y="0"/>
                </a:lnTo>
                <a:lnTo>
                  <a:pt x="15041" y="3830"/>
                </a:lnTo>
                <a:lnTo>
                  <a:pt x="4330" y="12937"/>
                </a:lnTo>
                <a:lnTo>
                  <a:pt x="260" y="23748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16908" y="4533900"/>
            <a:ext cx="47243" cy="42672"/>
          </a:xfrm>
          <a:custGeom>
            <a:avLst/>
            <a:gdLst/>
            <a:ahLst/>
            <a:cxnLst/>
            <a:rect l="l" t="t" r="r" b="b"/>
            <a:pathLst>
              <a:path w="47243" h="42672">
                <a:moveTo>
                  <a:pt x="0" y="5206"/>
                </a:moveTo>
                <a:lnTo>
                  <a:pt x="0" y="36575"/>
                </a:lnTo>
                <a:lnTo>
                  <a:pt x="1777" y="40005"/>
                </a:lnTo>
                <a:lnTo>
                  <a:pt x="4317" y="42672"/>
                </a:lnTo>
                <a:lnTo>
                  <a:pt x="26065" y="21053"/>
                </a:lnTo>
                <a:lnTo>
                  <a:pt x="38853" y="8341"/>
                </a:lnTo>
                <a:lnTo>
                  <a:pt x="45060" y="2170"/>
                </a:lnTo>
                <a:lnTo>
                  <a:pt x="47243" y="0"/>
                </a:lnTo>
                <a:lnTo>
                  <a:pt x="33177" y="517"/>
                </a:lnTo>
                <a:lnTo>
                  <a:pt x="19656" y="1858"/>
                </a:lnTo>
                <a:lnTo>
                  <a:pt x="7553" y="3701"/>
                </a:lnTo>
                <a:lnTo>
                  <a:pt x="0" y="5206"/>
                </a:lnTo>
                <a:close/>
              </a:path>
            </a:pathLst>
          </a:custGeom>
          <a:solidFill>
            <a:srgbClr val="F955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047744" y="5068824"/>
            <a:ext cx="359663" cy="359663"/>
          </a:xfrm>
          <a:custGeom>
            <a:avLst/>
            <a:gdLst/>
            <a:ahLst/>
            <a:cxnLst/>
            <a:rect l="l" t="t" r="r" b="b"/>
            <a:pathLst>
              <a:path w="359663" h="359663">
                <a:moveTo>
                  <a:pt x="0" y="179831"/>
                </a:moveTo>
                <a:lnTo>
                  <a:pt x="596" y="194580"/>
                </a:lnTo>
                <a:lnTo>
                  <a:pt x="2353" y="209000"/>
                </a:lnTo>
                <a:lnTo>
                  <a:pt x="5226" y="223046"/>
                </a:lnTo>
                <a:lnTo>
                  <a:pt x="9168" y="236671"/>
                </a:lnTo>
                <a:lnTo>
                  <a:pt x="14132" y="249828"/>
                </a:lnTo>
                <a:lnTo>
                  <a:pt x="20073" y="262473"/>
                </a:lnTo>
                <a:lnTo>
                  <a:pt x="26944" y="274557"/>
                </a:lnTo>
                <a:lnTo>
                  <a:pt x="34698" y="286036"/>
                </a:lnTo>
                <a:lnTo>
                  <a:pt x="43290" y="296862"/>
                </a:lnTo>
                <a:lnTo>
                  <a:pt x="52673" y="306990"/>
                </a:lnTo>
                <a:lnTo>
                  <a:pt x="62801" y="316373"/>
                </a:lnTo>
                <a:lnTo>
                  <a:pt x="73627" y="324965"/>
                </a:lnTo>
                <a:lnTo>
                  <a:pt x="85106" y="332719"/>
                </a:lnTo>
                <a:lnTo>
                  <a:pt x="97190" y="339590"/>
                </a:lnTo>
                <a:lnTo>
                  <a:pt x="109835" y="345531"/>
                </a:lnTo>
                <a:lnTo>
                  <a:pt x="122992" y="350495"/>
                </a:lnTo>
                <a:lnTo>
                  <a:pt x="136617" y="354437"/>
                </a:lnTo>
                <a:lnTo>
                  <a:pt x="150663" y="357310"/>
                </a:lnTo>
                <a:lnTo>
                  <a:pt x="165083" y="359067"/>
                </a:lnTo>
                <a:lnTo>
                  <a:pt x="179831" y="359663"/>
                </a:lnTo>
                <a:lnTo>
                  <a:pt x="194580" y="359067"/>
                </a:lnTo>
                <a:lnTo>
                  <a:pt x="209000" y="357310"/>
                </a:lnTo>
                <a:lnTo>
                  <a:pt x="223046" y="354437"/>
                </a:lnTo>
                <a:lnTo>
                  <a:pt x="236671" y="350495"/>
                </a:lnTo>
                <a:lnTo>
                  <a:pt x="249828" y="345531"/>
                </a:lnTo>
                <a:lnTo>
                  <a:pt x="262473" y="339590"/>
                </a:lnTo>
                <a:lnTo>
                  <a:pt x="274557" y="332719"/>
                </a:lnTo>
                <a:lnTo>
                  <a:pt x="286036" y="324965"/>
                </a:lnTo>
                <a:lnTo>
                  <a:pt x="296862" y="316373"/>
                </a:lnTo>
                <a:lnTo>
                  <a:pt x="306990" y="306990"/>
                </a:lnTo>
                <a:lnTo>
                  <a:pt x="316373" y="296862"/>
                </a:lnTo>
                <a:lnTo>
                  <a:pt x="324965" y="286036"/>
                </a:lnTo>
                <a:lnTo>
                  <a:pt x="332719" y="274557"/>
                </a:lnTo>
                <a:lnTo>
                  <a:pt x="339590" y="262473"/>
                </a:lnTo>
                <a:lnTo>
                  <a:pt x="345531" y="249828"/>
                </a:lnTo>
                <a:lnTo>
                  <a:pt x="350495" y="236671"/>
                </a:lnTo>
                <a:lnTo>
                  <a:pt x="354437" y="223046"/>
                </a:lnTo>
                <a:lnTo>
                  <a:pt x="357310" y="209000"/>
                </a:lnTo>
                <a:lnTo>
                  <a:pt x="359067" y="194580"/>
                </a:lnTo>
                <a:lnTo>
                  <a:pt x="359663" y="179831"/>
                </a:lnTo>
                <a:lnTo>
                  <a:pt x="359067" y="165083"/>
                </a:lnTo>
                <a:lnTo>
                  <a:pt x="357310" y="150663"/>
                </a:lnTo>
                <a:lnTo>
                  <a:pt x="354437" y="136617"/>
                </a:lnTo>
                <a:lnTo>
                  <a:pt x="350495" y="122992"/>
                </a:lnTo>
                <a:lnTo>
                  <a:pt x="345531" y="109835"/>
                </a:lnTo>
                <a:lnTo>
                  <a:pt x="339590" y="97190"/>
                </a:lnTo>
                <a:lnTo>
                  <a:pt x="332719" y="85106"/>
                </a:lnTo>
                <a:lnTo>
                  <a:pt x="324965" y="73627"/>
                </a:lnTo>
                <a:lnTo>
                  <a:pt x="316373" y="62801"/>
                </a:lnTo>
                <a:lnTo>
                  <a:pt x="306990" y="52673"/>
                </a:lnTo>
                <a:lnTo>
                  <a:pt x="296862" y="43290"/>
                </a:lnTo>
                <a:lnTo>
                  <a:pt x="286036" y="34698"/>
                </a:lnTo>
                <a:lnTo>
                  <a:pt x="274557" y="26944"/>
                </a:lnTo>
                <a:lnTo>
                  <a:pt x="262473" y="20073"/>
                </a:lnTo>
                <a:lnTo>
                  <a:pt x="249828" y="14132"/>
                </a:lnTo>
                <a:lnTo>
                  <a:pt x="236671" y="9168"/>
                </a:lnTo>
                <a:lnTo>
                  <a:pt x="223046" y="5226"/>
                </a:lnTo>
                <a:lnTo>
                  <a:pt x="209000" y="2353"/>
                </a:lnTo>
                <a:lnTo>
                  <a:pt x="194580" y="596"/>
                </a:lnTo>
                <a:lnTo>
                  <a:pt x="179831" y="0"/>
                </a:lnTo>
                <a:lnTo>
                  <a:pt x="165083" y="596"/>
                </a:lnTo>
                <a:lnTo>
                  <a:pt x="150663" y="2353"/>
                </a:lnTo>
                <a:lnTo>
                  <a:pt x="136617" y="5226"/>
                </a:lnTo>
                <a:lnTo>
                  <a:pt x="122992" y="9168"/>
                </a:lnTo>
                <a:lnTo>
                  <a:pt x="109835" y="14132"/>
                </a:lnTo>
                <a:lnTo>
                  <a:pt x="97190" y="20073"/>
                </a:lnTo>
                <a:lnTo>
                  <a:pt x="85106" y="26944"/>
                </a:lnTo>
                <a:lnTo>
                  <a:pt x="73627" y="34698"/>
                </a:lnTo>
                <a:lnTo>
                  <a:pt x="62801" y="43290"/>
                </a:lnTo>
                <a:lnTo>
                  <a:pt x="52673" y="52673"/>
                </a:lnTo>
                <a:lnTo>
                  <a:pt x="43290" y="62801"/>
                </a:lnTo>
                <a:lnTo>
                  <a:pt x="34698" y="73627"/>
                </a:lnTo>
                <a:lnTo>
                  <a:pt x="26944" y="85106"/>
                </a:lnTo>
                <a:lnTo>
                  <a:pt x="20073" y="97190"/>
                </a:lnTo>
                <a:lnTo>
                  <a:pt x="14132" y="109835"/>
                </a:lnTo>
                <a:lnTo>
                  <a:pt x="9168" y="122992"/>
                </a:lnTo>
                <a:lnTo>
                  <a:pt x="5226" y="136617"/>
                </a:lnTo>
                <a:lnTo>
                  <a:pt x="2353" y="150663"/>
                </a:lnTo>
                <a:lnTo>
                  <a:pt x="596" y="165083"/>
                </a:lnTo>
                <a:lnTo>
                  <a:pt x="0" y="179831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136136" y="5294376"/>
            <a:ext cx="161543" cy="42671"/>
          </a:xfrm>
          <a:custGeom>
            <a:avLst/>
            <a:gdLst/>
            <a:ahLst/>
            <a:cxnLst/>
            <a:rect l="l" t="t" r="r" b="b"/>
            <a:pathLst>
              <a:path w="161543" h="42672">
                <a:moveTo>
                  <a:pt x="888" y="32639"/>
                </a:moveTo>
                <a:lnTo>
                  <a:pt x="1777" y="37973"/>
                </a:lnTo>
                <a:lnTo>
                  <a:pt x="3175" y="42671"/>
                </a:lnTo>
                <a:lnTo>
                  <a:pt x="161543" y="42671"/>
                </a:lnTo>
                <a:lnTo>
                  <a:pt x="160019" y="37337"/>
                </a:lnTo>
                <a:lnTo>
                  <a:pt x="159258" y="32258"/>
                </a:lnTo>
                <a:lnTo>
                  <a:pt x="158623" y="26670"/>
                </a:lnTo>
                <a:lnTo>
                  <a:pt x="157987" y="21336"/>
                </a:lnTo>
                <a:lnTo>
                  <a:pt x="158623" y="15748"/>
                </a:lnTo>
                <a:lnTo>
                  <a:pt x="159258" y="10414"/>
                </a:lnTo>
                <a:lnTo>
                  <a:pt x="160019" y="5334"/>
                </a:lnTo>
                <a:lnTo>
                  <a:pt x="161543" y="0"/>
                </a:lnTo>
                <a:lnTo>
                  <a:pt x="3175" y="0"/>
                </a:lnTo>
                <a:lnTo>
                  <a:pt x="1777" y="4699"/>
                </a:lnTo>
                <a:lnTo>
                  <a:pt x="888" y="10033"/>
                </a:lnTo>
                <a:lnTo>
                  <a:pt x="0" y="15748"/>
                </a:lnTo>
                <a:lnTo>
                  <a:pt x="0" y="26924"/>
                </a:lnTo>
                <a:lnTo>
                  <a:pt x="888" y="326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145279" y="5201412"/>
            <a:ext cx="132587" cy="50291"/>
          </a:xfrm>
          <a:custGeom>
            <a:avLst/>
            <a:gdLst/>
            <a:ahLst/>
            <a:cxnLst/>
            <a:rect l="l" t="t" r="r" b="b"/>
            <a:pathLst>
              <a:path w="132587" h="50291">
                <a:moveTo>
                  <a:pt x="889" y="38607"/>
                </a:moveTo>
                <a:lnTo>
                  <a:pt x="2286" y="44831"/>
                </a:lnTo>
                <a:lnTo>
                  <a:pt x="4318" y="50291"/>
                </a:lnTo>
                <a:lnTo>
                  <a:pt x="132587" y="50291"/>
                </a:lnTo>
                <a:lnTo>
                  <a:pt x="130810" y="44322"/>
                </a:lnTo>
                <a:lnTo>
                  <a:pt x="129412" y="37972"/>
                </a:lnTo>
                <a:lnTo>
                  <a:pt x="128524" y="31750"/>
                </a:lnTo>
                <a:lnTo>
                  <a:pt x="127889" y="25145"/>
                </a:lnTo>
                <a:lnTo>
                  <a:pt x="128524" y="18287"/>
                </a:lnTo>
                <a:lnTo>
                  <a:pt x="129412" y="11937"/>
                </a:lnTo>
                <a:lnTo>
                  <a:pt x="130810" y="5968"/>
                </a:lnTo>
                <a:lnTo>
                  <a:pt x="132587" y="0"/>
                </a:lnTo>
                <a:lnTo>
                  <a:pt x="4318" y="0"/>
                </a:lnTo>
                <a:lnTo>
                  <a:pt x="2286" y="5714"/>
                </a:lnTo>
                <a:lnTo>
                  <a:pt x="889" y="11937"/>
                </a:lnTo>
                <a:lnTo>
                  <a:pt x="0" y="18287"/>
                </a:lnTo>
                <a:lnTo>
                  <a:pt x="0" y="32003"/>
                </a:lnTo>
                <a:lnTo>
                  <a:pt x="889" y="386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133088" y="5160264"/>
            <a:ext cx="146303" cy="27431"/>
          </a:xfrm>
          <a:custGeom>
            <a:avLst/>
            <a:gdLst/>
            <a:ahLst/>
            <a:cxnLst/>
            <a:rect l="l" t="t" r="r" b="b"/>
            <a:pathLst>
              <a:path w="146303" h="27432">
                <a:moveTo>
                  <a:pt x="1777" y="0"/>
                </a:moveTo>
                <a:lnTo>
                  <a:pt x="888" y="3556"/>
                </a:lnTo>
                <a:lnTo>
                  <a:pt x="253" y="6985"/>
                </a:lnTo>
                <a:lnTo>
                  <a:pt x="0" y="13588"/>
                </a:lnTo>
                <a:lnTo>
                  <a:pt x="253" y="20828"/>
                </a:lnTo>
                <a:lnTo>
                  <a:pt x="888" y="24130"/>
                </a:lnTo>
                <a:lnTo>
                  <a:pt x="1777" y="27431"/>
                </a:lnTo>
                <a:lnTo>
                  <a:pt x="146303" y="27431"/>
                </a:lnTo>
                <a:lnTo>
                  <a:pt x="145161" y="20828"/>
                </a:lnTo>
                <a:lnTo>
                  <a:pt x="144525" y="13588"/>
                </a:lnTo>
                <a:lnTo>
                  <a:pt x="145161" y="6985"/>
                </a:lnTo>
                <a:lnTo>
                  <a:pt x="146303" y="0"/>
                </a:lnTo>
                <a:lnTo>
                  <a:pt x="17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157472" y="5266944"/>
            <a:ext cx="164591" cy="13715"/>
          </a:xfrm>
          <a:custGeom>
            <a:avLst/>
            <a:gdLst/>
            <a:ahLst/>
            <a:cxnLst/>
            <a:rect l="l" t="t" r="r" b="b"/>
            <a:pathLst>
              <a:path w="164591" h="13715">
                <a:moveTo>
                  <a:pt x="888" y="0"/>
                </a:moveTo>
                <a:lnTo>
                  <a:pt x="635" y="3555"/>
                </a:lnTo>
                <a:lnTo>
                  <a:pt x="0" y="6984"/>
                </a:lnTo>
                <a:lnTo>
                  <a:pt x="635" y="10159"/>
                </a:lnTo>
                <a:lnTo>
                  <a:pt x="888" y="13715"/>
                </a:lnTo>
                <a:lnTo>
                  <a:pt x="164591" y="13715"/>
                </a:lnTo>
                <a:lnTo>
                  <a:pt x="163067" y="10159"/>
                </a:lnTo>
                <a:lnTo>
                  <a:pt x="162560" y="6984"/>
                </a:lnTo>
                <a:lnTo>
                  <a:pt x="163067" y="3555"/>
                </a:lnTo>
                <a:lnTo>
                  <a:pt x="164591" y="0"/>
                </a:lnTo>
                <a:lnTo>
                  <a:pt x="8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130040" y="5288280"/>
            <a:ext cx="175260" cy="56387"/>
          </a:xfrm>
          <a:custGeom>
            <a:avLst/>
            <a:gdLst/>
            <a:ahLst/>
            <a:cxnLst/>
            <a:rect l="l" t="t" r="r" b="b"/>
            <a:pathLst>
              <a:path w="175260" h="56387">
                <a:moveTo>
                  <a:pt x="10160" y="49276"/>
                </a:moveTo>
                <a:lnTo>
                  <a:pt x="8762" y="44577"/>
                </a:lnTo>
                <a:lnTo>
                  <a:pt x="7874" y="39370"/>
                </a:lnTo>
                <a:lnTo>
                  <a:pt x="6985" y="33782"/>
                </a:lnTo>
                <a:lnTo>
                  <a:pt x="6985" y="22606"/>
                </a:lnTo>
                <a:lnTo>
                  <a:pt x="7874" y="17018"/>
                </a:lnTo>
                <a:lnTo>
                  <a:pt x="8762" y="11684"/>
                </a:lnTo>
                <a:lnTo>
                  <a:pt x="10160" y="6985"/>
                </a:lnTo>
                <a:lnTo>
                  <a:pt x="175260" y="6985"/>
                </a:lnTo>
                <a:lnTo>
                  <a:pt x="175260" y="0"/>
                </a:lnTo>
                <a:lnTo>
                  <a:pt x="9651" y="0"/>
                </a:lnTo>
                <a:lnTo>
                  <a:pt x="6350" y="889"/>
                </a:lnTo>
                <a:lnTo>
                  <a:pt x="2286" y="8509"/>
                </a:lnTo>
                <a:lnTo>
                  <a:pt x="888" y="14732"/>
                </a:lnTo>
                <a:lnTo>
                  <a:pt x="254" y="21082"/>
                </a:lnTo>
                <a:lnTo>
                  <a:pt x="0" y="28194"/>
                </a:lnTo>
                <a:lnTo>
                  <a:pt x="0" y="34671"/>
                </a:lnTo>
                <a:lnTo>
                  <a:pt x="888" y="41402"/>
                </a:lnTo>
                <a:lnTo>
                  <a:pt x="2286" y="47625"/>
                </a:lnTo>
                <a:lnTo>
                  <a:pt x="4699" y="53467"/>
                </a:lnTo>
                <a:lnTo>
                  <a:pt x="9651" y="56388"/>
                </a:lnTo>
                <a:lnTo>
                  <a:pt x="175260" y="56388"/>
                </a:lnTo>
                <a:lnTo>
                  <a:pt x="175260" y="49276"/>
                </a:lnTo>
                <a:lnTo>
                  <a:pt x="10160" y="49276"/>
                </a:lnTo>
                <a:close/>
              </a:path>
            </a:pathLst>
          </a:custGeom>
          <a:solidFill>
            <a:srgbClr val="DFA0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139184" y="5193792"/>
            <a:ext cx="147827" cy="65531"/>
          </a:xfrm>
          <a:custGeom>
            <a:avLst/>
            <a:gdLst/>
            <a:ahLst/>
            <a:cxnLst/>
            <a:rect l="l" t="t" r="r" b="b"/>
            <a:pathLst>
              <a:path w="147827" h="65531">
                <a:moveTo>
                  <a:pt x="7874" y="46481"/>
                </a:moveTo>
                <a:lnTo>
                  <a:pt x="6985" y="39750"/>
                </a:lnTo>
                <a:lnTo>
                  <a:pt x="6985" y="25780"/>
                </a:lnTo>
                <a:lnTo>
                  <a:pt x="7874" y="19303"/>
                </a:lnTo>
                <a:lnTo>
                  <a:pt x="9270" y="12826"/>
                </a:lnTo>
                <a:lnTo>
                  <a:pt x="11302" y="6984"/>
                </a:lnTo>
                <a:lnTo>
                  <a:pt x="147827" y="6984"/>
                </a:lnTo>
                <a:lnTo>
                  <a:pt x="147827" y="0"/>
                </a:lnTo>
                <a:lnTo>
                  <a:pt x="11302" y="0"/>
                </a:lnTo>
                <a:lnTo>
                  <a:pt x="7492" y="1142"/>
                </a:lnTo>
                <a:lnTo>
                  <a:pt x="5206" y="3555"/>
                </a:lnTo>
                <a:lnTo>
                  <a:pt x="2920" y="9905"/>
                </a:lnTo>
                <a:lnTo>
                  <a:pt x="888" y="17017"/>
                </a:lnTo>
                <a:lnTo>
                  <a:pt x="0" y="24891"/>
                </a:lnTo>
                <a:lnTo>
                  <a:pt x="0" y="40639"/>
                </a:lnTo>
                <a:lnTo>
                  <a:pt x="888" y="48259"/>
                </a:lnTo>
                <a:lnTo>
                  <a:pt x="2920" y="55879"/>
                </a:lnTo>
                <a:lnTo>
                  <a:pt x="5206" y="62356"/>
                </a:lnTo>
                <a:lnTo>
                  <a:pt x="9270" y="65277"/>
                </a:lnTo>
                <a:lnTo>
                  <a:pt x="11302" y="65531"/>
                </a:lnTo>
                <a:lnTo>
                  <a:pt x="147827" y="65531"/>
                </a:lnTo>
                <a:lnTo>
                  <a:pt x="147827" y="58546"/>
                </a:lnTo>
                <a:lnTo>
                  <a:pt x="11302" y="58546"/>
                </a:lnTo>
                <a:lnTo>
                  <a:pt x="9270" y="52958"/>
                </a:lnTo>
                <a:lnTo>
                  <a:pt x="7874" y="46481"/>
                </a:lnTo>
                <a:close/>
              </a:path>
            </a:pathLst>
          </a:custGeom>
          <a:solidFill>
            <a:srgbClr val="D38E3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126991" y="5152644"/>
            <a:ext cx="161544" cy="41148"/>
          </a:xfrm>
          <a:custGeom>
            <a:avLst/>
            <a:gdLst/>
            <a:ahLst/>
            <a:cxnLst/>
            <a:rect l="l" t="t" r="r" b="b"/>
            <a:pathLst>
              <a:path w="161544" h="41148">
                <a:moveTo>
                  <a:pt x="8762" y="34035"/>
                </a:moveTo>
                <a:lnTo>
                  <a:pt x="7874" y="30733"/>
                </a:lnTo>
                <a:lnTo>
                  <a:pt x="7238" y="27558"/>
                </a:lnTo>
                <a:lnTo>
                  <a:pt x="6985" y="20446"/>
                </a:lnTo>
                <a:lnTo>
                  <a:pt x="7238" y="13969"/>
                </a:lnTo>
                <a:lnTo>
                  <a:pt x="7874" y="10667"/>
                </a:lnTo>
                <a:lnTo>
                  <a:pt x="8762" y="7111"/>
                </a:lnTo>
                <a:lnTo>
                  <a:pt x="161544" y="7111"/>
                </a:lnTo>
                <a:lnTo>
                  <a:pt x="161544" y="0"/>
                </a:lnTo>
                <a:lnTo>
                  <a:pt x="6985" y="0"/>
                </a:lnTo>
                <a:lnTo>
                  <a:pt x="3429" y="1523"/>
                </a:lnTo>
                <a:lnTo>
                  <a:pt x="3175" y="2412"/>
                </a:lnTo>
                <a:lnTo>
                  <a:pt x="1778" y="6222"/>
                </a:lnTo>
                <a:lnTo>
                  <a:pt x="888" y="10921"/>
                </a:lnTo>
                <a:lnTo>
                  <a:pt x="0" y="15747"/>
                </a:lnTo>
                <a:lnTo>
                  <a:pt x="0" y="25780"/>
                </a:lnTo>
                <a:lnTo>
                  <a:pt x="888" y="30479"/>
                </a:lnTo>
                <a:lnTo>
                  <a:pt x="1778" y="34670"/>
                </a:lnTo>
                <a:lnTo>
                  <a:pt x="3175" y="38734"/>
                </a:lnTo>
                <a:lnTo>
                  <a:pt x="6985" y="41147"/>
                </a:lnTo>
                <a:lnTo>
                  <a:pt x="161544" y="41147"/>
                </a:lnTo>
                <a:lnTo>
                  <a:pt x="161544" y="34035"/>
                </a:lnTo>
                <a:lnTo>
                  <a:pt x="8762" y="34035"/>
                </a:lnTo>
                <a:close/>
              </a:path>
            </a:pathLst>
          </a:custGeom>
          <a:solidFill>
            <a:srgbClr val="B6423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151376" y="5259324"/>
            <a:ext cx="176784" cy="28956"/>
          </a:xfrm>
          <a:custGeom>
            <a:avLst/>
            <a:gdLst/>
            <a:ahLst/>
            <a:cxnLst/>
            <a:rect l="l" t="t" r="r" b="b"/>
            <a:pathLst>
              <a:path w="176784" h="28955">
                <a:moveTo>
                  <a:pt x="635" y="21589"/>
                </a:moveTo>
                <a:lnTo>
                  <a:pt x="1397" y="24256"/>
                </a:lnTo>
                <a:lnTo>
                  <a:pt x="2286" y="27431"/>
                </a:lnTo>
                <a:lnTo>
                  <a:pt x="5207" y="28956"/>
                </a:lnTo>
                <a:lnTo>
                  <a:pt x="176784" y="28956"/>
                </a:lnTo>
                <a:lnTo>
                  <a:pt x="176784" y="21970"/>
                </a:lnTo>
                <a:lnTo>
                  <a:pt x="7874" y="21970"/>
                </a:lnTo>
                <a:lnTo>
                  <a:pt x="7620" y="18160"/>
                </a:lnTo>
                <a:lnTo>
                  <a:pt x="6985" y="14604"/>
                </a:lnTo>
                <a:lnTo>
                  <a:pt x="7620" y="10794"/>
                </a:lnTo>
                <a:lnTo>
                  <a:pt x="7874" y="6984"/>
                </a:lnTo>
                <a:lnTo>
                  <a:pt x="176784" y="6984"/>
                </a:lnTo>
                <a:lnTo>
                  <a:pt x="176784" y="0"/>
                </a:lnTo>
                <a:lnTo>
                  <a:pt x="5207" y="0"/>
                </a:lnTo>
                <a:lnTo>
                  <a:pt x="2286" y="1523"/>
                </a:lnTo>
                <a:lnTo>
                  <a:pt x="1397" y="4444"/>
                </a:lnTo>
                <a:lnTo>
                  <a:pt x="635" y="7619"/>
                </a:lnTo>
                <a:lnTo>
                  <a:pt x="635" y="10794"/>
                </a:lnTo>
                <a:lnTo>
                  <a:pt x="0" y="14604"/>
                </a:lnTo>
                <a:lnTo>
                  <a:pt x="0" y="17779"/>
                </a:lnTo>
                <a:lnTo>
                  <a:pt x="635" y="21589"/>
                </a:lnTo>
                <a:close/>
              </a:path>
            </a:pathLst>
          </a:custGeom>
          <a:solidFill>
            <a:srgbClr val="CE5D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55948" y="5312664"/>
            <a:ext cx="60960" cy="1524"/>
          </a:xfrm>
          <a:custGeom>
            <a:avLst/>
            <a:gdLst/>
            <a:ahLst/>
            <a:cxnLst/>
            <a:rect l="l" t="t" r="r" b="b"/>
            <a:pathLst>
              <a:path w="60960" h="1524">
                <a:moveTo>
                  <a:pt x="30861" y="0"/>
                </a:moveTo>
                <a:lnTo>
                  <a:pt x="17906" y="0"/>
                </a:lnTo>
                <a:lnTo>
                  <a:pt x="8381" y="1016"/>
                </a:lnTo>
                <a:lnTo>
                  <a:pt x="0" y="1524"/>
                </a:lnTo>
                <a:lnTo>
                  <a:pt x="60960" y="1524"/>
                </a:lnTo>
                <a:lnTo>
                  <a:pt x="53466" y="1016"/>
                </a:lnTo>
                <a:lnTo>
                  <a:pt x="43941" y="0"/>
                </a:lnTo>
                <a:lnTo>
                  <a:pt x="30861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60520" y="5216652"/>
            <a:ext cx="50291" cy="1524"/>
          </a:xfrm>
          <a:custGeom>
            <a:avLst/>
            <a:gdLst/>
            <a:ahLst/>
            <a:cxnLst/>
            <a:rect l="l" t="t" r="r" b="b"/>
            <a:pathLst>
              <a:path w="50291" h="1524">
                <a:moveTo>
                  <a:pt x="25400" y="0"/>
                </a:moveTo>
                <a:lnTo>
                  <a:pt x="14731" y="0"/>
                </a:lnTo>
                <a:lnTo>
                  <a:pt x="6350" y="1016"/>
                </a:lnTo>
                <a:lnTo>
                  <a:pt x="0" y="1524"/>
                </a:lnTo>
                <a:lnTo>
                  <a:pt x="50291" y="1524"/>
                </a:lnTo>
                <a:lnTo>
                  <a:pt x="44195" y="1016"/>
                </a:lnTo>
                <a:lnTo>
                  <a:pt x="36449" y="0"/>
                </a:lnTo>
                <a:lnTo>
                  <a:pt x="25400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166616" y="5312664"/>
            <a:ext cx="35051" cy="15240"/>
          </a:xfrm>
          <a:custGeom>
            <a:avLst/>
            <a:gdLst/>
            <a:ahLst/>
            <a:cxnLst/>
            <a:rect l="l" t="t" r="r" b="b"/>
            <a:pathLst>
              <a:path w="35051" h="15239">
                <a:moveTo>
                  <a:pt x="35051" y="0"/>
                </a:moveTo>
                <a:lnTo>
                  <a:pt x="2412" y="0"/>
                </a:lnTo>
                <a:lnTo>
                  <a:pt x="0" y="5080"/>
                </a:lnTo>
                <a:lnTo>
                  <a:pt x="2667" y="5080"/>
                </a:lnTo>
                <a:lnTo>
                  <a:pt x="7112" y="5969"/>
                </a:lnTo>
                <a:lnTo>
                  <a:pt x="12064" y="8128"/>
                </a:lnTo>
                <a:lnTo>
                  <a:pt x="18287" y="9906"/>
                </a:lnTo>
                <a:lnTo>
                  <a:pt x="23875" y="12827"/>
                </a:lnTo>
                <a:lnTo>
                  <a:pt x="28575" y="15240"/>
                </a:lnTo>
                <a:lnTo>
                  <a:pt x="35051" y="0"/>
                </a:lnTo>
                <a:close/>
              </a:path>
            </a:pathLst>
          </a:custGeom>
          <a:solidFill>
            <a:srgbClr val="DC70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174236" y="5218176"/>
            <a:ext cx="36575" cy="54864"/>
          </a:xfrm>
          <a:custGeom>
            <a:avLst/>
            <a:gdLst/>
            <a:ahLst/>
            <a:cxnLst/>
            <a:rect l="l" t="t" r="r" b="b"/>
            <a:pathLst>
              <a:path w="36575" h="54863">
                <a:moveTo>
                  <a:pt x="30987" y="21082"/>
                </a:moveTo>
                <a:lnTo>
                  <a:pt x="27686" y="12700"/>
                </a:lnTo>
                <a:lnTo>
                  <a:pt x="24764" y="5715"/>
                </a:lnTo>
                <a:lnTo>
                  <a:pt x="21209" y="0"/>
                </a:lnTo>
                <a:lnTo>
                  <a:pt x="0" y="0"/>
                </a:lnTo>
                <a:lnTo>
                  <a:pt x="888" y="1143"/>
                </a:lnTo>
                <a:lnTo>
                  <a:pt x="2666" y="5715"/>
                </a:lnTo>
                <a:lnTo>
                  <a:pt x="4952" y="13335"/>
                </a:lnTo>
                <a:lnTo>
                  <a:pt x="7365" y="24003"/>
                </a:lnTo>
                <a:lnTo>
                  <a:pt x="8254" y="30353"/>
                </a:lnTo>
                <a:lnTo>
                  <a:pt x="8889" y="35814"/>
                </a:lnTo>
                <a:lnTo>
                  <a:pt x="8889" y="41021"/>
                </a:lnTo>
                <a:lnTo>
                  <a:pt x="8254" y="45593"/>
                </a:lnTo>
                <a:lnTo>
                  <a:pt x="7365" y="52578"/>
                </a:lnTo>
                <a:lnTo>
                  <a:pt x="7112" y="54864"/>
                </a:lnTo>
                <a:lnTo>
                  <a:pt x="24511" y="41910"/>
                </a:lnTo>
                <a:lnTo>
                  <a:pt x="36575" y="45974"/>
                </a:lnTo>
                <a:lnTo>
                  <a:pt x="35051" y="38100"/>
                </a:lnTo>
                <a:lnTo>
                  <a:pt x="33909" y="30353"/>
                </a:lnTo>
                <a:lnTo>
                  <a:pt x="30987" y="21082"/>
                </a:lnTo>
                <a:close/>
              </a:path>
            </a:pathLst>
          </a:custGeom>
          <a:solidFill>
            <a:srgbClr val="ECB96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52366" y="3245358"/>
            <a:ext cx="496188" cy="502157"/>
          </a:xfrm>
          <a:custGeom>
            <a:avLst/>
            <a:gdLst/>
            <a:ahLst/>
            <a:cxnLst/>
            <a:rect l="l" t="t" r="r" b="b"/>
            <a:pathLst>
              <a:path w="496188" h="502158">
                <a:moveTo>
                  <a:pt x="496188" y="1269"/>
                </a:moveTo>
                <a:lnTo>
                  <a:pt x="11557" y="0"/>
                </a:lnTo>
                <a:lnTo>
                  <a:pt x="0" y="502030"/>
                </a:lnTo>
                <a:lnTo>
                  <a:pt x="3429" y="502157"/>
                </a:lnTo>
                <a:lnTo>
                  <a:pt x="10413" y="502157"/>
                </a:lnTo>
                <a:lnTo>
                  <a:pt x="50156" y="500587"/>
                </a:lnTo>
                <a:lnTo>
                  <a:pt x="89022" y="495772"/>
                </a:lnTo>
                <a:lnTo>
                  <a:pt x="126888" y="487842"/>
                </a:lnTo>
                <a:lnTo>
                  <a:pt x="163627" y="476924"/>
                </a:lnTo>
                <a:lnTo>
                  <a:pt x="199116" y="463149"/>
                </a:lnTo>
                <a:lnTo>
                  <a:pt x="233228" y="446644"/>
                </a:lnTo>
                <a:lnTo>
                  <a:pt x="265838" y="427540"/>
                </a:lnTo>
                <a:lnTo>
                  <a:pt x="296822" y="405965"/>
                </a:lnTo>
                <a:lnTo>
                  <a:pt x="326054" y="382047"/>
                </a:lnTo>
                <a:lnTo>
                  <a:pt x="353409" y="355917"/>
                </a:lnTo>
                <a:lnTo>
                  <a:pt x="378762" y="327703"/>
                </a:lnTo>
                <a:lnTo>
                  <a:pt x="401987" y="297533"/>
                </a:lnTo>
                <a:lnTo>
                  <a:pt x="422960" y="265537"/>
                </a:lnTo>
                <a:lnTo>
                  <a:pt x="441555" y="231845"/>
                </a:lnTo>
                <a:lnTo>
                  <a:pt x="457648" y="196584"/>
                </a:lnTo>
                <a:lnTo>
                  <a:pt x="471113" y="159883"/>
                </a:lnTo>
                <a:lnTo>
                  <a:pt x="481824" y="121873"/>
                </a:lnTo>
                <a:lnTo>
                  <a:pt x="489657" y="82681"/>
                </a:lnTo>
                <a:lnTo>
                  <a:pt x="494487" y="42437"/>
                </a:lnTo>
                <a:lnTo>
                  <a:pt x="496188" y="126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136136" y="3569970"/>
            <a:ext cx="28955" cy="0"/>
          </a:xfrm>
          <a:custGeom>
            <a:avLst/>
            <a:gdLst/>
            <a:ahLst/>
            <a:cxnLst/>
            <a:rect l="l" t="t" r="r" b="b"/>
            <a:pathLst>
              <a:path w="28955">
                <a:moveTo>
                  <a:pt x="0" y="0"/>
                </a:moveTo>
                <a:lnTo>
                  <a:pt x="28955" y="0"/>
                </a:lnTo>
              </a:path>
            </a:pathLst>
          </a:custGeom>
          <a:ln w="30225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76827" y="3323844"/>
            <a:ext cx="74549" cy="179831"/>
          </a:xfrm>
          <a:custGeom>
            <a:avLst/>
            <a:gdLst/>
            <a:ahLst/>
            <a:cxnLst/>
            <a:rect l="l" t="t" r="r" b="b"/>
            <a:pathLst>
              <a:path w="74549" h="179831">
                <a:moveTo>
                  <a:pt x="74549" y="179831"/>
                </a:moveTo>
                <a:lnTo>
                  <a:pt x="74549" y="0"/>
                </a:lnTo>
                <a:lnTo>
                  <a:pt x="70738" y="126"/>
                </a:lnTo>
                <a:lnTo>
                  <a:pt x="63119" y="761"/>
                </a:lnTo>
                <a:lnTo>
                  <a:pt x="55880" y="2158"/>
                </a:lnTo>
                <a:lnTo>
                  <a:pt x="48895" y="4317"/>
                </a:lnTo>
                <a:lnTo>
                  <a:pt x="42290" y="6984"/>
                </a:lnTo>
                <a:lnTo>
                  <a:pt x="35940" y="10286"/>
                </a:lnTo>
                <a:lnTo>
                  <a:pt x="29845" y="14223"/>
                </a:lnTo>
                <a:lnTo>
                  <a:pt x="24384" y="18541"/>
                </a:lnTo>
                <a:lnTo>
                  <a:pt x="19303" y="23494"/>
                </a:lnTo>
                <a:lnTo>
                  <a:pt x="14732" y="28955"/>
                </a:lnTo>
                <a:lnTo>
                  <a:pt x="10668" y="34797"/>
                </a:lnTo>
                <a:lnTo>
                  <a:pt x="9017" y="37972"/>
                </a:lnTo>
                <a:lnTo>
                  <a:pt x="7238" y="41275"/>
                </a:lnTo>
                <a:lnTo>
                  <a:pt x="5842" y="44576"/>
                </a:lnTo>
                <a:lnTo>
                  <a:pt x="4445" y="48132"/>
                </a:lnTo>
                <a:lnTo>
                  <a:pt x="3301" y="51561"/>
                </a:lnTo>
                <a:lnTo>
                  <a:pt x="2286" y="55371"/>
                </a:lnTo>
                <a:lnTo>
                  <a:pt x="1524" y="59054"/>
                </a:lnTo>
                <a:lnTo>
                  <a:pt x="888" y="62864"/>
                </a:lnTo>
                <a:lnTo>
                  <a:pt x="253" y="66801"/>
                </a:lnTo>
                <a:lnTo>
                  <a:pt x="0" y="70865"/>
                </a:lnTo>
                <a:lnTo>
                  <a:pt x="0" y="78993"/>
                </a:lnTo>
                <a:lnTo>
                  <a:pt x="253" y="83057"/>
                </a:lnTo>
                <a:lnTo>
                  <a:pt x="888" y="86994"/>
                </a:lnTo>
                <a:lnTo>
                  <a:pt x="1524" y="90804"/>
                </a:lnTo>
                <a:lnTo>
                  <a:pt x="2412" y="94487"/>
                </a:lnTo>
                <a:lnTo>
                  <a:pt x="3428" y="98170"/>
                </a:lnTo>
                <a:lnTo>
                  <a:pt x="4572" y="101726"/>
                </a:lnTo>
                <a:lnTo>
                  <a:pt x="5842" y="105409"/>
                </a:lnTo>
                <a:lnTo>
                  <a:pt x="7238" y="108965"/>
                </a:lnTo>
                <a:lnTo>
                  <a:pt x="8762" y="112267"/>
                </a:lnTo>
                <a:lnTo>
                  <a:pt x="10287" y="115696"/>
                </a:lnTo>
                <a:lnTo>
                  <a:pt x="11937" y="118998"/>
                </a:lnTo>
                <a:lnTo>
                  <a:pt x="15367" y="125475"/>
                </a:lnTo>
                <a:lnTo>
                  <a:pt x="18796" y="131825"/>
                </a:lnTo>
                <a:lnTo>
                  <a:pt x="22351" y="138048"/>
                </a:lnTo>
                <a:lnTo>
                  <a:pt x="25781" y="144144"/>
                </a:lnTo>
                <a:lnTo>
                  <a:pt x="28956" y="150240"/>
                </a:lnTo>
                <a:lnTo>
                  <a:pt x="30480" y="153161"/>
                </a:lnTo>
                <a:lnTo>
                  <a:pt x="31876" y="155955"/>
                </a:lnTo>
                <a:lnTo>
                  <a:pt x="33147" y="159130"/>
                </a:lnTo>
                <a:lnTo>
                  <a:pt x="34417" y="162051"/>
                </a:lnTo>
                <a:lnTo>
                  <a:pt x="35306" y="164972"/>
                </a:lnTo>
                <a:lnTo>
                  <a:pt x="36068" y="168020"/>
                </a:lnTo>
                <a:lnTo>
                  <a:pt x="36830" y="170814"/>
                </a:lnTo>
                <a:lnTo>
                  <a:pt x="37337" y="173735"/>
                </a:lnTo>
                <a:lnTo>
                  <a:pt x="37719" y="176910"/>
                </a:lnTo>
                <a:lnTo>
                  <a:pt x="37846" y="179831"/>
                </a:lnTo>
                <a:lnTo>
                  <a:pt x="74549" y="179831"/>
                </a:lnTo>
                <a:close/>
              </a:path>
            </a:pathLst>
          </a:custGeom>
          <a:solidFill>
            <a:srgbClr val="F9AB1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51376" y="3323844"/>
            <a:ext cx="74549" cy="179831"/>
          </a:xfrm>
          <a:custGeom>
            <a:avLst/>
            <a:gdLst/>
            <a:ahLst/>
            <a:cxnLst/>
            <a:rect l="l" t="t" r="r" b="b"/>
            <a:pathLst>
              <a:path w="74549" h="179831">
                <a:moveTo>
                  <a:pt x="0" y="0"/>
                </a:moveTo>
                <a:lnTo>
                  <a:pt x="0" y="179831"/>
                </a:lnTo>
                <a:lnTo>
                  <a:pt x="36702" y="179831"/>
                </a:lnTo>
                <a:lnTo>
                  <a:pt x="36829" y="176910"/>
                </a:lnTo>
                <a:lnTo>
                  <a:pt x="37337" y="173735"/>
                </a:lnTo>
                <a:lnTo>
                  <a:pt x="37719" y="170814"/>
                </a:lnTo>
                <a:lnTo>
                  <a:pt x="38481" y="168020"/>
                </a:lnTo>
                <a:lnTo>
                  <a:pt x="39243" y="164972"/>
                </a:lnTo>
                <a:lnTo>
                  <a:pt x="40259" y="162051"/>
                </a:lnTo>
                <a:lnTo>
                  <a:pt x="41401" y="159130"/>
                </a:lnTo>
                <a:lnTo>
                  <a:pt x="42799" y="155955"/>
                </a:lnTo>
                <a:lnTo>
                  <a:pt x="44069" y="153161"/>
                </a:lnTo>
                <a:lnTo>
                  <a:pt x="45593" y="150240"/>
                </a:lnTo>
                <a:lnTo>
                  <a:pt x="48768" y="144144"/>
                </a:lnTo>
                <a:lnTo>
                  <a:pt x="52324" y="138048"/>
                </a:lnTo>
                <a:lnTo>
                  <a:pt x="55752" y="131825"/>
                </a:lnTo>
                <a:lnTo>
                  <a:pt x="59182" y="125475"/>
                </a:lnTo>
                <a:lnTo>
                  <a:pt x="62611" y="118998"/>
                </a:lnTo>
                <a:lnTo>
                  <a:pt x="64262" y="115696"/>
                </a:lnTo>
                <a:lnTo>
                  <a:pt x="65786" y="112267"/>
                </a:lnTo>
                <a:lnTo>
                  <a:pt x="67310" y="108965"/>
                </a:lnTo>
                <a:lnTo>
                  <a:pt x="68707" y="105409"/>
                </a:lnTo>
                <a:lnTo>
                  <a:pt x="69976" y="101726"/>
                </a:lnTo>
                <a:lnTo>
                  <a:pt x="71120" y="98170"/>
                </a:lnTo>
                <a:lnTo>
                  <a:pt x="72136" y="94487"/>
                </a:lnTo>
                <a:lnTo>
                  <a:pt x="72898" y="90804"/>
                </a:lnTo>
                <a:lnTo>
                  <a:pt x="73660" y="86994"/>
                </a:lnTo>
                <a:lnTo>
                  <a:pt x="74168" y="83057"/>
                </a:lnTo>
                <a:lnTo>
                  <a:pt x="74549" y="78993"/>
                </a:lnTo>
                <a:lnTo>
                  <a:pt x="74549" y="70865"/>
                </a:lnTo>
                <a:lnTo>
                  <a:pt x="74168" y="66801"/>
                </a:lnTo>
                <a:lnTo>
                  <a:pt x="73660" y="62864"/>
                </a:lnTo>
                <a:lnTo>
                  <a:pt x="73025" y="59054"/>
                </a:lnTo>
                <a:lnTo>
                  <a:pt x="72262" y="55371"/>
                </a:lnTo>
                <a:lnTo>
                  <a:pt x="71247" y="51561"/>
                </a:lnTo>
                <a:lnTo>
                  <a:pt x="70103" y="48132"/>
                </a:lnTo>
                <a:lnTo>
                  <a:pt x="68834" y="44576"/>
                </a:lnTo>
                <a:lnTo>
                  <a:pt x="67310" y="41275"/>
                </a:lnTo>
                <a:lnTo>
                  <a:pt x="65659" y="37972"/>
                </a:lnTo>
                <a:lnTo>
                  <a:pt x="63881" y="34797"/>
                </a:lnTo>
                <a:lnTo>
                  <a:pt x="61849" y="31876"/>
                </a:lnTo>
                <a:lnTo>
                  <a:pt x="59816" y="28955"/>
                </a:lnTo>
                <a:lnTo>
                  <a:pt x="57658" y="26161"/>
                </a:lnTo>
                <a:lnTo>
                  <a:pt x="55245" y="23494"/>
                </a:lnTo>
                <a:lnTo>
                  <a:pt x="52832" y="20827"/>
                </a:lnTo>
                <a:lnTo>
                  <a:pt x="50164" y="18541"/>
                </a:lnTo>
                <a:lnTo>
                  <a:pt x="47498" y="16255"/>
                </a:lnTo>
                <a:lnTo>
                  <a:pt x="44703" y="14223"/>
                </a:lnTo>
                <a:lnTo>
                  <a:pt x="41783" y="12064"/>
                </a:lnTo>
                <a:lnTo>
                  <a:pt x="38735" y="10286"/>
                </a:lnTo>
                <a:lnTo>
                  <a:pt x="35560" y="8508"/>
                </a:lnTo>
                <a:lnTo>
                  <a:pt x="32385" y="6984"/>
                </a:lnTo>
                <a:lnTo>
                  <a:pt x="29083" y="5460"/>
                </a:lnTo>
                <a:lnTo>
                  <a:pt x="25653" y="4317"/>
                </a:lnTo>
                <a:lnTo>
                  <a:pt x="22225" y="3175"/>
                </a:lnTo>
                <a:lnTo>
                  <a:pt x="18541" y="2158"/>
                </a:lnTo>
                <a:lnTo>
                  <a:pt x="15112" y="1396"/>
                </a:lnTo>
                <a:lnTo>
                  <a:pt x="11429" y="761"/>
                </a:lnTo>
                <a:lnTo>
                  <a:pt x="7747" y="380"/>
                </a:lnTo>
                <a:lnTo>
                  <a:pt x="3810" y="126"/>
                </a:lnTo>
                <a:lnTo>
                  <a:pt x="0" y="0"/>
                </a:lnTo>
                <a:close/>
              </a:path>
            </a:pathLst>
          </a:custGeom>
          <a:solidFill>
            <a:srgbClr val="F9AB1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51376" y="3515867"/>
            <a:ext cx="36575" cy="62484"/>
          </a:xfrm>
          <a:custGeom>
            <a:avLst/>
            <a:gdLst/>
            <a:ahLst/>
            <a:cxnLst/>
            <a:rect l="l" t="t" r="r" b="b"/>
            <a:pathLst>
              <a:path w="36575" h="62484">
                <a:moveTo>
                  <a:pt x="0" y="62484"/>
                </a:moveTo>
                <a:lnTo>
                  <a:pt x="25273" y="62484"/>
                </a:lnTo>
                <a:lnTo>
                  <a:pt x="28575" y="61849"/>
                </a:lnTo>
                <a:lnTo>
                  <a:pt x="31623" y="60452"/>
                </a:lnTo>
                <a:lnTo>
                  <a:pt x="34671" y="57404"/>
                </a:lnTo>
                <a:lnTo>
                  <a:pt x="36195" y="54356"/>
                </a:lnTo>
                <a:lnTo>
                  <a:pt x="36575" y="51054"/>
                </a:lnTo>
                <a:lnTo>
                  <a:pt x="36575" y="0"/>
                </a:lnTo>
                <a:lnTo>
                  <a:pt x="0" y="0"/>
                </a:lnTo>
                <a:lnTo>
                  <a:pt x="0" y="62484"/>
                </a:lnTo>
                <a:close/>
              </a:path>
            </a:pathLst>
          </a:custGeom>
          <a:solidFill>
            <a:srgbClr val="CCB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13276" y="3515867"/>
            <a:ext cx="38100" cy="62484"/>
          </a:xfrm>
          <a:custGeom>
            <a:avLst/>
            <a:gdLst/>
            <a:ahLst/>
            <a:cxnLst/>
            <a:rect l="l" t="t" r="r" b="b"/>
            <a:pathLst>
              <a:path w="38100" h="62484">
                <a:moveTo>
                  <a:pt x="0" y="0"/>
                </a:moveTo>
                <a:lnTo>
                  <a:pt x="0" y="51054"/>
                </a:lnTo>
                <a:lnTo>
                  <a:pt x="508" y="54356"/>
                </a:lnTo>
                <a:lnTo>
                  <a:pt x="1904" y="57404"/>
                </a:lnTo>
                <a:lnTo>
                  <a:pt x="5079" y="60452"/>
                </a:lnTo>
                <a:lnTo>
                  <a:pt x="8254" y="61849"/>
                </a:lnTo>
                <a:lnTo>
                  <a:pt x="11811" y="62484"/>
                </a:lnTo>
                <a:lnTo>
                  <a:pt x="38100" y="62484"/>
                </a:lnTo>
                <a:lnTo>
                  <a:pt x="381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B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113276" y="350977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3461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151376" y="3509772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3461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076827" y="3323844"/>
            <a:ext cx="74549" cy="179831"/>
          </a:xfrm>
          <a:custGeom>
            <a:avLst/>
            <a:gdLst/>
            <a:ahLst/>
            <a:cxnLst/>
            <a:rect l="l" t="t" r="r" b="b"/>
            <a:pathLst>
              <a:path w="74549" h="179831">
                <a:moveTo>
                  <a:pt x="74549" y="0"/>
                </a:moveTo>
                <a:lnTo>
                  <a:pt x="70738" y="126"/>
                </a:lnTo>
                <a:lnTo>
                  <a:pt x="66928" y="380"/>
                </a:lnTo>
                <a:lnTo>
                  <a:pt x="63119" y="761"/>
                </a:lnTo>
                <a:lnTo>
                  <a:pt x="59562" y="1396"/>
                </a:lnTo>
                <a:lnTo>
                  <a:pt x="55880" y="2158"/>
                </a:lnTo>
                <a:lnTo>
                  <a:pt x="52324" y="3175"/>
                </a:lnTo>
                <a:lnTo>
                  <a:pt x="48895" y="4317"/>
                </a:lnTo>
                <a:lnTo>
                  <a:pt x="45593" y="5460"/>
                </a:lnTo>
                <a:lnTo>
                  <a:pt x="42290" y="6984"/>
                </a:lnTo>
                <a:lnTo>
                  <a:pt x="38988" y="8508"/>
                </a:lnTo>
                <a:lnTo>
                  <a:pt x="35940" y="10286"/>
                </a:lnTo>
                <a:lnTo>
                  <a:pt x="32893" y="12064"/>
                </a:lnTo>
                <a:lnTo>
                  <a:pt x="29845" y="14223"/>
                </a:lnTo>
                <a:lnTo>
                  <a:pt x="27177" y="16255"/>
                </a:lnTo>
                <a:lnTo>
                  <a:pt x="24384" y="18541"/>
                </a:lnTo>
                <a:lnTo>
                  <a:pt x="21717" y="20827"/>
                </a:lnTo>
                <a:lnTo>
                  <a:pt x="19303" y="23494"/>
                </a:lnTo>
                <a:lnTo>
                  <a:pt x="16890" y="26161"/>
                </a:lnTo>
                <a:lnTo>
                  <a:pt x="14732" y="28955"/>
                </a:lnTo>
                <a:lnTo>
                  <a:pt x="12700" y="31876"/>
                </a:lnTo>
                <a:lnTo>
                  <a:pt x="10668" y="34797"/>
                </a:lnTo>
                <a:lnTo>
                  <a:pt x="9017" y="37972"/>
                </a:lnTo>
                <a:lnTo>
                  <a:pt x="7238" y="41275"/>
                </a:lnTo>
                <a:lnTo>
                  <a:pt x="5842" y="44576"/>
                </a:lnTo>
                <a:lnTo>
                  <a:pt x="4445" y="48132"/>
                </a:lnTo>
                <a:lnTo>
                  <a:pt x="3301" y="51561"/>
                </a:lnTo>
                <a:lnTo>
                  <a:pt x="2286" y="55371"/>
                </a:lnTo>
                <a:lnTo>
                  <a:pt x="1524" y="59054"/>
                </a:lnTo>
                <a:lnTo>
                  <a:pt x="888" y="62864"/>
                </a:lnTo>
                <a:lnTo>
                  <a:pt x="253" y="66801"/>
                </a:lnTo>
                <a:lnTo>
                  <a:pt x="0" y="70865"/>
                </a:lnTo>
                <a:lnTo>
                  <a:pt x="0" y="78993"/>
                </a:lnTo>
                <a:lnTo>
                  <a:pt x="253" y="83057"/>
                </a:lnTo>
                <a:lnTo>
                  <a:pt x="888" y="86994"/>
                </a:lnTo>
                <a:lnTo>
                  <a:pt x="1524" y="90804"/>
                </a:lnTo>
                <a:lnTo>
                  <a:pt x="2412" y="94487"/>
                </a:lnTo>
                <a:lnTo>
                  <a:pt x="3428" y="98170"/>
                </a:lnTo>
                <a:lnTo>
                  <a:pt x="4572" y="101726"/>
                </a:lnTo>
                <a:lnTo>
                  <a:pt x="5842" y="105409"/>
                </a:lnTo>
                <a:lnTo>
                  <a:pt x="7238" y="108965"/>
                </a:lnTo>
                <a:lnTo>
                  <a:pt x="8762" y="112267"/>
                </a:lnTo>
                <a:lnTo>
                  <a:pt x="10287" y="115696"/>
                </a:lnTo>
                <a:lnTo>
                  <a:pt x="11937" y="118998"/>
                </a:lnTo>
                <a:lnTo>
                  <a:pt x="15367" y="125475"/>
                </a:lnTo>
                <a:lnTo>
                  <a:pt x="18796" y="131825"/>
                </a:lnTo>
                <a:lnTo>
                  <a:pt x="22351" y="138048"/>
                </a:lnTo>
                <a:lnTo>
                  <a:pt x="25781" y="144144"/>
                </a:lnTo>
                <a:lnTo>
                  <a:pt x="28956" y="150240"/>
                </a:lnTo>
                <a:lnTo>
                  <a:pt x="30480" y="153161"/>
                </a:lnTo>
                <a:lnTo>
                  <a:pt x="31876" y="155955"/>
                </a:lnTo>
                <a:lnTo>
                  <a:pt x="33147" y="159130"/>
                </a:lnTo>
                <a:lnTo>
                  <a:pt x="34417" y="162051"/>
                </a:lnTo>
                <a:lnTo>
                  <a:pt x="35306" y="164972"/>
                </a:lnTo>
                <a:lnTo>
                  <a:pt x="36068" y="168020"/>
                </a:lnTo>
                <a:lnTo>
                  <a:pt x="36830" y="170814"/>
                </a:lnTo>
                <a:lnTo>
                  <a:pt x="37337" y="173735"/>
                </a:lnTo>
                <a:lnTo>
                  <a:pt x="37719" y="176910"/>
                </a:lnTo>
                <a:lnTo>
                  <a:pt x="37846" y="179831"/>
                </a:lnTo>
                <a:lnTo>
                  <a:pt x="74549" y="179831"/>
                </a:lnTo>
                <a:lnTo>
                  <a:pt x="74549" y="0"/>
                </a:lnTo>
                <a:close/>
              </a:path>
            </a:pathLst>
          </a:custGeom>
          <a:solidFill>
            <a:srgbClr val="FBBE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136136" y="3581399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366">
            <a:solidFill>
              <a:srgbClr val="7E80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113276" y="3515867"/>
            <a:ext cx="38100" cy="62484"/>
          </a:xfrm>
          <a:custGeom>
            <a:avLst/>
            <a:gdLst/>
            <a:ahLst/>
            <a:cxnLst/>
            <a:rect l="l" t="t" r="r" b="b"/>
            <a:pathLst>
              <a:path w="38100" h="62484">
                <a:moveTo>
                  <a:pt x="38100" y="0"/>
                </a:moveTo>
                <a:lnTo>
                  <a:pt x="0" y="0"/>
                </a:lnTo>
                <a:lnTo>
                  <a:pt x="0" y="51054"/>
                </a:lnTo>
                <a:lnTo>
                  <a:pt x="508" y="54356"/>
                </a:lnTo>
                <a:lnTo>
                  <a:pt x="1904" y="57404"/>
                </a:lnTo>
                <a:lnTo>
                  <a:pt x="5079" y="60452"/>
                </a:lnTo>
                <a:lnTo>
                  <a:pt x="8254" y="61849"/>
                </a:lnTo>
                <a:lnTo>
                  <a:pt x="11811" y="62484"/>
                </a:lnTo>
                <a:lnTo>
                  <a:pt x="38100" y="62484"/>
                </a:lnTo>
                <a:lnTo>
                  <a:pt x="38100" y="0"/>
                </a:lnTo>
                <a:close/>
              </a:path>
            </a:pathLst>
          </a:custGeom>
          <a:solidFill>
            <a:srgbClr val="DBCC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13276" y="350977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3461">
            <a:solidFill>
              <a:srgbClr val="7E80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27660" y="1682508"/>
            <a:ext cx="3060191" cy="11323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35280" y="1891296"/>
            <a:ext cx="3015996" cy="7482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68046" y="1722881"/>
            <a:ext cx="2929128" cy="1001268"/>
          </a:xfrm>
          <a:custGeom>
            <a:avLst/>
            <a:gdLst/>
            <a:ahLst/>
            <a:cxnLst/>
            <a:rect l="l" t="t" r="r" b="b"/>
            <a:pathLst>
              <a:path w="2929128" h="1001268">
                <a:moveTo>
                  <a:pt x="0" y="1001268"/>
                </a:moveTo>
                <a:lnTo>
                  <a:pt x="2929128" y="1001268"/>
                </a:lnTo>
                <a:lnTo>
                  <a:pt x="2929128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68046" y="1722881"/>
            <a:ext cx="2929128" cy="1001268"/>
          </a:xfrm>
          <a:custGeom>
            <a:avLst/>
            <a:gdLst/>
            <a:ahLst/>
            <a:cxnLst/>
            <a:rect l="l" t="t" r="r" b="b"/>
            <a:pathLst>
              <a:path w="2929128" h="1001268">
                <a:moveTo>
                  <a:pt x="0" y="1001268"/>
                </a:moveTo>
                <a:lnTo>
                  <a:pt x="2929128" y="1001268"/>
                </a:lnTo>
                <a:lnTo>
                  <a:pt x="2929128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ln w="28575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59808" y="1682508"/>
            <a:ext cx="3060191" cy="11323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00194" y="1722881"/>
            <a:ext cx="2929128" cy="1001268"/>
          </a:xfrm>
          <a:custGeom>
            <a:avLst/>
            <a:gdLst/>
            <a:ahLst/>
            <a:cxnLst/>
            <a:rect l="l" t="t" r="r" b="b"/>
            <a:pathLst>
              <a:path w="2929128" h="1001268">
                <a:moveTo>
                  <a:pt x="0" y="1001268"/>
                </a:moveTo>
                <a:lnTo>
                  <a:pt x="2929128" y="1001268"/>
                </a:lnTo>
                <a:lnTo>
                  <a:pt x="2929128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00194" y="1722881"/>
            <a:ext cx="2929128" cy="1001268"/>
          </a:xfrm>
          <a:custGeom>
            <a:avLst/>
            <a:gdLst/>
            <a:ahLst/>
            <a:cxnLst/>
            <a:rect l="l" t="t" r="r" b="b"/>
            <a:pathLst>
              <a:path w="2929128" h="1001268">
                <a:moveTo>
                  <a:pt x="0" y="1001268"/>
                </a:moveTo>
                <a:lnTo>
                  <a:pt x="2929128" y="1001268"/>
                </a:lnTo>
                <a:lnTo>
                  <a:pt x="2929128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ln w="28575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91956" y="1682508"/>
            <a:ext cx="3061716" cy="11323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32342" y="1722881"/>
            <a:ext cx="2930652" cy="1001268"/>
          </a:xfrm>
          <a:custGeom>
            <a:avLst/>
            <a:gdLst/>
            <a:ahLst/>
            <a:cxnLst/>
            <a:rect l="l" t="t" r="r" b="b"/>
            <a:pathLst>
              <a:path w="2930652" h="1001268">
                <a:moveTo>
                  <a:pt x="0" y="1001268"/>
                </a:moveTo>
                <a:lnTo>
                  <a:pt x="2930652" y="1001268"/>
                </a:lnTo>
                <a:lnTo>
                  <a:pt x="2930652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32342" y="1722881"/>
            <a:ext cx="2930652" cy="1001268"/>
          </a:xfrm>
          <a:custGeom>
            <a:avLst/>
            <a:gdLst/>
            <a:ahLst/>
            <a:cxnLst/>
            <a:rect l="l" t="t" r="r" b="b"/>
            <a:pathLst>
              <a:path w="2930652" h="1001268">
                <a:moveTo>
                  <a:pt x="0" y="1001268"/>
                </a:moveTo>
                <a:lnTo>
                  <a:pt x="2930652" y="1001268"/>
                </a:lnTo>
                <a:lnTo>
                  <a:pt x="2930652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ln w="28575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14984" y="3041904"/>
            <a:ext cx="1534667" cy="2697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8324" y="3057144"/>
            <a:ext cx="1432559" cy="167639"/>
          </a:xfrm>
          <a:custGeom>
            <a:avLst/>
            <a:gdLst/>
            <a:ahLst/>
            <a:cxnLst/>
            <a:rect l="l" t="t" r="r" b="b"/>
            <a:pathLst>
              <a:path w="1432559" h="167639">
                <a:moveTo>
                  <a:pt x="1432559" y="0"/>
                </a:moveTo>
                <a:lnTo>
                  <a:pt x="0" y="0"/>
                </a:lnTo>
                <a:lnTo>
                  <a:pt x="716280" y="167639"/>
                </a:lnTo>
                <a:lnTo>
                  <a:pt x="1432559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98748" y="6467856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5">
                <a:moveTo>
                  <a:pt x="0" y="144018"/>
                </a:moveTo>
                <a:lnTo>
                  <a:pt x="796" y="159248"/>
                </a:lnTo>
                <a:lnTo>
                  <a:pt x="3021" y="173499"/>
                </a:lnTo>
                <a:lnTo>
                  <a:pt x="6605" y="187252"/>
                </a:lnTo>
                <a:lnTo>
                  <a:pt x="11475" y="200436"/>
                </a:lnTo>
                <a:lnTo>
                  <a:pt x="17559" y="212978"/>
                </a:lnTo>
                <a:lnTo>
                  <a:pt x="24786" y="224806"/>
                </a:lnTo>
                <a:lnTo>
                  <a:pt x="33082" y="235849"/>
                </a:lnTo>
                <a:lnTo>
                  <a:pt x="42377" y="246035"/>
                </a:lnTo>
                <a:lnTo>
                  <a:pt x="52597" y="255292"/>
                </a:lnTo>
                <a:lnTo>
                  <a:pt x="63672" y="263548"/>
                </a:lnTo>
                <a:lnTo>
                  <a:pt x="75528" y="270731"/>
                </a:lnTo>
                <a:lnTo>
                  <a:pt x="88095" y="276769"/>
                </a:lnTo>
                <a:lnTo>
                  <a:pt x="101299" y="281590"/>
                </a:lnTo>
                <a:lnTo>
                  <a:pt x="115069" y="285123"/>
                </a:lnTo>
                <a:lnTo>
                  <a:pt x="129332" y="287295"/>
                </a:lnTo>
                <a:lnTo>
                  <a:pt x="144017" y="288036"/>
                </a:lnTo>
                <a:lnTo>
                  <a:pt x="144570" y="288034"/>
                </a:lnTo>
                <a:lnTo>
                  <a:pt x="159241" y="287240"/>
                </a:lnTo>
                <a:lnTo>
                  <a:pt x="173488" y="285015"/>
                </a:lnTo>
                <a:lnTo>
                  <a:pt x="187238" y="281433"/>
                </a:lnTo>
                <a:lnTo>
                  <a:pt x="200419" y="276565"/>
                </a:lnTo>
                <a:lnTo>
                  <a:pt x="212961" y="270484"/>
                </a:lnTo>
                <a:lnTo>
                  <a:pt x="224789" y="263259"/>
                </a:lnTo>
                <a:lnTo>
                  <a:pt x="235833" y="254965"/>
                </a:lnTo>
                <a:lnTo>
                  <a:pt x="246021" y="245673"/>
                </a:lnTo>
                <a:lnTo>
                  <a:pt x="255280" y="235454"/>
                </a:lnTo>
                <a:lnTo>
                  <a:pt x="263538" y="224380"/>
                </a:lnTo>
                <a:lnTo>
                  <a:pt x="270723" y="212524"/>
                </a:lnTo>
                <a:lnTo>
                  <a:pt x="276763" y="199956"/>
                </a:lnTo>
                <a:lnTo>
                  <a:pt x="281587" y="186750"/>
                </a:lnTo>
                <a:lnTo>
                  <a:pt x="285121" y="172977"/>
                </a:lnTo>
                <a:lnTo>
                  <a:pt x="287295" y="158709"/>
                </a:lnTo>
                <a:lnTo>
                  <a:pt x="288036" y="144018"/>
                </a:lnTo>
                <a:lnTo>
                  <a:pt x="288034" y="143465"/>
                </a:lnTo>
                <a:lnTo>
                  <a:pt x="287239" y="128787"/>
                </a:lnTo>
                <a:lnTo>
                  <a:pt x="285014" y="114536"/>
                </a:lnTo>
                <a:lnTo>
                  <a:pt x="281430" y="100783"/>
                </a:lnTo>
                <a:lnTo>
                  <a:pt x="276560" y="87599"/>
                </a:lnTo>
                <a:lnTo>
                  <a:pt x="270476" y="75057"/>
                </a:lnTo>
                <a:lnTo>
                  <a:pt x="263249" y="63229"/>
                </a:lnTo>
                <a:lnTo>
                  <a:pt x="254953" y="52186"/>
                </a:lnTo>
                <a:lnTo>
                  <a:pt x="245658" y="42000"/>
                </a:lnTo>
                <a:lnTo>
                  <a:pt x="235438" y="32743"/>
                </a:lnTo>
                <a:lnTo>
                  <a:pt x="224363" y="24487"/>
                </a:lnTo>
                <a:lnTo>
                  <a:pt x="212507" y="17304"/>
                </a:lnTo>
                <a:lnTo>
                  <a:pt x="199940" y="11266"/>
                </a:lnTo>
                <a:lnTo>
                  <a:pt x="186736" y="6445"/>
                </a:lnTo>
                <a:lnTo>
                  <a:pt x="172966" y="2912"/>
                </a:lnTo>
                <a:lnTo>
                  <a:pt x="158703" y="740"/>
                </a:lnTo>
                <a:lnTo>
                  <a:pt x="144017" y="0"/>
                </a:lnTo>
                <a:lnTo>
                  <a:pt x="143465" y="1"/>
                </a:lnTo>
                <a:lnTo>
                  <a:pt x="128794" y="795"/>
                </a:lnTo>
                <a:lnTo>
                  <a:pt x="114547" y="3020"/>
                </a:lnTo>
                <a:lnTo>
                  <a:pt x="100797" y="6602"/>
                </a:lnTo>
                <a:lnTo>
                  <a:pt x="87616" y="11470"/>
                </a:lnTo>
                <a:lnTo>
                  <a:pt x="75074" y="17551"/>
                </a:lnTo>
                <a:lnTo>
                  <a:pt x="63246" y="24776"/>
                </a:lnTo>
                <a:lnTo>
                  <a:pt x="52202" y="33070"/>
                </a:lnTo>
                <a:lnTo>
                  <a:pt x="42014" y="42362"/>
                </a:lnTo>
                <a:lnTo>
                  <a:pt x="32755" y="52581"/>
                </a:lnTo>
                <a:lnTo>
                  <a:pt x="24497" y="63655"/>
                </a:lnTo>
                <a:lnTo>
                  <a:pt x="17312" y="75511"/>
                </a:lnTo>
                <a:lnTo>
                  <a:pt x="11272" y="88079"/>
                </a:lnTo>
                <a:lnTo>
                  <a:pt x="6448" y="101285"/>
                </a:lnTo>
                <a:lnTo>
                  <a:pt x="2914" y="115058"/>
                </a:lnTo>
                <a:lnTo>
                  <a:pt x="740" y="129326"/>
                </a:lnTo>
                <a:lnTo>
                  <a:pt x="0" y="144018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56660" y="6534911"/>
            <a:ext cx="167639" cy="134112"/>
          </a:xfrm>
          <a:custGeom>
            <a:avLst/>
            <a:gdLst/>
            <a:ahLst/>
            <a:cxnLst/>
            <a:rect l="l" t="t" r="r" b="b"/>
            <a:pathLst>
              <a:path w="167639" h="134111">
                <a:moveTo>
                  <a:pt x="15002" y="122482"/>
                </a:moveTo>
                <a:lnTo>
                  <a:pt x="14859" y="123355"/>
                </a:lnTo>
                <a:lnTo>
                  <a:pt x="19050" y="127660"/>
                </a:lnTo>
                <a:lnTo>
                  <a:pt x="24764" y="131241"/>
                </a:lnTo>
                <a:lnTo>
                  <a:pt x="31876" y="134112"/>
                </a:lnTo>
                <a:lnTo>
                  <a:pt x="37301" y="112332"/>
                </a:lnTo>
                <a:lnTo>
                  <a:pt x="47454" y="99564"/>
                </a:lnTo>
                <a:lnTo>
                  <a:pt x="57574" y="93495"/>
                </a:lnTo>
                <a:lnTo>
                  <a:pt x="62991" y="91795"/>
                </a:lnTo>
                <a:lnTo>
                  <a:pt x="72846" y="95086"/>
                </a:lnTo>
                <a:lnTo>
                  <a:pt x="86781" y="96097"/>
                </a:lnTo>
                <a:lnTo>
                  <a:pt x="101060" y="94827"/>
                </a:lnTo>
                <a:lnTo>
                  <a:pt x="110998" y="91795"/>
                </a:lnTo>
                <a:lnTo>
                  <a:pt x="119389" y="103516"/>
                </a:lnTo>
                <a:lnTo>
                  <a:pt x="129376" y="108077"/>
                </a:lnTo>
                <a:lnTo>
                  <a:pt x="139578" y="110080"/>
                </a:lnTo>
                <a:lnTo>
                  <a:pt x="145034" y="111874"/>
                </a:lnTo>
                <a:lnTo>
                  <a:pt x="153542" y="116179"/>
                </a:lnTo>
                <a:lnTo>
                  <a:pt x="154177" y="125501"/>
                </a:lnTo>
                <a:lnTo>
                  <a:pt x="153542" y="129806"/>
                </a:lnTo>
                <a:lnTo>
                  <a:pt x="157734" y="126936"/>
                </a:lnTo>
                <a:lnTo>
                  <a:pt x="161289" y="124066"/>
                </a:lnTo>
                <a:lnTo>
                  <a:pt x="163449" y="121196"/>
                </a:lnTo>
                <a:lnTo>
                  <a:pt x="166242" y="119049"/>
                </a:lnTo>
                <a:lnTo>
                  <a:pt x="167639" y="118338"/>
                </a:lnTo>
                <a:lnTo>
                  <a:pt x="164289" y="106037"/>
                </a:lnTo>
                <a:lnTo>
                  <a:pt x="156976" y="94649"/>
                </a:lnTo>
                <a:lnTo>
                  <a:pt x="153542" y="91795"/>
                </a:lnTo>
                <a:lnTo>
                  <a:pt x="158393" y="76097"/>
                </a:lnTo>
                <a:lnTo>
                  <a:pt x="158299" y="63897"/>
                </a:lnTo>
                <a:lnTo>
                  <a:pt x="154092" y="54813"/>
                </a:lnTo>
                <a:lnTo>
                  <a:pt x="146601" y="48462"/>
                </a:lnTo>
                <a:lnTo>
                  <a:pt x="136657" y="44462"/>
                </a:lnTo>
                <a:lnTo>
                  <a:pt x="133730" y="43751"/>
                </a:lnTo>
                <a:lnTo>
                  <a:pt x="121241" y="42142"/>
                </a:lnTo>
                <a:lnTo>
                  <a:pt x="108145" y="41918"/>
                </a:lnTo>
                <a:lnTo>
                  <a:pt x="95421" y="42804"/>
                </a:lnTo>
                <a:lnTo>
                  <a:pt x="88391" y="43751"/>
                </a:lnTo>
                <a:lnTo>
                  <a:pt x="84200" y="44462"/>
                </a:lnTo>
                <a:lnTo>
                  <a:pt x="80644" y="45186"/>
                </a:lnTo>
                <a:lnTo>
                  <a:pt x="77088" y="45897"/>
                </a:lnTo>
                <a:lnTo>
                  <a:pt x="74985" y="28361"/>
                </a:lnTo>
                <a:lnTo>
                  <a:pt x="69081" y="15062"/>
                </a:lnTo>
                <a:lnTo>
                  <a:pt x="59983" y="5960"/>
                </a:lnTo>
                <a:lnTo>
                  <a:pt x="48299" y="1012"/>
                </a:lnTo>
                <a:lnTo>
                  <a:pt x="38862" y="0"/>
                </a:lnTo>
                <a:lnTo>
                  <a:pt x="26267" y="3539"/>
                </a:lnTo>
                <a:lnTo>
                  <a:pt x="16276" y="11926"/>
                </a:lnTo>
                <a:lnTo>
                  <a:pt x="6564" y="25425"/>
                </a:lnTo>
                <a:lnTo>
                  <a:pt x="1424" y="36306"/>
                </a:lnTo>
                <a:lnTo>
                  <a:pt x="0" y="43751"/>
                </a:lnTo>
                <a:lnTo>
                  <a:pt x="0" y="48768"/>
                </a:lnTo>
                <a:lnTo>
                  <a:pt x="3555" y="52349"/>
                </a:lnTo>
                <a:lnTo>
                  <a:pt x="4952" y="53073"/>
                </a:lnTo>
                <a:lnTo>
                  <a:pt x="9143" y="57378"/>
                </a:lnTo>
                <a:lnTo>
                  <a:pt x="16255" y="57378"/>
                </a:lnTo>
                <a:lnTo>
                  <a:pt x="20574" y="52349"/>
                </a:lnTo>
                <a:lnTo>
                  <a:pt x="34797" y="42881"/>
                </a:lnTo>
                <a:lnTo>
                  <a:pt x="42737" y="42880"/>
                </a:lnTo>
                <a:lnTo>
                  <a:pt x="43179" y="43027"/>
                </a:lnTo>
                <a:lnTo>
                  <a:pt x="41634" y="47443"/>
                </a:lnTo>
                <a:lnTo>
                  <a:pt x="39611" y="60689"/>
                </a:lnTo>
                <a:lnTo>
                  <a:pt x="40259" y="77457"/>
                </a:lnTo>
                <a:lnTo>
                  <a:pt x="28752" y="86966"/>
                </a:lnTo>
                <a:lnTo>
                  <a:pt x="21305" y="99797"/>
                </a:lnTo>
                <a:lnTo>
                  <a:pt x="17021" y="112714"/>
                </a:lnTo>
                <a:lnTo>
                  <a:pt x="15002" y="1224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71138" y="6524244"/>
            <a:ext cx="73913" cy="57912"/>
          </a:xfrm>
          <a:custGeom>
            <a:avLst/>
            <a:gdLst/>
            <a:ahLst/>
            <a:cxnLst/>
            <a:rect l="l" t="t" r="r" b="b"/>
            <a:pathLst>
              <a:path w="73913" h="57911">
                <a:moveTo>
                  <a:pt x="1499" y="23499"/>
                </a:moveTo>
                <a:lnTo>
                  <a:pt x="11507" y="15115"/>
                </a:lnTo>
                <a:lnTo>
                  <a:pt x="24129" y="11582"/>
                </a:lnTo>
                <a:lnTo>
                  <a:pt x="33968" y="12686"/>
                </a:lnTo>
                <a:lnTo>
                  <a:pt x="45561" y="17745"/>
                </a:lnTo>
                <a:lnTo>
                  <a:pt x="54570" y="26941"/>
                </a:lnTo>
                <a:lnTo>
                  <a:pt x="60407" y="40317"/>
                </a:lnTo>
                <a:lnTo>
                  <a:pt x="62484" y="57911"/>
                </a:lnTo>
                <a:lnTo>
                  <a:pt x="66039" y="57188"/>
                </a:lnTo>
                <a:lnTo>
                  <a:pt x="69596" y="56464"/>
                </a:lnTo>
                <a:lnTo>
                  <a:pt x="73913" y="55740"/>
                </a:lnTo>
                <a:lnTo>
                  <a:pt x="73165" y="48067"/>
                </a:lnTo>
                <a:lnTo>
                  <a:pt x="70080" y="35225"/>
                </a:lnTo>
                <a:lnTo>
                  <a:pt x="64373" y="22324"/>
                </a:lnTo>
                <a:lnTo>
                  <a:pt x="55735" y="11037"/>
                </a:lnTo>
                <a:lnTo>
                  <a:pt x="43862" y="3038"/>
                </a:lnTo>
                <a:lnTo>
                  <a:pt x="28448" y="0"/>
                </a:lnTo>
                <a:lnTo>
                  <a:pt x="26193" y="43"/>
                </a:lnTo>
                <a:lnTo>
                  <a:pt x="8428" y="5311"/>
                </a:lnTo>
                <a:lnTo>
                  <a:pt x="1057" y="15557"/>
                </a:lnTo>
                <a:lnTo>
                  <a:pt x="0" y="25336"/>
                </a:lnTo>
                <a:lnTo>
                  <a:pt x="1499" y="23499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98391" y="6580063"/>
            <a:ext cx="38100" cy="58480"/>
          </a:xfrm>
          <a:custGeom>
            <a:avLst/>
            <a:gdLst/>
            <a:ahLst/>
            <a:cxnLst/>
            <a:rect l="l" t="t" r="r" b="b"/>
            <a:pathLst>
              <a:path w="38100" h="58480">
                <a:moveTo>
                  <a:pt x="34745" y="57683"/>
                </a:moveTo>
                <a:lnTo>
                  <a:pt x="38100" y="58480"/>
                </a:lnTo>
                <a:lnTo>
                  <a:pt x="37041" y="34892"/>
                </a:lnTo>
                <a:lnTo>
                  <a:pt x="33905" y="18222"/>
                </a:lnTo>
                <a:lnTo>
                  <a:pt x="28751" y="7497"/>
                </a:lnTo>
                <a:lnTo>
                  <a:pt x="21636" y="1747"/>
                </a:lnTo>
                <a:lnTo>
                  <a:pt x="12622" y="0"/>
                </a:lnTo>
                <a:lnTo>
                  <a:pt x="1766" y="1283"/>
                </a:lnTo>
                <a:lnTo>
                  <a:pt x="0" y="1672"/>
                </a:lnTo>
                <a:lnTo>
                  <a:pt x="10008" y="7220"/>
                </a:lnTo>
                <a:lnTo>
                  <a:pt x="16365" y="15925"/>
                </a:lnTo>
                <a:lnTo>
                  <a:pt x="17861" y="28565"/>
                </a:lnTo>
                <a:lnTo>
                  <a:pt x="16256" y="37182"/>
                </a:lnTo>
                <a:lnTo>
                  <a:pt x="25505" y="50012"/>
                </a:lnTo>
                <a:lnTo>
                  <a:pt x="34745" y="57683"/>
                </a:lnTo>
                <a:close/>
              </a:path>
            </a:pathLst>
          </a:custGeom>
          <a:solidFill>
            <a:srgbClr val="844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34384" y="6576861"/>
            <a:ext cx="56387" cy="38822"/>
          </a:xfrm>
          <a:custGeom>
            <a:avLst/>
            <a:gdLst/>
            <a:ahLst/>
            <a:cxnLst/>
            <a:rect l="l" t="t" r="r" b="b"/>
            <a:pathLst>
              <a:path w="56387" h="38822">
                <a:moveTo>
                  <a:pt x="56387" y="2005"/>
                </a:moveTo>
                <a:lnTo>
                  <a:pt x="49832" y="810"/>
                </a:lnTo>
                <a:lnTo>
                  <a:pt x="36410" y="0"/>
                </a:lnTo>
                <a:lnTo>
                  <a:pt x="22856" y="665"/>
                </a:lnTo>
                <a:lnTo>
                  <a:pt x="10332" y="2244"/>
                </a:lnTo>
                <a:lnTo>
                  <a:pt x="0" y="4176"/>
                </a:lnTo>
                <a:lnTo>
                  <a:pt x="0" y="33767"/>
                </a:lnTo>
                <a:lnTo>
                  <a:pt x="4952" y="38822"/>
                </a:lnTo>
                <a:lnTo>
                  <a:pt x="51435" y="38822"/>
                </a:lnTo>
                <a:lnTo>
                  <a:pt x="56387" y="33767"/>
                </a:lnTo>
                <a:lnTo>
                  <a:pt x="56387" y="2005"/>
                </a:lnTo>
                <a:close/>
              </a:path>
            </a:pathLst>
          </a:custGeom>
          <a:solidFill>
            <a:srgbClr val="DF2C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76472" y="6550152"/>
            <a:ext cx="12191" cy="10667"/>
          </a:xfrm>
          <a:custGeom>
            <a:avLst/>
            <a:gdLst/>
            <a:ahLst/>
            <a:cxnLst/>
            <a:rect l="l" t="t" r="r" b="b"/>
            <a:pathLst>
              <a:path w="12191" h="10668">
                <a:moveTo>
                  <a:pt x="0" y="5334"/>
                </a:moveTo>
                <a:lnTo>
                  <a:pt x="0" y="8280"/>
                </a:lnTo>
                <a:lnTo>
                  <a:pt x="2666" y="10668"/>
                </a:lnTo>
                <a:lnTo>
                  <a:pt x="9525" y="10668"/>
                </a:lnTo>
                <a:lnTo>
                  <a:pt x="12191" y="8280"/>
                </a:lnTo>
                <a:lnTo>
                  <a:pt x="12191" y="2387"/>
                </a:lnTo>
                <a:lnTo>
                  <a:pt x="9525" y="0"/>
                </a:lnTo>
                <a:lnTo>
                  <a:pt x="2666" y="0"/>
                </a:lnTo>
                <a:lnTo>
                  <a:pt x="0" y="2387"/>
                </a:lnTo>
                <a:lnTo>
                  <a:pt x="0" y="5334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53612" y="6650735"/>
            <a:ext cx="184403" cy="44196"/>
          </a:xfrm>
          <a:custGeom>
            <a:avLst/>
            <a:gdLst/>
            <a:ahLst/>
            <a:cxnLst/>
            <a:rect l="l" t="t" r="r" b="b"/>
            <a:pathLst>
              <a:path w="184403" h="44196">
                <a:moveTo>
                  <a:pt x="762" y="5702"/>
                </a:moveTo>
                <a:lnTo>
                  <a:pt x="2793" y="14973"/>
                </a:lnTo>
                <a:lnTo>
                  <a:pt x="14506" y="25730"/>
                </a:lnTo>
                <a:lnTo>
                  <a:pt x="25276" y="31724"/>
                </a:lnTo>
                <a:lnTo>
                  <a:pt x="37542" y="36439"/>
                </a:lnTo>
                <a:lnTo>
                  <a:pt x="50837" y="39959"/>
                </a:lnTo>
                <a:lnTo>
                  <a:pt x="64691" y="42369"/>
                </a:lnTo>
                <a:lnTo>
                  <a:pt x="78636" y="43753"/>
                </a:lnTo>
                <a:lnTo>
                  <a:pt x="92201" y="44196"/>
                </a:lnTo>
                <a:lnTo>
                  <a:pt x="97640" y="44124"/>
                </a:lnTo>
                <a:lnTo>
                  <a:pt x="111417" y="43309"/>
                </a:lnTo>
                <a:lnTo>
                  <a:pt x="125381" y="41518"/>
                </a:lnTo>
                <a:lnTo>
                  <a:pt x="139064" y="38667"/>
                </a:lnTo>
                <a:lnTo>
                  <a:pt x="151997" y="34671"/>
                </a:lnTo>
                <a:lnTo>
                  <a:pt x="163712" y="29446"/>
                </a:lnTo>
                <a:lnTo>
                  <a:pt x="173739" y="22909"/>
                </a:lnTo>
                <a:lnTo>
                  <a:pt x="181610" y="14973"/>
                </a:lnTo>
                <a:lnTo>
                  <a:pt x="184403" y="11404"/>
                </a:lnTo>
                <a:lnTo>
                  <a:pt x="183007" y="5702"/>
                </a:lnTo>
                <a:lnTo>
                  <a:pt x="179450" y="2844"/>
                </a:lnTo>
                <a:lnTo>
                  <a:pt x="175895" y="0"/>
                </a:lnTo>
                <a:lnTo>
                  <a:pt x="170179" y="711"/>
                </a:lnTo>
                <a:lnTo>
                  <a:pt x="167386" y="4991"/>
                </a:lnTo>
                <a:lnTo>
                  <a:pt x="166519" y="6045"/>
                </a:lnTo>
                <a:lnTo>
                  <a:pt x="159694" y="11867"/>
                </a:lnTo>
                <a:lnTo>
                  <a:pt x="150156" y="16957"/>
                </a:lnTo>
                <a:lnTo>
                  <a:pt x="138271" y="21171"/>
                </a:lnTo>
                <a:lnTo>
                  <a:pt x="124406" y="24361"/>
                </a:lnTo>
                <a:lnTo>
                  <a:pt x="108927" y="26382"/>
                </a:lnTo>
                <a:lnTo>
                  <a:pt x="92201" y="27089"/>
                </a:lnTo>
                <a:lnTo>
                  <a:pt x="89279" y="27068"/>
                </a:lnTo>
                <a:lnTo>
                  <a:pt x="72740" y="26127"/>
                </a:lnTo>
                <a:lnTo>
                  <a:pt x="57510" y="23896"/>
                </a:lnTo>
                <a:lnTo>
                  <a:pt x="43956" y="20521"/>
                </a:lnTo>
                <a:lnTo>
                  <a:pt x="32446" y="16148"/>
                </a:lnTo>
                <a:lnTo>
                  <a:pt x="23344" y="10922"/>
                </a:lnTo>
                <a:lnTo>
                  <a:pt x="17017" y="4991"/>
                </a:lnTo>
                <a:lnTo>
                  <a:pt x="14224" y="711"/>
                </a:lnTo>
                <a:lnTo>
                  <a:pt x="8509" y="0"/>
                </a:lnTo>
                <a:lnTo>
                  <a:pt x="4952" y="2844"/>
                </a:lnTo>
                <a:lnTo>
                  <a:pt x="762" y="5702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71105" y="6524244"/>
            <a:ext cx="70898" cy="45720"/>
          </a:xfrm>
          <a:custGeom>
            <a:avLst/>
            <a:gdLst/>
            <a:ahLst/>
            <a:cxnLst/>
            <a:rect l="l" t="t" r="r" b="b"/>
            <a:pathLst>
              <a:path w="70898" h="45720">
                <a:moveTo>
                  <a:pt x="28353" y="0"/>
                </a:moveTo>
                <a:lnTo>
                  <a:pt x="9352" y="4536"/>
                </a:lnTo>
                <a:lnTo>
                  <a:pt x="1312" y="14463"/>
                </a:lnTo>
                <a:lnTo>
                  <a:pt x="0" y="24255"/>
                </a:lnTo>
                <a:lnTo>
                  <a:pt x="32" y="24612"/>
                </a:lnTo>
                <a:lnTo>
                  <a:pt x="9504" y="15870"/>
                </a:lnTo>
                <a:lnTo>
                  <a:pt x="21819" y="11357"/>
                </a:lnTo>
                <a:lnTo>
                  <a:pt x="24035" y="11252"/>
                </a:lnTo>
                <a:lnTo>
                  <a:pt x="37449" y="13356"/>
                </a:lnTo>
                <a:lnTo>
                  <a:pt x="48610" y="19712"/>
                </a:lnTo>
                <a:lnTo>
                  <a:pt x="56871" y="30386"/>
                </a:lnTo>
                <a:lnTo>
                  <a:pt x="61584" y="45444"/>
                </a:lnTo>
                <a:lnTo>
                  <a:pt x="61627" y="45719"/>
                </a:lnTo>
                <a:lnTo>
                  <a:pt x="70898" y="36575"/>
                </a:lnTo>
                <a:lnTo>
                  <a:pt x="65891" y="24653"/>
                </a:lnTo>
                <a:lnTo>
                  <a:pt x="58429" y="13719"/>
                </a:lnTo>
                <a:lnTo>
                  <a:pt x="48200" y="5192"/>
                </a:lnTo>
                <a:lnTo>
                  <a:pt x="34896" y="492"/>
                </a:lnTo>
                <a:lnTo>
                  <a:pt x="28353" y="0"/>
                </a:lnTo>
                <a:close/>
              </a:path>
            </a:pathLst>
          </a:custGeom>
          <a:solidFill>
            <a:srgbClr val="9C604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34384" y="6577583"/>
            <a:ext cx="38100" cy="35051"/>
          </a:xfrm>
          <a:custGeom>
            <a:avLst/>
            <a:gdLst/>
            <a:ahLst/>
            <a:cxnLst/>
            <a:rect l="l" t="t" r="r" b="b"/>
            <a:pathLst>
              <a:path w="38100" h="35051">
                <a:moveTo>
                  <a:pt x="0" y="4292"/>
                </a:moveTo>
                <a:lnTo>
                  <a:pt x="0" y="30048"/>
                </a:lnTo>
                <a:lnTo>
                  <a:pt x="1396" y="32905"/>
                </a:lnTo>
                <a:lnTo>
                  <a:pt x="3555" y="35052"/>
                </a:lnTo>
                <a:lnTo>
                  <a:pt x="23991" y="14315"/>
                </a:lnTo>
                <a:lnTo>
                  <a:pt x="34186" y="3971"/>
                </a:lnTo>
                <a:lnTo>
                  <a:pt x="37702" y="403"/>
                </a:lnTo>
                <a:lnTo>
                  <a:pt x="38100" y="0"/>
                </a:lnTo>
                <a:lnTo>
                  <a:pt x="24076" y="628"/>
                </a:lnTo>
                <a:lnTo>
                  <a:pt x="10963" y="2201"/>
                </a:lnTo>
                <a:lnTo>
                  <a:pt x="173" y="4252"/>
                </a:lnTo>
                <a:lnTo>
                  <a:pt x="0" y="4292"/>
                </a:lnTo>
                <a:close/>
              </a:path>
            </a:pathLst>
          </a:custGeom>
          <a:solidFill>
            <a:srgbClr val="F955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47816" y="6466332"/>
            <a:ext cx="289560" cy="289560"/>
          </a:xfrm>
          <a:custGeom>
            <a:avLst/>
            <a:gdLst/>
            <a:ahLst/>
            <a:cxnLst/>
            <a:rect l="l" t="t" r="r" b="b"/>
            <a:pathLst>
              <a:path w="289560" h="289560">
                <a:moveTo>
                  <a:pt x="0" y="144779"/>
                </a:moveTo>
                <a:lnTo>
                  <a:pt x="924" y="161237"/>
                </a:lnTo>
                <a:lnTo>
                  <a:pt x="3253" y="175453"/>
                </a:lnTo>
                <a:lnTo>
                  <a:pt x="6927" y="189168"/>
                </a:lnTo>
                <a:lnTo>
                  <a:pt x="11874" y="202311"/>
                </a:lnTo>
                <a:lnTo>
                  <a:pt x="18024" y="214812"/>
                </a:lnTo>
                <a:lnTo>
                  <a:pt x="25306" y="226599"/>
                </a:lnTo>
                <a:lnTo>
                  <a:pt x="33649" y="237601"/>
                </a:lnTo>
                <a:lnTo>
                  <a:pt x="42982" y="247747"/>
                </a:lnTo>
                <a:lnTo>
                  <a:pt x="53235" y="256966"/>
                </a:lnTo>
                <a:lnTo>
                  <a:pt x="64335" y="265187"/>
                </a:lnTo>
                <a:lnTo>
                  <a:pt x="76213" y="272337"/>
                </a:lnTo>
                <a:lnTo>
                  <a:pt x="88797" y="278348"/>
                </a:lnTo>
                <a:lnTo>
                  <a:pt x="102017" y="283146"/>
                </a:lnTo>
                <a:lnTo>
                  <a:pt x="115801" y="286662"/>
                </a:lnTo>
                <a:lnTo>
                  <a:pt x="130079" y="288823"/>
                </a:lnTo>
                <a:lnTo>
                  <a:pt x="144780" y="289559"/>
                </a:lnTo>
                <a:lnTo>
                  <a:pt x="146594" y="289548"/>
                </a:lnTo>
                <a:lnTo>
                  <a:pt x="161247" y="288634"/>
                </a:lnTo>
                <a:lnTo>
                  <a:pt x="175468" y="286304"/>
                </a:lnTo>
                <a:lnTo>
                  <a:pt x="189187" y="282628"/>
                </a:lnTo>
                <a:lnTo>
                  <a:pt x="202333" y="277678"/>
                </a:lnTo>
                <a:lnTo>
                  <a:pt x="214835" y="271524"/>
                </a:lnTo>
                <a:lnTo>
                  <a:pt x="226622" y="264239"/>
                </a:lnTo>
                <a:lnTo>
                  <a:pt x="237622" y="255893"/>
                </a:lnTo>
                <a:lnTo>
                  <a:pt x="247766" y="246558"/>
                </a:lnTo>
                <a:lnTo>
                  <a:pt x="256982" y="236303"/>
                </a:lnTo>
                <a:lnTo>
                  <a:pt x="265200" y="225202"/>
                </a:lnTo>
                <a:lnTo>
                  <a:pt x="272348" y="213324"/>
                </a:lnTo>
                <a:lnTo>
                  <a:pt x="278355" y="200741"/>
                </a:lnTo>
                <a:lnTo>
                  <a:pt x="283150" y="187523"/>
                </a:lnTo>
                <a:lnTo>
                  <a:pt x="286664" y="173743"/>
                </a:lnTo>
                <a:lnTo>
                  <a:pt x="288824" y="159472"/>
                </a:lnTo>
                <a:lnTo>
                  <a:pt x="289560" y="144779"/>
                </a:lnTo>
                <a:lnTo>
                  <a:pt x="289548" y="142966"/>
                </a:lnTo>
                <a:lnTo>
                  <a:pt x="288635" y="128322"/>
                </a:lnTo>
                <a:lnTo>
                  <a:pt x="286306" y="114106"/>
                </a:lnTo>
                <a:lnTo>
                  <a:pt x="282632" y="100391"/>
                </a:lnTo>
                <a:lnTo>
                  <a:pt x="277685" y="87248"/>
                </a:lnTo>
                <a:lnTo>
                  <a:pt x="271535" y="74747"/>
                </a:lnTo>
                <a:lnTo>
                  <a:pt x="264253" y="62960"/>
                </a:lnTo>
                <a:lnTo>
                  <a:pt x="255910" y="51958"/>
                </a:lnTo>
                <a:lnTo>
                  <a:pt x="246577" y="41812"/>
                </a:lnTo>
                <a:lnTo>
                  <a:pt x="236324" y="32593"/>
                </a:lnTo>
                <a:lnTo>
                  <a:pt x="225224" y="24372"/>
                </a:lnTo>
                <a:lnTo>
                  <a:pt x="213346" y="17222"/>
                </a:lnTo>
                <a:lnTo>
                  <a:pt x="200762" y="11211"/>
                </a:lnTo>
                <a:lnTo>
                  <a:pt x="187542" y="6413"/>
                </a:lnTo>
                <a:lnTo>
                  <a:pt x="173758" y="2897"/>
                </a:lnTo>
                <a:lnTo>
                  <a:pt x="159480" y="736"/>
                </a:lnTo>
                <a:lnTo>
                  <a:pt x="144780" y="0"/>
                </a:lnTo>
                <a:lnTo>
                  <a:pt x="142965" y="11"/>
                </a:lnTo>
                <a:lnTo>
                  <a:pt x="128312" y="925"/>
                </a:lnTo>
                <a:lnTo>
                  <a:pt x="114091" y="3255"/>
                </a:lnTo>
                <a:lnTo>
                  <a:pt x="100372" y="6931"/>
                </a:lnTo>
                <a:lnTo>
                  <a:pt x="87226" y="11881"/>
                </a:lnTo>
                <a:lnTo>
                  <a:pt x="74724" y="18035"/>
                </a:lnTo>
                <a:lnTo>
                  <a:pt x="62937" y="25320"/>
                </a:lnTo>
                <a:lnTo>
                  <a:pt x="51937" y="33666"/>
                </a:lnTo>
                <a:lnTo>
                  <a:pt x="41793" y="43001"/>
                </a:lnTo>
                <a:lnTo>
                  <a:pt x="32577" y="53256"/>
                </a:lnTo>
                <a:lnTo>
                  <a:pt x="24359" y="64357"/>
                </a:lnTo>
                <a:lnTo>
                  <a:pt x="17211" y="76235"/>
                </a:lnTo>
                <a:lnTo>
                  <a:pt x="11204" y="88818"/>
                </a:lnTo>
                <a:lnTo>
                  <a:pt x="6409" y="102036"/>
                </a:lnTo>
                <a:lnTo>
                  <a:pt x="2895" y="115816"/>
                </a:lnTo>
                <a:lnTo>
                  <a:pt x="735" y="130087"/>
                </a:lnTo>
                <a:lnTo>
                  <a:pt x="0" y="14477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19444" y="6649211"/>
            <a:ext cx="129539" cy="33528"/>
          </a:xfrm>
          <a:custGeom>
            <a:avLst/>
            <a:gdLst/>
            <a:ahLst/>
            <a:cxnLst/>
            <a:rect l="l" t="t" r="r" b="b"/>
            <a:pathLst>
              <a:path w="129539" h="33527">
                <a:moveTo>
                  <a:pt x="2539" y="33528"/>
                </a:moveTo>
                <a:lnTo>
                  <a:pt x="129539" y="33528"/>
                </a:lnTo>
                <a:lnTo>
                  <a:pt x="128396" y="29337"/>
                </a:lnTo>
                <a:lnTo>
                  <a:pt x="127634" y="25374"/>
                </a:lnTo>
                <a:lnTo>
                  <a:pt x="127253" y="20955"/>
                </a:lnTo>
                <a:lnTo>
                  <a:pt x="126745" y="16764"/>
                </a:lnTo>
                <a:lnTo>
                  <a:pt x="127253" y="12344"/>
                </a:lnTo>
                <a:lnTo>
                  <a:pt x="127634" y="8153"/>
                </a:lnTo>
                <a:lnTo>
                  <a:pt x="128396" y="4191"/>
                </a:lnTo>
                <a:lnTo>
                  <a:pt x="129539" y="0"/>
                </a:lnTo>
                <a:lnTo>
                  <a:pt x="2539" y="0"/>
                </a:lnTo>
                <a:lnTo>
                  <a:pt x="1396" y="3721"/>
                </a:lnTo>
                <a:lnTo>
                  <a:pt x="761" y="7912"/>
                </a:lnTo>
                <a:lnTo>
                  <a:pt x="0" y="12344"/>
                </a:lnTo>
                <a:lnTo>
                  <a:pt x="0" y="21183"/>
                </a:lnTo>
                <a:lnTo>
                  <a:pt x="761" y="25615"/>
                </a:lnTo>
                <a:lnTo>
                  <a:pt x="1396" y="29806"/>
                </a:lnTo>
                <a:lnTo>
                  <a:pt x="2539" y="335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27064" y="6573011"/>
            <a:ext cx="106680" cy="41148"/>
          </a:xfrm>
          <a:custGeom>
            <a:avLst/>
            <a:gdLst/>
            <a:ahLst/>
            <a:cxnLst/>
            <a:rect l="l" t="t" r="r" b="b"/>
            <a:pathLst>
              <a:path w="106680" h="41148">
                <a:moveTo>
                  <a:pt x="762" y="31559"/>
                </a:moveTo>
                <a:lnTo>
                  <a:pt x="1905" y="36703"/>
                </a:lnTo>
                <a:lnTo>
                  <a:pt x="3556" y="41148"/>
                </a:lnTo>
                <a:lnTo>
                  <a:pt x="106680" y="41148"/>
                </a:lnTo>
                <a:lnTo>
                  <a:pt x="105283" y="36233"/>
                </a:lnTo>
                <a:lnTo>
                  <a:pt x="104139" y="31089"/>
                </a:lnTo>
                <a:lnTo>
                  <a:pt x="103377" y="25946"/>
                </a:lnTo>
                <a:lnTo>
                  <a:pt x="102870" y="20574"/>
                </a:lnTo>
                <a:lnTo>
                  <a:pt x="103377" y="14960"/>
                </a:lnTo>
                <a:lnTo>
                  <a:pt x="104139" y="9817"/>
                </a:lnTo>
                <a:lnTo>
                  <a:pt x="105283" y="4914"/>
                </a:lnTo>
                <a:lnTo>
                  <a:pt x="106680" y="0"/>
                </a:lnTo>
                <a:lnTo>
                  <a:pt x="3556" y="0"/>
                </a:lnTo>
                <a:lnTo>
                  <a:pt x="1905" y="4673"/>
                </a:lnTo>
                <a:lnTo>
                  <a:pt x="762" y="9817"/>
                </a:lnTo>
                <a:lnTo>
                  <a:pt x="0" y="14960"/>
                </a:lnTo>
                <a:lnTo>
                  <a:pt x="0" y="26187"/>
                </a:lnTo>
                <a:lnTo>
                  <a:pt x="762" y="315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17920" y="6541008"/>
            <a:ext cx="117347" cy="21335"/>
          </a:xfrm>
          <a:custGeom>
            <a:avLst/>
            <a:gdLst/>
            <a:ahLst/>
            <a:cxnLst/>
            <a:rect l="l" t="t" r="r" b="b"/>
            <a:pathLst>
              <a:path w="117347" h="21335">
                <a:moveTo>
                  <a:pt x="1396" y="0"/>
                </a:moveTo>
                <a:lnTo>
                  <a:pt x="762" y="2819"/>
                </a:lnTo>
                <a:lnTo>
                  <a:pt x="253" y="5397"/>
                </a:lnTo>
                <a:lnTo>
                  <a:pt x="0" y="10553"/>
                </a:lnTo>
                <a:lnTo>
                  <a:pt x="253" y="16179"/>
                </a:lnTo>
                <a:lnTo>
                  <a:pt x="762" y="18757"/>
                </a:lnTo>
                <a:lnTo>
                  <a:pt x="1396" y="21336"/>
                </a:lnTo>
                <a:lnTo>
                  <a:pt x="117347" y="21336"/>
                </a:lnTo>
                <a:lnTo>
                  <a:pt x="116458" y="16179"/>
                </a:lnTo>
                <a:lnTo>
                  <a:pt x="115950" y="10553"/>
                </a:lnTo>
                <a:lnTo>
                  <a:pt x="116458" y="5397"/>
                </a:lnTo>
                <a:lnTo>
                  <a:pt x="117347" y="0"/>
                </a:lnTo>
                <a:lnTo>
                  <a:pt x="13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37732" y="6626352"/>
            <a:ext cx="131063" cy="10667"/>
          </a:xfrm>
          <a:custGeom>
            <a:avLst/>
            <a:gdLst/>
            <a:ahLst/>
            <a:cxnLst/>
            <a:rect l="l" t="t" r="r" b="b"/>
            <a:pathLst>
              <a:path w="131063" h="10668">
                <a:moveTo>
                  <a:pt x="634" y="0"/>
                </a:moveTo>
                <a:lnTo>
                  <a:pt x="507" y="2717"/>
                </a:lnTo>
                <a:lnTo>
                  <a:pt x="0" y="5435"/>
                </a:lnTo>
                <a:lnTo>
                  <a:pt x="507" y="7950"/>
                </a:lnTo>
                <a:lnTo>
                  <a:pt x="634" y="10668"/>
                </a:lnTo>
                <a:lnTo>
                  <a:pt x="131063" y="10668"/>
                </a:lnTo>
                <a:lnTo>
                  <a:pt x="129920" y="7950"/>
                </a:lnTo>
                <a:lnTo>
                  <a:pt x="129412" y="5435"/>
                </a:lnTo>
                <a:lnTo>
                  <a:pt x="129920" y="2717"/>
                </a:lnTo>
                <a:lnTo>
                  <a:pt x="131063" y="0"/>
                </a:lnTo>
                <a:lnTo>
                  <a:pt x="6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14872" y="6643116"/>
            <a:ext cx="140207" cy="45720"/>
          </a:xfrm>
          <a:custGeom>
            <a:avLst/>
            <a:gdLst/>
            <a:ahLst/>
            <a:cxnLst/>
            <a:rect l="l" t="t" r="r" b="b"/>
            <a:pathLst>
              <a:path w="140207" h="45720">
                <a:moveTo>
                  <a:pt x="8127" y="40004"/>
                </a:moveTo>
                <a:lnTo>
                  <a:pt x="6985" y="36194"/>
                </a:lnTo>
                <a:lnTo>
                  <a:pt x="6350" y="31902"/>
                </a:lnTo>
                <a:lnTo>
                  <a:pt x="5587" y="27381"/>
                </a:lnTo>
                <a:lnTo>
                  <a:pt x="5587" y="18338"/>
                </a:lnTo>
                <a:lnTo>
                  <a:pt x="6350" y="13804"/>
                </a:lnTo>
                <a:lnTo>
                  <a:pt x="6985" y="9524"/>
                </a:lnTo>
                <a:lnTo>
                  <a:pt x="8127" y="5714"/>
                </a:lnTo>
                <a:lnTo>
                  <a:pt x="140207" y="5714"/>
                </a:lnTo>
                <a:lnTo>
                  <a:pt x="140207" y="0"/>
                </a:lnTo>
                <a:lnTo>
                  <a:pt x="7747" y="0"/>
                </a:lnTo>
                <a:lnTo>
                  <a:pt x="5079" y="711"/>
                </a:lnTo>
                <a:lnTo>
                  <a:pt x="1904" y="6908"/>
                </a:lnTo>
                <a:lnTo>
                  <a:pt x="762" y="11899"/>
                </a:lnTo>
                <a:lnTo>
                  <a:pt x="253" y="17144"/>
                </a:lnTo>
                <a:lnTo>
                  <a:pt x="0" y="22859"/>
                </a:lnTo>
                <a:lnTo>
                  <a:pt x="0" y="28092"/>
                </a:lnTo>
                <a:lnTo>
                  <a:pt x="762" y="33578"/>
                </a:lnTo>
                <a:lnTo>
                  <a:pt x="1904" y="38569"/>
                </a:lnTo>
                <a:lnTo>
                  <a:pt x="3682" y="43332"/>
                </a:lnTo>
                <a:lnTo>
                  <a:pt x="7747" y="45719"/>
                </a:lnTo>
                <a:lnTo>
                  <a:pt x="140207" y="45719"/>
                </a:lnTo>
                <a:lnTo>
                  <a:pt x="140207" y="40004"/>
                </a:lnTo>
                <a:lnTo>
                  <a:pt x="8127" y="40004"/>
                </a:lnTo>
                <a:close/>
              </a:path>
            </a:pathLst>
          </a:custGeom>
          <a:solidFill>
            <a:srgbClr val="DFA0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22492" y="6568440"/>
            <a:ext cx="118872" cy="51816"/>
          </a:xfrm>
          <a:custGeom>
            <a:avLst/>
            <a:gdLst/>
            <a:ahLst/>
            <a:cxnLst/>
            <a:rect l="l" t="t" r="r" b="b"/>
            <a:pathLst>
              <a:path w="118872" h="51816">
                <a:moveTo>
                  <a:pt x="6350" y="36779"/>
                </a:moveTo>
                <a:lnTo>
                  <a:pt x="5587" y="31457"/>
                </a:lnTo>
                <a:lnTo>
                  <a:pt x="5587" y="20358"/>
                </a:lnTo>
                <a:lnTo>
                  <a:pt x="6350" y="15265"/>
                </a:lnTo>
                <a:lnTo>
                  <a:pt x="7493" y="10172"/>
                </a:lnTo>
                <a:lnTo>
                  <a:pt x="9144" y="5549"/>
                </a:lnTo>
                <a:lnTo>
                  <a:pt x="118872" y="5549"/>
                </a:lnTo>
                <a:lnTo>
                  <a:pt x="118872" y="0"/>
                </a:lnTo>
                <a:lnTo>
                  <a:pt x="9144" y="0"/>
                </a:lnTo>
                <a:lnTo>
                  <a:pt x="6096" y="927"/>
                </a:lnTo>
                <a:lnTo>
                  <a:pt x="4191" y="2781"/>
                </a:lnTo>
                <a:lnTo>
                  <a:pt x="2286" y="7861"/>
                </a:lnTo>
                <a:lnTo>
                  <a:pt x="762" y="13411"/>
                </a:lnTo>
                <a:lnTo>
                  <a:pt x="0" y="19659"/>
                </a:lnTo>
                <a:lnTo>
                  <a:pt x="0" y="32156"/>
                </a:lnTo>
                <a:lnTo>
                  <a:pt x="762" y="38163"/>
                </a:lnTo>
                <a:lnTo>
                  <a:pt x="2286" y="44183"/>
                </a:lnTo>
                <a:lnTo>
                  <a:pt x="4191" y="49275"/>
                </a:lnTo>
                <a:lnTo>
                  <a:pt x="7493" y="51587"/>
                </a:lnTo>
                <a:lnTo>
                  <a:pt x="9144" y="51815"/>
                </a:lnTo>
                <a:lnTo>
                  <a:pt x="118872" y="51815"/>
                </a:lnTo>
                <a:lnTo>
                  <a:pt x="118872" y="46266"/>
                </a:lnTo>
                <a:lnTo>
                  <a:pt x="9144" y="46266"/>
                </a:lnTo>
                <a:lnTo>
                  <a:pt x="7493" y="41871"/>
                </a:lnTo>
                <a:lnTo>
                  <a:pt x="6350" y="36779"/>
                </a:lnTo>
                <a:close/>
              </a:path>
            </a:pathLst>
          </a:custGeom>
          <a:solidFill>
            <a:srgbClr val="D38E3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11824" y="6534911"/>
            <a:ext cx="131063" cy="33528"/>
          </a:xfrm>
          <a:custGeom>
            <a:avLst/>
            <a:gdLst/>
            <a:ahLst/>
            <a:cxnLst/>
            <a:rect l="l" t="t" r="r" b="b"/>
            <a:pathLst>
              <a:path w="131063" h="33527">
                <a:moveTo>
                  <a:pt x="7112" y="27736"/>
                </a:moveTo>
                <a:lnTo>
                  <a:pt x="6350" y="25082"/>
                </a:lnTo>
                <a:lnTo>
                  <a:pt x="5841" y="22428"/>
                </a:lnTo>
                <a:lnTo>
                  <a:pt x="5841" y="11341"/>
                </a:lnTo>
                <a:lnTo>
                  <a:pt x="6350" y="8686"/>
                </a:lnTo>
                <a:lnTo>
                  <a:pt x="7112" y="5791"/>
                </a:lnTo>
                <a:lnTo>
                  <a:pt x="131063" y="5791"/>
                </a:lnTo>
                <a:lnTo>
                  <a:pt x="131063" y="0"/>
                </a:lnTo>
                <a:lnTo>
                  <a:pt x="5714" y="0"/>
                </a:lnTo>
                <a:lnTo>
                  <a:pt x="2793" y="1206"/>
                </a:lnTo>
                <a:lnTo>
                  <a:pt x="2539" y="1930"/>
                </a:lnTo>
                <a:lnTo>
                  <a:pt x="1397" y="5067"/>
                </a:lnTo>
                <a:lnTo>
                  <a:pt x="762" y="8928"/>
                </a:lnTo>
                <a:lnTo>
                  <a:pt x="0" y="12788"/>
                </a:lnTo>
                <a:lnTo>
                  <a:pt x="0" y="20980"/>
                </a:lnTo>
                <a:lnTo>
                  <a:pt x="762" y="24841"/>
                </a:lnTo>
                <a:lnTo>
                  <a:pt x="1397" y="28219"/>
                </a:lnTo>
                <a:lnTo>
                  <a:pt x="2539" y="31597"/>
                </a:lnTo>
                <a:lnTo>
                  <a:pt x="5714" y="33528"/>
                </a:lnTo>
                <a:lnTo>
                  <a:pt x="131063" y="33528"/>
                </a:lnTo>
                <a:lnTo>
                  <a:pt x="131063" y="27736"/>
                </a:lnTo>
                <a:lnTo>
                  <a:pt x="7112" y="27736"/>
                </a:lnTo>
                <a:close/>
              </a:path>
            </a:pathLst>
          </a:custGeom>
          <a:solidFill>
            <a:srgbClr val="B6423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31636" y="6620256"/>
            <a:ext cx="141731" cy="22859"/>
          </a:xfrm>
          <a:custGeom>
            <a:avLst/>
            <a:gdLst/>
            <a:ahLst/>
            <a:cxnLst/>
            <a:rect l="l" t="t" r="r" b="b"/>
            <a:pathLst>
              <a:path w="141731" h="22859">
                <a:moveTo>
                  <a:pt x="0" y="11544"/>
                </a:moveTo>
                <a:lnTo>
                  <a:pt x="0" y="14084"/>
                </a:lnTo>
                <a:lnTo>
                  <a:pt x="508" y="17081"/>
                </a:lnTo>
                <a:lnTo>
                  <a:pt x="1904" y="21704"/>
                </a:lnTo>
                <a:lnTo>
                  <a:pt x="4190" y="22860"/>
                </a:lnTo>
                <a:lnTo>
                  <a:pt x="141731" y="22860"/>
                </a:lnTo>
                <a:lnTo>
                  <a:pt x="141731" y="17322"/>
                </a:lnTo>
                <a:lnTo>
                  <a:pt x="6350" y="17322"/>
                </a:lnTo>
                <a:lnTo>
                  <a:pt x="6096" y="14312"/>
                </a:lnTo>
                <a:lnTo>
                  <a:pt x="5587" y="11544"/>
                </a:lnTo>
                <a:lnTo>
                  <a:pt x="6096" y="8547"/>
                </a:lnTo>
                <a:lnTo>
                  <a:pt x="6350" y="5537"/>
                </a:lnTo>
                <a:lnTo>
                  <a:pt x="141731" y="5537"/>
                </a:lnTo>
                <a:lnTo>
                  <a:pt x="141731" y="0"/>
                </a:lnTo>
                <a:lnTo>
                  <a:pt x="4190" y="0"/>
                </a:lnTo>
                <a:lnTo>
                  <a:pt x="1142" y="3467"/>
                </a:lnTo>
                <a:lnTo>
                  <a:pt x="508" y="8547"/>
                </a:lnTo>
                <a:lnTo>
                  <a:pt x="0" y="11544"/>
                </a:lnTo>
                <a:close/>
              </a:path>
            </a:pathLst>
          </a:custGeom>
          <a:solidFill>
            <a:srgbClr val="CE5D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34684" y="6662928"/>
            <a:ext cx="48767" cy="1523"/>
          </a:xfrm>
          <a:custGeom>
            <a:avLst/>
            <a:gdLst/>
            <a:ahLst/>
            <a:cxnLst/>
            <a:rect l="l" t="t" r="r" b="b"/>
            <a:pathLst>
              <a:path w="48767" h="1524">
                <a:moveTo>
                  <a:pt x="24764" y="0"/>
                </a:moveTo>
                <a:lnTo>
                  <a:pt x="14350" y="0"/>
                </a:lnTo>
                <a:lnTo>
                  <a:pt x="6730" y="1016"/>
                </a:lnTo>
                <a:lnTo>
                  <a:pt x="0" y="1524"/>
                </a:lnTo>
                <a:lnTo>
                  <a:pt x="48767" y="1524"/>
                </a:lnTo>
                <a:lnTo>
                  <a:pt x="42799" y="1016"/>
                </a:lnTo>
                <a:lnTo>
                  <a:pt x="35178" y="0"/>
                </a:lnTo>
                <a:lnTo>
                  <a:pt x="24764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39256" y="6586728"/>
            <a:ext cx="39624" cy="1524"/>
          </a:xfrm>
          <a:custGeom>
            <a:avLst/>
            <a:gdLst/>
            <a:ahLst/>
            <a:cxnLst/>
            <a:rect l="l" t="t" r="r" b="b"/>
            <a:pathLst>
              <a:path w="39624" h="1524">
                <a:moveTo>
                  <a:pt x="20066" y="0"/>
                </a:moveTo>
                <a:lnTo>
                  <a:pt x="11557" y="0"/>
                </a:lnTo>
                <a:lnTo>
                  <a:pt x="4953" y="1016"/>
                </a:lnTo>
                <a:lnTo>
                  <a:pt x="0" y="1524"/>
                </a:lnTo>
                <a:lnTo>
                  <a:pt x="39624" y="1524"/>
                </a:lnTo>
                <a:lnTo>
                  <a:pt x="34798" y="1016"/>
                </a:lnTo>
                <a:lnTo>
                  <a:pt x="28702" y="0"/>
                </a:lnTo>
                <a:lnTo>
                  <a:pt x="20066" y="0"/>
                </a:lnTo>
                <a:close/>
              </a:path>
            </a:pathLst>
          </a:custGeom>
          <a:solidFill>
            <a:srgbClr val="BDBD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43828" y="6662928"/>
            <a:ext cx="28956" cy="12191"/>
          </a:xfrm>
          <a:custGeom>
            <a:avLst/>
            <a:gdLst/>
            <a:ahLst/>
            <a:cxnLst/>
            <a:rect l="l" t="t" r="r" b="b"/>
            <a:pathLst>
              <a:path w="28956" h="12192">
                <a:moveTo>
                  <a:pt x="28956" y="0"/>
                </a:moveTo>
                <a:lnTo>
                  <a:pt x="1905" y="0"/>
                </a:lnTo>
                <a:lnTo>
                  <a:pt x="0" y="4064"/>
                </a:lnTo>
                <a:lnTo>
                  <a:pt x="2159" y="4064"/>
                </a:lnTo>
                <a:lnTo>
                  <a:pt x="5842" y="4775"/>
                </a:lnTo>
                <a:lnTo>
                  <a:pt x="10033" y="6451"/>
                </a:lnTo>
                <a:lnTo>
                  <a:pt x="15112" y="7886"/>
                </a:lnTo>
                <a:lnTo>
                  <a:pt x="19685" y="10274"/>
                </a:lnTo>
                <a:lnTo>
                  <a:pt x="23622" y="12192"/>
                </a:lnTo>
                <a:lnTo>
                  <a:pt x="28956" y="0"/>
                </a:lnTo>
                <a:close/>
              </a:path>
            </a:pathLst>
          </a:custGeom>
          <a:solidFill>
            <a:srgbClr val="DC70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49924" y="6586728"/>
            <a:ext cx="28955" cy="44196"/>
          </a:xfrm>
          <a:custGeom>
            <a:avLst/>
            <a:gdLst/>
            <a:ahLst/>
            <a:cxnLst/>
            <a:rect l="l" t="t" r="r" b="b"/>
            <a:pathLst>
              <a:path w="28955" h="44196">
                <a:moveTo>
                  <a:pt x="24511" y="16979"/>
                </a:moveTo>
                <a:lnTo>
                  <a:pt x="21971" y="10236"/>
                </a:lnTo>
                <a:lnTo>
                  <a:pt x="19558" y="4648"/>
                </a:lnTo>
                <a:lnTo>
                  <a:pt x="16763" y="0"/>
                </a:lnTo>
                <a:lnTo>
                  <a:pt x="0" y="0"/>
                </a:lnTo>
                <a:lnTo>
                  <a:pt x="762" y="927"/>
                </a:lnTo>
                <a:lnTo>
                  <a:pt x="2159" y="4648"/>
                </a:lnTo>
                <a:lnTo>
                  <a:pt x="3937" y="10693"/>
                </a:lnTo>
                <a:lnTo>
                  <a:pt x="5841" y="19304"/>
                </a:lnTo>
                <a:lnTo>
                  <a:pt x="6476" y="24422"/>
                </a:lnTo>
                <a:lnTo>
                  <a:pt x="6985" y="28841"/>
                </a:lnTo>
                <a:lnTo>
                  <a:pt x="6985" y="33032"/>
                </a:lnTo>
                <a:lnTo>
                  <a:pt x="6476" y="36753"/>
                </a:lnTo>
                <a:lnTo>
                  <a:pt x="5841" y="42329"/>
                </a:lnTo>
                <a:lnTo>
                  <a:pt x="5587" y="44196"/>
                </a:lnTo>
                <a:lnTo>
                  <a:pt x="19430" y="33731"/>
                </a:lnTo>
                <a:lnTo>
                  <a:pt x="28955" y="36982"/>
                </a:lnTo>
                <a:lnTo>
                  <a:pt x="27812" y="30708"/>
                </a:lnTo>
                <a:lnTo>
                  <a:pt x="26797" y="24422"/>
                </a:lnTo>
                <a:lnTo>
                  <a:pt x="24511" y="16979"/>
                </a:lnTo>
                <a:close/>
              </a:path>
            </a:pathLst>
          </a:custGeom>
          <a:solidFill>
            <a:srgbClr val="ECB96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0459" y="176815"/>
            <a:ext cx="3268472" cy="772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sure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zione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592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nza</a:t>
            </a:r>
            <a:r>
              <a:rPr sz="24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scuo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866" y="1269913"/>
            <a:ext cx="653995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ma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degli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alunni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non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nei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eguito</a:t>
            </a:r>
            <a:r>
              <a:rPr sz="14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ripor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12961" y="2109944"/>
            <a:ext cx="220037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RIC</a:t>
            </a:r>
            <a:r>
              <a:rPr sz="1250" b="1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2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250" b="1" spc="1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250" b="1" spc="-5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6212" y="3531783"/>
            <a:ext cx="104202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Ad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pio: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6212" y="3783243"/>
            <a:ext cx="114554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6044" y="3783243"/>
            <a:ext cx="2658606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Sin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400" i="1" spc="1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pi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ori </a:t>
            </a:r>
            <a:r>
              <a:rPr sz="1400" i="1" spc="1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400" i="1" spc="18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i="1" spc="0" dirty="0">
                <a:solidFill>
                  <a:srgbClr val="001F5F"/>
                </a:solidFill>
                <a:latin typeface="Arial"/>
                <a:cs typeface="Arial"/>
              </a:rPr>
              <a:t>(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044" y="3996603"/>
            <a:ext cx="299102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9047" y="3996603"/>
            <a:ext cx="977208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do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08708" y="3996603"/>
            <a:ext cx="338508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1336" y="3996603"/>
            <a:ext cx="702435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ff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6044" y="4209963"/>
            <a:ext cx="1455808" cy="14613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535"/>
              </a:lnSpc>
              <a:spcBef>
                <a:spcPts val="76"/>
              </a:spcBef>
            </a:pP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pira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oria</a:t>
            </a:r>
            <a:endParaRPr sz="1400">
              <a:latin typeface="Arial"/>
              <a:cs typeface="Arial"/>
            </a:endParaRPr>
          </a:p>
          <a:p>
            <a:pPr marL="12700" marR="17967">
              <a:lnSpc>
                <a:spcPct val="95825"/>
              </a:lnSpc>
              <a:spcBef>
                <a:spcPts val="293"/>
              </a:spcBef>
            </a:pPr>
            <a:r>
              <a:rPr sz="1400" i="1" spc="-50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400">
              <a:latin typeface="Arial"/>
              <a:cs typeface="Arial"/>
            </a:endParaRPr>
          </a:p>
          <a:p>
            <a:pPr marL="12700" marR="17967">
              <a:lnSpc>
                <a:spcPct val="95825"/>
              </a:lnSpc>
              <a:spcBef>
                <a:spcPts val="370"/>
              </a:spcBef>
            </a:pP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iarrea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980"/>
              </a:lnSpc>
              <a:spcBef>
                <a:spcPts val="199"/>
              </a:spcBef>
            </a:pP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Perdi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del gu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 Perdi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dell</a:t>
            </a:r>
            <a:r>
              <a:rPr sz="1400" i="1" spc="-25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ol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alea</a:t>
            </a:r>
            <a:r>
              <a:rPr sz="1400" i="1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6212" y="4461176"/>
            <a:ext cx="114706" cy="12101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293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370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370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370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43934" y="6549684"/>
            <a:ext cx="1538376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900" i="1" spc="-2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educa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 l</a:t>
            </a:r>
            <a:r>
              <a:rPr sz="900" i="1" spc="-19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900" i="1" spc="-2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9954" y="6549379"/>
            <a:ext cx="1873630" cy="139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900" i="1" spc="-2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ion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scolas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900" i="1" spc="-9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9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900" i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900" i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II</a:t>
            </a:r>
            <a:r>
              <a:rPr sz="900" i="1" spc="4" dirty="0">
                <a:solidFill>
                  <a:srgbClr val="001F5F"/>
                </a:solidFill>
                <a:latin typeface="Arial"/>
                <a:cs typeface="Arial"/>
              </a:rPr>
              <a:t> cicl</a:t>
            </a:r>
            <a:r>
              <a:rPr sz="9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06504" y="6594973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9352" y="3246120"/>
            <a:ext cx="7802880" cy="28818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11"/>
              </a:spcBef>
            </a:pPr>
            <a:endParaRPr sz="850"/>
          </a:p>
          <a:p>
            <a:pPr marL="504189" marR="95801" algn="just">
              <a:lnSpc>
                <a:spcPct val="150036"/>
              </a:lnSpc>
            </a:pP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È</a:t>
            </a:r>
            <a:r>
              <a:rPr sz="1400" b="1" spc="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con</a:t>
            </a:r>
            <a:r>
              <a:rPr sz="1400" b="1" spc="-19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1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p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rm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nenza</a:t>
            </a:r>
            <a:r>
              <a:rPr sz="1400" b="1" spc="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cuola 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ba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m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b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1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e 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ude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con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o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mi res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p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ori</a:t>
            </a:r>
            <a:r>
              <a:rPr sz="1400" b="1" spc="2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di</a:t>
            </a:r>
            <a:r>
              <a:rPr sz="1400" b="1" spc="2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u="sng" spc="0" dirty="0">
                <a:solidFill>
                  <a:srgbClr val="001F5F"/>
                </a:solidFill>
                <a:latin typeface="Segoe Print"/>
                <a:cs typeface="Segoe Print"/>
              </a:rPr>
              <a:t>li</a:t>
            </a:r>
            <a:r>
              <a:rPr sz="1400" b="1" u="sng" spc="-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u="sng" spc="4" dirty="0">
                <a:solidFill>
                  <a:srgbClr val="001F5F"/>
                </a:solidFill>
                <a:latin typeface="Segoe Print"/>
                <a:cs typeface="Segoe Print"/>
              </a:rPr>
              <a:t>v</a:t>
            </a:r>
            <a:r>
              <a:rPr sz="1400" b="1" u="sng" spc="0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25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à</a:t>
            </a:r>
            <a:r>
              <a:rPr sz="1400" b="1" spc="2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d</a:t>
            </a:r>
            <a:r>
              <a:rPr sz="1400" b="1" spc="1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n buone</a:t>
            </a:r>
            <a:r>
              <a:rPr sz="1400" b="1" spc="20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con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diz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oni</a:t>
            </a:r>
            <a:r>
              <a:rPr sz="1400" b="1" spc="20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g</a:t>
            </a:r>
            <a:r>
              <a:rPr sz="1400" b="1" spc="9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li</a:t>
            </a:r>
            <a:r>
              <a:rPr sz="1400" b="1" spc="25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che</a:t>
            </a:r>
            <a:r>
              <a:rPr sz="1400" b="1" spc="3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o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25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rese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no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f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bbre?</a:t>
            </a:r>
            <a:endParaRPr sz="1400">
              <a:latin typeface="Segoe Print"/>
              <a:cs typeface="Segoe Print"/>
            </a:endParaRPr>
          </a:p>
          <a:p>
            <a:pPr marL="504189" marR="112177" algn="just">
              <a:lnSpc>
                <a:spcPts val="1650"/>
              </a:lnSpc>
              <a:spcBef>
                <a:spcPts val="1124"/>
              </a:spcBef>
            </a:pP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ì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ei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bini</a:t>
            </a:r>
            <a:r>
              <a:rPr sz="14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rea (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dd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on 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ò </a:t>
            </a:r>
            <a:endParaRPr sz="1400">
              <a:latin typeface="Arial"/>
              <a:cs typeface="Arial"/>
            </a:endParaRPr>
          </a:p>
          <a:p>
            <a:pPr marL="504189" marR="112177" algn="just">
              <a:lnSpc>
                <a:spcPts val="1609"/>
              </a:lnSpc>
              <a:spcBef>
                <a:spcPts val="935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pre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 di non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requen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allon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ana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dalla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uola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ebbre</a:t>
            </a:r>
            <a:endParaRPr sz="1400">
              <a:latin typeface="Arial"/>
              <a:cs typeface="Arial"/>
            </a:endParaRPr>
          </a:p>
          <a:p>
            <a:pPr marL="504189" marR="112254" algn="just">
              <a:lnSpc>
                <a:spcPts val="1650"/>
              </a:lnSpc>
              <a:spcBef>
                <a:spcPts val="1536"/>
              </a:spcBef>
            </a:pP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ì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 gli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do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urg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/FF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endParaRPr sz="1400">
              <a:latin typeface="Arial"/>
              <a:cs typeface="Arial"/>
            </a:endParaRPr>
          </a:p>
          <a:p>
            <a:pPr marL="504189" marR="112254" algn="just">
              <a:lnSpc>
                <a:spcPts val="1609"/>
              </a:lnSpc>
              <a:spcBef>
                <a:spcPts val="932"/>
              </a:spcBef>
            </a:pP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 ri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 dei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ed 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ell’igi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elle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ani 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ell’o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endParaRPr sz="1400">
              <a:latin typeface="Arial"/>
              <a:cs typeface="Arial"/>
            </a:endParaRPr>
          </a:p>
          <a:p>
            <a:pPr marL="504189" marR="112254" algn="just">
              <a:lnSpc>
                <a:spcPts val="1609"/>
              </a:lnSpc>
              <a:spcBef>
                <a:spcPts val="909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dell’e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pira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32342" y="1722881"/>
            <a:ext cx="2930652" cy="10012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2"/>
              </a:spcBef>
            </a:pPr>
            <a:endParaRPr sz="1200"/>
          </a:p>
          <a:p>
            <a:pPr marL="277939" marR="271394" algn="ctr">
              <a:lnSpc>
                <a:spcPct val="95825"/>
              </a:lnSpc>
            </a:pP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14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250" b="1" spc="-5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25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ICO</a:t>
            </a:r>
            <a:r>
              <a:rPr sz="1250" b="1" spc="3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250" b="1" spc="1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250">
              <a:latin typeface="Arial"/>
              <a:cs typeface="Arial"/>
            </a:endParaRPr>
          </a:p>
          <a:p>
            <a:pPr marL="1056071" marR="1054208" algn="ctr">
              <a:lnSpc>
                <a:spcPct val="95825"/>
              </a:lnSpc>
              <a:spcBef>
                <a:spcPts val="1944"/>
              </a:spcBef>
            </a:pPr>
            <a:r>
              <a:rPr sz="1250" b="1" spc="-5" dirty="0">
                <a:solidFill>
                  <a:srgbClr val="001F5F"/>
                </a:solidFill>
                <a:latin typeface="Arial"/>
                <a:cs typeface="Arial"/>
              </a:rPr>
              <a:t>POS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250" b="1" spc="1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IVO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0194" y="1722881"/>
            <a:ext cx="2929128" cy="10012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560069" marR="292794" indent="-225551">
              <a:lnSpc>
                <a:spcPts val="1730"/>
              </a:lnSpc>
              <a:spcBef>
                <a:spcPts val="1279"/>
              </a:spcBef>
            </a:pP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250" b="1" spc="1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250" b="1" spc="-5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2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250" b="1" spc="-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250" b="1" spc="-1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250" b="1" spc="-5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250" b="1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RIO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250" b="1" spc="2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1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37,5°C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046" y="1722881"/>
            <a:ext cx="2929128" cy="10012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786231" marR="83593" indent="-670560">
              <a:lnSpc>
                <a:spcPts val="1730"/>
              </a:lnSpc>
              <a:spcBef>
                <a:spcPts val="1279"/>
              </a:spcBef>
            </a:pP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25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250" b="1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250" b="1" spc="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3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250" b="1" spc="-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250" b="1" spc="2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250" b="1" spc="-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250" b="1" spc="-5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250" b="1" spc="5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IBILE </a:t>
            </a:r>
            <a:r>
              <a:rPr sz="1250" b="1" spc="-4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25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250" b="1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19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63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38088" y="1882139"/>
            <a:ext cx="5547360" cy="3486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79236" y="2106167"/>
            <a:ext cx="5462016" cy="31760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96000" y="1901952"/>
            <a:ext cx="5436108" cy="3375660"/>
          </a:xfrm>
          <a:custGeom>
            <a:avLst/>
            <a:gdLst/>
            <a:ahLst/>
            <a:cxnLst/>
            <a:rect l="l" t="t" r="r" b="b"/>
            <a:pathLst>
              <a:path w="5436108" h="3375660">
                <a:moveTo>
                  <a:pt x="0" y="3375660"/>
                </a:moveTo>
                <a:lnTo>
                  <a:pt x="5436108" y="3375660"/>
                </a:lnTo>
                <a:lnTo>
                  <a:pt x="5436108" y="0"/>
                </a:lnTo>
                <a:lnTo>
                  <a:pt x="0" y="0"/>
                </a:lnTo>
                <a:lnTo>
                  <a:pt x="0" y="337566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96000" y="1901952"/>
            <a:ext cx="5436108" cy="3375660"/>
          </a:xfrm>
          <a:custGeom>
            <a:avLst/>
            <a:gdLst/>
            <a:ahLst/>
            <a:cxnLst/>
            <a:rect l="l" t="t" r="r" b="b"/>
            <a:pathLst>
              <a:path w="5436108" h="3375660">
                <a:moveTo>
                  <a:pt x="0" y="3375660"/>
                </a:moveTo>
                <a:lnTo>
                  <a:pt x="5436108" y="3375660"/>
                </a:lnTo>
                <a:lnTo>
                  <a:pt x="5436108" y="0"/>
                </a:lnTo>
                <a:lnTo>
                  <a:pt x="0" y="0"/>
                </a:lnTo>
                <a:lnTo>
                  <a:pt x="0" y="3375660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90539" y="1901952"/>
            <a:ext cx="496188" cy="502920"/>
          </a:xfrm>
          <a:custGeom>
            <a:avLst/>
            <a:gdLst/>
            <a:ahLst/>
            <a:cxnLst/>
            <a:rect l="l" t="t" r="r" b="b"/>
            <a:pathLst>
              <a:path w="496188" h="502920">
                <a:moveTo>
                  <a:pt x="496188" y="1270"/>
                </a:moveTo>
                <a:lnTo>
                  <a:pt x="11557" y="0"/>
                </a:lnTo>
                <a:lnTo>
                  <a:pt x="0" y="502793"/>
                </a:lnTo>
                <a:lnTo>
                  <a:pt x="50156" y="501347"/>
                </a:lnTo>
                <a:lnTo>
                  <a:pt x="89022" y="496527"/>
                </a:lnTo>
                <a:lnTo>
                  <a:pt x="126888" y="488587"/>
                </a:lnTo>
                <a:lnTo>
                  <a:pt x="163627" y="477656"/>
                </a:lnTo>
                <a:lnTo>
                  <a:pt x="199116" y="463863"/>
                </a:lnTo>
                <a:lnTo>
                  <a:pt x="233228" y="447338"/>
                </a:lnTo>
                <a:lnTo>
                  <a:pt x="265838" y="428209"/>
                </a:lnTo>
                <a:lnTo>
                  <a:pt x="296822" y="406605"/>
                </a:lnTo>
                <a:lnTo>
                  <a:pt x="326054" y="382655"/>
                </a:lnTo>
                <a:lnTo>
                  <a:pt x="353409" y="356489"/>
                </a:lnTo>
                <a:lnTo>
                  <a:pt x="378762" y="328234"/>
                </a:lnTo>
                <a:lnTo>
                  <a:pt x="401987" y="298021"/>
                </a:lnTo>
                <a:lnTo>
                  <a:pt x="422960" y="265977"/>
                </a:lnTo>
                <a:lnTo>
                  <a:pt x="441555" y="232233"/>
                </a:lnTo>
                <a:lnTo>
                  <a:pt x="457648" y="196917"/>
                </a:lnTo>
                <a:lnTo>
                  <a:pt x="471113" y="160158"/>
                </a:lnTo>
                <a:lnTo>
                  <a:pt x="481824" y="122084"/>
                </a:lnTo>
                <a:lnTo>
                  <a:pt x="489657" y="82826"/>
                </a:lnTo>
                <a:lnTo>
                  <a:pt x="494487" y="42511"/>
                </a:lnTo>
                <a:lnTo>
                  <a:pt x="496188" y="127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74308" y="2227326"/>
            <a:ext cx="28955" cy="0"/>
          </a:xfrm>
          <a:custGeom>
            <a:avLst/>
            <a:gdLst/>
            <a:ahLst/>
            <a:cxnLst/>
            <a:rect l="l" t="t" r="r" b="b"/>
            <a:pathLst>
              <a:path w="28955">
                <a:moveTo>
                  <a:pt x="0" y="0"/>
                </a:moveTo>
                <a:lnTo>
                  <a:pt x="28955" y="0"/>
                </a:lnTo>
              </a:path>
            </a:pathLst>
          </a:custGeom>
          <a:ln w="30225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3475" y="1979676"/>
            <a:ext cx="74549" cy="181356"/>
          </a:xfrm>
          <a:custGeom>
            <a:avLst/>
            <a:gdLst/>
            <a:ahLst/>
            <a:cxnLst/>
            <a:rect l="l" t="t" r="r" b="b"/>
            <a:pathLst>
              <a:path w="74549" h="181356">
                <a:moveTo>
                  <a:pt x="74549" y="181356"/>
                </a:moveTo>
                <a:lnTo>
                  <a:pt x="74549" y="0"/>
                </a:lnTo>
                <a:lnTo>
                  <a:pt x="70738" y="126"/>
                </a:lnTo>
                <a:lnTo>
                  <a:pt x="63119" y="762"/>
                </a:lnTo>
                <a:lnTo>
                  <a:pt x="55879" y="2159"/>
                </a:lnTo>
                <a:lnTo>
                  <a:pt x="48895" y="4318"/>
                </a:lnTo>
                <a:lnTo>
                  <a:pt x="42290" y="7112"/>
                </a:lnTo>
                <a:lnTo>
                  <a:pt x="38988" y="8509"/>
                </a:lnTo>
                <a:lnTo>
                  <a:pt x="35940" y="10413"/>
                </a:lnTo>
                <a:lnTo>
                  <a:pt x="32892" y="12191"/>
                </a:lnTo>
                <a:lnTo>
                  <a:pt x="29845" y="14224"/>
                </a:lnTo>
                <a:lnTo>
                  <a:pt x="27177" y="16383"/>
                </a:lnTo>
                <a:lnTo>
                  <a:pt x="24384" y="18669"/>
                </a:lnTo>
                <a:lnTo>
                  <a:pt x="21716" y="21082"/>
                </a:lnTo>
                <a:lnTo>
                  <a:pt x="19303" y="23749"/>
                </a:lnTo>
                <a:lnTo>
                  <a:pt x="16890" y="26288"/>
                </a:lnTo>
                <a:lnTo>
                  <a:pt x="14732" y="29210"/>
                </a:lnTo>
                <a:lnTo>
                  <a:pt x="12700" y="32131"/>
                </a:lnTo>
                <a:lnTo>
                  <a:pt x="10667" y="35051"/>
                </a:lnTo>
                <a:lnTo>
                  <a:pt x="9016" y="38353"/>
                </a:lnTo>
                <a:lnTo>
                  <a:pt x="7238" y="41656"/>
                </a:lnTo>
                <a:lnTo>
                  <a:pt x="5841" y="44958"/>
                </a:lnTo>
                <a:lnTo>
                  <a:pt x="4445" y="48513"/>
                </a:lnTo>
                <a:lnTo>
                  <a:pt x="3301" y="52070"/>
                </a:lnTo>
                <a:lnTo>
                  <a:pt x="2286" y="55752"/>
                </a:lnTo>
                <a:lnTo>
                  <a:pt x="1524" y="59562"/>
                </a:lnTo>
                <a:lnTo>
                  <a:pt x="888" y="63500"/>
                </a:lnTo>
                <a:lnTo>
                  <a:pt x="253" y="67437"/>
                </a:lnTo>
                <a:lnTo>
                  <a:pt x="0" y="71374"/>
                </a:lnTo>
                <a:lnTo>
                  <a:pt x="0" y="79628"/>
                </a:lnTo>
                <a:lnTo>
                  <a:pt x="253" y="83693"/>
                </a:lnTo>
                <a:lnTo>
                  <a:pt x="888" y="87629"/>
                </a:lnTo>
                <a:lnTo>
                  <a:pt x="1524" y="91566"/>
                </a:lnTo>
                <a:lnTo>
                  <a:pt x="2412" y="95376"/>
                </a:lnTo>
                <a:lnTo>
                  <a:pt x="3428" y="98933"/>
                </a:lnTo>
                <a:lnTo>
                  <a:pt x="4572" y="102615"/>
                </a:lnTo>
                <a:lnTo>
                  <a:pt x="5841" y="106299"/>
                </a:lnTo>
                <a:lnTo>
                  <a:pt x="7238" y="109854"/>
                </a:lnTo>
                <a:lnTo>
                  <a:pt x="8762" y="113284"/>
                </a:lnTo>
                <a:lnTo>
                  <a:pt x="10287" y="116712"/>
                </a:lnTo>
                <a:lnTo>
                  <a:pt x="11937" y="120014"/>
                </a:lnTo>
                <a:lnTo>
                  <a:pt x="15366" y="126491"/>
                </a:lnTo>
                <a:lnTo>
                  <a:pt x="18796" y="132969"/>
                </a:lnTo>
                <a:lnTo>
                  <a:pt x="22351" y="139319"/>
                </a:lnTo>
                <a:lnTo>
                  <a:pt x="25780" y="145414"/>
                </a:lnTo>
                <a:lnTo>
                  <a:pt x="28955" y="151511"/>
                </a:lnTo>
                <a:lnTo>
                  <a:pt x="30479" y="154432"/>
                </a:lnTo>
                <a:lnTo>
                  <a:pt x="31876" y="157352"/>
                </a:lnTo>
                <a:lnTo>
                  <a:pt x="33147" y="160400"/>
                </a:lnTo>
                <a:lnTo>
                  <a:pt x="34416" y="163449"/>
                </a:lnTo>
                <a:lnTo>
                  <a:pt x="35305" y="166370"/>
                </a:lnTo>
                <a:lnTo>
                  <a:pt x="36067" y="169418"/>
                </a:lnTo>
                <a:lnTo>
                  <a:pt x="36829" y="172338"/>
                </a:lnTo>
                <a:lnTo>
                  <a:pt x="37337" y="175260"/>
                </a:lnTo>
                <a:lnTo>
                  <a:pt x="37719" y="178308"/>
                </a:lnTo>
                <a:lnTo>
                  <a:pt x="37846" y="181356"/>
                </a:lnTo>
                <a:lnTo>
                  <a:pt x="74549" y="181356"/>
                </a:lnTo>
                <a:close/>
              </a:path>
            </a:pathLst>
          </a:custGeom>
          <a:solidFill>
            <a:srgbClr val="F9AB1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88024" y="1979676"/>
            <a:ext cx="76073" cy="181356"/>
          </a:xfrm>
          <a:custGeom>
            <a:avLst/>
            <a:gdLst/>
            <a:ahLst/>
            <a:cxnLst/>
            <a:rect l="l" t="t" r="r" b="b"/>
            <a:pathLst>
              <a:path w="76073" h="181356">
                <a:moveTo>
                  <a:pt x="0" y="0"/>
                </a:moveTo>
                <a:lnTo>
                  <a:pt x="0" y="181356"/>
                </a:lnTo>
                <a:lnTo>
                  <a:pt x="37464" y="181356"/>
                </a:lnTo>
                <a:lnTo>
                  <a:pt x="37591" y="178308"/>
                </a:lnTo>
                <a:lnTo>
                  <a:pt x="38100" y="175260"/>
                </a:lnTo>
                <a:lnTo>
                  <a:pt x="38480" y="172338"/>
                </a:lnTo>
                <a:lnTo>
                  <a:pt x="39242" y="169418"/>
                </a:lnTo>
                <a:lnTo>
                  <a:pt x="40004" y="166370"/>
                </a:lnTo>
                <a:lnTo>
                  <a:pt x="41021" y="163449"/>
                </a:lnTo>
                <a:lnTo>
                  <a:pt x="42290" y="160400"/>
                </a:lnTo>
                <a:lnTo>
                  <a:pt x="43561" y="157352"/>
                </a:lnTo>
                <a:lnTo>
                  <a:pt x="44958" y="154432"/>
                </a:lnTo>
                <a:lnTo>
                  <a:pt x="46481" y="151511"/>
                </a:lnTo>
                <a:lnTo>
                  <a:pt x="49784" y="145414"/>
                </a:lnTo>
                <a:lnTo>
                  <a:pt x="53339" y="139319"/>
                </a:lnTo>
                <a:lnTo>
                  <a:pt x="56896" y="132969"/>
                </a:lnTo>
                <a:lnTo>
                  <a:pt x="60325" y="126491"/>
                </a:lnTo>
                <a:lnTo>
                  <a:pt x="63880" y="120014"/>
                </a:lnTo>
                <a:lnTo>
                  <a:pt x="65659" y="116712"/>
                </a:lnTo>
                <a:lnTo>
                  <a:pt x="67183" y="113284"/>
                </a:lnTo>
                <a:lnTo>
                  <a:pt x="68706" y="109854"/>
                </a:lnTo>
                <a:lnTo>
                  <a:pt x="70103" y="106299"/>
                </a:lnTo>
                <a:lnTo>
                  <a:pt x="71374" y="102615"/>
                </a:lnTo>
                <a:lnTo>
                  <a:pt x="72643" y="98933"/>
                </a:lnTo>
                <a:lnTo>
                  <a:pt x="73660" y="95376"/>
                </a:lnTo>
                <a:lnTo>
                  <a:pt x="74422" y="91566"/>
                </a:lnTo>
                <a:lnTo>
                  <a:pt x="75184" y="87629"/>
                </a:lnTo>
                <a:lnTo>
                  <a:pt x="75691" y="83693"/>
                </a:lnTo>
                <a:lnTo>
                  <a:pt x="76073" y="79628"/>
                </a:lnTo>
                <a:lnTo>
                  <a:pt x="76073" y="71374"/>
                </a:lnTo>
                <a:lnTo>
                  <a:pt x="75691" y="67437"/>
                </a:lnTo>
                <a:lnTo>
                  <a:pt x="75184" y="63500"/>
                </a:lnTo>
                <a:lnTo>
                  <a:pt x="74549" y="59562"/>
                </a:lnTo>
                <a:lnTo>
                  <a:pt x="73787" y="55752"/>
                </a:lnTo>
                <a:lnTo>
                  <a:pt x="72771" y="52070"/>
                </a:lnTo>
                <a:lnTo>
                  <a:pt x="71500" y="48513"/>
                </a:lnTo>
                <a:lnTo>
                  <a:pt x="70230" y="44958"/>
                </a:lnTo>
                <a:lnTo>
                  <a:pt x="68706" y="41656"/>
                </a:lnTo>
                <a:lnTo>
                  <a:pt x="66928" y="38353"/>
                </a:lnTo>
                <a:lnTo>
                  <a:pt x="65150" y="35051"/>
                </a:lnTo>
                <a:lnTo>
                  <a:pt x="63118" y="32131"/>
                </a:lnTo>
                <a:lnTo>
                  <a:pt x="61087" y="29210"/>
                </a:lnTo>
                <a:lnTo>
                  <a:pt x="58800" y="26288"/>
                </a:lnTo>
                <a:lnTo>
                  <a:pt x="56387" y="23749"/>
                </a:lnTo>
                <a:lnTo>
                  <a:pt x="53848" y="21082"/>
                </a:lnTo>
                <a:lnTo>
                  <a:pt x="51180" y="18669"/>
                </a:lnTo>
                <a:lnTo>
                  <a:pt x="48387" y="16383"/>
                </a:lnTo>
                <a:lnTo>
                  <a:pt x="45592" y="14224"/>
                </a:lnTo>
                <a:lnTo>
                  <a:pt x="42672" y="12191"/>
                </a:lnTo>
                <a:lnTo>
                  <a:pt x="39497" y="10413"/>
                </a:lnTo>
                <a:lnTo>
                  <a:pt x="36322" y="8509"/>
                </a:lnTo>
                <a:lnTo>
                  <a:pt x="33020" y="7112"/>
                </a:lnTo>
                <a:lnTo>
                  <a:pt x="29717" y="5587"/>
                </a:lnTo>
                <a:lnTo>
                  <a:pt x="26162" y="4318"/>
                </a:lnTo>
                <a:lnTo>
                  <a:pt x="22605" y="3175"/>
                </a:lnTo>
                <a:lnTo>
                  <a:pt x="18923" y="2159"/>
                </a:lnTo>
                <a:lnTo>
                  <a:pt x="15366" y="1397"/>
                </a:lnTo>
                <a:lnTo>
                  <a:pt x="11684" y="762"/>
                </a:lnTo>
                <a:lnTo>
                  <a:pt x="7874" y="381"/>
                </a:lnTo>
                <a:lnTo>
                  <a:pt x="3937" y="126"/>
                </a:lnTo>
                <a:lnTo>
                  <a:pt x="0" y="0"/>
                </a:lnTo>
                <a:close/>
              </a:path>
            </a:pathLst>
          </a:custGeom>
          <a:solidFill>
            <a:srgbClr val="F9AB1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88024" y="2171700"/>
            <a:ext cx="38100" cy="62484"/>
          </a:xfrm>
          <a:custGeom>
            <a:avLst/>
            <a:gdLst/>
            <a:ahLst/>
            <a:cxnLst/>
            <a:rect l="l" t="t" r="r" b="b"/>
            <a:pathLst>
              <a:path w="38100" h="62484">
                <a:moveTo>
                  <a:pt x="0" y="62484"/>
                </a:moveTo>
                <a:lnTo>
                  <a:pt x="26288" y="62484"/>
                </a:lnTo>
                <a:lnTo>
                  <a:pt x="29845" y="61849"/>
                </a:lnTo>
                <a:lnTo>
                  <a:pt x="32892" y="60451"/>
                </a:lnTo>
                <a:lnTo>
                  <a:pt x="35433" y="58292"/>
                </a:lnTo>
                <a:lnTo>
                  <a:pt x="37211" y="55499"/>
                </a:lnTo>
                <a:lnTo>
                  <a:pt x="38100" y="52197"/>
                </a:lnTo>
                <a:lnTo>
                  <a:pt x="38100" y="0"/>
                </a:lnTo>
                <a:lnTo>
                  <a:pt x="0" y="0"/>
                </a:lnTo>
                <a:lnTo>
                  <a:pt x="0" y="62484"/>
                </a:lnTo>
                <a:close/>
              </a:path>
            </a:pathLst>
          </a:custGeom>
          <a:solidFill>
            <a:srgbClr val="CCB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51448" y="2171700"/>
            <a:ext cx="36575" cy="62484"/>
          </a:xfrm>
          <a:custGeom>
            <a:avLst/>
            <a:gdLst/>
            <a:ahLst/>
            <a:cxnLst/>
            <a:rect l="l" t="t" r="r" b="b"/>
            <a:pathLst>
              <a:path w="36575" h="62484">
                <a:moveTo>
                  <a:pt x="0" y="0"/>
                </a:moveTo>
                <a:lnTo>
                  <a:pt x="0" y="51053"/>
                </a:lnTo>
                <a:lnTo>
                  <a:pt x="380" y="54355"/>
                </a:lnTo>
                <a:lnTo>
                  <a:pt x="1904" y="57403"/>
                </a:lnTo>
                <a:lnTo>
                  <a:pt x="4952" y="60451"/>
                </a:lnTo>
                <a:lnTo>
                  <a:pt x="8000" y="61849"/>
                </a:lnTo>
                <a:lnTo>
                  <a:pt x="11302" y="62484"/>
                </a:lnTo>
                <a:lnTo>
                  <a:pt x="36575" y="62484"/>
                </a:lnTo>
                <a:lnTo>
                  <a:pt x="36575" y="0"/>
                </a:lnTo>
                <a:lnTo>
                  <a:pt x="0" y="0"/>
                </a:lnTo>
                <a:close/>
              </a:path>
            </a:pathLst>
          </a:custGeom>
          <a:solidFill>
            <a:srgbClr val="CCB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251448" y="216636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1937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288024" y="216636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1937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13475" y="1979676"/>
            <a:ext cx="74549" cy="181356"/>
          </a:xfrm>
          <a:custGeom>
            <a:avLst/>
            <a:gdLst/>
            <a:ahLst/>
            <a:cxnLst/>
            <a:rect l="l" t="t" r="r" b="b"/>
            <a:pathLst>
              <a:path w="74549" h="181356">
                <a:moveTo>
                  <a:pt x="74549" y="0"/>
                </a:moveTo>
                <a:lnTo>
                  <a:pt x="70738" y="126"/>
                </a:lnTo>
                <a:lnTo>
                  <a:pt x="66928" y="381"/>
                </a:lnTo>
                <a:lnTo>
                  <a:pt x="63119" y="762"/>
                </a:lnTo>
                <a:lnTo>
                  <a:pt x="59562" y="1397"/>
                </a:lnTo>
                <a:lnTo>
                  <a:pt x="55879" y="2159"/>
                </a:lnTo>
                <a:lnTo>
                  <a:pt x="52324" y="3175"/>
                </a:lnTo>
                <a:lnTo>
                  <a:pt x="48895" y="4318"/>
                </a:lnTo>
                <a:lnTo>
                  <a:pt x="45592" y="5587"/>
                </a:lnTo>
                <a:lnTo>
                  <a:pt x="42290" y="7112"/>
                </a:lnTo>
                <a:lnTo>
                  <a:pt x="38988" y="8509"/>
                </a:lnTo>
                <a:lnTo>
                  <a:pt x="35940" y="10413"/>
                </a:lnTo>
                <a:lnTo>
                  <a:pt x="32892" y="12191"/>
                </a:lnTo>
                <a:lnTo>
                  <a:pt x="29845" y="14224"/>
                </a:lnTo>
                <a:lnTo>
                  <a:pt x="27177" y="16383"/>
                </a:lnTo>
                <a:lnTo>
                  <a:pt x="24384" y="18669"/>
                </a:lnTo>
                <a:lnTo>
                  <a:pt x="21716" y="21082"/>
                </a:lnTo>
                <a:lnTo>
                  <a:pt x="19303" y="23749"/>
                </a:lnTo>
                <a:lnTo>
                  <a:pt x="16890" y="26288"/>
                </a:lnTo>
                <a:lnTo>
                  <a:pt x="14732" y="29210"/>
                </a:lnTo>
                <a:lnTo>
                  <a:pt x="12700" y="32131"/>
                </a:lnTo>
                <a:lnTo>
                  <a:pt x="10667" y="35051"/>
                </a:lnTo>
                <a:lnTo>
                  <a:pt x="9016" y="38353"/>
                </a:lnTo>
                <a:lnTo>
                  <a:pt x="7238" y="41656"/>
                </a:lnTo>
                <a:lnTo>
                  <a:pt x="5841" y="44958"/>
                </a:lnTo>
                <a:lnTo>
                  <a:pt x="4445" y="48513"/>
                </a:lnTo>
                <a:lnTo>
                  <a:pt x="3301" y="52070"/>
                </a:lnTo>
                <a:lnTo>
                  <a:pt x="2286" y="55752"/>
                </a:lnTo>
                <a:lnTo>
                  <a:pt x="1524" y="59562"/>
                </a:lnTo>
                <a:lnTo>
                  <a:pt x="888" y="63500"/>
                </a:lnTo>
                <a:lnTo>
                  <a:pt x="253" y="67437"/>
                </a:lnTo>
                <a:lnTo>
                  <a:pt x="0" y="71374"/>
                </a:lnTo>
                <a:lnTo>
                  <a:pt x="0" y="79628"/>
                </a:lnTo>
                <a:lnTo>
                  <a:pt x="253" y="83693"/>
                </a:lnTo>
                <a:lnTo>
                  <a:pt x="888" y="87629"/>
                </a:lnTo>
                <a:lnTo>
                  <a:pt x="1524" y="91566"/>
                </a:lnTo>
                <a:lnTo>
                  <a:pt x="2412" y="95376"/>
                </a:lnTo>
                <a:lnTo>
                  <a:pt x="3428" y="98933"/>
                </a:lnTo>
                <a:lnTo>
                  <a:pt x="4572" y="102615"/>
                </a:lnTo>
                <a:lnTo>
                  <a:pt x="5841" y="106299"/>
                </a:lnTo>
                <a:lnTo>
                  <a:pt x="7238" y="109854"/>
                </a:lnTo>
                <a:lnTo>
                  <a:pt x="8762" y="113284"/>
                </a:lnTo>
                <a:lnTo>
                  <a:pt x="10287" y="116712"/>
                </a:lnTo>
                <a:lnTo>
                  <a:pt x="11937" y="120014"/>
                </a:lnTo>
                <a:lnTo>
                  <a:pt x="15366" y="126491"/>
                </a:lnTo>
                <a:lnTo>
                  <a:pt x="18796" y="132969"/>
                </a:lnTo>
                <a:lnTo>
                  <a:pt x="22351" y="139319"/>
                </a:lnTo>
                <a:lnTo>
                  <a:pt x="25780" y="145414"/>
                </a:lnTo>
                <a:lnTo>
                  <a:pt x="28955" y="151511"/>
                </a:lnTo>
                <a:lnTo>
                  <a:pt x="30479" y="154432"/>
                </a:lnTo>
                <a:lnTo>
                  <a:pt x="31876" y="157352"/>
                </a:lnTo>
                <a:lnTo>
                  <a:pt x="33147" y="160400"/>
                </a:lnTo>
                <a:lnTo>
                  <a:pt x="34416" y="163449"/>
                </a:lnTo>
                <a:lnTo>
                  <a:pt x="35305" y="166370"/>
                </a:lnTo>
                <a:lnTo>
                  <a:pt x="36067" y="169418"/>
                </a:lnTo>
                <a:lnTo>
                  <a:pt x="36829" y="172338"/>
                </a:lnTo>
                <a:lnTo>
                  <a:pt x="37337" y="175260"/>
                </a:lnTo>
                <a:lnTo>
                  <a:pt x="37719" y="178308"/>
                </a:lnTo>
                <a:lnTo>
                  <a:pt x="37846" y="181356"/>
                </a:lnTo>
                <a:lnTo>
                  <a:pt x="74549" y="181356"/>
                </a:lnTo>
                <a:lnTo>
                  <a:pt x="74549" y="0"/>
                </a:lnTo>
                <a:close/>
              </a:path>
            </a:pathLst>
          </a:custGeom>
          <a:solidFill>
            <a:srgbClr val="FBBE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274308" y="2237993"/>
            <a:ext cx="13715" cy="0"/>
          </a:xfrm>
          <a:custGeom>
            <a:avLst/>
            <a:gdLst/>
            <a:ahLst/>
            <a:cxnLst/>
            <a:rect l="l" t="t" r="r" b="b"/>
            <a:pathLst>
              <a:path w="13715">
                <a:moveTo>
                  <a:pt x="0" y="0"/>
                </a:moveTo>
                <a:lnTo>
                  <a:pt x="13715" y="0"/>
                </a:lnTo>
              </a:path>
            </a:pathLst>
          </a:custGeom>
          <a:ln w="8890">
            <a:solidFill>
              <a:srgbClr val="7E80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51448" y="2171700"/>
            <a:ext cx="36575" cy="62484"/>
          </a:xfrm>
          <a:custGeom>
            <a:avLst/>
            <a:gdLst/>
            <a:ahLst/>
            <a:cxnLst/>
            <a:rect l="l" t="t" r="r" b="b"/>
            <a:pathLst>
              <a:path w="36575" h="62484">
                <a:moveTo>
                  <a:pt x="36575" y="0"/>
                </a:moveTo>
                <a:lnTo>
                  <a:pt x="0" y="0"/>
                </a:lnTo>
                <a:lnTo>
                  <a:pt x="0" y="51053"/>
                </a:lnTo>
                <a:lnTo>
                  <a:pt x="380" y="54355"/>
                </a:lnTo>
                <a:lnTo>
                  <a:pt x="1904" y="57403"/>
                </a:lnTo>
                <a:lnTo>
                  <a:pt x="4952" y="60451"/>
                </a:lnTo>
                <a:lnTo>
                  <a:pt x="8000" y="61849"/>
                </a:lnTo>
                <a:lnTo>
                  <a:pt x="11302" y="62484"/>
                </a:lnTo>
                <a:lnTo>
                  <a:pt x="36575" y="62484"/>
                </a:lnTo>
                <a:lnTo>
                  <a:pt x="36575" y="0"/>
                </a:lnTo>
                <a:close/>
              </a:path>
            </a:pathLst>
          </a:custGeom>
          <a:solidFill>
            <a:srgbClr val="DBCC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51448" y="216636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1937">
            <a:solidFill>
              <a:srgbClr val="7E80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840" y="1866912"/>
            <a:ext cx="5187696" cy="104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0654" y="1902714"/>
            <a:ext cx="5067300" cy="928115"/>
          </a:xfrm>
          <a:custGeom>
            <a:avLst/>
            <a:gdLst/>
            <a:ahLst/>
            <a:cxnLst/>
            <a:rect l="l" t="t" r="r" b="b"/>
            <a:pathLst>
              <a:path w="5067300" h="928115">
                <a:moveTo>
                  <a:pt x="0" y="154686"/>
                </a:moveTo>
                <a:lnTo>
                  <a:pt x="35" y="776772"/>
                </a:lnTo>
                <a:lnTo>
                  <a:pt x="6934" y="819381"/>
                </a:lnTo>
                <a:lnTo>
                  <a:pt x="24629" y="857227"/>
                </a:lnTo>
                <a:lnTo>
                  <a:pt x="51438" y="888631"/>
                </a:lnTo>
                <a:lnTo>
                  <a:pt x="85677" y="911915"/>
                </a:lnTo>
                <a:lnTo>
                  <a:pt x="125664" y="925399"/>
                </a:lnTo>
                <a:lnTo>
                  <a:pt x="154686" y="928115"/>
                </a:lnTo>
                <a:lnTo>
                  <a:pt x="4915956" y="928080"/>
                </a:lnTo>
                <a:lnTo>
                  <a:pt x="4958565" y="921184"/>
                </a:lnTo>
                <a:lnTo>
                  <a:pt x="4996411" y="903495"/>
                </a:lnTo>
                <a:lnTo>
                  <a:pt x="5027815" y="876693"/>
                </a:lnTo>
                <a:lnTo>
                  <a:pt x="5051099" y="842455"/>
                </a:lnTo>
                <a:lnTo>
                  <a:pt x="5064583" y="802461"/>
                </a:lnTo>
                <a:lnTo>
                  <a:pt x="5067300" y="773430"/>
                </a:lnTo>
                <a:lnTo>
                  <a:pt x="5067264" y="151343"/>
                </a:lnTo>
                <a:lnTo>
                  <a:pt x="5060368" y="108734"/>
                </a:lnTo>
                <a:lnTo>
                  <a:pt x="5042679" y="70888"/>
                </a:lnTo>
                <a:lnTo>
                  <a:pt x="5015877" y="39484"/>
                </a:lnTo>
                <a:lnTo>
                  <a:pt x="4981639" y="16200"/>
                </a:lnTo>
                <a:lnTo>
                  <a:pt x="4941645" y="2716"/>
                </a:lnTo>
                <a:lnTo>
                  <a:pt x="4912614" y="0"/>
                </a:lnTo>
                <a:lnTo>
                  <a:pt x="151344" y="35"/>
                </a:lnTo>
                <a:lnTo>
                  <a:pt x="108748" y="6931"/>
                </a:lnTo>
                <a:lnTo>
                  <a:pt x="70905" y="24620"/>
                </a:lnTo>
                <a:lnTo>
                  <a:pt x="39497" y="51422"/>
                </a:lnTo>
                <a:lnTo>
                  <a:pt x="16207" y="85660"/>
                </a:lnTo>
                <a:lnTo>
                  <a:pt x="2717" y="125654"/>
                </a:lnTo>
                <a:lnTo>
                  <a:pt x="0" y="1546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0654" y="1902714"/>
            <a:ext cx="5067300" cy="928115"/>
          </a:xfrm>
          <a:custGeom>
            <a:avLst/>
            <a:gdLst/>
            <a:ahLst/>
            <a:cxnLst/>
            <a:rect l="l" t="t" r="r" b="b"/>
            <a:pathLst>
              <a:path w="5067300" h="928115">
                <a:moveTo>
                  <a:pt x="0" y="154686"/>
                </a:moveTo>
                <a:lnTo>
                  <a:pt x="6021" y="111787"/>
                </a:lnTo>
                <a:lnTo>
                  <a:pt x="22964" y="73525"/>
                </a:lnTo>
                <a:lnTo>
                  <a:pt x="49147" y="41579"/>
                </a:lnTo>
                <a:lnTo>
                  <a:pt x="82887" y="17628"/>
                </a:lnTo>
                <a:lnTo>
                  <a:pt x="122502" y="3350"/>
                </a:lnTo>
                <a:lnTo>
                  <a:pt x="154686" y="0"/>
                </a:lnTo>
                <a:lnTo>
                  <a:pt x="4912614" y="0"/>
                </a:lnTo>
                <a:lnTo>
                  <a:pt x="4955512" y="6018"/>
                </a:lnTo>
                <a:lnTo>
                  <a:pt x="4993774" y="22955"/>
                </a:lnTo>
                <a:lnTo>
                  <a:pt x="5025720" y="49132"/>
                </a:lnTo>
                <a:lnTo>
                  <a:pt x="5049671" y="82870"/>
                </a:lnTo>
                <a:lnTo>
                  <a:pt x="5063949" y="122490"/>
                </a:lnTo>
                <a:lnTo>
                  <a:pt x="5067300" y="154686"/>
                </a:lnTo>
                <a:lnTo>
                  <a:pt x="5067300" y="773430"/>
                </a:lnTo>
                <a:lnTo>
                  <a:pt x="5061281" y="816328"/>
                </a:lnTo>
                <a:lnTo>
                  <a:pt x="5044344" y="854590"/>
                </a:lnTo>
                <a:lnTo>
                  <a:pt x="5018167" y="886536"/>
                </a:lnTo>
                <a:lnTo>
                  <a:pt x="4984429" y="910487"/>
                </a:lnTo>
                <a:lnTo>
                  <a:pt x="4944809" y="924765"/>
                </a:lnTo>
                <a:lnTo>
                  <a:pt x="4912614" y="928115"/>
                </a:lnTo>
                <a:lnTo>
                  <a:pt x="154686" y="928115"/>
                </a:lnTo>
                <a:lnTo>
                  <a:pt x="111800" y="922097"/>
                </a:lnTo>
                <a:lnTo>
                  <a:pt x="73542" y="905160"/>
                </a:lnTo>
                <a:lnTo>
                  <a:pt x="41593" y="878983"/>
                </a:lnTo>
                <a:lnTo>
                  <a:pt x="17635" y="845245"/>
                </a:lnTo>
                <a:lnTo>
                  <a:pt x="3352" y="805625"/>
                </a:lnTo>
                <a:lnTo>
                  <a:pt x="0" y="773430"/>
                </a:lnTo>
                <a:lnTo>
                  <a:pt x="0" y="154686"/>
                </a:lnTo>
                <a:close/>
              </a:path>
            </a:pathLst>
          </a:custGeom>
          <a:ln w="19049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5008" y="1716024"/>
            <a:ext cx="681228" cy="6812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0822" y="1751838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2">
                <a:moveTo>
                  <a:pt x="0" y="280415"/>
                </a:moveTo>
                <a:lnTo>
                  <a:pt x="929" y="303406"/>
                </a:lnTo>
                <a:lnTo>
                  <a:pt x="3670" y="325887"/>
                </a:lnTo>
                <a:lnTo>
                  <a:pt x="8149" y="347784"/>
                </a:lnTo>
                <a:lnTo>
                  <a:pt x="14296" y="369027"/>
                </a:lnTo>
                <a:lnTo>
                  <a:pt x="22037" y="389542"/>
                </a:lnTo>
                <a:lnTo>
                  <a:pt x="31300" y="409258"/>
                </a:lnTo>
                <a:lnTo>
                  <a:pt x="42014" y="428102"/>
                </a:lnTo>
                <a:lnTo>
                  <a:pt x="54105" y="446001"/>
                </a:lnTo>
                <a:lnTo>
                  <a:pt x="67503" y="462884"/>
                </a:lnTo>
                <a:lnTo>
                  <a:pt x="82134" y="478678"/>
                </a:lnTo>
                <a:lnTo>
                  <a:pt x="97926" y="493311"/>
                </a:lnTo>
                <a:lnTo>
                  <a:pt x="114808" y="506711"/>
                </a:lnTo>
                <a:lnTo>
                  <a:pt x="132707" y="518805"/>
                </a:lnTo>
                <a:lnTo>
                  <a:pt x="151551" y="529521"/>
                </a:lnTo>
                <a:lnTo>
                  <a:pt x="171267" y="538787"/>
                </a:lnTo>
                <a:lnTo>
                  <a:pt x="191785" y="546530"/>
                </a:lnTo>
                <a:lnTo>
                  <a:pt x="213030" y="552679"/>
                </a:lnTo>
                <a:lnTo>
                  <a:pt x="234932" y="557160"/>
                </a:lnTo>
                <a:lnTo>
                  <a:pt x="257418" y="559902"/>
                </a:lnTo>
                <a:lnTo>
                  <a:pt x="280416" y="560832"/>
                </a:lnTo>
                <a:lnTo>
                  <a:pt x="303413" y="559902"/>
                </a:lnTo>
                <a:lnTo>
                  <a:pt x="325899" y="557160"/>
                </a:lnTo>
                <a:lnTo>
                  <a:pt x="347801" y="552679"/>
                </a:lnTo>
                <a:lnTo>
                  <a:pt x="369046" y="546530"/>
                </a:lnTo>
                <a:lnTo>
                  <a:pt x="389564" y="538787"/>
                </a:lnTo>
                <a:lnTo>
                  <a:pt x="409280" y="529521"/>
                </a:lnTo>
                <a:lnTo>
                  <a:pt x="428124" y="518805"/>
                </a:lnTo>
                <a:lnTo>
                  <a:pt x="446023" y="506711"/>
                </a:lnTo>
                <a:lnTo>
                  <a:pt x="462905" y="493311"/>
                </a:lnTo>
                <a:lnTo>
                  <a:pt x="478697" y="478678"/>
                </a:lnTo>
                <a:lnTo>
                  <a:pt x="493328" y="462884"/>
                </a:lnTo>
                <a:lnTo>
                  <a:pt x="506726" y="446001"/>
                </a:lnTo>
                <a:lnTo>
                  <a:pt x="518817" y="428102"/>
                </a:lnTo>
                <a:lnTo>
                  <a:pt x="529531" y="409258"/>
                </a:lnTo>
                <a:lnTo>
                  <a:pt x="538794" y="389542"/>
                </a:lnTo>
                <a:lnTo>
                  <a:pt x="546535" y="369027"/>
                </a:lnTo>
                <a:lnTo>
                  <a:pt x="552682" y="347784"/>
                </a:lnTo>
                <a:lnTo>
                  <a:pt x="557161" y="325887"/>
                </a:lnTo>
                <a:lnTo>
                  <a:pt x="559902" y="303406"/>
                </a:lnTo>
                <a:lnTo>
                  <a:pt x="560832" y="280415"/>
                </a:lnTo>
                <a:lnTo>
                  <a:pt x="559902" y="257425"/>
                </a:lnTo>
                <a:lnTo>
                  <a:pt x="557161" y="234944"/>
                </a:lnTo>
                <a:lnTo>
                  <a:pt x="552682" y="213047"/>
                </a:lnTo>
                <a:lnTo>
                  <a:pt x="546535" y="191804"/>
                </a:lnTo>
                <a:lnTo>
                  <a:pt x="538794" y="171289"/>
                </a:lnTo>
                <a:lnTo>
                  <a:pt x="529531" y="151573"/>
                </a:lnTo>
                <a:lnTo>
                  <a:pt x="518817" y="132729"/>
                </a:lnTo>
                <a:lnTo>
                  <a:pt x="506726" y="114830"/>
                </a:lnTo>
                <a:lnTo>
                  <a:pt x="493328" y="97947"/>
                </a:lnTo>
                <a:lnTo>
                  <a:pt x="478697" y="82153"/>
                </a:lnTo>
                <a:lnTo>
                  <a:pt x="462905" y="67520"/>
                </a:lnTo>
                <a:lnTo>
                  <a:pt x="446023" y="54120"/>
                </a:lnTo>
                <a:lnTo>
                  <a:pt x="428124" y="42026"/>
                </a:lnTo>
                <a:lnTo>
                  <a:pt x="409280" y="31310"/>
                </a:lnTo>
                <a:lnTo>
                  <a:pt x="389564" y="22044"/>
                </a:lnTo>
                <a:lnTo>
                  <a:pt x="369046" y="14301"/>
                </a:lnTo>
                <a:lnTo>
                  <a:pt x="347801" y="8152"/>
                </a:lnTo>
                <a:lnTo>
                  <a:pt x="325899" y="3671"/>
                </a:lnTo>
                <a:lnTo>
                  <a:pt x="303413" y="929"/>
                </a:lnTo>
                <a:lnTo>
                  <a:pt x="280416" y="0"/>
                </a:lnTo>
                <a:lnTo>
                  <a:pt x="257418" y="929"/>
                </a:lnTo>
                <a:lnTo>
                  <a:pt x="234932" y="3671"/>
                </a:lnTo>
                <a:lnTo>
                  <a:pt x="213030" y="8152"/>
                </a:lnTo>
                <a:lnTo>
                  <a:pt x="191785" y="14301"/>
                </a:lnTo>
                <a:lnTo>
                  <a:pt x="171267" y="22044"/>
                </a:lnTo>
                <a:lnTo>
                  <a:pt x="151551" y="31310"/>
                </a:lnTo>
                <a:lnTo>
                  <a:pt x="132707" y="42026"/>
                </a:lnTo>
                <a:lnTo>
                  <a:pt x="114808" y="54120"/>
                </a:lnTo>
                <a:lnTo>
                  <a:pt x="97926" y="67520"/>
                </a:lnTo>
                <a:lnTo>
                  <a:pt x="82134" y="82153"/>
                </a:lnTo>
                <a:lnTo>
                  <a:pt x="67503" y="97947"/>
                </a:lnTo>
                <a:lnTo>
                  <a:pt x="54105" y="114830"/>
                </a:lnTo>
                <a:lnTo>
                  <a:pt x="42014" y="132729"/>
                </a:lnTo>
                <a:lnTo>
                  <a:pt x="31300" y="151573"/>
                </a:lnTo>
                <a:lnTo>
                  <a:pt x="22037" y="171289"/>
                </a:lnTo>
                <a:lnTo>
                  <a:pt x="14296" y="191804"/>
                </a:lnTo>
                <a:lnTo>
                  <a:pt x="8149" y="213047"/>
                </a:lnTo>
                <a:lnTo>
                  <a:pt x="3670" y="234944"/>
                </a:lnTo>
                <a:lnTo>
                  <a:pt x="929" y="257425"/>
                </a:lnTo>
                <a:lnTo>
                  <a:pt x="0" y="280415"/>
                </a:lnTo>
                <a:close/>
              </a:path>
            </a:pathLst>
          </a:custGeom>
          <a:solidFill>
            <a:srgbClr val="CCDD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0822" y="1751838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2">
                <a:moveTo>
                  <a:pt x="0" y="280415"/>
                </a:moveTo>
                <a:lnTo>
                  <a:pt x="929" y="257425"/>
                </a:lnTo>
                <a:lnTo>
                  <a:pt x="3670" y="234944"/>
                </a:lnTo>
                <a:lnTo>
                  <a:pt x="8149" y="213047"/>
                </a:lnTo>
                <a:lnTo>
                  <a:pt x="14296" y="191804"/>
                </a:lnTo>
                <a:lnTo>
                  <a:pt x="22037" y="171289"/>
                </a:lnTo>
                <a:lnTo>
                  <a:pt x="31300" y="151573"/>
                </a:lnTo>
                <a:lnTo>
                  <a:pt x="42014" y="132729"/>
                </a:lnTo>
                <a:lnTo>
                  <a:pt x="54105" y="114830"/>
                </a:lnTo>
                <a:lnTo>
                  <a:pt x="67503" y="97947"/>
                </a:lnTo>
                <a:lnTo>
                  <a:pt x="82134" y="82153"/>
                </a:lnTo>
                <a:lnTo>
                  <a:pt x="97926" y="67520"/>
                </a:lnTo>
                <a:lnTo>
                  <a:pt x="114808" y="54120"/>
                </a:lnTo>
                <a:lnTo>
                  <a:pt x="132707" y="42026"/>
                </a:lnTo>
                <a:lnTo>
                  <a:pt x="151551" y="31310"/>
                </a:lnTo>
                <a:lnTo>
                  <a:pt x="171267" y="22044"/>
                </a:lnTo>
                <a:lnTo>
                  <a:pt x="191785" y="14301"/>
                </a:lnTo>
                <a:lnTo>
                  <a:pt x="213030" y="8152"/>
                </a:lnTo>
                <a:lnTo>
                  <a:pt x="234932" y="3671"/>
                </a:lnTo>
                <a:lnTo>
                  <a:pt x="257418" y="929"/>
                </a:lnTo>
                <a:lnTo>
                  <a:pt x="280416" y="0"/>
                </a:lnTo>
                <a:lnTo>
                  <a:pt x="303413" y="929"/>
                </a:lnTo>
                <a:lnTo>
                  <a:pt x="325899" y="3671"/>
                </a:lnTo>
                <a:lnTo>
                  <a:pt x="347801" y="8152"/>
                </a:lnTo>
                <a:lnTo>
                  <a:pt x="369046" y="14301"/>
                </a:lnTo>
                <a:lnTo>
                  <a:pt x="389564" y="22044"/>
                </a:lnTo>
                <a:lnTo>
                  <a:pt x="409280" y="31310"/>
                </a:lnTo>
                <a:lnTo>
                  <a:pt x="428124" y="42026"/>
                </a:lnTo>
                <a:lnTo>
                  <a:pt x="446023" y="54120"/>
                </a:lnTo>
                <a:lnTo>
                  <a:pt x="462905" y="67520"/>
                </a:lnTo>
                <a:lnTo>
                  <a:pt x="478697" y="82153"/>
                </a:lnTo>
                <a:lnTo>
                  <a:pt x="493328" y="97947"/>
                </a:lnTo>
                <a:lnTo>
                  <a:pt x="506726" y="114830"/>
                </a:lnTo>
                <a:lnTo>
                  <a:pt x="518817" y="132729"/>
                </a:lnTo>
                <a:lnTo>
                  <a:pt x="529531" y="151573"/>
                </a:lnTo>
                <a:lnTo>
                  <a:pt x="538794" y="171289"/>
                </a:lnTo>
                <a:lnTo>
                  <a:pt x="546535" y="191804"/>
                </a:lnTo>
                <a:lnTo>
                  <a:pt x="552682" y="213047"/>
                </a:lnTo>
                <a:lnTo>
                  <a:pt x="557161" y="234944"/>
                </a:lnTo>
                <a:lnTo>
                  <a:pt x="559902" y="257425"/>
                </a:lnTo>
                <a:lnTo>
                  <a:pt x="560832" y="280415"/>
                </a:lnTo>
                <a:lnTo>
                  <a:pt x="559902" y="303406"/>
                </a:lnTo>
                <a:lnTo>
                  <a:pt x="557161" y="325887"/>
                </a:lnTo>
                <a:lnTo>
                  <a:pt x="552682" y="347784"/>
                </a:lnTo>
                <a:lnTo>
                  <a:pt x="546535" y="369027"/>
                </a:lnTo>
                <a:lnTo>
                  <a:pt x="538794" y="389542"/>
                </a:lnTo>
                <a:lnTo>
                  <a:pt x="529531" y="409258"/>
                </a:lnTo>
                <a:lnTo>
                  <a:pt x="518817" y="428102"/>
                </a:lnTo>
                <a:lnTo>
                  <a:pt x="506726" y="446001"/>
                </a:lnTo>
                <a:lnTo>
                  <a:pt x="493328" y="462884"/>
                </a:lnTo>
                <a:lnTo>
                  <a:pt x="478697" y="478678"/>
                </a:lnTo>
                <a:lnTo>
                  <a:pt x="462905" y="493311"/>
                </a:lnTo>
                <a:lnTo>
                  <a:pt x="446023" y="506711"/>
                </a:lnTo>
                <a:lnTo>
                  <a:pt x="428124" y="518805"/>
                </a:lnTo>
                <a:lnTo>
                  <a:pt x="409280" y="529521"/>
                </a:lnTo>
                <a:lnTo>
                  <a:pt x="389564" y="538787"/>
                </a:lnTo>
                <a:lnTo>
                  <a:pt x="369046" y="546530"/>
                </a:lnTo>
                <a:lnTo>
                  <a:pt x="347801" y="552679"/>
                </a:lnTo>
                <a:lnTo>
                  <a:pt x="325899" y="557160"/>
                </a:lnTo>
                <a:lnTo>
                  <a:pt x="303413" y="559902"/>
                </a:lnTo>
                <a:lnTo>
                  <a:pt x="280416" y="560832"/>
                </a:lnTo>
                <a:lnTo>
                  <a:pt x="257418" y="559902"/>
                </a:lnTo>
                <a:lnTo>
                  <a:pt x="234932" y="557160"/>
                </a:lnTo>
                <a:lnTo>
                  <a:pt x="213030" y="552679"/>
                </a:lnTo>
                <a:lnTo>
                  <a:pt x="191785" y="546530"/>
                </a:lnTo>
                <a:lnTo>
                  <a:pt x="171267" y="538787"/>
                </a:lnTo>
                <a:lnTo>
                  <a:pt x="151551" y="529521"/>
                </a:lnTo>
                <a:lnTo>
                  <a:pt x="132707" y="518805"/>
                </a:lnTo>
                <a:lnTo>
                  <a:pt x="114808" y="506711"/>
                </a:lnTo>
                <a:lnTo>
                  <a:pt x="97926" y="493311"/>
                </a:lnTo>
                <a:lnTo>
                  <a:pt x="82134" y="478678"/>
                </a:lnTo>
                <a:lnTo>
                  <a:pt x="67503" y="462884"/>
                </a:lnTo>
                <a:lnTo>
                  <a:pt x="54105" y="446001"/>
                </a:lnTo>
                <a:lnTo>
                  <a:pt x="42014" y="428102"/>
                </a:lnTo>
                <a:lnTo>
                  <a:pt x="31300" y="409258"/>
                </a:lnTo>
                <a:lnTo>
                  <a:pt x="22037" y="389542"/>
                </a:lnTo>
                <a:lnTo>
                  <a:pt x="14296" y="369027"/>
                </a:lnTo>
                <a:lnTo>
                  <a:pt x="8149" y="347784"/>
                </a:lnTo>
                <a:lnTo>
                  <a:pt x="3670" y="325887"/>
                </a:lnTo>
                <a:lnTo>
                  <a:pt x="929" y="303406"/>
                </a:lnTo>
                <a:lnTo>
                  <a:pt x="0" y="280415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9137" y="1916361"/>
            <a:ext cx="22500" cy="34512"/>
          </a:xfrm>
          <a:custGeom>
            <a:avLst/>
            <a:gdLst/>
            <a:ahLst/>
            <a:cxnLst/>
            <a:rect l="l" t="t" r="r" b="b"/>
            <a:pathLst>
              <a:path w="22500" h="34512">
                <a:moveTo>
                  <a:pt x="8649" y="24766"/>
                </a:moveTo>
                <a:lnTo>
                  <a:pt x="9145" y="20905"/>
                </a:lnTo>
                <a:lnTo>
                  <a:pt x="11212" y="0"/>
                </a:lnTo>
                <a:lnTo>
                  <a:pt x="5714" y="8684"/>
                </a:lnTo>
                <a:lnTo>
                  <a:pt x="0" y="23159"/>
                </a:lnTo>
                <a:lnTo>
                  <a:pt x="71" y="29569"/>
                </a:lnTo>
                <a:lnTo>
                  <a:pt x="5068" y="34512"/>
                </a:lnTo>
                <a:lnTo>
                  <a:pt x="11209" y="34512"/>
                </a:lnTo>
                <a:lnTo>
                  <a:pt x="11248" y="25884"/>
                </a:lnTo>
                <a:lnTo>
                  <a:pt x="8649" y="24766"/>
                </a:lnTo>
                <a:close/>
              </a:path>
              <a:path w="22500" h="34512">
                <a:moveTo>
                  <a:pt x="9145" y="20905"/>
                </a:moveTo>
                <a:lnTo>
                  <a:pt x="11205" y="16638"/>
                </a:lnTo>
                <a:lnTo>
                  <a:pt x="13276" y="20934"/>
                </a:lnTo>
                <a:lnTo>
                  <a:pt x="13815" y="24691"/>
                </a:lnTo>
                <a:lnTo>
                  <a:pt x="11248" y="25884"/>
                </a:lnTo>
                <a:lnTo>
                  <a:pt x="11209" y="34512"/>
                </a:lnTo>
                <a:lnTo>
                  <a:pt x="17539" y="34437"/>
                </a:lnTo>
                <a:lnTo>
                  <a:pt x="22500" y="29353"/>
                </a:lnTo>
                <a:lnTo>
                  <a:pt x="22421" y="23159"/>
                </a:lnTo>
                <a:lnTo>
                  <a:pt x="16924" y="9078"/>
                </a:lnTo>
                <a:lnTo>
                  <a:pt x="11212" y="0"/>
                </a:lnTo>
                <a:lnTo>
                  <a:pt x="9145" y="2090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2466" y="1903419"/>
            <a:ext cx="156266" cy="263153"/>
          </a:xfrm>
          <a:custGeom>
            <a:avLst/>
            <a:gdLst/>
            <a:ahLst/>
            <a:cxnLst/>
            <a:rect l="l" t="t" r="r" b="b"/>
            <a:pathLst>
              <a:path w="156266" h="263153">
                <a:moveTo>
                  <a:pt x="142066" y="104419"/>
                </a:moveTo>
                <a:lnTo>
                  <a:pt x="145409" y="105695"/>
                </a:lnTo>
                <a:lnTo>
                  <a:pt x="147638" y="108909"/>
                </a:lnTo>
                <a:lnTo>
                  <a:pt x="147674" y="250668"/>
                </a:lnTo>
                <a:lnTo>
                  <a:pt x="143791" y="254529"/>
                </a:lnTo>
                <a:lnTo>
                  <a:pt x="47996" y="254529"/>
                </a:lnTo>
                <a:lnTo>
                  <a:pt x="44135" y="250668"/>
                </a:lnTo>
                <a:lnTo>
                  <a:pt x="44128" y="245904"/>
                </a:lnTo>
                <a:lnTo>
                  <a:pt x="43233" y="263153"/>
                </a:lnTo>
                <a:lnTo>
                  <a:pt x="148573" y="263153"/>
                </a:lnTo>
                <a:lnTo>
                  <a:pt x="156266" y="255431"/>
                </a:lnTo>
                <a:lnTo>
                  <a:pt x="156266" y="105318"/>
                </a:lnTo>
                <a:lnTo>
                  <a:pt x="151808" y="98893"/>
                </a:lnTo>
                <a:lnTo>
                  <a:pt x="145122" y="96345"/>
                </a:lnTo>
                <a:lnTo>
                  <a:pt x="121718" y="87558"/>
                </a:lnTo>
                <a:lnTo>
                  <a:pt x="121718" y="81968"/>
                </a:lnTo>
                <a:lnTo>
                  <a:pt x="126104" y="81968"/>
                </a:lnTo>
                <a:lnTo>
                  <a:pt x="126104" y="51320"/>
                </a:lnTo>
                <a:lnTo>
                  <a:pt x="122222" y="47462"/>
                </a:lnTo>
                <a:lnTo>
                  <a:pt x="100210" y="47455"/>
                </a:lnTo>
                <a:lnTo>
                  <a:pt x="117476" y="56083"/>
                </a:lnTo>
                <a:lnTo>
                  <a:pt x="117476" y="73289"/>
                </a:lnTo>
                <a:lnTo>
                  <a:pt x="74326" y="73339"/>
                </a:lnTo>
                <a:lnTo>
                  <a:pt x="74326" y="47455"/>
                </a:lnTo>
                <a:lnTo>
                  <a:pt x="69566" y="47462"/>
                </a:lnTo>
                <a:lnTo>
                  <a:pt x="65705" y="51320"/>
                </a:lnTo>
                <a:lnTo>
                  <a:pt x="65698" y="81968"/>
                </a:lnTo>
                <a:lnTo>
                  <a:pt x="70008" y="81968"/>
                </a:lnTo>
                <a:lnTo>
                  <a:pt x="70008" y="87605"/>
                </a:lnTo>
                <a:lnTo>
                  <a:pt x="46695" y="96348"/>
                </a:lnTo>
                <a:lnTo>
                  <a:pt x="39976" y="98897"/>
                </a:lnTo>
                <a:lnTo>
                  <a:pt x="44142" y="108917"/>
                </a:lnTo>
                <a:lnTo>
                  <a:pt x="46368" y="105703"/>
                </a:lnTo>
                <a:lnTo>
                  <a:pt x="49729" y="104430"/>
                </a:lnTo>
                <a:lnTo>
                  <a:pt x="78636" y="93587"/>
                </a:lnTo>
                <a:lnTo>
                  <a:pt x="78636" y="81968"/>
                </a:lnTo>
                <a:lnTo>
                  <a:pt x="113090" y="81968"/>
                </a:lnTo>
                <a:lnTo>
                  <a:pt x="113090" y="93533"/>
                </a:lnTo>
                <a:lnTo>
                  <a:pt x="142066" y="104419"/>
                </a:lnTo>
                <a:close/>
              </a:path>
              <a:path w="156266" h="263153">
                <a:moveTo>
                  <a:pt x="121790" y="0"/>
                </a:moveTo>
                <a:lnTo>
                  <a:pt x="4313" y="0"/>
                </a:lnTo>
                <a:lnTo>
                  <a:pt x="0" y="1930"/>
                </a:lnTo>
                <a:lnTo>
                  <a:pt x="0" y="6697"/>
                </a:lnTo>
                <a:lnTo>
                  <a:pt x="4313" y="8628"/>
                </a:lnTo>
                <a:lnTo>
                  <a:pt x="91582" y="8628"/>
                </a:lnTo>
                <a:lnTo>
                  <a:pt x="91582" y="47455"/>
                </a:lnTo>
                <a:lnTo>
                  <a:pt x="74326" y="47455"/>
                </a:lnTo>
                <a:lnTo>
                  <a:pt x="74326" y="73339"/>
                </a:lnTo>
                <a:lnTo>
                  <a:pt x="74326" y="56083"/>
                </a:lnTo>
                <a:lnTo>
                  <a:pt x="117476" y="56083"/>
                </a:lnTo>
                <a:lnTo>
                  <a:pt x="100210" y="47455"/>
                </a:lnTo>
                <a:lnTo>
                  <a:pt x="100210" y="8628"/>
                </a:lnTo>
                <a:lnTo>
                  <a:pt x="121790" y="8628"/>
                </a:lnTo>
                <a:lnTo>
                  <a:pt x="126104" y="6697"/>
                </a:lnTo>
                <a:lnTo>
                  <a:pt x="126104" y="1930"/>
                </a:lnTo>
                <a:lnTo>
                  <a:pt x="121790" y="0"/>
                </a:lnTo>
                <a:close/>
              </a:path>
              <a:path w="156266" h="263153">
                <a:moveTo>
                  <a:pt x="43233" y="263153"/>
                </a:moveTo>
                <a:lnTo>
                  <a:pt x="44128" y="245904"/>
                </a:lnTo>
                <a:lnTo>
                  <a:pt x="44142" y="108917"/>
                </a:lnTo>
                <a:lnTo>
                  <a:pt x="39976" y="98897"/>
                </a:lnTo>
                <a:lnTo>
                  <a:pt x="35525" y="105321"/>
                </a:lnTo>
                <a:lnTo>
                  <a:pt x="35511" y="255431"/>
                </a:lnTo>
                <a:lnTo>
                  <a:pt x="43233" y="26315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3851" y="2041471"/>
            <a:ext cx="69034" cy="64711"/>
          </a:xfrm>
          <a:custGeom>
            <a:avLst/>
            <a:gdLst/>
            <a:ahLst/>
            <a:cxnLst/>
            <a:rect l="l" t="t" r="r" b="b"/>
            <a:pathLst>
              <a:path w="69034" h="64711">
                <a:moveTo>
                  <a:pt x="0" y="64711"/>
                </a:moveTo>
                <a:lnTo>
                  <a:pt x="8627" y="56083"/>
                </a:lnTo>
                <a:lnTo>
                  <a:pt x="8627" y="8628"/>
                </a:lnTo>
                <a:lnTo>
                  <a:pt x="60406" y="8628"/>
                </a:lnTo>
                <a:lnTo>
                  <a:pt x="60406" y="56083"/>
                </a:lnTo>
                <a:lnTo>
                  <a:pt x="8627" y="56083"/>
                </a:lnTo>
                <a:lnTo>
                  <a:pt x="69034" y="64711"/>
                </a:lnTo>
                <a:lnTo>
                  <a:pt x="69034" y="0"/>
                </a:lnTo>
                <a:lnTo>
                  <a:pt x="0" y="0"/>
                </a:lnTo>
                <a:lnTo>
                  <a:pt x="0" y="64711"/>
                </a:lnTo>
                <a:close/>
              </a:path>
              <a:path w="69034" h="64711">
                <a:moveTo>
                  <a:pt x="8627" y="56083"/>
                </a:moveTo>
                <a:lnTo>
                  <a:pt x="0" y="64711"/>
                </a:lnTo>
                <a:lnTo>
                  <a:pt x="69034" y="64711"/>
                </a:lnTo>
                <a:lnTo>
                  <a:pt x="8627" y="5608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3851" y="2041471"/>
            <a:ext cx="69034" cy="64711"/>
          </a:xfrm>
          <a:custGeom>
            <a:avLst/>
            <a:gdLst/>
            <a:ahLst/>
            <a:cxnLst/>
            <a:rect l="l" t="t" r="r" b="b"/>
            <a:pathLst>
              <a:path w="69034" h="64711">
                <a:moveTo>
                  <a:pt x="0" y="64711"/>
                </a:moveTo>
                <a:lnTo>
                  <a:pt x="69034" y="64711"/>
                </a:lnTo>
                <a:lnTo>
                  <a:pt x="69034" y="0"/>
                </a:lnTo>
                <a:lnTo>
                  <a:pt x="0" y="0"/>
                </a:lnTo>
                <a:lnTo>
                  <a:pt x="0" y="6471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72478" y="2073827"/>
            <a:ext cx="51778" cy="0"/>
          </a:xfrm>
          <a:custGeom>
            <a:avLst/>
            <a:gdLst/>
            <a:ahLst/>
            <a:cxnLst/>
            <a:rect l="l" t="t" r="r" b="b"/>
            <a:pathLst>
              <a:path w="51778">
                <a:moveTo>
                  <a:pt x="0" y="0"/>
                </a:moveTo>
                <a:lnTo>
                  <a:pt x="51778" y="0"/>
                </a:lnTo>
              </a:path>
            </a:pathLst>
          </a:custGeom>
          <a:ln w="48725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1262" y="1989683"/>
            <a:ext cx="197672" cy="55252"/>
          </a:xfrm>
          <a:custGeom>
            <a:avLst/>
            <a:gdLst/>
            <a:ahLst/>
            <a:cxnLst/>
            <a:rect l="l" t="t" r="r" b="b"/>
            <a:pathLst>
              <a:path w="197672" h="55252">
                <a:moveTo>
                  <a:pt x="3051" y="46441"/>
                </a:moveTo>
                <a:lnTo>
                  <a:pt x="903" y="47473"/>
                </a:lnTo>
                <a:lnTo>
                  <a:pt x="0" y="50054"/>
                </a:lnTo>
                <a:lnTo>
                  <a:pt x="2066" y="54346"/>
                </a:lnTo>
                <a:lnTo>
                  <a:pt x="4644" y="55252"/>
                </a:lnTo>
                <a:lnTo>
                  <a:pt x="6791" y="54217"/>
                </a:lnTo>
                <a:lnTo>
                  <a:pt x="94457" y="12057"/>
                </a:lnTo>
                <a:lnTo>
                  <a:pt x="98210" y="9843"/>
                </a:lnTo>
                <a:lnTo>
                  <a:pt x="102481" y="8653"/>
                </a:lnTo>
                <a:lnTo>
                  <a:pt x="185403" y="8603"/>
                </a:lnTo>
                <a:lnTo>
                  <a:pt x="189012" y="12194"/>
                </a:lnTo>
                <a:lnTo>
                  <a:pt x="189030" y="21078"/>
                </a:lnTo>
                <a:lnTo>
                  <a:pt x="185439" y="24687"/>
                </a:lnTo>
                <a:lnTo>
                  <a:pt x="125370" y="24698"/>
                </a:lnTo>
                <a:lnTo>
                  <a:pt x="121056" y="26628"/>
                </a:lnTo>
                <a:lnTo>
                  <a:pt x="121056" y="31395"/>
                </a:lnTo>
                <a:lnTo>
                  <a:pt x="125370" y="33326"/>
                </a:lnTo>
                <a:lnTo>
                  <a:pt x="190166" y="33340"/>
                </a:lnTo>
                <a:lnTo>
                  <a:pt x="197644" y="25888"/>
                </a:lnTo>
                <a:lnTo>
                  <a:pt x="197672" y="7474"/>
                </a:lnTo>
                <a:lnTo>
                  <a:pt x="190220" y="0"/>
                </a:lnTo>
                <a:lnTo>
                  <a:pt x="101086" y="25"/>
                </a:lnTo>
                <a:lnTo>
                  <a:pt x="95438" y="1556"/>
                </a:lnTo>
                <a:lnTo>
                  <a:pt x="90452" y="4425"/>
                </a:lnTo>
                <a:lnTo>
                  <a:pt x="3051" y="4644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4685" y="1964579"/>
            <a:ext cx="237584" cy="123415"/>
          </a:xfrm>
          <a:custGeom>
            <a:avLst/>
            <a:gdLst/>
            <a:ahLst/>
            <a:cxnLst/>
            <a:rect l="l" t="t" r="r" b="b"/>
            <a:pathLst>
              <a:path w="237584" h="123415">
                <a:moveTo>
                  <a:pt x="3368" y="123415"/>
                </a:moveTo>
                <a:lnTo>
                  <a:pt x="6100" y="123415"/>
                </a:lnTo>
                <a:lnTo>
                  <a:pt x="7786" y="121729"/>
                </a:lnTo>
                <a:lnTo>
                  <a:pt x="17155" y="113617"/>
                </a:lnTo>
                <a:lnTo>
                  <a:pt x="27565" y="106971"/>
                </a:lnTo>
                <a:lnTo>
                  <a:pt x="38999" y="101799"/>
                </a:lnTo>
                <a:lnTo>
                  <a:pt x="51437" y="98108"/>
                </a:lnTo>
                <a:lnTo>
                  <a:pt x="64860" y="95904"/>
                </a:lnTo>
                <a:lnTo>
                  <a:pt x="78855" y="95194"/>
                </a:lnTo>
                <a:lnTo>
                  <a:pt x="140196" y="95180"/>
                </a:lnTo>
                <a:lnTo>
                  <a:pt x="143687" y="94026"/>
                </a:lnTo>
                <a:lnTo>
                  <a:pt x="146570" y="91890"/>
                </a:lnTo>
                <a:lnTo>
                  <a:pt x="231502" y="29799"/>
                </a:lnTo>
                <a:lnTo>
                  <a:pt x="232012" y="29361"/>
                </a:lnTo>
                <a:lnTo>
                  <a:pt x="235474" y="26064"/>
                </a:lnTo>
                <a:lnTo>
                  <a:pt x="237484" y="21520"/>
                </a:lnTo>
                <a:lnTo>
                  <a:pt x="237584" y="7538"/>
                </a:lnTo>
                <a:lnTo>
                  <a:pt x="230128" y="79"/>
                </a:lnTo>
                <a:lnTo>
                  <a:pt x="217873" y="0"/>
                </a:lnTo>
                <a:lnTo>
                  <a:pt x="214868" y="848"/>
                </a:lnTo>
                <a:lnTo>
                  <a:pt x="212294" y="2494"/>
                </a:lnTo>
                <a:lnTo>
                  <a:pt x="159480" y="32769"/>
                </a:lnTo>
                <a:lnTo>
                  <a:pt x="157416" y="33955"/>
                </a:lnTo>
                <a:lnTo>
                  <a:pt x="156701" y="36590"/>
                </a:lnTo>
                <a:lnTo>
                  <a:pt x="159070" y="40721"/>
                </a:lnTo>
                <a:lnTo>
                  <a:pt x="161705" y="41437"/>
                </a:lnTo>
                <a:lnTo>
                  <a:pt x="163769" y="40250"/>
                </a:lnTo>
                <a:lnTo>
                  <a:pt x="216834" y="9821"/>
                </a:lnTo>
                <a:lnTo>
                  <a:pt x="219480" y="8646"/>
                </a:lnTo>
                <a:lnTo>
                  <a:pt x="225365" y="8703"/>
                </a:lnTo>
                <a:lnTo>
                  <a:pt x="228960" y="12298"/>
                </a:lnTo>
                <a:lnTo>
                  <a:pt x="228964" y="16738"/>
                </a:lnTo>
                <a:lnTo>
                  <a:pt x="227828" y="21376"/>
                </a:lnTo>
                <a:lnTo>
                  <a:pt x="226120" y="23048"/>
                </a:lnTo>
                <a:lnTo>
                  <a:pt x="141512" y="84898"/>
                </a:lnTo>
                <a:lnTo>
                  <a:pt x="138381" y="86551"/>
                </a:lnTo>
                <a:lnTo>
                  <a:pt x="78855" y="86566"/>
                </a:lnTo>
                <a:lnTo>
                  <a:pt x="64532" y="87261"/>
                </a:lnTo>
                <a:lnTo>
                  <a:pt x="51073" y="89341"/>
                </a:lnTo>
                <a:lnTo>
                  <a:pt x="38494" y="92801"/>
                </a:lnTo>
                <a:lnTo>
                  <a:pt x="26810" y="97636"/>
                </a:lnTo>
                <a:lnTo>
                  <a:pt x="16038" y="103838"/>
                </a:lnTo>
                <a:lnTo>
                  <a:pt x="6193" y="111402"/>
                </a:lnTo>
                <a:lnTo>
                  <a:pt x="1686" y="115632"/>
                </a:lnTo>
                <a:lnTo>
                  <a:pt x="0" y="117314"/>
                </a:lnTo>
                <a:lnTo>
                  <a:pt x="0" y="120047"/>
                </a:lnTo>
                <a:lnTo>
                  <a:pt x="3368" y="12341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840" y="3041904"/>
            <a:ext cx="5187696" cy="16139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60119" y="3352787"/>
            <a:ext cx="4768596" cy="11155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0654" y="3077717"/>
            <a:ext cx="5067300" cy="1493520"/>
          </a:xfrm>
          <a:custGeom>
            <a:avLst/>
            <a:gdLst/>
            <a:ahLst/>
            <a:cxnLst/>
            <a:rect l="l" t="t" r="r" b="b"/>
            <a:pathLst>
              <a:path w="5067300" h="1493520">
                <a:moveTo>
                  <a:pt x="0" y="248920"/>
                </a:moveTo>
                <a:lnTo>
                  <a:pt x="0" y="1244600"/>
                </a:lnTo>
                <a:lnTo>
                  <a:pt x="825" y="1265007"/>
                </a:lnTo>
                <a:lnTo>
                  <a:pt x="7234" y="1304398"/>
                </a:lnTo>
                <a:lnTo>
                  <a:pt x="19560" y="1341465"/>
                </a:lnTo>
                <a:lnTo>
                  <a:pt x="37293" y="1375693"/>
                </a:lnTo>
                <a:lnTo>
                  <a:pt x="59918" y="1406569"/>
                </a:lnTo>
                <a:lnTo>
                  <a:pt x="86924" y="1433580"/>
                </a:lnTo>
                <a:lnTo>
                  <a:pt x="117798" y="1456211"/>
                </a:lnTo>
                <a:lnTo>
                  <a:pt x="152027" y="1473950"/>
                </a:lnTo>
                <a:lnTo>
                  <a:pt x="189100" y="1486282"/>
                </a:lnTo>
                <a:lnTo>
                  <a:pt x="228504" y="1492694"/>
                </a:lnTo>
                <a:lnTo>
                  <a:pt x="248920" y="1493520"/>
                </a:lnTo>
                <a:lnTo>
                  <a:pt x="4818380" y="1493520"/>
                </a:lnTo>
                <a:lnTo>
                  <a:pt x="4858741" y="1490260"/>
                </a:lnTo>
                <a:lnTo>
                  <a:pt x="4897034" y="1480824"/>
                </a:lnTo>
                <a:lnTo>
                  <a:pt x="4932746" y="1465724"/>
                </a:lnTo>
                <a:lnTo>
                  <a:pt x="4965362" y="1445475"/>
                </a:lnTo>
                <a:lnTo>
                  <a:pt x="4994370" y="1420590"/>
                </a:lnTo>
                <a:lnTo>
                  <a:pt x="5019255" y="1391582"/>
                </a:lnTo>
                <a:lnTo>
                  <a:pt x="5039504" y="1358966"/>
                </a:lnTo>
                <a:lnTo>
                  <a:pt x="5054604" y="1323254"/>
                </a:lnTo>
                <a:lnTo>
                  <a:pt x="5064040" y="1284961"/>
                </a:lnTo>
                <a:lnTo>
                  <a:pt x="5067300" y="1244600"/>
                </a:lnTo>
                <a:lnTo>
                  <a:pt x="5067300" y="248920"/>
                </a:lnTo>
                <a:lnTo>
                  <a:pt x="5064040" y="208558"/>
                </a:lnTo>
                <a:lnTo>
                  <a:pt x="5054604" y="170265"/>
                </a:lnTo>
                <a:lnTo>
                  <a:pt x="5039504" y="134553"/>
                </a:lnTo>
                <a:lnTo>
                  <a:pt x="5019255" y="101937"/>
                </a:lnTo>
                <a:lnTo>
                  <a:pt x="4994370" y="72929"/>
                </a:lnTo>
                <a:lnTo>
                  <a:pt x="4965362" y="48044"/>
                </a:lnTo>
                <a:lnTo>
                  <a:pt x="4932746" y="27795"/>
                </a:lnTo>
                <a:lnTo>
                  <a:pt x="4897034" y="12695"/>
                </a:lnTo>
                <a:lnTo>
                  <a:pt x="4858741" y="3259"/>
                </a:lnTo>
                <a:lnTo>
                  <a:pt x="4818380" y="0"/>
                </a:lnTo>
                <a:lnTo>
                  <a:pt x="248920" y="0"/>
                </a:lnTo>
                <a:lnTo>
                  <a:pt x="208543" y="3259"/>
                </a:lnTo>
                <a:lnTo>
                  <a:pt x="170240" y="12695"/>
                </a:lnTo>
                <a:lnTo>
                  <a:pt x="134525" y="27795"/>
                </a:lnTo>
                <a:lnTo>
                  <a:pt x="101909" y="48044"/>
                </a:lnTo>
                <a:lnTo>
                  <a:pt x="72905" y="72929"/>
                </a:lnTo>
                <a:lnTo>
                  <a:pt x="48026" y="101937"/>
                </a:lnTo>
                <a:lnTo>
                  <a:pt x="27783" y="134553"/>
                </a:lnTo>
                <a:lnTo>
                  <a:pt x="12689" y="170265"/>
                </a:lnTo>
                <a:lnTo>
                  <a:pt x="3257" y="208558"/>
                </a:lnTo>
                <a:lnTo>
                  <a:pt x="0" y="248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0654" y="3077717"/>
            <a:ext cx="5067300" cy="1493520"/>
          </a:xfrm>
          <a:custGeom>
            <a:avLst/>
            <a:gdLst/>
            <a:ahLst/>
            <a:cxnLst/>
            <a:rect l="l" t="t" r="r" b="b"/>
            <a:pathLst>
              <a:path w="5067300" h="1493520">
                <a:moveTo>
                  <a:pt x="0" y="248920"/>
                </a:moveTo>
                <a:lnTo>
                  <a:pt x="3257" y="208558"/>
                </a:lnTo>
                <a:lnTo>
                  <a:pt x="12689" y="170265"/>
                </a:lnTo>
                <a:lnTo>
                  <a:pt x="27783" y="134553"/>
                </a:lnTo>
                <a:lnTo>
                  <a:pt x="48026" y="101937"/>
                </a:lnTo>
                <a:lnTo>
                  <a:pt x="72905" y="72929"/>
                </a:lnTo>
                <a:lnTo>
                  <a:pt x="101909" y="48044"/>
                </a:lnTo>
                <a:lnTo>
                  <a:pt x="134525" y="27795"/>
                </a:lnTo>
                <a:lnTo>
                  <a:pt x="170240" y="12695"/>
                </a:lnTo>
                <a:lnTo>
                  <a:pt x="208543" y="3259"/>
                </a:lnTo>
                <a:lnTo>
                  <a:pt x="248920" y="0"/>
                </a:lnTo>
                <a:lnTo>
                  <a:pt x="4818380" y="0"/>
                </a:lnTo>
                <a:lnTo>
                  <a:pt x="4858741" y="3259"/>
                </a:lnTo>
                <a:lnTo>
                  <a:pt x="4897034" y="12695"/>
                </a:lnTo>
                <a:lnTo>
                  <a:pt x="4932746" y="27795"/>
                </a:lnTo>
                <a:lnTo>
                  <a:pt x="4965362" y="48044"/>
                </a:lnTo>
                <a:lnTo>
                  <a:pt x="4994370" y="72929"/>
                </a:lnTo>
                <a:lnTo>
                  <a:pt x="5019255" y="101937"/>
                </a:lnTo>
                <a:lnTo>
                  <a:pt x="5039504" y="134553"/>
                </a:lnTo>
                <a:lnTo>
                  <a:pt x="5054604" y="170265"/>
                </a:lnTo>
                <a:lnTo>
                  <a:pt x="5064040" y="208558"/>
                </a:lnTo>
                <a:lnTo>
                  <a:pt x="5067300" y="248920"/>
                </a:lnTo>
                <a:lnTo>
                  <a:pt x="5067300" y="1244600"/>
                </a:lnTo>
                <a:lnTo>
                  <a:pt x="5064040" y="1284961"/>
                </a:lnTo>
                <a:lnTo>
                  <a:pt x="5054604" y="1323254"/>
                </a:lnTo>
                <a:lnTo>
                  <a:pt x="5039504" y="1358966"/>
                </a:lnTo>
                <a:lnTo>
                  <a:pt x="5019255" y="1391582"/>
                </a:lnTo>
                <a:lnTo>
                  <a:pt x="4994370" y="1420590"/>
                </a:lnTo>
                <a:lnTo>
                  <a:pt x="4965362" y="1445475"/>
                </a:lnTo>
                <a:lnTo>
                  <a:pt x="4932746" y="1465724"/>
                </a:lnTo>
                <a:lnTo>
                  <a:pt x="4897034" y="1480824"/>
                </a:lnTo>
                <a:lnTo>
                  <a:pt x="4858741" y="1490260"/>
                </a:lnTo>
                <a:lnTo>
                  <a:pt x="4818380" y="1493520"/>
                </a:lnTo>
                <a:lnTo>
                  <a:pt x="248920" y="1493520"/>
                </a:lnTo>
                <a:lnTo>
                  <a:pt x="208543" y="1490260"/>
                </a:lnTo>
                <a:lnTo>
                  <a:pt x="170240" y="1480824"/>
                </a:lnTo>
                <a:lnTo>
                  <a:pt x="134525" y="1465724"/>
                </a:lnTo>
                <a:lnTo>
                  <a:pt x="101909" y="1445475"/>
                </a:lnTo>
                <a:lnTo>
                  <a:pt x="72905" y="1420590"/>
                </a:lnTo>
                <a:lnTo>
                  <a:pt x="48026" y="1391582"/>
                </a:lnTo>
                <a:lnTo>
                  <a:pt x="27783" y="1358966"/>
                </a:lnTo>
                <a:lnTo>
                  <a:pt x="12689" y="1323254"/>
                </a:lnTo>
                <a:lnTo>
                  <a:pt x="3257" y="1284961"/>
                </a:lnTo>
                <a:lnTo>
                  <a:pt x="0" y="1244600"/>
                </a:lnTo>
                <a:lnTo>
                  <a:pt x="0" y="248920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5008" y="2900172"/>
            <a:ext cx="681228" cy="6812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0822" y="2935986"/>
            <a:ext cx="560832" cy="560831"/>
          </a:xfrm>
          <a:custGeom>
            <a:avLst/>
            <a:gdLst/>
            <a:ahLst/>
            <a:cxnLst/>
            <a:rect l="l" t="t" r="r" b="b"/>
            <a:pathLst>
              <a:path w="560832" h="560831">
                <a:moveTo>
                  <a:pt x="0" y="280415"/>
                </a:moveTo>
                <a:lnTo>
                  <a:pt x="929" y="303406"/>
                </a:lnTo>
                <a:lnTo>
                  <a:pt x="3670" y="325887"/>
                </a:lnTo>
                <a:lnTo>
                  <a:pt x="8149" y="347784"/>
                </a:lnTo>
                <a:lnTo>
                  <a:pt x="14296" y="369027"/>
                </a:lnTo>
                <a:lnTo>
                  <a:pt x="22037" y="389542"/>
                </a:lnTo>
                <a:lnTo>
                  <a:pt x="31300" y="409258"/>
                </a:lnTo>
                <a:lnTo>
                  <a:pt x="42014" y="428102"/>
                </a:lnTo>
                <a:lnTo>
                  <a:pt x="54105" y="446001"/>
                </a:lnTo>
                <a:lnTo>
                  <a:pt x="67503" y="462884"/>
                </a:lnTo>
                <a:lnTo>
                  <a:pt x="82134" y="478678"/>
                </a:lnTo>
                <a:lnTo>
                  <a:pt x="97926" y="493311"/>
                </a:lnTo>
                <a:lnTo>
                  <a:pt x="114808" y="506711"/>
                </a:lnTo>
                <a:lnTo>
                  <a:pt x="132707" y="518805"/>
                </a:lnTo>
                <a:lnTo>
                  <a:pt x="151551" y="529521"/>
                </a:lnTo>
                <a:lnTo>
                  <a:pt x="171267" y="538787"/>
                </a:lnTo>
                <a:lnTo>
                  <a:pt x="191785" y="546530"/>
                </a:lnTo>
                <a:lnTo>
                  <a:pt x="213030" y="552679"/>
                </a:lnTo>
                <a:lnTo>
                  <a:pt x="234932" y="557160"/>
                </a:lnTo>
                <a:lnTo>
                  <a:pt x="257418" y="559902"/>
                </a:lnTo>
                <a:lnTo>
                  <a:pt x="280416" y="560831"/>
                </a:lnTo>
                <a:lnTo>
                  <a:pt x="303413" y="559902"/>
                </a:lnTo>
                <a:lnTo>
                  <a:pt x="325899" y="557160"/>
                </a:lnTo>
                <a:lnTo>
                  <a:pt x="347801" y="552679"/>
                </a:lnTo>
                <a:lnTo>
                  <a:pt x="369046" y="546530"/>
                </a:lnTo>
                <a:lnTo>
                  <a:pt x="389564" y="538787"/>
                </a:lnTo>
                <a:lnTo>
                  <a:pt x="409280" y="529521"/>
                </a:lnTo>
                <a:lnTo>
                  <a:pt x="428124" y="518805"/>
                </a:lnTo>
                <a:lnTo>
                  <a:pt x="446023" y="506711"/>
                </a:lnTo>
                <a:lnTo>
                  <a:pt x="462905" y="493311"/>
                </a:lnTo>
                <a:lnTo>
                  <a:pt x="478697" y="478678"/>
                </a:lnTo>
                <a:lnTo>
                  <a:pt x="493328" y="462884"/>
                </a:lnTo>
                <a:lnTo>
                  <a:pt x="506726" y="446001"/>
                </a:lnTo>
                <a:lnTo>
                  <a:pt x="518817" y="428102"/>
                </a:lnTo>
                <a:lnTo>
                  <a:pt x="529531" y="409258"/>
                </a:lnTo>
                <a:lnTo>
                  <a:pt x="538794" y="389542"/>
                </a:lnTo>
                <a:lnTo>
                  <a:pt x="546535" y="369027"/>
                </a:lnTo>
                <a:lnTo>
                  <a:pt x="552682" y="347784"/>
                </a:lnTo>
                <a:lnTo>
                  <a:pt x="557161" y="325887"/>
                </a:lnTo>
                <a:lnTo>
                  <a:pt x="559902" y="303406"/>
                </a:lnTo>
                <a:lnTo>
                  <a:pt x="560832" y="280415"/>
                </a:lnTo>
                <a:lnTo>
                  <a:pt x="559902" y="257425"/>
                </a:lnTo>
                <a:lnTo>
                  <a:pt x="557161" y="234944"/>
                </a:lnTo>
                <a:lnTo>
                  <a:pt x="552682" y="213047"/>
                </a:lnTo>
                <a:lnTo>
                  <a:pt x="546535" y="191804"/>
                </a:lnTo>
                <a:lnTo>
                  <a:pt x="538794" y="171289"/>
                </a:lnTo>
                <a:lnTo>
                  <a:pt x="529531" y="151573"/>
                </a:lnTo>
                <a:lnTo>
                  <a:pt x="518817" y="132729"/>
                </a:lnTo>
                <a:lnTo>
                  <a:pt x="506726" y="114830"/>
                </a:lnTo>
                <a:lnTo>
                  <a:pt x="493328" y="97947"/>
                </a:lnTo>
                <a:lnTo>
                  <a:pt x="478697" y="82153"/>
                </a:lnTo>
                <a:lnTo>
                  <a:pt x="462905" y="67520"/>
                </a:lnTo>
                <a:lnTo>
                  <a:pt x="446023" y="54120"/>
                </a:lnTo>
                <a:lnTo>
                  <a:pt x="428124" y="42026"/>
                </a:lnTo>
                <a:lnTo>
                  <a:pt x="409280" y="31310"/>
                </a:lnTo>
                <a:lnTo>
                  <a:pt x="389564" y="22044"/>
                </a:lnTo>
                <a:lnTo>
                  <a:pt x="369046" y="14301"/>
                </a:lnTo>
                <a:lnTo>
                  <a:pt x="347801" y="8152"/>
                </a:lnTo>
                <a:lnTo>
                  <a:pt x="325899" y="3671"/>
                </a:lnTo>
                <a:lnTo>
                  <a:pt x="303413" y="929"/>
                </a:lnTo>
                <a:lnTo>
                  <a:pt x="280416" y="0"/>
                </a:lnTo>
                <a:lnTo>
                  <a:pt x="257418" y="929"/>
                </a:lnTo>
                <a:lnTo>
                  <a:pt x="234932" y="3671"/>
                </a:lnTo>
                <a:lnTo>
                  <a:pt x="213030" y="8152"/>
                </a:lnTo>
                <a:lnTo>
                  <a:pt x="191785" y="14301"/>
                </a:lnTo>
                <a:lnTo>
                  <a:pt x="171267" y="22044"/>
                </a:lnTo>
                <a:lnTo>
                  <a:pt x="151551" y="31310"/>
                </a:lnTo>
                <a:lnTo>
                  <a:pt x="132707" y="42026"/>
                </a:lnTo>
                <a:lnTo>
                  <a:pt x="114808" y="54120"/>
                </a:lnTo>
                <a:lnTo>
                  <a:pt x="97926" y="67520"/>
                </a:lnTo>
                <a:lnTo>
                  <a:pt x="82134" y="82153"/>
                </a:lnTo>
                <a:lnTo>
                  <a:pt x="67503" y="97947"/>
                </a:lnTo>
                <a:lnTo>
                  <a:pt x="54105" y="114830"/>
                </a:lnTo>
                <a:lnTo>
                  <a:pt x="42014" y="132729"/>
                </a:lnTo>
                <a:lnTo>
                  <a:pt x="31300" y="151573"/>
                </a:lnTo>
                <a:lnTo>
                  <a:pt x="22037" y="171289"/>
                </a:lnTo>
                <a:lnTo>
                  <a:pt x="14296" y="191804"/>
                </a:lnTo>
                <a:lnTo>
                  <a:pt x="8149" y="213047"/>
                </a:lnTo>
                <a:lnTo>
                  <a:pt x="3670" y="234944"/>
                </a:lnTo>
                <a:lnTo>
                  <a:pt x="929" y="257425"/>
                </a:lnTo>
                <a:lnTo>
                  <a:pt x="0" y="280415"/>
                </a:lnTo>
                <a:close/>
              </a:path>
            </a:pathLst>
          </a:custGeom>
          <a:solidFill>
            <a:srgbClr val="CCDD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0822" y="2935986"/>
            <a:ext cx="560832" cy="560831"/>
          </a:xfrm>
          <a:custGeom>
            <a:avLst/>
            <a:gdLst/>
            <a:ahLst/>
            <a:cxnLst/>
            <a:rect l="l" t="t" r="r" b="b"/>
            <a:pathLst>
              <a:path w="560832" h="560831">
                <a:moveTo>
                  <a:pt x="0" y="280415"/>
                </a:moveTo>
                <a:lnTo>
                  <a:pt x="929" y="257425"/>
                </a:lnTo>
                <a:lnTo>
                  <a:pt x="3670" y="234944"/>
                </a:lnTo>
                <a:lnTo>
                  <a:pt x="8149" y="213047"/>
                </a:lnTo>
                <a:lnTo>
                  <a:pt x="14296" y="191804"/>
                </a:lnTo>
                <a:lnTo>
                  <a:pt x="22037" y="171289"/>
                </a:lnTo>
                <a:lnTo>
                  <a:pt x="31300" y="151573"/>
                </a:lnTo>
                <a:lnTo>
                  <a:pt x="42014" y="132729"/>
                </a:lnTo>
                <a:lnTo>
                  <a:pt x="54105" y="114830"/>
                </a:lnTo>
                <a:lnTo>
                  <a:pt x="67503" y="97947"/>
                </a:lnTo>
                <a:lnTo>
                  <a:pt x="82134" y="82153"/>
                </a:lnTo>
                <a:lnTo>
                  <a:pt x="97926" y="67520"/>
                </a:lnTo>
                <a:lnTo>
                  <a:pt x="114808" y="54120"/>
                </a:lnTo>
                <a:lnTo>
                  <a:pt x="132707" y="42026"/>
                </a:lnTo>
                <a:lnTo>
                  <a:pt x="151551" y="31310"/>
                </a:lnTo>
                <a:lnTo>
                  <a:pt x="171267" y="22044"/>
                </a:lnTo>
                <a:lnTo>
                  <a:pt x="191785" y="14301"/>
                </a:lnTo>
                <a:lnTo>
                  <a:pt x="213030" y="8152"/>
                </a:lnTo>
                <a:lnTo>
                  <a:pt x="234932" y="3671"/>
                </a:lnTo>
                <a:lnTo>
                  <a:pt x="257418" y="929"/>
                </a:lnTo>
                <a:lnTo>
                  <a:pt x="280416" y="0"/>
                </a:lnTo>
                <a:lnTo>
                  <a:pt x="303413" y="929"/>
                </a:lnTo>
                <a:lnTo>
                  <a:pt x="325899" y="3671"/>
                </a:lnTo>
                <a:lnTo>
                  <a:pt x="347801" y="8152"/>
                </a:lnTo>
                <a:lnTo>
                  <a:pt x="369046" y="14301"/>
                </a:lnTo>
                <a:lnTo>
                  <a:pt x="389564" y="22044"/>
                </a:lnTo>
                <a:lnTo>
                  <a:pt x="409280" y="31310"/>
                </a:lnTo>
                <a:lnTo>
                  <a:pt x="428124" y="42026"/>
                </a:lnTo>
                <a:lnTo>
                  <a:pt x="446023" y="54120"/>
                </a:lnTo>
                <a:lnTo>
                  <a:pt x="462905" y="67520"/>
                </a:lnTo>
                <a:lnTo>
                  <a:pt x="478697" y="82153"/>
                </a:lnTo>
                <a:lnTo>
                  <a:pt x="493328" y="97947"/>
                </a:lnTo>
                <a:lnTo>
                  <a:pt x="506726" y="114830"/>
                </a:lnTo>
                <a:lnTo>
                  <a:pt x="518817" y="132729"/>
                </a:lnTo>
                <a:lnTo>
                  <a:pt x="529531" y="151573"/>
                </a:lnTo>
                <a:lnTo>
                  <a:pt x="538794" y="171289"/>
                </a:lnTo>
                <a:lnTo>
                  <a:pt x="546535" y="191804"/>
                </a:lnTo>
                <a:lnTo>
                  <a:pt x="552682" y="213047"/>
                </a:lnTo>
                <a:lnTo>
                  <a:pt x="557161" y="234944"/>
                </a:lnTo>
                <a:lnTo>
                  <a:pt x="559902" y="257425"/>
                </a:lnTo>
                <a:lnTo>
                  <a:pt x="560832" y="280415"/>
                </a:lnTo>
                <a:lnTo>
                  <a:pt x="559902" y="303406"/>
                </a:lnTo>
                <a:lnTo>
                  <a:pt x="557161" y="325887"/>
                </a:lnTo>
                <a:lnTo>
                  <a:pt x="552682" y="347784"/>
                </a:lnTo>
                <a:lnTo>
                  <a:pt x="546535" y="369027"/>
                </a:lnTo>
                <a:lnTo>
                  <a:pt x="538794" y="389542"/>
                </a:lnTo>
                <a:lnTo>
                  <a:pt x="529531" y="409258"/>
                </a:lnTo>
                <a:lnTo>
                  <a:pt x="518817" y="428102"/>
                </a:lnTo>
                <a:lnTo>
                  <a:pt x="506726" y="446001"/>
                </a:lnTo>
                <a:lnTo>
                  <a:pt x="493328" y="462884"/>
                </a:lnTo>
                <a:lnTo>
                  <a:pt x="478697" y="478678"/>
                </a:lnTo>
                <a:lnTo>
                  <a:pt x="462905" y="493311"/>
                </a:lnTo>
                <a:lnTo>
                  <a:pt x="446023" y="506711"/>
                </a:lnTo>
                <a:lnTo>
                  <a:pt x="428124" y="518805"/>
                </a:lnTo>
                <a:lnTo>
                  <a:pt x="409280" y="529521"/>
                </a:lnTo>
                <a:lnTo>
                  <a:pt x="389564" y="538787"/>
                </a:lnTo>
                <a:lnTo>
                  <a:pt x="369046" y="546530"/>
                </a:lnTo>
                <a:lnTo>
                  <a:pt x="347801" y="552679"/>
                </a:lnTo>
                <a:lnTo>
                  <a:pt x="325899" y="557160"/>
                </a:lnTo>
                <a:lnTo>
                  <a:pt x="303413" y="559902"/>
                </a:lnTo>
                <a:lnTo>
                  <a:pt x="280416" y="560831"/>
                </a:lnTo>
                <a:lnTo>
                  <a:pt x="257418" y="559902"/>
                </a:lnTo>
                <a:lnTo>
                  <a:pt x="234932" y="557160"/>
                </a:lnTo>
                <a:lnTo>
                  <a:pt x="213030" y="552679"/>
                </a:lnTo>
                <a:lnTo>
                  <a:pt x="191785" y="546530"/>
                </a:lnTo>
                <a:lnTo>
                  <a:pt x="171267" y="538787"/>
                </a:lnTo>
                <a:lnTo>
                  <a:pt x="151551" y="529521"/>
                </a:lnTo>
                <a:lnTo>
                  <a:pt x="132707" y="518805"/>
                </a:lnTo>
                <a:lnTo>
                  <a:pt x="114808" y="506711"/>
                </a:lnTo>
                <a:lnTo>
                  <a:pt x="97926" y="493311"/>
                </a:lnTo>
                <a:lnTo>
                  <a:pt x="82134" y="478678"/>
                </a:lnTo>
                <a:lnTo>
                  <a:pt x="67503" y="462884"/>
                </a:lnTo>
                <a:lnTo>
                  <a:pt x="54105" y="446001"/>
                </a:lnTo>
                <a:lnTo>
                  <a:pt x="42014" y="428102"/>
                </a:lnTo>
                <a:lnTo>
                  <a:pt x="31300" y="409258"/>
                </a:lnTo>
                <a:lnTo>
                  <a:pt x="22037" y="389542"/>
                </a:lnTo>
                <a:lnTo>
                  <a:pt x="14296" y="369027"/>
                </a:lnTo>
                <a:lnTo>
                  <a:pt x="8149" y="347784"/>
                </a:lnTo>
                <a:lnTo>
                  <a:pt x="3670" y="325887"/>
                </a:lnTo>
                <a:lnTo>
                  <a:pt x="929" y="303406"/>
                </a:lnTo>
                <a:lnTo>
                  <a:pt x="0" y="280415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4874" y="3134385"/>
            <a:ext cx="369477" cy="154296"/>
          </a:xfrm>
          <a:custGeom>
            <a:avLst/>
            <a:gdLst/>
            <a:ahLst/>
            <a:cxnLst/>
            <a:rect l="l" t="t" r="r" b="b"/>
            <a:pathLst>
              <a:path w="369477" h="154296">
                <a:moveTo>
                  <a:pt x="312343" y="146919"/>
                </a:moveTo>
                <a:lnTo>
                  <a:pt x="317478" y="154296"/>
                </a:lnTo>
                <a:lnTo>
                  <a:pt x="325278" y="144255"/>
                </a:lnTo>
                <a:lnTo>
                  <a:pt x="332630" y="133882"/>
                </a:lnTo>
                <a:lnTo>
                  <a:pt x="339524" y="123193"/>
                </a:lnTo>
                <a:lnTo>
                  <a:pt x="342093" y="100840"/>
                </a:lnTo>
                <a:lnTo>
                  <a:pt x="334058" y="115607"/>
                </a:lnTo>
                <a:lnTo>
                  <a:pt x="327324" y="126390"/>
                </a:lnTo>
                <a:lnTo>
                  <a:pt x="320081" y="136833"/>
                </a:lnTo>
                <a:lnTo>
                  <a:pt x="312343" y="146919"/>
                </a:lnTo>
                <a:close/>
              </a:path>
              <a:path w="369477" h="154296">
                <a:moveTo>
                  <a:pt x="1426" y="33614"/>
                </a:moveTo>
                <a:lnTo>
                  <a:pt x="0" y="41102"/>
                </a:lnTo>
                <a:lnTo>
                  <a:pt x="140" y="49915"/>
                </a:lnTo>
                <a:lnTo>
                  <a:pt x="1844" y="60041"/>
                </a:lnTo>
                <a:lnTo>
                  <a:pt x="5108" y="71467"/>
                </a:lnTo>
                <a:lnTo>
                  <a:pt x="9928" y="84182"/>
                </a:lnTo>
                <a:lnTo>
                  <a:pt x="16301" y="98174"/>
                </a:lnTo>
                <a:lnTo>
                  <a:pt x="24222" y="113430"/>
                </a:lnTo>
                <a:lnTo>
                  <a:pt x="27807" y="119856"/>
                </a:lnTo>
                <a:lnTo>
                  <a:pt x="34559" y="130638"/>
                </a:lnTo>
                <a:lnTo>
                  <a:pt x="41773" y="141109"/>
                </a:lnTo>
                <a:lnTo>
                  <a:pt x="49437" y="151253"/>
                </a:lnTo>
                <a:lnTo>
                  <a:pt x="57541" y="161055"/>
                </a:lnTo>
                <a:lnTo>
                  <a:pt x="62108" y="166208"/>
                </a:lnTo>
                <a:lnTo>
                  <a:pt x="72847" y="173500"/>
                </a:lnTo>
                <a:lnTo>
                  <a:pt x="83970" y="180093"/>
                </a:lnTo>
                <a:lnTo>
                  <a:pt x="95443" y="185976"/>
                </a:lnTo>
                <a:lnTo>
                  <a:pt x="107232" y="191137"/>
                </a:lnTo>
                <a:lnTo>
                  <a:pt x="119302" y="195564"/>
                </a:lnTo>
                <a:lnTo>
                  <a:pt x="131619" y="199247"/>
                </a:lnTo>
                <a:lnTo>
                  <a:pt x="144148" y="202174"/>
                </a:lnTo>
                <a:lnTo>
                  <a:pt x="156854" y="204334"/>
                </a:lnTo>
                <a:lnTo>
                  <a:pt x="169704" y="205715"/>
                </a:lnTo>
                <a:lnTo>
                  <a:pt x="182662" y="206307"/>
                </a:lnTo>
                <a:lnTo>
                  <a:pt x="184676" y="206327"/>
                </a:lnTo>
                <a:lnTo>
                  <a:pt x="197647" y="205859"/>
                </a:lnTo>
                <a:lnTo>
                  <a:pt x="192627" y="197482"/>
                </a:lnTo>
                <a:lnTo>
                  <a:pt x="184676" y="197730"/>
                </a:lnTo>
                <a:lnTo>
                  <a:pt x="171729" y="197170"/>
                </a:lnTo>
                <a:lnTo>
                  <a:pt x="158891" y="195804"/>
                </a:lnTo>
                <a:lnTo>
                  <a:pt x="146198" y="193646"/>
                </a:lnTo>
                <a:lnTo>
                  <a:pt x="133685" y="190706"/>
                </a:lnTo>
                <a:lnTo>
                  <a:pt x="121388" y="186996"/>
                </a:lnTo>
                <a:lnTo>
                  <a:pt x="109343" y="182528"/>
                </a:lnTo>
                <a:lnTo>
                  <a:pt x="97587" y="177313"/>
                </a:lnTo>
                <a:lnTo>
                  <a:pt x="86154" y="171363"/>
                </a:lnTo>
                <a:lnTo>
                  <a:pt x="75082" y="164689"/>
                </a:lnTo>
                <a:lnTo>
                  <a:pt x="68484" y="160243"/>
                </a:lnTo>
                <a:lnTo>
                  <a:pt x="60876" y="42254"/>
                </a:lnTo>
                <a:lnTo>
                  <a:pt x="59182" y="149583"/>
                </a:lnTo>
                <a:lnTo>
                  <a:pt x="51316" y="139597"/>
                </a:lnTo>
                <a:lnTo>
                  <a:pt x="43937" y="129250"/>
                </a:lnTo>
                <a:lnTo>
                  <a:pt x="37058" y="118559"/>
                </a:lnTo>
                <a:lnTo>
                  <a:pt x="24841" y="96077"/>
                </a:lnTo>
                <a:lnTo>
                  <a:pt x="17334" y="79680"/>
                </a:lnTo>
                <a:lnTo>
                  <a:pt x="12366" y="66144"/>
                </a:lnTo>
                <a:lnTo>
                  <a:pt x="9544" y="55196"/>
                </a:lnTo>
                <a:lnTo>
                  <a:pt x="8471" y="46566"/>
                </a:lnTo>
                <a:lnTo>
                  <a:pt x="7920" y="22126"/>
                </a:lnTo>
                <a:lnTo>
                  <a:pt x="3338" y="27291"/>
                </a:lnTo>
                <a:lnTo>
                  <a:pt x="1426" y="33614"/>
                </a:lnTo>
                <a:close/>
              </a:path>
              <a:path w="369477" h="154296">
                <a:moveTo>
                  <a:pt x="339524" y="123193"/>
                </a:moveTo>
                <a:lnTo>
                  <a:pt x="341544" y="119856"/>
                </a:lnTo>
                <a:lnTo>
                  <a:pt x="350081" y="104102"/>
                </a:lnTo>
                <a:lnTo>
                  <a:pt x="357071" y="89608"/>
                </a:lnTo>
                <a:lnTo>
                  <a:pt x="362510" y="76386"/>
                </a:lnTo>
                <a:lnTo>
                  <a:pt x="366393" y="64446"/>
                </a:lnTo>
                <a:lnTo>
                  <a:pt x="368717" y="53802"/>
                </a:lnTo>
                <a:lnTo>
                  <a:pt x="369477" y="44464"/>
                </a:lnTo>
                <a:lnTo>
                  <a:pt x="368669" y="36445"/>
                </a:lnTo>
                <a:lnTo>
                  <a:pt x="366009" y="27295"/>
                </a:lnTo>
                <a:lnTo>
                  <a:pt x="361424" y="22126"/>
                </a:lnTo>
                <a:lnTo>
                  <a:pt x="355370" y="19475"/>
                </a:lnTo>
                <a:lnTo>
                  <a:pt x="345483" y="17167"/>
                </a:lnTo>
                <a:lnTo>
                  <a:pt x="334980" y="18959"/>
                </a:lnTo>
                <a:lnTo>
                  <a:pt x="323877" y="24827"/>
                </a:lnTo>
                <a:lnTo>
                  <a:pt x="312376" y="34559"/>
                </a:lnTo>
                <a:lnTo>
                  <a:pt x="307722" y="31972"/>
                </a:lnTo>
                <a:lnTo>
                  <a:pt x="292493" y="24461"/>
                </a:lnTo>
                <a:lnTo>
                  <a:pt x="282207" y="20042"/>
                </a:lnTo>
                <a:lnTo>
                  <a:pt x="270335" y="15516"/>
                </a:lnTo>
                <a:lnTo>
                  <a:pt x="257020" y="11137"/>
                </a:lnTo>
                <a:lnTo>
                  <a:pt x="242409" y="7156"/>
                </a:lnTo>
                <a:lnTo>
                  <a:pt x="226646" y="3826"/>
                </a:lnTo>
                <a:lnTo>
                  <a:pt x="209877" y="1399"/>
                </a:lnTo>
                <a:lnTo>
                  <a:pt x="192246" y="128"/>
                </a:lnTo>
                <a:lnTo>
                  <a:pt x="184672" y="0"/>
                </a:lnTo>
                <a:lnTo>
                  <a:pt x="166725" y="714"/>
                </a:lnTo>
                <a:lnTo>
                  <a:pt x="149579" y="2690"/>
                </a:lnTo>
                <a:lnTo>
                  <a:pt x="133379" y="5674"/>
                </a:lnTo>
                <a:lnTo>
                  <a:pt x="118270" y="9414"/>
                </a:lnTo>
                <a:lnTo>
                  <a:pt x="104398" y="13659"/>
                </a:lnTo>
                <a:lnTo>
                  <a:pt x="91907" y="18154"/>
                </a:lnTo>
                <a:lnTo>
                  <a:pt x="80942" y="22649"/>
                </a:lnTo>
                <a:lnTo>
                  <a:pt x="71649" y="26890"/>
                </a:lnTo>
                <a:lnTo>
                  <a:pt x="58657" y="33602"/>
                </a:lnTo>
                <a:lnTo>
                  <a:pt x="56972" y="34559"/>
                </a:lnTo>
                <a:lnTo>
                  <a:pt x="45293" y="24705"/>
                </a:lnTo>
                <a:lnTo>
                  <a:pt x="34198" y="18902"/>
                </a:lnTo>
                <a:lnTo>
                  <a:pt x="23702" y="17173"/>
                </a:lnTo>
                <a:lnTo>
                  <a:pt x="13967" y="19475"/>
                </a:lnTo>
                <a:lnTo>
                  <a:pt x="7920" y="22126"/>
                </a:lnTo>
                <a:lnTo>
                  <a:pt x="8471" y="46566"/>
                </a:lnTo>
                <a:lnTo>
                  <a:pt x="8755" y="39980"/>
                </a:lnTo>
                <a:lnTo>
                  <a:pt x="9605" y="36264"/>
                </a:lnTo>
                <a:lnTo>
                  <a:pt x="10786" y="32249"/>
                </a:lnTo>
                <a:lnTo>
                  <a:pt x="13687" y="28964"/>
                </a:lnTo>
                <a:lnTo>
                  <a:pt x="17527" y="27298"/>
                </a:lnTo>
                <a:lnTo>
                  <a:pt x="26754" y="25998"/>
                </a:lnTo>
                <a:lnTo>
                  <a:pt x="37191" y="29800"/>
                </a:lnTo>
                <a:lnTo>
                  <a:pt x="48702" y="38564"/>
                </a:lnTo>
                <a:lnTo>
                  <a:pt x="52243" y="42035"/>
                </a:lnTo>
                <a:lnTo>
                  <a:pt x="59182" y="149583"/>
                </a:lnTo>
                <a:lnTo>
                  <a:pt x="60876" y="42254"/>
                </a:lnTo>
                <a:lnTo>
                  <a:pt x="71938" y="36407"/>
                </a:lnTo>
                <a:lnTo>
                  <a:pt x="80585" y="32332"/>
                </a:lnTo>
                <a:lnTo>
                  <a:pt x="91075" y="27865"/>
                </a:lnTo>
                <a:lnTo>
                  <a:pt x="103231" y="23288"/>
                </a:lnTo>
                <a:lnTo>
                  <a:pt x="116876" y="18883"/>
                </a:lnTo>
                <a:lnTo>
                  <a:pt x="131835" y="14930"/>
                </a:lnTo>
                <a:lnTo>
                  <a:pt x="147930" y="11712"/>
                </a:lnTo>
                <a:lnTo>
                  <a:pt x="164985" y="9509"/>
                </a:lnTo>
                <a:lnTo>
                  <a:pt x="182823" y="8605"/>
                </a:lnTo>
                <a:lnTo>
                  <a:pt x="184672" y="8596"/>
                </a:lnTo>
                <a:lnTo>
                  <a:pt x="202579" y="9353"/>
                </a:lnTo>
                <a:lnTo>
                  <a:pt x="219721" y="11436"/>
                </a:lnTo>
                <a:lnTo>
                  <a:pt x="235921" y="14564"/>
                </a:lnTo>
                <a:lnTo>
                  <a:pt x="251003" y="18455"/>
                </a:lnTo>
                <a:lnTo>
                  <a:pt x="264791" y="22827"/>
                </a:lnTo>
                <a:lnTo>
                  <a:pt x="277107" y="27399"/>
                </a:lnTo>
                <a:lnTo>
                  <a:pt x="287776" y="31889"/>
                </a:lnTo>
                <a:lnTo>
                  <a:pt x="296621" y="36016"/>
                </a:lnTo>
                <a:lnTo>
                  <a:pt x="308479" y="42254"/>
                </a:lnTo>
                <a:lnTo>
                  <a:pt x="300867" y="160244"/>
                </a:lnTo>
                <a:lnTo>
                  <a:pt x="290034" y="167355"/>
                </a:lnTo>
                <a:lnTo>
                  <a:pt x="278818" y="173751"/>
                </a:lnTo>
                <a:lnTo>
                  <a:pt x="267257" y="179418"/>
                </a:lnTo>
                <a:lnTo>
                  <a:pt x="255385" y="184345"/>
                </a:lnTo>
                <a:lnTo>
                  <a:pt x="243239" y="188522"/>
                </a:lnTo>
                <a:lnTo>
                  <a:pt x="230854" y="191935"/>
                </a:lnTo>
                <a:lnTo>
                  <a:pt x="218267" y="194574"/>
                </a:lnTo>
                <a:lnTo>
                  <a:pt x="205512" y="196427"/>
                </a:lnTo>
                <a:lnTo>
                  <a:pt x="192627" y="197482"/>
                </a:lnTo>
                <a:lnTo>
                  <a:pt x="197647" y="205859"/>
                </a:lnTo>
                <a:lnTo>
                  <a:pt x="210516" y="204599"/>
                </a:lnTo>
                <a:lnTo>
                  <a:pt x="223247" y="202559"/>
                </a:lnTo>
                <a:lnTo>
                  <a:pt x="235806" y="199750"/>
                </a:lnTo>
                <a:lnTo>
                  <a:pt x="248158" y="196184"/>
                </a:lnTo>
                <a:lnTo>
                  <a:pt x="260269" y="191871"/>
                </a:lnTo>
                <a:lnTo>
                  <a:pt x="272103" y="186823"/>
                </a:lnTo>
                <a:lnTo>
                  <a:pt x="283628" y="181052"/>
                </a:lnTo>
                <a:lnTo>
                  <a:pt x="294808" y="174569"/>
                </a:lnTo>
                <a:lnTo>
                  <a:pt x="305608" y="167385"/>
                </a:lnTo>
                <a:lnTo>
                  <a:pt x="309242" y="163991"/>
                </a:lnTo>
                <a:lnTo>
                  <a:pt x="317478" y="154296"/>
                </a:lnTo>
                <a:lnTo>
                  <a:pt x="312343" y="146919"/>
                </a:lnTo>
                <a:lnTo>
                  <a:pt x="310170" y="149580"/>
                </a:lnTo>
                <a:lnTo>
                  <a:pt x="317108" y="42032"/>
                </a:lnTo>
                <a:lnTo>
                  <a:pt x="328903" y="31848"/>
                </a:lnTo>
                <a:lnTo>
                  <a:pt x="339665" y="26584"/>
                </a:lnTo>
                <a:lnTo>
                  <a:pt x="349262" y="26383"/>
                </a:lnTo>
                <a:lnTo>
                  <a:pt x="351824" y="27299"/>
                </a:lnTo>
                <a:lnTo>
                  <a:pt x="355657" y="28964"/>
                </a:lnTo>
                <a:lnTo>
                  <a:pt x="358558" y="32249"/>
                </a:lnTo>
                <a:lnTo>
                  <a:pt x="359740" y="36265"/>
                </a:lnTo>
                <a:lnTo>
                  <a:pt x="360776" y="41513"/>
                </a:lnTo>
                <a:lnTo>
                  <a:pt x="360748" y="48605"/>
                </a:lnTo>
                <a:lnTo>
                  <a:pt x="359262" y="57812"/>
                </a:lnTo>
                <a:lnTo>
                  <a:pt x="355921" y="69405"/>
                </a:lnTo>
                <a:lnTo>
                  <a:pt x="350330" y="83657"/>
                </a:lnTo>
                <a:lnTo>
                  <a:pt x="342093" y="100840"/>
                </a:lnTo>
                <a:lnTo>
                  <a:pt x="339524" y="12319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1711" y="3186017"/>
            <a:ext cx="155679" cy="18229"/>
          </a:xfrm>
          <a:custGeom>
            <a:avLst/>
            <a:gdLst/>
            <a:ahLst/>
            <a:cxnLst/>
            <a:rect l="l" t="t" r="r" b="b"/>
            <a:pathLst>
              <a:path w="155679" h="18229">
                <a:moveTo>
                  <a:pt x="152029" y="9926"/>
                </a:moveTo>
                <a:lnTo>
                  <a:pt x="139696" y="6862"/>
                </a:lnTo>
                <a:lnTo>
                  <a:pt x="127270" y="4362"/>
                </a:lnTo>
                <a:lnTo>
                  <a:pt x="114769" y="2425"/>
                </a:lnTo>
                <a:lnTo>
                  <a:pt x="102211" y="1053"/>
                </a:lnTo>
                <a:lnTo>
                  <a:pt x="89617" y="244"/>
                </a:lnTo>
                <a:lnTo>
                  <a:pt x="77005" y="0"/>
                </a:lnTo>
                <a:lnTo>
                  <a:pt x="64395" y="318"/>
                </a:lnTo>
                <a:lnTo>
                  <a:pt x="51804" y="1201"/>
                </a:lnTo>
                <a:lnTo>
                  <a:pt x="39253" y="2647"/>
                </a:lnTo>
                <a:lnTo>
                  <a:pt x="26761" y="4658"/>
                </a:lnTo>
                <a:lnTo>
                  <a:pt x="14346" y="7231"/>
                </a:lnTo>
                <a:lnTo>
                  <a:pt x="3650" y="9922"/>
                </a:lnTo>
                <a:lnTo>
                  <a:pt x="0" y="12899"/>
                </a:lnTo>
                <a:lnTo>
                  <a:pt x="1232" y="17484"/>
                </a:lnTo>
                <a:lnTo>
                  <a:pt x="5885" y="18225"/>
                </a:lnTo>
                <a:lnTo>
                  <a:pt x="18218" y="15169"/>
                </a:lnTo>
                <a:lnTo>
                  <a:pt x="30648" y="12694"/>
                </a:lnTo>
                <a:lnTo>
                  <a:pt x="43154" y="10801"/>
                </a:lnTo>
                <a:lnTo>
                  <a:pt x="55716" y="9490"/>
                </a:lnTo>
                <a:lnTo>
                  <a:pt x="68313" y="8760"/>
                </a:lnTo>
                <a:lnTo>
                  <a:pt x="80926" y="8612"/>
                </a:lnTo>
                <a:lnTo>
                  <a:pt x="93534" y="9045"/>
                </a:lnTo>
                <a:lnTo>
                  <a:pt x="106117" y="10060"/>
                </a:lnTo>
                <a:lnTo>
                  <a:pt x="118654" y="11657"/>
                </a:lnTo>
                <a:lnTo>
                  <a:pt x="131125" y="13835"/>
                </a:lnTo>
                <a:lnTo>
                  <a:pt x="143511" y="16596"/>
                </a:lnTo>
                <a:lnTo>
                  <a:pt x="149793" y="18229"/>
                </a:lnTo>
                <a:lnTo>
                  <a:pt x="154446" y="17484"/>
                </a:lnTo>
                <a:lnTo>
                  <a:pt x="155679" y="12899"/>
                </a:lnTo>
                <a:lnTo>
                  <a:pt x="152029" y="992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95072" y="3233250"/>
            <a:ext cx="128950" cy="8597"/>
          </a:xfrm>
          <a:custGeom>
            <a:avLst/>
            <a:gdLst/>
            <a:ahLst/>
            <a:cxnLst/>
            <a:rect l="l" t="t" r="r" b="b"/>
            <a:pathLst>
              <a:path w="128950" h="8597">
                <a:moveTo>
                  <a:pt x="124652" y="8597"/>
                </a:moveTo>
                <a:lnTo>
                  <a:pt x="128950" y="6673"/>
                </a:lnTo>
                <a:lnTo>
                  <a:pt x="128950" y="1927"/>
                </a:lnTo>
                <a:lnTo>
                  <a:pt x="124652" y="0"/>
                </a:lnTo>
                <a:lnTo>
                  <a:pt x="4298" y="0"/>
                </a:lnTo>
                <a:lnTo>
                  <a:pt x="0" y="1927"/>
                </a:lnTo>
                <a:lnTo>
                  <a:pt x="0" y="6673"/>
                </a:lnTo>
                <a:lnTo>
                  <a:pt x="4298" y="8596"/>
                </a:lnTo>
                <a:lnTo>
                  <a:pt x="124652" y="859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1711" y="3270858"/>
            <a:ext cx="155679" cy="18272"/>
          </a:xfrm>
          <a:custGeom>
            <a:avLst/>
            <a:gdLst/>
            <a:ahLst/>
            <a:cxnLst/>
            <a:rect l="l" t="t" r="r" b="b"/>
            <a:pathLst>
              <a:path w="155679" h="18272">
                <a:moveTo>
                  <a:pt x="155679" y="5326"/>
                </a:moveTo>
                <a:lnTo>
                  <a:pt x="154446" y="741"/>
                </a:lnTo>
                <a:lnTo>
                  <a:pt x="149793" y="0"/>
                </a:lnTo>
                <a:lnTo>
                  <a:pt x="137460" y="3056"/>
                </a:lnTo>
                <a:lnTo>
                  <a:pt x="125030" y="5530"/>
                </a:lnTo>
                <a:lnTo>
                  <a:pt x="112524" y="7424"/>
                </a:lnTo>
                <a:lnTo>
                  <a:pt x="99962" y="8735"/>
                </a:lnTo>
                <a:lnTo>
                  <a:pt x="87364" y="9465"/>
                </a:lnTo>
                <a:lnTo>
                  <a:pt x="74751" y="9613"/>
                </a:lnTo>
                <a:lnTo>
                  <a:pt x="62143" y="9180"/>
                </a:lnTo>
                <a:lnTo>
                  <a:pt x="49561" y="8166"/>
                </a:lnTo>
                <a:lnTo>
                  <a:pt x="37023" y="6569"/>
                </a:lnTo>
                <a:lnTo>
                  <a:pt x="24552" y="4392"/>
                </a:lnTo>
                <a:lnTo>
                  <a:pt x="12167" y="1632"/>
                </a:lnTo>
                <a:lnTo>
                  <a:pt x="5885" y="0"/>
                </a:lnTo>
                <a:lnTo>
                  <a:pt x="1232" y="741"/>
                </a:lnTo>
                <a:lnTo>
                  <a:pt x="3650" y="8299"/>
                </a:lnTo>
                <a:lnTo>
                  <a:pt x="16022" y="11362"/>
                </a:lnTo>
                <a:lnTo>
                  <a:pt x="28506" y="13868"/>
                </a:lnTo>
                <a:lnTo>
                  <a:pt x="41084" y="15814"/>
                </a:lnTo>
                <a:lnTo>
                  <a:pt x="53736" y="17198"/>
                </a:lnTo>
                <a:lnTo>
                  <a:pt x="66443" y="18018"/>
                </a:lnTo>
                <a:lnTo>
                  <a:pt x="77835" y="18272"/>
                </a:lnTo>
                <a:lnTo>
                  <a:pt x="90576" y="17958"/>
                </a:lnTo>
                <a:lnTo>
                  <a:pt x="103279" y="17079"/>
                </a:lnTo>
                <a:lnTo>
                  <a:pt x="115924" y="15635"/>
                </a:lnTo>
                <a:lnTo>
                  <a:pt x="128492" y="13629"/>
                </a:lnTo>
                <a:lnTo>
                  <a:pt x="140966" y="11065"/>
                </a:lnTo>
                <a:lnTo>
                  <a:pt x="152029" y="8299"/>
                </a:lnTo>
                <a:lnTo>
                  <a:pt x="155679" y="532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4840" y="4782312"/>
            <a:ext cx="5187696" cy="104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654" y="4818126"/>
            <a:ext cx="5067300" cy="928116"/>
          </a:xfrm>
          <a:custGeom>
            <a:avLst/>
            <a:gdLst/>
            <a:ahLst/>
            <a:cxnLst/>
            <a:rect l="l" t="t" r="r" b="b"/>
            <a:pathLst>
              <a:path w="5067300" h="928115">
                <a:moveTo>
                  <a:pt x="0" y="154686"/>
                </a:moveTo>
                <a:lnTo>
                  <a:pt x="35" y="776771"/>
                </a:lnTo>
                <a:lnTo>
                  <a:pt x="6934" y="819367"/>
                </a:lnTo>
                <a:lnTo>
                  <a:pt x="24629" y="857210"/>
                </a:lnTo>
                <a:lnTo>
                  <a:pt x="51438" y="888618"/>
                </a:lnTo>
                <a:lnTo>
                  <a:pt x="85677" y="911908"/>
                </a:lnTo>
                <a:lnTo>
                  <a:pt x="125664" y="925398"/>
                </a:lnTo>
                <a:lnTo>
                  <a:pt x="154686" y="928116"/>
                </a:lnTo>
                <a:lnTo>
                  <a:pt x="4915956" y="928080"/>
                </a:lnTo>
                <a:lnTo>
                  <a:pt x="4958565" y="921181"/>
                </a:lnTo>
                <a:lnTo>
                  <a:pt x="4996411" y="903486"/>
                </a:lnTo>
                <a:lnTo>
                  <a:pt x="5027815" y="876677"/>
                </a:lnTo>
                <a:lnTo>
                  <a:pt x="5051099" y="842438"/>
                </a:lnTo>
                <a:lnTo>
                  <a:pt x="5064583" y="802451"/>
                </a:lnTo>
                <a:lnTo>
                  <a:pt x="5067300" y="773430"/>
                </a:lnTo>
                <a:lnTo>
                  <a:pt x="5067264" y="151343"/>
                </a:lnTo>
                <a:lnTo>
                  <a:pt x="5060368" y="108734"/>
                </a:lnTo>
                <a:lnTo>
                  <a:pt x="5042679" y="70888"/>
                </a:lnTo>
                <a:lnTo>
                  <a:pt x="5015877" y="39484"/>
                </a:lnTo>
                <a:lnTo>
                  <a:pt x="4981639" y="16200"/>
                </a:lnTo>
                <a:lnTo>
                  <a:pt x="4941645" y="2716"/>
                </a:lnTo>
                <a:lnTo>
                  <a:pt x="4912614" y="0"/>
                </a:lnTo>
                <a:lnTo>
                  <a:pt x="151344" y="35"/>
                </a:lnTo>
                <a:lnTo>
                  <a:pt x="108748" y="6931"/>
                </a:lnTo>
                <a:lnTo>
                  <a:pt x="70905" y="24620"/>
                </a:lnTo>
                <a:lnTo>
                  <a:pt x="39497" y="51422"/>
                </a:lnTo>
                <a:lnTo>
                  <a:pt x="16207" y="85660"/>
                </a:lnTo>
                <a:lnTo>
                  <a:pt x="2717" y="125654"/>
                </a:lnTo>
                <a:lnTo>
                  <a:pt x="0" y="1546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0654" y="4818126"/>
            <a:ext cx="5067300" cy="928116"/>
          </a:xfrm>
          <a:custGeom>
            <a:avLst/>
            <a:gdLst/>
            <a:ahLst/>
            <a:cxnLst/>
            <a:rect l="l" t="t" r="r" b="b"/>
            <a:pathLst>
              <a:path w="5067300" h="928115">
                <a:moveTo>
                  <a:pt x="0" y="154686"/>
                </a:moveTo>
                <a:lnTo>
                  <a:pt x="6021" y="111787"/>
                </a:lnTo>
                <a:lnTo>
                  <a:pt x="22964" y="73525"/>
                </a:lnTo>
                <a:lnTo>
                  <a:pt x="49147" y="41579"/>
                </a:lnTo>
                <a:lnTo>
                  <a:pt x="82887" y="17628"/>
                </a:lnTo>
                <a:lnTo>
                  <a:pt x="122502" y="3350"/>
                </a:lnTo>
                <a:lnTo>
                  <a:pt x="154686" y="0"/>
                </a:lnTo>
                <a:lnTo>
                  <a:pt x="4912614" y="0"/>
                </a:lnTo>
                <a:lnTo>
                  <a:pt x="4955512" y="6018"/>
                </a:lnTo>
                <a:lnTo>
                  <a:pt x="4993774" y="22955"/>
                </a:lnTo>
                <a:lnTo>
                  <a:pt x="5025720" y="49132"/>
                </a:lnTo>
                <a:lnTo>
                  <a:pt x="5049671" y="82870"/>
                </a:lnTo>
                <a:lnTo>
                  <a:pt x="5063949" y="122490"/>
                </a:lnTo>
                <a:lnTo>
                  <a:pt x="5067300" y="154686"/>
                </a:lnTo>
                <a:lnTo>
                  <a:pt x="5067300" y="773430"/>
                </a:lnTo>
                <a:lnTo>
                  <a:pt x="5061281" y="816315"/>
                </a:lnTo>
                <a:lnTo>
                  <a:pt x="5044344" y="854573"/>
                </a:lnTo>
                <a:lnTo>
                  <a:pt x="5018167" y="886522"/>
                </a:lnTo>
                <a:lnTo>
                  <a:pt x="4984429" y="910480"/>
                </a:lnTo>
                <a:lnTo>
                  <a:pt x="4944809" y="924763"/>
                </a:lnTo>
                <a:lnTo>
                  <a:pt x="4912614" y="928116"/>
                </a:lnTo>
                <a:lnTo>
                  <a:pt x="154686" y="928116"/>
                </a:lnTo>
                <a:lnTo>
                  <a:pt x="111800" y="922094"/>
                </a:lnTo>
                <a:lnTo>
                  <a:pt x="73542" y="905151"/>
                </a:lnTo>
                <a:lnTo>
                  <a:pt x="41593" y="878968"/>
                </a:lnTo>
                <a:lnTo>
                  <a:pt x="17635" y="845228"/>
                </a:lnTo>
                <a:lnTo>
                  <a:pt x="3352" y="805613"/>
                </a:lnTo>
                <a:lnTo>
                  <a:pt x="0" y="773430"/>
                </a:lnTo>
                <a:lnTo>
                  <a:pt x="0" y="154686"/>
                </a:lnTo>
                <a:close/>
              </a:path>
            </a:pathLst>
          </a:custGeom>
          <a:ln w="19049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45008" y="4632960"/>
            <a:ext cx="681228" cy="6812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80822" y="4668774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1">
                <a:moveTo>
                  <a:pt x="0" y="280415"/>
                </a:moveTo>
                <a:lnTo>
                  <a:pt x="929" y="303406"/>
                </a:lnTo>
                <a:lnTo>
                  <a:pt x="3670" y="325887"/>
                </a:lnTo>
                <a:lnTo>
                  <a:pt x="8149" y="347784"/>
                </a:lnTo>
                <a:lnTo>
                  <a:pt x="14296" y="369027"/>
                </a:lnTo>
                <a:lnTo>
                  <a:pt x="22037" y="389542"/>
                </a:lnTo>
                <a:lnTo>
                  <a:pt x="31300" y="409258"/>
                </a:lnTo>
                <a:lnTo>
                  <a:pt x="42014" y="428102"/>
                </a:lnTo>
                <a:lnTo>
                  <a:pt x="54105" y="446001"/>
                </a:lnTo>
                <a:lnTo>
                  <a:pt x="67503" y="462884"/>
                </a:lnTo>
                <a:lnTo>
                  <a:pt x="82134" y="478678"/>
                </a:lnTo>
                <a:lnTo>
                  <a:pt x="97926" y="493311"/>
                </a:lnTo>
                <a:lnTo>
                  <a:pt x="114808" y="506711"/>
                </a:lnTo>
                <a:lnTo>
                  <a:pt x="132707" y="518805"/>
                </a:lnTo>
                <a:lnTo>
                  <a:pt x="151551" y="529521"/>
                </a:lnTo>
                <a:lnTo>
                  <a:pt x="171267" y="538787"/>
                </a:lnTo>
                <a:lnTo>
                  <a:pt x="191785" y="546530"/>
                </a:lnTo>
                <a:lnTo>
                  <a:pt x="213030" y="552679"/>
                </a:lnTo>
                <a:lnTo>
                  <a:pt x="234932" y="557160"/>
                </a:lnTo>
                <a:lnTo>
                  <a:pt x="257418" y="559902"/>
                </a:lnTo>
                <a:lnTo>
                  <a:pt x="280416" y="560832"/>
                </a:lnTo>
                <a:lnTo>
                  <a:pt x="303413" y="559902"/>
                </a:lnTo>
                <a:lnTo>
                  <a:pt x="325899" y="557160"/>
                </a:lnTo>
                <a:lnTo>
                  <a:pt x="347801" y="552679"/>
                </a:lnTo>
                <a:lnTo>
                  <a:pt x="369046" y="546530"/>
                </a:lnTo>
                <a:lnTo>
                  <a:pt x="389564" y="538787"/>
                </a:lnTo>
                <a:lnTo>
                  <a:pt x="409280" y="529521"/>
                </a:lnTo>
                <a:lnTo>
                  <a:pt x="428124" y="518805"/>
                </a:lnTo>
                <a:lnTo>
                  <a:pt x="446023" y="506711"/>
                </a:lnTo>
                <a:lnTo>
                  <a:pt x="462905" y="493311"/>
                </a:lnTo>
                <a:lnTo>
                  <a:pt x="478697" y="478678"/>
                </a:lnTo>
                <a:lnTo>
                  <a:pt x="493328" y="462884"/>
                </a:lnTo>
                <a:lnTo>
                  <a:pt x="506726" y="446001"/>
                </a:lnTo>
                <a:lnTo>
                  <a:pt x="518817" y="428102"/>
                </a:lnTo>
                <a:lnTo>
                  <a:pt x="529531" y="409258"/>
                </a:lnTo>
                <a:lnTo>
                  <a:pt x="538794" y="389542"/>
                </a:lnTo>
                <a:lnTo>
                  <a:pt x="546535" y="369027"/>
                </a:lnTo>
                <a:lnTo>
                  <a:pt x="552682" y="347784"/>
                </a:lnTo>
                <a:lnTo>
                  <a:pt x="557161" y="325887"/>
                </a:lnTo>
                <a:lnTo>
                  <a:pt x="559902" y="303406"/>
                </a:lnTo>
                <a:lnTo>
                  <a:pt x="560832" y="280415"/>
                </a:lnTo>
                <a:lnTo>
                  <a:pt x="559902" y="257425"/>
                </a:lnTo>
                <a:lnTo>
                  <a:pt x="557161" y="234944"/>
                </a:lnTo>
                <a:lnTo>
                  <a:pt x="552682" y="213047"/>
                </a:lnTo>
                <a:lnTo>
                  <a:pt x="546535" y="191804"/>
                </a:lnTo>
                <a:lnTo>
                  <a:pt x="538794" y="171289"/>
                </a:lnTo>
                <a:lnTo>
                  <a:pt x="529531" y="151573"/>
                </a:lnTo>
                <a:lnTo>
                  <a:pt x="518817" y="132729"/>
                </a:lnTo>
                <a:lnTo>
                  <a:pt x="506726" y="114830"/>
                </a:lnTo>
                <a:lnTo>
                  <a:pt x="493328" y="97947"/>
                </a:lnTo>
                <a:lnTo>
                  <a:pt x="478697" y="82153"/>
                </a:lnTo>
                <a:lnTo>
                  <a:pt x="462905" y="67520"/>
                </a:lnTo>
                <a:lnTo>
                  <a:pt x="446023" y="54120"/>
                </a:lnTo>
                <a:lnTo>
                  <a:pt x="428124" y="42026"/>
                </a:lnTo>
                <a:lnTo>
                  <a:pt x="409280" y="31310"/>
                </a:lnTo>
                <a:lnTo>
                  <a:pt x="389564" y="22044"/>
                </a:lnTo>
                <a:lnTo>
                  <a:pt x="369046" y="14301"/>
                </a:lnTo>
                <a:lnTo>
                  <a:pt x="347801" y="8152"/>
                </a:lnTo>
                <a:lnTo>
                  <a:pt x="325899" y="3671"/>
                </a:lnTo>
                <a:lnTo>
                  <a:pt x="303413" y="929"/>
                </a:lnTo>
                <a:lnTo>
                  <a:pt x="280416" y="0"/>
                </a:lnTo>
                <a:lnTo>
                  <a:pt x="257418" y="929"/>
                </a:lnTo>
                <a:lnTo>
                  <a:pt x="234932" y="3671"/>
                </a:lnTo>
                <a:lnTo>
                  <a:pt x="213030" y="8152"/>
                </a:lnTo>
                <a:lnTo>
                  <a:pt x="191785" y="14301"/>
                </a:lnTo>
                <a:lnTo>
                  <a:pt x="171267" y="22044"/>
                </a:lnTo>
                <a:lnTo>
                  <a:pt x="151551" y="31310"/>
                </a:lnTo>
                <a:lnTo>
                  <a:pt x="132707" y="42026"/>
                </a:lnTo>
                <a:lnTo>
                  <a:pt x="114808" y="54120"/>
                </a:lnTo>
                <a:lnTo>
                  <a:pt x="97926" y="67520"/>
                </a:lnTo>
                <a:lnTo>
                  <a:pt x="82134" y="82153"/>
                </a:lnTo>
                <a:lnTo>
                  <a:pt x="67503" y="97947"/>
                </a:lnTo>
                <a:lnTo>
                  <a:pt x="54105" y="114830"/>
                </a:lnTo>
                <a:lnTo>
                  <a:pt x="42014" y="132729"/>
                </a:lnTo>
                <a:lnTo>
                  <a:pt x="31300" y="151573"/>
                </a:lnTo>
                <a:lnTo>
                  <a:pt x="22037" y="171289"/>
                </a:lnTo>
                <a:lnTo>
                  <a:pt x="14296" y="191804"/>
                </a:lnTo>
                <a:lnTo>
                  <a:pt x="8149" y="213047"/>
                </a:lnTo>
                <a:lnTo>
                  <a:pt x="3670" y="234944"/>
                </a:lnTo>
                <a:lnTo>
                  <a:pt x="929" y="257425"/>
                </a:lnTo>
                <a:lnTo>
                  <a:pt x="0" y="280415"/>
                </a:lnTo>
                <a:close/>
              </a:path>
            </a:pathLst>
          </a:custGeom>
          <a:solidFill>
            <a:srgbClr val="CCDD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80822" y="4668774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1">
                <a:moveTo>
                  <a:pt x="0" y="280415"/>
                </a:moveTo>
                <a:lnTo>
                  <a:pt x="929" y="257425"/>
                </a:lnTo>
                <a:lnTo>
                  <a:pt x="3670" y="234944"/>
                </a:lnTo>
                <a:lnTo>
                  <a:pt x="8149" y="213047"/>
                </a:lnTo>
                <a:lnTo>
                  <a:pt x="14296" y="191804"/>
                </a:lnTo>
                <a:lnTo>
                  <a:pt x="22037" y="171289"/>
                </a:lnTo>
                <a:lnTo>
                  <a:pt x="31300" y="151573"/>
                </a:lnTo>
                <a:lnTo>
                  <a:pt x="42014" y="132729"/>
                </a:lnTo>
                <a:lnTo>
                  <a:pt x="54105" y="114830"/>
                </a:lnTo>
                <a:lnTo>
                  <a:pt x="67503" y="97947"/>
                </a:lnTo>
                <a:lnTo>
                  <a:pt x="82134" y="82153"/>
                </a:lnTo>
                <a:lnTo>
                  <a:pt x="97926" y="67520"/>
                </a:lnTo>
                <a:lnTo>
                  <a:pt x="114808" y="54120"/>
                </a:lnTo>
                <a:lnTo>
                  <a:pt x="132707" y="42026"/>
                </a:lnTo>
                <a:lnTo>
                  <a:pt x="151551" y="31310"/>
                </a:lnTo>
                <a:lnTo>
                  <a:pt x="171267" y="22044"/>
                </a:lnTo>
                <a:lnTo>
                  <a:pt x="191785" y="14301"/>
                </a:lnTo>
                <a:lnTo>
                  <a:pt x="213030" y="8152"/>
                </a:lnTo>
                <a:lnTo>
                  <a:pt x="234932" y="3671"/>
                </a:lnTo>
                <a:lnTo>
                  <a:pt x="257418" y="929"/>
                </a:lnTo>
                <a:lnTo>
                  <a:pt x="280416" y="0"/>
                </a:lnTo>
                <a:lnTo>
                  <a:pt x="303413" y="929"/>
                </a:lnTo>
                <a:lnTo>
                  <a:pt x="325899" y="3671"/>
                </a:lnTo>
                <a:lnTo>
                  <a:pt x="347801" y="8152"/>
                </a:lnTo>
                <a:lnTo>
                  <a:pt x="369046" y="14301"/>
                </a:lnTo>
                <a:lnTo>
                  <a:pt x="389564" y="22044"/>
                </a:lnTo>
                <a:lnTo>
                  <a:pt x="409280" y="31310"/>
                </a:lnTo>
                <a:lnTo>
                  <a:pt x="428124" y="42026"/>
                </a:lnTo>
                <a:lnTo>
                  <a:pt x="446023" y="54120"/>
                </a:lnTo>
                <a:lnTo>
                  <a:pt x="462905" y="67520"/>
                </a:lnTo>
                <a:lnTo>
                  <a:pt x="478697" y="82153"/>
                </a:lnTo>
                <a:lnTo>
                  <a:pt x="493328" y="97947"/>
                </a:lnTo>
                <a:lnTo>
                  <a:pt x="506726" y="114830"/>
                </a:lnTo>
                <a:lnTo>
                  <a:pt x="518817" y="132729"/>
                </a:lnTo>
                <a:lnTo>
                  <a:pt x="529531" y="151573"/>
                </a:lnTo>
                <a:lnTo>
                  <a:pt x="538794" y="171289"/>
                </a:lnTo>
                <a:lnTo>
                  <a:pt x="546535" y="191804"/>
                </a:lnTo>
                <a:lnTo>
                  <a:pt x="552682" y="213047"/>
                </a:lnTo>
                <a:lnTo>
                  <a:pt x="557161" y="234944"/>
                </a:lnTo>
                <a:lnTo>
                  <a:pt x="559902" y="257425"/>
                </a:lnTo>
                <a:lnTo>
                  <a:pt x="560832" y="280415"/>
                </a:lnTo>
                <a:lnTo>
                  <a:pt x="559902" y="303406"/>
                </a:lnTo>
                <a:lnTo>
                  <a:pt x="557161" y="325887"/>
                </a:lnTo>
                <a:lnTo>
                  <a:pt x="552682" y="347784"/>
                </a:lnTo>
                <a:lnTo>
                  <a:pt x="546535" y="369027"/>
                </a:lnTo>
                <a:lnTo>
                  <a:pt x="538794" y="389542"/>
                </a:lnTo>
                <a:lnTo>
                  <a:pt x="529531" y="409258"/>
                </a:lnTo>
                <a:lnTo>
                  <a:pt x="518817" y="428102"/>
                </a:lnTo>
                <a:lnTo>
                  <a:pt x="506726" y="446001"/>
                </a:lnTo>
                <a:lnTo>
                  <a:pt x="493328" y="462884"/>
                </a:lnTo>
                <a:lnTo>
                  <a:pt x="478697" y="478678"/>
                </a:lnTo>
                <a:lnTo>
                  <a:pt x="462905" y="493311"/>
                </a:lnTo>
                <a:lnTo>
                  <a:pt x="446023" y="506711"/>
                </a:lnTo>
                <a:lnTo>
                  <a:pt x="428124" y="518805"/>
                </a:lnTo>
                <a:lnTo>
                  <a:pt x="409280" y="529521"/>
                </a:lnTo>
                <a:lnTo>
                  <a:pt x="389564" y="538787"/>
                </a:lnTo>
                <a:lnTo>
                  <a:pt x="369046" y="546530"/>
                </a:lnTo>
                <a:lnTo>
                  <a:pt x="347801" y="552679"/>
                </a:lnTo>
                <a:lnTo>
                  <a:pt x="325899" y="557160"/>
                </a:lnTo>
                <a:lnTo>
                  <a:pt x="303413" y="559902"/>
                </a:lnTo>
                <a:lnTo>
                  <a:pt x="280416" y="560832"/>
                </a:lnTo>
                <a:lnTo>
                  <a:pt x="257418" y="559902"/>
                </a:lnTo>
                <a:lnTo>
                  <a:pt x="234932" y="557160"/>
                </a:lnTo>
                <a:lnTo>
                  <a:pt x="213030" y="552679"/>
                </a:lnTo>
                <a:lnTo>
                  <a:pt x="191785" y="546530"/>
                </a:lnTo>
                <a:lnTo>
                  <a:pt x="171267" y="538787"/>
                </a:lnTo>
                <a:lnTo>
                  <a:pt x="151551" y="529521"/>
                </a:lnTo>
                <a:lnTo>
                  <a:pt x="132707" y="518805"/>
                </a:lnTo>
                <a:lnTo>
                  <a:pt x="114808" y="506711"/>
                </a:lnTo>
                <a:lnTo>
                  <a:pt x="97926" y="493311"/>
                </a:lnTo>
                <a:lnTo>
                  <a:pt x="82134" y="478678"/>
                </a:lnTo>
                <a:lnTo>
                  <a:pt x="67503" y="462884"/>
                </a:lnTo>
                <a:lnTo>
                  <a:pt x="54105" y="446001"/>
                </a:lnTo>
                <a:lnTo>
                  <a:pt x="42014" y="428102"/>
                </a:lnTo>
                <a:lnTo>
                  <a:pt x="31300" y="409258"/>
                </a:lnTo>
                <a:lnTo>
                  <a:pt x="22037" y="389542"/>
                </a:lnTo>
                <a:lnTo>
                  <a:pt x="14296" y="369027"/>
                </a:lnTo>
                <a:lnTo>
                  <a:pt x="8149" y="347784"/>
                </a:lnTo>
                <a:lnTo>
                  <a:pt x="3670" y="325887"/>
                </a:lnTo>
                <a:lnTo>
                  <a:pt x="929" y="303406"/>
                </a:lnTo>
                <a:lnTo>
                  <a:pt x="0" y="280415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5886" y="4832952"/>
            <a:ext cx="163337" cy="77372"/>
          </a:xfrm>
          <a:custGeom>
            <a:avLst/>
            <a:gdLst/>
            <a:ahLst/>
            <a:cxnLst/>
            <a:rect l="l" t="t" r="r" b="b"/>
            <a:pathLst>
              <a:path w="163337" h="77372">
                <a:moveTo>
                  <a:pt x="1927" y="77372"/>
                </a:moveTo>
                <a:lnTo>
                  <a:pt x="124652" y="77372"/>
                </a:lnTo>
                <a:lnTo>
                  <a:pt x="138711" y="74739"/>
                </a:lnTo>
                <a:lnTo>
                  <a:pt x="150465" y="67501"/>
                </a:lnTo>
                <a:lnTo>
                  <a:pt x="158919" y="56656"/>
                </a:lnTo>
                <a:lnTo>
                  <a:pt x="163076" y="43200"/>
                </a:lnTo>
                <a:lnTo>
                  <a:pt x="163337" y="38686"/>
                </a:lnTo>
                <a:lnTo>
                  <a:pt x="160703" y="24628"/>
                </a:lnTo>
                <a:lnTo>
                  <a:pt x="153466" y="12873"/>
                </a:lnTo>
                <a:lnTo>
                  <a:pt x="142622" y="4418"/>
                </a:lnTo>
                <a:lnTo>
                  <a:pt x="129166" y="260"/>
                </a:lnTo>
                <a:lnTo>
                  <a:pt x="124652" y="0"/>
                </a:lnTo>
                <a:lnTo>
                  <a:pt x="110594" y="2634"/>
                </a:lnTo>
                <a:lnTo>
                  <a:pt x="98839" y="9872"/>
                </a:lnTo>
                <a:lnTo>
                  <a:pt x="90385" y="20717"/>
                </a:lnTo>
                <a:lnTo>
                  <a:pt x="86227" y="34172"/>
                </a:lnTo>
                <a:lnTo>
                  <a:pt x="85966" y="42984"/>
                </a:lnTo>
                <a:lnTo>
                  <a:pt x="92640" y="47283"/>
                </a:lnTo>
                <a:lnTo>
                  <a:pt x="94563" y="38686"/>
                </a:lnTo>
                <a:lnTo>
                  <a:pt x="97889" y="24922"/>
                </a:lnTo>
                <a:lnTo>
                  <a:pt x="106767" y="14487"/>
                </a:lnTo>
                <a:lnTo>
                  <a:pt x="119551" y="9027"/>
                </a:lnTo>
                <a:lnTo>
                  <a:pt x="124652" y="8596"/>
                </a:lnTo>
                <a:lnTo>
                  <a:pt x="138416" y="11922"/>
                </a:lnTo>
                <a:lnTo>
                  <a:pt x="148851" y="20801"/>
                </a:lnTo>
                <a:lnTo>
                  <a:pt x="154310" y="33585"/>
                </a:lnTo>
                <a:lnTo>
                  <a:pt x="154740" y="38686"/>
                </a:lnTo>
                <a:lnTo>
                  <a:pt x="151415" y="52450"/>
                </a:lnTo>
                <a:lnTo>
                  <a:pt x="142538" y="62885"/>
                </a:lnTo>
                <a:lnTo>
                  <a:pt x="129753" y="68345"/>
                </a:lnTo>
                <a:lnTo>
                  <a:pt x="124652" y="68775"/>
                </a:lnTo>
                <a:lnTo>
                  <a:pt x="4298" y="68775"/>
                </a:lnTo>
                <a:lnTo>
                  <a:pt x="0" y="70699"/>
                </a:lnTo>
                <a:lnTo>
                  <a:pt x="0" y="73074"/>
                </a:lnTo>
                <a:lnTo>
                  <a:pt x="1927" y="7737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1499" y="4850146"/>
            <a:ext cx="343867" cy="111760"/>
          </a:xfrm>
          <a:custGeom>
            <a:avLst/>
            <a:gdLst/>
            <a:ahLst/>
            <a:cxnLst/>
            <a:rect l="l" t="t" r="r" b="b"/>
            <a:pathLst>
              <a:path w="343867" h="111760">
                <a:moveTo>
                  <a:pt x="4298" y="111760"/>
                </a:moveTo>
                <a:lnTo>
                  <a:pt x="287989" y="111760"/>
                </a:lnTo>
                <a:lnTo>
                  <a:pt x="302336" y="109901"/>
                </a:lnTo>
                <a:lnTo>
                  <a:pt x="315299" y="104643"/>
                </a:lnTo>
                <a:lnTo>
                  <a:pt x="326402" y="96463"/>
                </a:lnTo>
                <a:lnTo>
                  <a:pt x="335167" y="85839"/>
                </a:lnTo>
                <a:lnTo>
                  <a:pt x="341116" y="73248"/>
                </a:lnTo>
                <a:lnTo>
                  <a:pt x="343772" y="59167"/>
                </a:lnTo>
                <a:lnTo>
                  <a:pt x="343867" y="55880"/>
                </a:lnTo>
                <a:lnTo>
                  <a:pt x="342009" y="41534"/>
                </a:lnTo>
                <a:lnTo>
                  <a:pt x="336751" y="28570"/>
                </a:lnTo>
                <a:lnTo>
                  <a:pt x="328571" y="17467"/>
                </a:lnTo>
                <a:lnTo>
                  <a:pt x="317947" y="8701"/>
                </a:lnTo>
                <a:lnTo>
                  <a:pt x="305356" y="2751"/>
                </a:lnTo>
                <a:lnTo>
                  <a:pt x="291276" y="95"/>
                </a:lnTo>
                <a:lnTo>
                  <a:pt x="287989" y="0"/>
                </a:lnTo>
                <a:lnTo>
                  <a:pt x="273649" y="1866"/>
                </a:lnTo>
                <a:lnTo>
                  <a:pt x="260691" y="7126"/>
                </a:lnTo>
                <a:lnTo>
                  <a:pt x="249592" y="15304"/>
                </a:lnTo>
                <a:lnTo>
                  <a:pt x="240827" y="25923"/>
                </a:lnTo>
                <a:lnTo>
                  <a:pt x="234874" y="38506"/>
                </a:lnTo>
                <a:lnTo>
                  <a:pt x="232208" y="52577"/>
                </a:lnTo>
                <a:lnTo>
                  <a:pt x="233192" y="68546"/>
                </a:lnTo>
                <a:lnTo>
                  <a:pt x="242960" y="76556"/>
                </a:lnTo>
                <a:lnTo>
                  <a:pt x="243394" y="71645"/>
                </a:lnTo>
                <a:lnTo>
                  <a:pt x="240794" y="59199"/>
                </a:lnTo>
                <a:lnTo>
                  <a:pt x="241537" y="46933"/>
                </a:lnTo>
                <a:lnTo>
                  <a:pt x="245344" y="35424"/>
                </a:lnTo>
                <a:lnTo>
                  <a:pt x="251940" y="25253"/>
                </a:lnTo>
                <a:lnTo>
                  <a:pt x="261048" y="16998"/>
                </a:lnTo>
                <a:lnTo>
                  <a:pt x="272210" y="11301"/>
                </a:lnTo>
                <a:lnTo>
                  <a:pt x="284655" y="8701"/>
                </a:lnTo>
                <a:lnTo>
                  <a:pt x="296921" y="9444"/>
                </a:lnTo>
                <a:lnTo>
                  <a:pt x="308429" y="13252"/>
                </a:lnTo>
                <a:lnTo>
                  <a:pt x="318600" y="19850"/>
                </a:lnTo>
                <a:lnTo>
                  <a:pt x="326855" y="28959"/>
                </a:lnTo>
                <a:lnTo>
                  <a:pt x="332548" y="40119"/>
                </a:lnTo>
                <a:lnTo>
                  <a:pt x="335149" y="52564"/>
                </a:lnTo>
                <a:lnTo>
                  <a:pt x="334407" y="64830"/>
                </a:lnTo>
                <a:lnTo>
                  <a:pt x="330600" y="76339"/>
                </a:lnTo>
                <a:lnTo>
                  <a:pt x="324004" y="86511"/>
                </a:lnTo>
                <a:lnTo>
                  <a:pt x="314895" y="94766"/>
                </a:lnTo>
                <a:lnTo>
                  <a:pt x="303735" y="100459"/>
                </a:lnTo>
                <a:lnTo>
                  <a:pt x="293355" y="103163"/>
                </a:lnTo>
                <a:lnTo>
                  <a:pt x="4298" y="103163"/>
                </a:lnTo>
                <a:lnTo>
                  <a:pt x="0" y="105087"/>
                </a:lnTo>
                <a:lnTo>
                  <a:pt x="0" y="109837"/>
                </a:lnTo>
                <a:lnTo>
                  <a:pt x="4298" y="11176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3079" y="5004891"/>
            <a:ext cx="184830" cy="60187"/>
          </a:xfrm>
          <a:custGeom>
            <a:avLst/>
            <a:gdLst/>
            <a:ahLst/>
            <a:cxnLst/>
            <a:rect l="l" t="t" r="r" b="b"/>
            <a:pathLst>
              <a:path w="184830" h="60187">
                <a:moveTo>
                  <a:pt x="126747" y="35423"/>
                </a:moveTo>
                <a:lnTo>
                  <a:pt x="126364" y="40119"/>
                </a:lnTo>
                <a:lnTo>
                  <a:pt x="132897" y="50804"/>
                </a:lnTo>
                <a:lnTo>
                  <a:pt x="142820" y="57721"/>
                </a:lnTo>
                <a:lnTo>
                  <a:pt x="154701" y="60187"/>
                </a:lnTo>
                <a:lnTo>
                  <a:pt x="164759" y="58459"/>
                </a:lnTo>
                <a:lnTo>
                  <a:pt x="175444" y="51926"/>
                </a:lnTo>
                <a:lnTo>
                  <a:pt x="182362" y="42003"/>
                </a:lnTo>
                <a:lnTo>
                  <a:pt x="184830" y="30123"/>
                </a:lnTo>
                <a:lnTo>
                  <a:pt x="183102" y="20063"/>
                </a:lnTo>
                <a:lnTo>
                  <a:pt x="175868" y="8674"/>
                </a:lnTo>
                <a:lnTo>
                  <a:pt x="164611" y="1666"/>
                </a:lnTo>
                <a:lnTo>
                  <a:pt x="154740" y="0"/>
                </a:lnTo>
                <a:lnTo>
                  <a:pt x="4298" y="0"/>
                </a:lnTo>
                <a:lnTo>
                  <a:pt x="0" y="1923"/>
                </a:lnTo>
                <a:lnTo>
                  <a:pt x="0" y="6673"/>
                </a:lnTo>
                <a:lnTo>
                  <a:pt x="4298" y="8596"/>
                </a:lnTo>
                <a:lnTo>
                  <a:pt x="154740" y="8597"/>
                </a:lnTo>
                <a:lnTo>
                  <a:pt x="167900" y="13103"/>
                </a:lnTo>
                <a:lnTo>
                  <a:pt x="175478" y="24456"/>
                </a:lnTo>
                <a:lnTo>
                  <a:pt x="176225" y="30100"/>
                </a:lnTo>
                <a:lnTo>
                  <a:pt x="171720" y="43258"/>
                </a:lnTo>
                <a:lnTo>
                  <a:pt x="160368" y="50836"/>
                </a:lnTo>
                <a:lnTo>
                  <a:pt x="154726" y="51581"/>
                </a:lnTo>
                <a:lnTo>
                  <a:pt x="145620" y="51578"/>
                </a:lnTo>
                <a:lnTo>
                  <a:pt x="137507" y="45839"/>
                </a:lnTo>
                <a:lnTo>
                  <a:pt x="134470" y="37257"/>
                </a:lnTo>
                <a:lnTo>
                  <a:pt x="131225" y="33843"/>
                </a:lnTo>
                <a:lnTo>
                  <a:pt x="126747" y="3542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0459" y="176815"/>
            <a:ext cx="5390362" cy="772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sure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zione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92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re di p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evenz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2400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base</a:t>
            </a:r>
            <a:r>
              <a:rPr sz="2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(1/</a:t>
            </a:r>
            <a:r>
              <a:rPr sz="1800" spc="-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866" y="1269913"/>
            <a:ext cx="1006839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eriori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non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ar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gi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ase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appli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are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dall’ini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dell’anno</a:t>
            </a:r>
            <a:r>
              <a:rPr sz="1400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elen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eguit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2576" y="2310170"/>
            <a:ext cx="338503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mani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ed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pira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0312" y="3447963"/>
            <a:ext cx="4507068" cy="8437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1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spc="1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pir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ria</a:t>
            </a:r>
            <a:r>
              <a:rPr sz="1400" spc="1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(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P2)</a:t>
            </a:r>
            <a:endParaRPr sz="1400">
              <a:latin typeface="Arial"/>
              <a:cs typeface="Arial"/>
            </a:endParaRPr>
          </a:p>
          <a:p>
            <a:pPr marL="12700" marR="8639">
              <a:lnSpc>
                <a:spcPct val="148809"/>
              </a:lnSpc>
              <a:spcBef>
                <a:spcPts val="366"/>
              </a:spcBef>
            </a:pP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8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400" spc="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8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gli</a:t>
            </a:r>
            <a:r>
              <a:rPr sz="1400" spc="7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hi</a:t>
            </a:r>
            <a:r>
              <a:rPr sz="1400" spc="7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spc="9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400" spc="7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8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400" b="1" spc="7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er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unn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(I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2576" y="5225970"/>
            <a:ext cx="3553687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mb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400" b="1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ar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a.</a:t>
            </a:r>
            <a:r>
              <a:rPr sz="1400" b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Qu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400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’aria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06504" y="6594973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3851" y="2041471"/>
            <a:ext cx="69034" cy="64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3" name="object 3"/>
          <p:cNvSpPr txBox="1"/>
          <p:nvPr/>
        </p:nvSpPr>
        <p:spPr>
          <a:xfrm>
            <a:off x="6096000" y="1901952"/>
            <a:ext cx="5436108" cy="3375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9"/>
              </a:spcBef>
            </a:pPr>
            <a:endParaRPr sz="550"/>
          </a:p>
          <a:p>
            <a:pPr marL="504444" marR="97948">
              <a:lnSpc>
                <a:spcPct val="150036"/>
              </a:lnSpc>
              <a:spcBef>
                <a:spcPts val="1000"/>
              </a:spcBef>
            </a:pP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P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 </a:t>
            </a:r>
            <a:r>
              <a:rPr sz="1400" b="1" spc="20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i </a:t>
            </a:r>
            <a:r>
              <a:rPr sz="1400" b="1" spc="21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l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or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i </a:t>
            </a:r>
            <a:r>
              <a:rPr sz="1400" b="1" spc="225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ono </a:t>
            </a:r>
            <a:r>
              <a:rPr sz="1400" b="1" spc="20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re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v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e </a:t>
            </a:r>
            <a:r>
              <a:rPr sz="1400" b="1" spc="20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m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u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e </a:t>
            </a:r>
            <a:r>
              <a:rPr sz="1400" b="1" spc="225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di </a:t>
            </a:r>
            <a:r>
              <a:rPr sz="1400" b="1" spc="20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u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la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pa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rt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col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ri?</a:t>
            </a:r>
            <a:endParaRPr sz="1400">
              <a:latin typeface="Segoe Print"/>
              <a:cs typeface="Segoe Print"/>
            </a:endParaRPr>
          </a:p>
          <a:p>
            <a:pPr marL="144779" marR="111875" algn="just">
              <a:lnSpc>
                <a:spcPts val="1650"/>
              </a:lnSpc>
              <a:spcBef>
                <a:spcPts val="1124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ì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il </a:t>
            </a:r>
            <a:r>
              <a:rPr sz="14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4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hi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ilupp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4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  s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4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endParaRPr sz="1400">
              <a:latin typeface="Arial"/>
              <a:cs typeface="Arial"/>
            </a:endParaRPr>
          </a:p>
          <a:p>
            <a:pPr marL="144779" marR="111875" algn="just">
              <a:lnSpc>
                <a:spcPts val="1650"/>
              </a:lnSpc>
              <a:spcBef>
                <a:spcPts val="934"/>
              </a:spcBef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9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util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 d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 pr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ria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el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 </a:t>
            </a:r>
            <a:endParaRPr sz="1400">
              <a:latin typeface="Arial"/>
              <a:cs typeface="Arial"/>
            </a:endParaRPr>
          </a:p>
          <a:p>
            <a:pPr marL="144779" marR="111875" algn="just">
              <a:lnSpc>
                <a:spcPts val="1650"/>
              </a:lnSpc>
              <a:spcBef>
                <a:spcPts val="934"/>
              </a:spcBef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FF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P2</a:t>
            </a:r>
            <a:r>
              <a:rPr sz="14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oc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hi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alla </a:t>
            </a:r>
            <a:endParaRPr sz="1400">
              <a:latin typeface="Arial"/>
              <a:cs typeface="Arial"/>
            </a:endParaRPr>
          </a:p>
          <a:p>
            <a:pPr marL="144779" marR="111875" algn="just">
              <a:lnSpc>
                <a:spcPts val="1609"/>
              </a:lnSpc>
              <a:spcBef>
                <a:spcPts val="934"/>
              </a:spcBef>
            </a:pP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uola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alle indi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edi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44779" marR="111529" algn="just">
              <a:lnSpc>
                <a:spcPts val="1609"/>
              </a:lnSpc>
              <a:spcBef>
                <a:spcPts val="1536"/>
              </a:spcBef>
            </a:pP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400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nale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ha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un </a:t>
            </a:r>
            <a:endParaRPr sz="1400">
              <a:latin typeface="Arial"/>
              <a:cs typeface="Arial"/>
            </a:endParaRPr>
          </a:p>
          <a:p>
            <a:pPr marL="144779" marR="111529" algn="just">
              <a:lnSpc>
                <a:spcPts val="1609"/>
              </a:lnSpc>
              <a:spcBef>
                <a:spcPts val="911"/>
              </a:spcBef>
            </a:pP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PI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ò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 dis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 del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ipo </a:t>
            </a:r>
            <a:endParaRPr sz="1400">
              <a:latin typeface="Arial"/>
              <a:cs typeface="Arial"/>
            </a:endParaRPr>
          </a:p>
          <a:p>
            <a:pPr marL="144779" marR="111529" algn="just">
              <a:lnSpc>
                <a:spcPts val="1609"/>
              </a:lnSpc>
              <a:spcBef>
                <a:spcPts val="911"/>
              </a:spcBef>
            </a:pP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FF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P2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pro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degli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bject 68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04204" y="1990344"/>
            <a:ext cx="310896" cy="4312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38088" y="1882139"/>
            <a:ext cx="5547360" cy="2109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79236" y="2095500"/>
            <a:ext cx="5462016" cy="18196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96000" y="1901952"/>
            <a:ext cx="5436108" cy="1997964"/>
          </a:xfrm>
          <a:custGeom>
            <a:avLst/>
            <a:gdLst/>
            <a:ahLst/>
            <a:cxnLst/>
            <a:rect l="l" t="t" r="r" b="b"/>
            <a:pathLst>
              <a:path w="5436108" h="1997964">
                <a:moveTo>
                  <a:pt x="0" y="1997964"/>
                </a:moveTo>
                <a:lnTo>
                  <a:pt x="5436108" y="1997964"/>
                </a:lnTo>
                <a:lnTo>
                  <a:pt x="5436108" y="0"/>
                </a:lnTo>
                <a:lnTo>
                  <a:pt x="0" y="0"/>
                </a:lnTo>
                <a:lnTo>
                  <a:pt x="0" y="199796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96000" y="1901952"/>
            <a:ext cx="5436108" cy="1997964"/>
          </a:xfrm>
          <a:custGeom>
            <a:avLst/>
            <a:gdLst/>
            <a:ahLst/>
            <a:cxnLst/>
            <a:rect l="l" t="t" r="r" b="b"/>
            <a:pathLst>
              <a:path w="5436108" h="1997964">
                <a:moveTo>
                  <a:pt x="0" y="1997964"/>
                </a:moveTo>
                <a:lnTo>
                  <a:pt x="5436108" y="1997964"/>
                </a:lnTo>
                <a:lnTo>
                  <a:pt x="5436108" y="0"/>
                </a:lnTo>
                <a:lnTo>
                  <a:pt x="0" y="0"/>
                </a:lnTo>
                <a:lnTo>
                  <a:pt x="0" y="1997964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90539" y="1901952"/>
            <a:ext cx="496188" cy="502920"/>
          </a:xfrm>
          <a:custGeom>
            <a:avLst/>
            <a:gdLst/>
            <a:ahLst/>
            <a:cxnLst/>
            <a:rect l="l" t="t" r="r" b="b"/>
            <a:pathLst>
              <a:path w="496188" h="502920">
                <a:moveTo>
                  <a:pt x="496188" y="1270"/>
                </a:moveTo>
                <a:lnTo>
                  <a:pt x="11557" y="0"/>
                </a:lnTo>
                <a:lnTo>
                  <a:pt x="0" y="502793"/>
                </a:lnTo>
                <a:lnTo>
                  <a:pt x="50156" y="501347"/>
                </a:lnTo>
                <a:lnTo>
                  <a:pt x="89022" y="496527"/>
                </a:lnTo>
                <a:lnTo>
                  <a:pt x="126888" y="488587"/>
                </a:lnTo>
                <a:lnTo>
                  <a:pt x="163627" y="477656"/>
                </a:lnTo>
                <a:lnTo>
                  <a:pt x="199116" y="463863"/>
                </a:lnTo>
                <a:lnTo>
                  <a:pt x="233228" y="447338"/>
                </a:lnTo>
                <a:lnTo>
                  <a:pt x="265838" y="428209"/>
                </a:lnTo>
                <a:lnTo>
                  <a:pt x="296822" y="406605"/>
                </a:lnTo>
                <a:lnTo>
                  <a:pt x="326054" y="382655"/>
                </a:lnTo>
                <a:lnTo>
                  <a:pt x="353409" y="356489"/>
                </a:lnTo>
                <a:lnTo>
                  <a:pt x="378762" y="328234"/>
                </a:lnTo>
                <a:lnTo>
                  <a:pt x="401987" y="298021"/>
                </a:lnTo>
                <a:lnTo>
                  <a:pt x="422960" y="265977"/>
                </a:lnTo>
                <a:lnTo>
                  <a:pt x="441555" y="232233"/>
                </a:lnTo>
                <a:lnTo>
                  <a:pt x="457648" y="196917"/>
                </a:lnTo>
                <a:lnTo>
                  <a:pt x="471113" y="160158"/>
                </a:lnTo>
                <a:lnTo>
                  <a:pt x="481824" y="122084"/>
                </a:lnTo>
                <a:lnTo>
                  <a:pt x="489657" y="82826"/>
                </a:lnTo>
                <a:lnTo>
                  <a:pt x="494487" y="42511"/>
                </a:lnTo>
                <a:lnTo>
                  <a:pt x="496188" y="127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274308" y="2227326"/>
            <a:ext cx="28955" cy="0"/>
          </a:xfrm>
          <a:custGeom>
            <a:avLst/>
            <a:gdLst/>
            <a:ahLst/>
            <a:cxnLst/>
            <a:rect l="l" t="t" r="r" b="b"/>
            <a:pathLst>
              <a:path w="28955">
                <a:moveTo>
                  <a:pt x="0" y="0"/>
                </a:moveTo>
                <a:lnTo>
                  <a:pt x="28955" y="0"/>
                </a:lnTo>
              </a:path>
            </a:pathLst>
          </a:custGeom>
          <a:ln w="30225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213475" y="1979676"/>
            <a:ext cx="74549" cy="181356"/>
          </a:xfrm>
          <a:custGeom>
            <a:avLst/>
            <a:gdLst/>
            <a:ahLst/>
            <a:cxnLst/>
            <a:rect l="l" t="t" r="r" b="b"/>
            <a:pathLst>
              <a:path w="74549" h="181356">
                <a:moveTo>
                  <a:pt x="74549" y="181356"/>
                </a:moveTo>
                <a:lnTo>
                  <a:pt x="74549" y="0"/>
                </a:lnTo>
                <a:lnTo>
                  <a:pt x="70738" y="126"/>
                </a:lnTo>
                <a:lnTo>
                  <a:pt x="63119" y="762"/>
                </a:lnTo>
                <a:lnTo>
                  <a:pt x="55879" y="2159"/>
                </a:lnTo>
                <a:lnTo>
                  <a:pt x="48895" y="4318"/>
                </a:lnTo>
                <a:lnTo>
                  <a:pt x="42290" y="7112"/>
                </a:lnTo>
                <a:lnTo>
                  <a:pt x="38988" y="8509"/>
                </a:lnTo>
                <a:lnTo>
                  <a:pt x="35940" y="10413"/>
                </a:lnTo>
                <a:lnTo>
                  <a:pt x="32892" y="12191"/>
                </a:lnTo>
                <a:lnTo>
                  <a:pt x="29845" y="14224"/>
                </a:lnTo>
                <a:lnTo>
                  <a:pt x="27177" y="16383"/>
                </a:lnTo>
                <a:lnTo>
                  <a:pt x="24384" y="18669"/>
                </a:lnTo>
                <a:lnTo>
                  <a:pt x="21716" y="21082"/>
                </a:lnTo>
                <a:lnTo>
                  <a:pt x="19303" y="23749"/>
                </a:lnTo>
                <a:lnTo>
                  <a:pt x="16890" y="26288"/>
                </a:lnTo>
                <a:lnTo>
                  <a:pt x="14732" y="29210"/>
                </a:lnTo>
                <a:lnTo>
                  <a:pt x="12700" y="32131"/>
                </a:lnTo>
                <a:lnTo>
                  <a:pt x="10667" y="35051"/>
                </a:lnTo>
                <a:lnTo>
                  <a:pt x="9016" y="38353"/>
                </a:lnTo>
                <a:lnTo>
                  <a:pt x="7238" y="41656"/>
                </a:lnTo>
                <a:lnTo>
                  <a:pt x="5841" y="44958"/>
                </a:lnTo>
                <a:lnTo>
                  <a:pt x="4445" y="48513"/>
                </a:lnTo>
                <a:lnTo>
                  <a:pt x="3301" y="52070"/>
                </a:lnTo>
                <a:lnTo>
                  <a:pt x="2286" y="55752"/>
                </a:lnTo>
                <a:lnTo>
                  <a:pt x="1524" y="59562"/>
                </a:lnTo>
                <a:lnTo>
                  <a:pt x="888" y="63500"/>
                </a:lnTo>
                <a:lnTo>
                  <a:pt x="253" y="67437"/>
                </a:lnTo>
                <a:lnTo>
                  <a:pt x="0" y="71374"/>
                </a:lnTo>
                <a:lnTo>
                  <a:pt x="0" y="79628"/>
                </a:lnTo>
                <a:lnTo>
                  <a:pt x="253" y="83693"/>
                </a:lnTo>
                <a:lnTo>
                  <a:pt x="888" y="87629"/>
                </a:lnTo>
                <a:lnTo>
                  <a:pt x="1524" y="91566"/>
                </a:lnTo>
                <a:lnTo>
                  <a:pt x="2412" y="95376"/>
                </a:lnTo>
                <a:lnTo>
                  <a:pt x="3428" y="98933"/>
                </a:lnTo>
                <a:lnTo>
                  <a:pt x="4572" y="102615"/>
                </a:lnTo>
                <a:lnTo>
                  <a:pt x="5841" y="106299"/>
                </a:lnTo>
                <a:lnTo>
                  <a:pt x="7238" y="109854"/>
                </a:lnTo>
                <a:lnTo>
                  <a:pt x="8762" y="113284"/>
                </a:lnTo>
                <a:lnTo>
                  <a:pt x="10287" y="116712"/>
                </a:lnTo>
                <a:lnTo>
                  <a:pt x="11937" y="120014"/>
                </a:lnTo>
                <a:lnTo>
                  <a:pt x="15366" y="126491"/>
                </a:lnTo>
                <a:lnTo>
                  <a:pt x="18796" y="132969"/>
                </a:lnTo>
                <a:lnTo>
                  <a:pt x="22351" y="139319"/>
                </a:lnTo>
                <a:lnTo>
                  <a:pt x="25780" y="145414"/>
                </a:lnTo>
                <a:lnTo>
                  <a:pt x="28955" y="151511"/>
                </a:lnTo>
                <a:lnTo>
                  <a:pt x="30479" y="154432"/>
                </a:lnTo>
                <a:lnTo>
                  <a:pt x="31876" y="157352"/>
                </a:lnTo>
                <a:lnTo>
                  <a:pt x="33147" y="160400"/>
                </a:lnTo>
                <a:lnTo>
                  <a:pt x="34416" y="163449"/>
                </a:lnTo>
                <a:lnTo>
                  <a:pt x="35305" y="166370"/>
                </a:lnTo>
                <a:lnTo>
                  <a:pt x="36067" y="169418"/>
                </a:lnTo>
                <a:lnTo>
                  <a:pt x="36829" y="172338"/>
                </a:lnTo>
                <a:lnTo>
                  <a:pt x="37337" y="175260"/>
                </a:lnTo>
                <a:lnTo>
                  <a:pt x="37719" y="178308"/>
                </a:lnTo>
                <a:lnTo>
                  <a:pt x="37846" y="181356"/>
                </a:lnTo>
                <a:lnTo>
                  <a:pt x="74549" y="181356"/>
                </a:lnTo>
                <a:close/>
              </a:path>
            </a:pathLst>
          </a:custGeom>
          <a:solidFill>
            <a:srgbClr val="F9AB1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88024" y="1979676"/>
            <a:ext cx="76073" cy="181356"/>
          </a:xfrm>
          <a:custGeom>
            <a:avLst/>
            <a:gdLst/>
            <a:ahLst/>
            <a:cxnLst/>
            <a:rect l="l" t="t" r="r" b="b"/>
            <a:pathLst>
              <a:path w="76073" h="181356">
                <a:moveTo>
                  <a:pt x="0" y="0"/>
                </a:moveTo>
                <a:lnTo>
                  <a:pt x="0" y="181356"/>
                </a:lnTo>
                <a:lnTo>
                  <a:pt x="37464" y="181356"/>
                </a:lnTo>
                <a:lnTo>
                  <a:pt x="37591" y="178308"/>
                </a:lnTo>
                <a:lnTo>
                  <a:pt x="38100" y="175260"/>
                </a:lnTo>
                <a:lnTo>
                  <a:pt x="38480" y="172338"/>
                </a:lnTo>
                <a:lnTo>
                  <a:pt x="39242" y="169418"/>
                </a:lnTo>
                <a:lnTo>
                  <a:pt x="40004" y="166370"/>
                </a:lnTo>
                <a:lnTo>
                  <a:pt x="41021" y="163449"/>
                </a:lnTo>
                <a:lnTo>
                  <a:pt x="42290" y="160400"/>
                </a:lnTo>
                <a:lnTo>
                  <a:pt x="43561" y="157352"/>
                </a:lnTo>
                <a:lnTo>
                  <a:pt x="44958" y="154432"/>
                </a:lnTo>
                <a:lnTo>
                  <a:pt x="46481" y="151511"/>
                </a:lnTo>
                <a:lnTo>
                  <a:pt x="49784" y="145414"/>
                </a:lnTo>
                <a:lnTo>
                  <a:pt x="53339" y="139319"/>
                </a:lnTo>
                <a:lnTo>
                  <a:pt x="56896" y="132969"/>
                </a:lnTo>
                <a:lnTo>
                  <a:pt x="60325" y="126491"/>
                </a:lnTo>
                <a:lnTo>
                  <a:pt x="63880" y="120014"/>
                </a:lnTo>
                <a:lnTo>
                  <a:pt x="65659" y="116712"/>
                </a:lnTo>
                <a:lnTo>
                  <a:pt x="67183" y="113284"/>
                </a:lnTo>
                <a:lnTo>
                  <a:pt x="68706" y="109854"/>
                </a:lnTo>
                <a:lnTo>
                  <a:pt x="70103" y="106299"/>
                </a:lnTo>
                <a:lnTo>
                  <a:pt x="71374" y="102615"/>
                </a:lnTo>
                <a:lnTo>
                  <a:pt x="72643" y="98933"/>
                </a:lnTo>
                <a:lnTo>
                  <a:pt x="73660" y="95376"/>
                </a:lnTo>
                <a:lnTo>
                  <a:pt x="74422" y="91566"/>
                </a:lnTo>
                <a:lnTo>
                  <a:pt x="75184" y="87629"/>
                </a:lnTo>
                <a:lnTo>
                  <a:pt x="75691" y="83693"/>
                </a:lnTo>
                <a:lnTo>
                  <a:pt x="76073" y="79628"/>
                </a:lnTo>
                <a:lnTo>
                  <a:pt x="76073" y="71374"/>
                </a:lnTo>
                <a:lnTo>
                  <a:pt x="75691" y="67437"/>
                </a:lnTo>
                <a:lnTo>
                  <a:pt x="75184" y="63500"/>
                </a:lnTo>
                <a:lnTo>
                  <a:pt x="74549" y="59562"/>
                </a:lnTo>
                <a:lnTo>
                  <a:pt x="73787" y="55752"/>
                </a:lnTo>
                <a:lnTo>
                  <a:pt x="72771" y="52070"/>
                </a:lnTo>
                <a:lnTo>
                  <a:pt x="71500" y="48513"/>
                </a:lnTo>
                <a:lnTo>
                  <a:pt x="70230" y="44958"/>
                </a:lnTo>
                <a:lnTo>
                  <a:pt x="68706" y="41656"/>
                </a:lnTo>
                <a:lnTo>
                  <a:pt x="66928" y="38353"/>
                </a:lnTo>
                <a:lnTo>
                  <a:pt x="65150" y="35051"/>
                </a:lnTo>
                <a:lnTo>
                  <a:pt x="63118" y="32131"/>
                </a:lnTo>
                <a:lnTo>
                  <a:pt x="61087" y="29210"/>
                </a:lnTo>
                <a:lnTo>
                  <a:pt x="58800" y="26288"/>
                </a:lnTo>
                <a:lnTo>
                  <a:pt x="56387" y="23749"/>
                </a:lnTo>
                <a:lnTo>
                  <a:pt x="53848" y="21082"/>
                </a:lnTo>
                <a:lnTo>
                  <a:pt x="51180" y="18669"/>
                </a:lnTo>
                <a:lnTo>
                  <a:pt x="48387" y="16383"/>
                </a:lnTo>
                <a:lnTo>
                  <a:pt x="45592" y="14224"/>
                </a:lnTo>
                <a:lnTo>
                  <a:pt x="42672" y="12191"/>
                </a:lnTo>
                <a:lnTo>
                  <a:pt x="39497" y="10413"/>
                </a:lnTo>
                <a:lnTo>
                  <a:pt x="36322" y="8509"/>
                </a:lnTo>
                <a:lnTo>
                  <a:pt x="33020" y="7112"/>
                </a:lnTo>
                <a:lnTo>
                  <a:pt x="29717" y="5587"/>
                </a:lnTo>
                <a:lnTo>
                  <a:pt x="26162" y="4318"/>
                </a:lnTo>
                <a:lnTo>
                  <a:pt x="22605" y="3175"/>
                </a:lnTo>
                <a:lnTo>
                  <a:pt x="18923" y="2159"/>
                </a:lnTo>
                <a:lnTo>
                  <a:pt x="15366" y="1397"/>
                </a:lnTo>
                <a:lnTo>
                  <a:pt x="11684" y="762"/>
                </a:lnTo>
                <a:lnTo>
                  <a:pt x="7874" y="381"/>
                </a:lnTo>
                <a:lnTo>
                  <a:pt x="3937" y="126"/>
                </a:lnTo>
                <a:lnTo>
                  <a:pt x="0" y="0"/>
                </a:lnTo>
                <a:close/>
              </a:path>
            </a:pathLst>
          </a:custGeom>
          <a:solidFill>
            <a:srgbClr val="F9AB1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288024" y="2171700"/>
            <a:ext cx="38100" cy="62484"/>
          </a:xfrm>
          <a:custGeom>
            <a:avLst/>
            <a:gdLst/>
            <a:ahLst/>
            <a:cxnLst/>
            <a:rect l="l" t="t" r="r" b="b"/>
            <a:pathLst>
              <a:path w="38100" h="62484">
                <a:moveTo>
                  <a:pt x="0" y="62484"/>
                </a:moveTo>
                <a:lnTo>
                  <a:pt x="26288" y="62484"/>
                </a:lnTo>
                <a:lnTo>
                  <a:pt x="29845" y="61849"/>
                </a:lnTo>
                <a:lnTo>
                  <a:pt x="32892" y="60451"/>
                </a:lnTo>
                <a:lnTo>
                  <a:pt x="35433" y="58292"/>
                </a:lnTo>
                <a:lnTo>
                  <a:pt x="37211" y="55499"/>
                </a:lnTo>
                <a:lnTo>
                  <a:pt x="38100" y="52197"/>
                </a:lnTo>
                <a:lnTo>
                  <a:pt x="38100" y="0"/>
                </a:lnTo>
                <a:lnTo>
                  <a:pt x="0" y="0"/>
                </a:lnTo>
                <a:lnTo>
                  <a:pt x="0" y="62484"/>
                </a:lnTo>
                <a:close/>
              </a:path>
            </a:pathLst>
          </a:custGeom>
          <a:solidFill>
            <a:srgbClr val="CCB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51448" y="2171700"/>
            <a:ext cx="36575" cy="62484"/>
          </a:xfrm>
          <a:custGeom>
            <a:avLst/>
            <a:gdLst/>
            <a:ahLst/>
            <a:cxnLst/>
            <a:rect l="l" t="t" r="r" b="b"/>
            <a:pathLst>
              <a:path w="36575" h="62484">
                <a:moveTo>
                  <a:pt x="0" y="0"/>
                </a:moveTo>
                <a:lnTo>
                  <a:pt x="0" y="51053"/>
                </a:lnTo>
                <a:lnTo>
                  <a:pt x="380" y="54355"/>
                </a:lnTo>
                <a:lnTo>
                  <a:pt x="1904" y="57403"/>
                </a:lnTo>
                <a:lnTo>
                  <a:pt x="4952" y="60451"/>
                </a:lnTo>
                <a:lnTo>
                  <a:pt x="8000" y="61849"/>
                </a:lnTo>
                <a:lnTo>
                  <a:pt x="11302" y="62484"/>
                </a:lnTo>
                <a:lnTo>
                  <a:pt x="36575" y="62484"/>
                </a:lnTo>
                <a:lnTo>
                  <a:pt x="36575" y="0"/>
                </a:lnTo>
                <a:lnTo>
                  <a:pt x="0" y="0"/>
                </a:lnTo>
                <a:close/>
              </a:path>
            </a:pathLst>
          </a:custGeom>
          <a:solidFill>
            <a:srgbClr val="CCB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51448" y="216636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1937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88024" y="216636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1937">
            <a:solidFill>
              <a:srgbClr val="4650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213475" y="1979676"/>
            <a:ext cx="74549" cy="181356"/>
          </a:xfrm>
          <a:custGeom>
            <a:avLst/>
            <a:gdLst/>
            <a:ahLst/>
            <a:cxnLst/>
            <a:rect l="l" t="t" r="r" b="b"/>
            <a:pathLst>
              <a:path w="74549" h="181356">
                <a:moveTo>
                  <a:pt x="74549" y="0"/>
                </a:moveTo>
                <a:lnTo>
                  <a:pt x="70738" y="126"/>
                </a:lnTo>
                <a:lnTo>
                  <a:pt x="66928" y="381"/>
                </a:lnTo>
                <a:lnTo>
                  <a:pt x="63119" y="762"/>
                </a:lnTo>
                <a:lnTo>
                  <a:pt x="59562" y="1397"/>
                </a:lnTo>
                <a:lnTo>
                  <a:pt x="55879" y="2159"/>
                </a:lnTo>
                <a:lnTo>
                  <a:pt x="52324" y="3175"/>
                </a:lnTo>
                <a:lnTo>
                  <a:pt x="48895" y="4318"/>
                </a:lnTo>
                <a:lnTo>
                  <a:pt x="45592" y="5587"/>
                </a:lnTo>
                <a:lnTo>
                  <a:pt x="42290" y="7112"/>
                </a:lnTo>
                <a:lnTo>
                  <a:pt x="38988" y="8509"/>
                </a:lnTo>
                <a:lnTo>
                  <a:pt x="35940" y="10413"/>
                </a:lnTo>
                <a:lnTo>
                  <a:pt x="32892" y="12191"/>
                </a:lnTo>
                <a:lnTo>
                  <a:pt x="29845" y="14224"/>
                </a:lnTo>
                <a:lnTo>
                  <a:pt x="27177" y="16383"/>
                </a:lnTo>
                <a:lnTo>
                  <a:pt x="24384" y="18669"/>
                </a:lnTo>
                <a:lnTo>
                  <a:pt x="21716" y="21082"/>
                </a:lnTo>
                <a:lnTo>
                  <a:pt x="19303" y="23749"/>
                </a:lnTo>
                <a:lnTo>
                  <a:pt x="16890" y="26288"/>
                </a:lnTo>
                <a:lnTo>
                  <a:pt x="14732" y="29210"/>
                </a:lnTo>
                <a:lnTo>
                  <a:pt x="12700" y="32131"/>
                </a:lnTo>
                <a:lnTo>
                  <a:pt x="10667" y="35051"/>
                </a:lnTo>
                <a:lnTo>
                  <a:pt x="9016" y="38353"/>
                </a:lnTo>
                <a:lnTo>
                  <a:pt x="7238" y="41656"/>
                </a:lnTo>
                <a:lnTo>
                  <a:pt x="5841" y="44958"/>
                </a:lnTo>
                <a:lnTo>
                  <a:pt x="4445" y="48513"/>
                </a:lnTo>
                <a:lnTo>
                  <a:pt x="3301" y="52070"/>
                </a:lnTo>
                <a:lnTo>
                  <a:pt x="2286" y="55752"/>
                </a:lnTo>
                <a:lnTo>
                  <a:pt x="1524" y="59562"/>
                </a:lnTo>
                <a:lnTo>
                  <a:pt x="888" y="63500"/>
                </a:lnTo>
                <a:lnTo>
                  <a:pt x="253" y="67437"/>
                </a:lnTo>
                <a:lnTo>
                  <a:pt x="0" y="71374"/>
                </a:lnTo>
                <a:lnTo>
                  <a:pt x="0" y="79628"/>
                </a:lnTo>
                <a:lnTo>
                  <a:pt x="253" y="83693"/>
                </a:lnTo>
                <a:lnTo>
                  <a:pt x="888" y="87629"/>
                </a:lnTo>
                <a:lnTo>
                  <a:pt x="1524" y="91566"/>
                </a:lnTo>
                <a:lnTo>
                  <a:pt x="2412" y="95376"/>
                </a:lnTo>
                <a:lnTo>
                  <a:pt x="3428" y="98933"/>
                </a:lnTo>
                <a:lnTo>
                  <a:pt x="4572" y="102615"/>
                </a:lnTo>
                <a:lnTo>
                  <a:pt x="5841" y="106299"/>
                </a:lnTo>
                <a:lnTo>
                  <a:pt x="7238" y="109854"/>
                </a:lnTo>
                <a:lnTo>
                  <a:pt x="8762" y="113284"/>
                </a:lnTo>
                <a:lnTo>
                  <a:pt x="10287" y="116712"/>
                </a:lnTo>
                <a:lnTo>
                  <a:pt x="11937" y="120014"/>
                </a:lnTo>
                <a:lnTo>
                  <a:pt x="15366" y="126491"/>
                </a:lnTo>
                <a:lnTo>
                  <a:pt x="18796" y="132969"/>
                </a:lnTo>
                <a:lnTo>
                  <a:pt x="22351" y="139319"/>
                </a:lnTo>
                <a:lnTo>
                  <a:pt x="25780" y="145414"/>
                </a:lnTo>
                <a:lnTo>
                  <a:pt x="28955" y="151511"/>
                </a:lnTo>
                <a:lnTo>
                  <a:pt x="30479" y="154432"/>
                </a:lnTo>
                <a:lnTo>
                  <a:pt x="31876" y="157352"/>
                </a:lnTo>
                <a:lnTo>
                  <a:pt x="33147" y="160400"/>
                </a:lnTo>
                <a:lnTo>
                  <a:pt x="34416" y="163449"/>
                </a:lnTo>
                <a:lnTo>
                  <a:pt x="35305" y="166370"/>
                </a:lnTo>
                <a:lnTo>
                  <a:pt x="36067" y="169418"/>
                </a:lnTo>
                <a:lnTo>
                  <a:pt x="36829" y="172338"/>
                </a:lnTo>
                <a:lnTo>
                  <a:pt x="37337" y="175260"/>
                </a:lnTo>
                <a:lnTo>
                  <a:pt x="37719" y="178308"/>
                </a:lnTo>
                <a:lnTo>
                  <a:pt x="37846" y="181356"/>
                </a:lnTo>
                <a:lnTo>
                  <a:pt x="74549" y="181356"/>
                </a:lnTo>
                <a:lnTo>
                  <a:pt x="74549" y="0"/>
                </a:lnTo>
                <a:close/>
              </a:path>
            </a:pathLst>
          </a:custGeom>
          <a:solidFill>
            <a:srgbClr val="FBBE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74308" y="2237993"/>
            <a:ext cx="13715" cy="0"/>
          </a:xfrm>
          <a:custGeom>
            <a:avLst/>
            <a:gdLst/>
            <a:ahLst/>
            <a:cxnLst/>
            <a:rect l="l" t="t" r="r" b="b"/>
            <a:pathLst>
              <a:path w="13715">
                <a:moveTo>
                  <a:pt x="0" y="0"/>
                </a:moveTo>
                <a:lnTo>
                  <a:pt x="13715" y="0"/>
                </a:lnTo>
              </a:path>
            </a:pathLst>
          </a:custGeom>
          <a:ln w="8890">
            <a:solidFill>
              <a:srgbClr val="7E80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51448" y="2171700"/>
            <a:ext cx="36575" cy="62484"/>
          </a:xfrm>
          <a:custGeom>
            <a:avLst/>
            <a:gdLst/>
            <a:ahLst/>
            <a:cxnLst/>
            <a:rect l="l" t="t" r="r" b="b"/>
            <a:pathLst>
              <a:path w="36575" h="62484">
                <a:moveTo>
                  <a:pt x="36575" y="0"/>
                </a:moveTo>
                <a:lnTo>
                  <a:pt x="0" y="0"/>
                </a:lnTo>
                <a:lnTo>
                  <a:pt x="0" y="51053"/>
                </a:lnTo>
                <a:lnTo>
                  <a:pt x="380" y="54355"/>
                </a:lnTo>
                <a:lnTo>
                  <a:pt x="1904" y="57403"/>
                </a:lnTo>
                <a:lnTo>
                  <a:pt x="4952" y="60451"/>
                </a:lnTo>
                <a:lnTo>
                  <a:pt x="8000" y="61849"/>
                </a:lnTo>
                <a:lnTo>
                  <a:pt x="11302" y="62484"/>
                </a:lnTo>
                <a:lnTo>
                  <a:pt x="36575" y="62484"/>
                </a:lnTo>
                <a:lnTo>
                  <a:pt x="36575" y="0"/>
                </a:lnTo>
                <a:close/>
              </a:path>
            </a:pathLst>
          </a:custGeom>
          <a:solidFill>
            <a:srgbClr val="DBCC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251448" y="216636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1937">
            <a:solidFill>
              <a:srgbClr val="7E80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4840" y="1866887"/>
            <a:ext cx="5189220" cy="11521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0654" y="1902714"/>
            <a:ext cx="5068824" cy="1031748"/>
          </a:xfrm>
          <a:custGeom>
            <a:avLst/>
            <a:gdLst/>
            <a:ahLst/>
            <a:cxnLst/>
            <a:rect l="l" t="t" r="r" b="b"/>
            <a:pathLst>
              <a:path w="5068824" h="1031748">
                <a:moveTo>
                  <a:pt x="0" y="171958"/>
                </a:moveTo>
                <a:lnTo>
                  <a:pt x="13" y="861996"/>
                </a:lnTo>
                <a:lnTo>
                  <a:pt x="5981" y="904924"/>
                </a:lnTo>
                <a:lnTo>
                  <a:pt x="21859" y="943769"/>
                </a:lnTo>
                <a:lnTo>
                  <a:pt x="46284" y="977171"/>
                </a:lnTo>
                <a:lnTo>
                  <a:pt x="77896" y="1003771"/>
                </a:lnTo>
                <a:lnTo>
                  <a:pt x="115333" y="1022210"/>
                </a:lnTo>
                <a:lnTo>
                  <a:pt x="157234" y="1031126"/>
                </a:lnTo>
                <a:lnTo>
                  <a:pt x="171958" y="1031748"/>
                </a:lnTo>
                <a:lnTo>
                  <a:pt x="4899072" y="1031734"/>
                </a:lnTo>
                <a:lnTo>
                  <a:pt x="4942000" y="1025767"/>
                </a:lnTo>
                <a:lnTo>
                  <a:pt x="4980845" y="1009894"/>
                </a:lnTo>
                <a:lnTo>
                  <a:pt x="5014247" y="985472"/>
                </a:lnTo>
                <a:lnTo>
                  <a:pt x="5040847" y="953862"/>
                </a:lnTo>
                <a:lnTo>
                  <a:pt x="5059286" y="916424"/>
                </a:lnTo>
                <a:lnTo>
                  <a:pt x="5068202" y="874517"/>
                </a:lnTo>
                <a:lnTo>
                  <a:pt x="5068824" y="859789"/>
                </a:lnTo>
                <a:lnTo>
                  <a:pt x="5068810" y="169751"/>
                </a:lnTo>
                <a:lnTo>
                  <a:pt x="5062843" y="126823"/>
                </a:lnTo>
                <a:lnTo>
                  <a:pt x="5046970" y="87978"/>
                </a:lnTo>
                <a:lnTo>
                  <a:pt x="5022548" y="54576"/>
                </a:lnTo>
                <a:lnTo>
                  <a:pt x="4990938" y="27976"/>
                </a:lnTo>
                <a:lnTo>
                  <a:pt x="4953500" y="9537"/>
                </a:lnTo>
                <a:lnTo>
                  <a:pt x="4911593" y="621"/>
                </a:lnTo>
                <a:lnTo>
                  <a:pt x="4896866" y="0"/>
                </a:lnTo>
                <a:lnTo>
                  <a:pt x="169752" y="13"/>
                </a:lnTo>
                <a:lnTo>
                  <a:pt x="126832" y="5980"/>
                </a:lnTo>
                <a:lnTo>
                  <a:pt x="87990" y="21853"/>
                </a:lnTo>
                <a:lnTo>
                  <a:pt x="54586" y="46275"/>
                </a:lnTo>
                <a:lnTo>
                  <a:pt x="27982" y="77885"/>
                </a:lnTo>
                <a:lnTo>
                  <a:pt x="9540" y="115323"/>
                </a:lnTo>
                <a:lnTo>
                  <a:pt x="621" y="157230"/>
                </a:lnTo>
                <a:lnTo>
                  <a:pt x="0" y="1719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0654" y="1902714"/>
            <a:ext cx="5068824" cy="1031748"/>
          </a:xfrm>
          <a:custGeom>
            <a:avLst/>
            <a:gdLst/>
            <a:ahLst/>
            <a:cxnLst/>
            <a:rect l="l" t="t" r="r" b="b"/>
            <a:pathLst>
              <a:path w="5068824" h="1031748">
                <a:moveTo>
                  <a:pt x="0" y="171958"/>
                </a:moveTo>
                <a:lnTo>
                  <a:pt x="5442" y="128863"/>
                </a:lnTo>
                <a:lnTo>
                  <a:pt x="20861" y="89784"/>
                </a:lnTo>
                <a:lnTo>
                  <a:pt x="44895" y="56080"/>
                </a:lnTo>
                <a:lnTo>
                  <a:pt x="76184" y="29111"/>
                </a:lnTo>
                <a:lnTo>
                  <a:pt x="113364" y="10237"/>
                </a:lnTo>
                <a:lnTo>
                  <a:pt x="155076" y="817"/>
                </a:lnTo>
                <a:lnTo>
                  <a:pt x="171958" y="0"/>
                </a:lnTo>
                <a:lnTo>
                  <a:pt x="4896866" y="0"/>
                </a:lnTo>
                <a:lnTo>
                  <a:pt x="4939960" y="5440"/>
                </a:lnTo>
                <a:lnTo>
                  <a:pt x="4979039" y="20856"/>
                </a:lnTo>
                <a:lnTo>
                  <a:pt x="5012743" y="44886"/>
                </a:lnTo>
                <a:lnTo>
                  <a:pt x="5039712" y="76172"/>
                </a:lnTo>
                <a:lnTo>
                  <a:pt x="5058586" y="113354"/>
                </a:lnTo>
                <a:lnTo>
                  <a:pt x="5068006" y="155072"/>
                </a:lnTo>
                <a:lnTo>
                  <a:pt x="5068824" y="171958"/>
                </a:lnTo>
                <a:lnTo>
                  <a:pt x="5068824" y="859789"/>
                </a:lnTo>
                <a:lnTo>
                  <a:pt x="5063383" y="902884"/>
                </a:lnTo>
                <a:lnTo>
                  <a:pt x="5047967" y="941963"/>
                </a:lnTo>
                <a:lnTo>
                  <a:pt x="5023937" y="975667"/>
                </a:lnTo>
                <a:lnTo>
                  <a:pt x="4992651" y="1002636"/>
                </a:lnTo>
                <a:lnTo>
                  <a:pt x="4955469" y="1021510"/>
                </a:lnTo>
                <a:lnTo>
                  <a:pt x="4913751" y="1030930"/>
                </a:lnTo>
                <a:lnTo>
                  <a:pt x="4896866" y="1031748"/>
                </a:lnTo>
                <a:lnTo>
                  <a:pt x="171958" y="1031748"/>
                </a:lnTo>
                <a:lnTo>
                  <a:pt x="128871" y="1026307"/>
                </a:lnTo>
                <a:lnTo>
                  <a:pt x="89795" y="1010891"/>
                </a:lnTo>
                <a:lnTo>
                  <a:pt x="56090" y="986861"/>
                </a:lnTo>
                <a:lnTo>
                  <a:pt x="29118" y="955575"/>
                </a:lnTo>
                <a:lnTo>
                  <a:pt x="10240" y="918393"/>
                </a:lnTo>
                <a:lnTo>
                  <a:pt x="818" y="876675"/>
                </a:lnTo>
                <a:lnTo>
                  <a:pt x="0" y="859789"/>
                </a:lnTo>
                <a:lnTo>
                  <a:pt x="0" y="171958"/>
                </a:lnTo>
                <a:close/>
              </a:path>
            </a:pathLst>
          </a:custGeom>
          <a:ln w="19049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5008" y="1716024"/>
            <a:ext cx="681228" cy="6812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80822" y="1751838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2">
                <a:moveTo>
                  <a:pt x="0" y="280415"/>
                </a:moveTo>
                <a:lnTo>
                  <a:pt x="929" y="303406"/>
                </a:lnTo>
                <a:lnTo>
                  <a:pt x="3670" y="325887"/>
                </a:lnTo>
                <a:lnTo>
                  <a:pt x="8149" y="347784"/>
                </a:lnTo>
                <a:lnTo>
                  <a:pt x="14296" y="369027"/>
                </a:lnTo>
                <a:lnTo>
                  <a:pt x="22037" y="389542"/>
                </a:lnTo>
                <a:lnTo>
                  <a:pt x="31300" y="409258"/>
                </a:lnTo>
                <a:lnTo>
                  <a:pt x="42014" y="428102"/>
                </a:lnTo>
                <a:lnTo>
                  <a:pt x="54105" y="446001"/>
                </a:lnTo>
                <a:lnTo>
                  <a:pt x="67503" y="462884"/>
                </a:lnTo>
                <a:lnTo>
                  <a:pt x="82134" y="478678"/>
                </a:lnTo>
                <a:lnTo>
                  <a:pt x="97926" y="493311"/>
                </a:lnTo>
                <a:lnTo>
                  <a:pt x="114808" y="506711"/>
                </a:lnTo>
                <a:lnTo>
                  <a:pt x="132707" y="518805"/>
                </a:lnTo>
                <a:lnTo>
                  <a:pt x="151551" y="529521"/>
                </a:lnTo>
                <a:lnTo>
                  <a:pt x="171267" y="538787"/>
                </a:lnTo>
                <a:lnTo>
                  <a:pt x="191785" y="546530"/>
                </a:lnTo>
                <a:lnTo>
                  <a:pt x="213030" y="552679"/>
                </a:lnTo>
                <a:lnTo>
                  <a:pt x="234932" y="557160"/>
                </a:lnTo>
                <a:lnTo>
                  <a:pt x="257418" y="559902"/>
                </a:lnTo>
                <a:lnTo>
                  <a:pt x="280416" y="560832"/>
                </a:lnTo>
                <a:lnTo>
                  <a:pt x="303413" y="559902"/>
                </a:lnTo>
                <a:lnTo>
                  <a:pt x="325899" y="557160"/>
                </a:lnTo>
                <a:lnTo>
                  <a:pt x="347801" y="552679"/>
                </a:lnTo>
                <a:lnTo>
                  <a:pt x="369046" y="546530"/>
                </a:lnTo>
                <a:lnTo>
                  <a:pt x="389564" y="538787"/>
                </a:lnTo>
                <a:lnTo>
                  <a:pt x="409280" y="529521"/>
                </a:lnTo>
                <a:lnTo>
                  <a:pt x="428124" y="518805"/>
                </a:lnTo>
                <a:lnTo>
                  <a:pt x="446023" y="506711"/>
                </a:lnTo>
                <a:lnTo>
                  <a:pt x="462905" y="493311"/>
                </a:lnTo>
                <a:lnTo>
                  <a:pt x="478697" y="478678"/>
                </a:lnTo>
                <a:lnTo>
                  <a:pt x="493328" y="462884"/>
                </a:lnTo>
                <a:lnTo>
                  <a:pt x="506726" y="446001"/>
                </a:lnTo>
                <a:lnTo>
                  <a:pt x="518817" y="428102"/>
                </a:lnTo>
                <a:lnTo>
                  <a:pt x="529531" y="409258"/>
                </a:lnTo>
                <a:lnTo>
                  <a:pt x="538794" y="389542"/>
                </a:lnTo>
                <a:lnTo>
                  <a:pt x="546535" y="369027"/>
                </a:lnTo>
                <a:lnTo>
                  <a:pt x="552682" y="347784"/>
                </a:lnTo>
                <a:lnTo>
                  <a:pt x="557161" y="325887"/>
                </a:lnTo>
                <a:lnTo>
                  <a:pt x="559902" y="303406"/>
                </a:lnTo>
                <a:lnTo>
                  <a:pt x="560832" y="280415"/>
                </a:lnTo>
                <a:lnTo>
                  <a:pt x="559902" y="257425"/>
                </a:lnTo>
                <a:lnTo>
                  <a:pt x="557161" y="234944"/>
                </a:lnTo>
                <a:lnTo>
                  <a:pt x="552682" y="213047"/>
                </a:lnTo>
                <a:lnTo>
                  <a:pt x="546535" y="191804"/>
                </a:lnTo>
                <a:lnTo>
                  <a:pt x="538794" y="171289"/>
                </a:lnTo>
                <a:lnTo>
                  <a:pt x="529531" y="151573"/>
                </a:lnTo>
                <a:lnTo>
                  <a:pt x="518817" y="132729"/>
                </a:lnTo>
                <a:lnTo>
                  <a:pt x="506726" y="114830"/>
                </a:lnTo>
                <a:lnTo>
                  <a:pt x="493328" y="97947"/>
                </a:lnTo>
                <a:lnTo>
                  <a:pt x="478697" y="82153"/>
                </a:lnTo>
                <a:lnTo>
                  <a:pt x="462905" y="67520"/>
                </a:lnTo>
                <a:lnTo>
                  <a:pt x="446023" y="54120"/>
                </a:lnTo>
                <a:lnTo>
                  <a:pt x="428124" y="42026"/>
                </a:lnTo>
                <a:lnTo>
                  <a:pt x="409280" y="31310"/>
                </a:lnTo>
                <a:lnTo>
                  <a:pt x="389564" y="22044"/>
                </a:lnTo>
                <a:lnTo>
                  <a:pt x="369046" y="14301"/>
                </a:lnTo>
                <a:lnTo>
                  <a:pt x="347801" y="8152"/>
                </a:lnTo>
                <a:lnTo>
                  <a:pt x="325899" y="3671"/>
                </a:lnTo>
                <a:lnTo>
                  <a:pt x="303413" y="929"/>
                </a:lnTo>
                <a:lnTo>
                  <a:pt x="280416" y="0"/>
                </a:lnTo>
                <a:lnTo>
                  <a:pt x="257418" y="929"/>
                </a:lnTo>
                <a:lnTo>
                  <a:pt x="234932" y="3671"/>
                </a:lnTo>
                <a:lnTo>
                  <a:pt x="213030" y="8152"/>
                </a:lnTo>
                <a:lnTo>
                  <a:pt x="191785" y="14301"/>
                </a:lnTo>
                <a:lnTo>
                  <a:pt x="171267" y="22044"/>
                </a:lnTo>
                <a:lnTo>
                  <a:pt x="151551" y="31310"/>
                </a:lnTo>
                <a:lnTo>
                  <a:pt x="132707" y="42026"/>
                </a:lnTo>
                <a:lnTo>
                  <a:pt x="114808" y="54120"/>
                </a:lnTo>
                <a:lnTo>
                  <a:pt x="97926" y="67520"/>
                </a:lnTo>
                <a:lnTo>
                  <a:pt x="82134" y="82153"/>
                </a:lnTo>
                <a:lnTo>
                  <a:pt x="67503" y="97947"/>
                </a:lnTo>
                <a:lnTo>
                  <a:pt x="54105" y="114830"/>
                </a:lnTo>
                <a:lnTo>
                  <a:pt x="42014" y="132729"/>
                </a:lnTo>
                <a:lnTo>
                  <a:pt x="31300" y="151573"/>
                </a:lnTo>
                <a:lnTo>
                  <a:pt x="22037" y="171289"/>
                </a:lnTo>
                <a:lnTo>
                  <a:pt x="14296" y="191804"/>
                </a:lnTo>
                <a:lnTo>
                  <a:pt x="8149" y="213047"/>
                </a:lnTo>
                <a:lnTo>
                  <a:pt x="3670" y="234944"/>
                </a:lnTo>
                <a:lnTo>
                  <a:pt x="929" y="257425"/>
                </a:lnTo>
                <a:lnTo>
                  <a:pt x="0" y="280415"/>
                </a:lnTo>
                <a:close/>
              </a:path>
            </a:pathLst>
          </a:custGeom>
          <a:solidFill>
            <a:srgbClr val="CCDD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0822" y="1751838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2">
                <a:moveTo>
                  <a:pt x="0" y="280415"/>
                </a:moveTo>
                <a:lnTo>
                  <a:pt x="929" y="257425"/>
                </a:lnTo>
                <a:lnTo>
                  <a:pt x="3670" y="234944"/>
                </a:lnTo>
                <a:lnTo>
                  <a:pt x="8149" y="213047"/>
                </a:lnTo>
                <a:lnTo>
                  <a:pt x="14296" y="191804"/>
                </a:lnTo>
                <a:lnTo>
                  <a:pt x="22037" y="171289"/>
                </a:lnTo>
                <a:lnTo>
                  <a:pt x="31300" y="151573"/>
                </a:lnTo>
                <a:lnTo>
                  <a:pt x="42014" y="132729"/>
                </a:lnTo>
                <a:lnTo>
                  <a:pt x="54105" y="114830"/>
                </a:lnTo>
                <a:lnTo>
                  <a:pt x="67503" y="97947"/>
                </a:lnTo>
                <a:lnTo>
                  <a:pt x="82134" y="82153"/>
                </a:lnTo>
                <a:lnTo>
                  <a:pt x="97926" y="67520"/>
                </a:lnTo>
                <a:lnTo>
                  <a:pt x="114808" y="54120"/>
                </a:lnTo>
                <a:lnTo>
                  <a:pt x="132707" y="42026"/>
                </a:lnTo>
                <a:lnTo>
                  <a:pt x="151551" y="31310"/>
                </a:lnTo>
                <a:lnTo>
                  <a:pt x="171267" y="22044"/>
                </a:lnTo>
                <a:lnTo>
                  <a:pt x="191785" y="14301"/>
                </a:lnTo>
                <a:lnTo>
                  <a:pt x="213030" y="8152"/>
                </a:lnTo>
                <a:lnTo>
                  <a:pt x="234932" y="3671"/>
                </a:lnTo>
                <a:lnTo>
                  <a:pt x="257418" y="929"/>
                </a:lnTo>
                <a:lnTo>
                  <a:pt x="280416" y="0"/>
                </a:lnTo>
                <a:lnTo>
                  <a:pt x="303413" y="929"/>
                </a:lnTo>
                <a:lnTo>
                  <a:pt x="325899" y="3671"/>
                </a:lnTo>
                <a:lnTo>
                  <a:pt x="347801" y="8152"/>
                </a:lnTo>
                <a:lnTo>
                  <a:pt x="369046" y="14301"/>
                </a:lnTo>
                <a:lnTo>
                  <a:pt x="389564" y="22044"/>
                </a:lnTo>
                <a:lnTo>
                  <a:pt x="409280" y="31310"/>
                </a:lnTo>
                <a:lnTo>
                  <a:pt x="428124" y="42026"/>
                </a:lnTo>
                <a:lnTo>
                  <a:pt x="446023" y="54120"/>
                </a:lnTo>
                <a:lnTo>
                  <a:pt x="462905" y="67520"/>
                </a:lnTo>
                <a:lnTo>
                  <a:pt x="478697" y="82153"/>
                </a:lnTo>
                <a:lnTo>
                  <a:pt x="493328" y="97947"/>
                </a:lnTo>
                <a:lnTo>
                  <a:pt x="506726" y="114830"/>
                </a:lnTo>
                <a:lnTo>
                  <a:pt x="518817" y="132729"/>
                </a:lnTo>
                <a:lnTo>
                  <a:pt x="529531" y="151573"/>
                </a:lnTo>
                <a:lnTo>
                  <a:pt x="538794" y="171289"/>
                </a:lnTo>
                <a:lnTo>
                  <a:pt x="546535" y="191804"/>
                </a:lnTo>
                <a:lnTo>
                  <a:pt x="552682" y="213047"/>
                </a:lnTo>
                <a:lnTo>
                  <a:pt x="557161" y="234944"/>
                </a:lnTo>
                <a:lnTo>
                  <a:pt x="559902" y="257425"/>
                </a:lnTo>
                <a:lnTo>
                  <a:pt x="560832" y="280415"/>
                </a:lnTo>
                <a:lnTo>
                  <a:pt x="559902" y="303406"/>
                </a:lnTo>
                <a:lnTo>
                  <a:pt x="557161" y="325887"/>
                </a:lnTo>
                <a:lnTo>
                  <a:pt x="552682" y="347784"/>
                </a:lnTo>
                <a:lnTo>
                  <a:pt x="546535" y="369027"/>
                </a:lnTo>
                <a:lnTo>
                  <a:pt x="538794" y="389542"/>
                </a:lnTo>
                <a:lnTo>
                  <a:pt x="529531" y="409258"/>
                </a:lnTo>
                <a:lnTo>
                  <a:pt x="518817" y="428102"/>
                </a:lnTo>
                <a:lnTo>
                  <a:pt x="506726" y="446001"/>
                </a:lnTo>
                <a:lnTo>
                  <a:pt x="493328" y="462884"/>
                </a:lnTo>
                <a:lnTo>
                  <a:pt x="478697" y="478678"/>
                </a:lnTo>
                <a:lnTo>
                  <a:pt x="462905" y="493311"/>
                </a:lnTo>
                <a:lnTo>
                  <a:pt x="446023" y="506711"/>
                </a:lnTo>
                <a:lnTo>
                  <a:pt x="428124" y="518805"/>
                </a:lnTo>
                <a:lnTo>
                  <a:pt x="409280" y="529521"/>
                </a:lnTo>
                <a:lnTo>
                  <a:pt x="389564" y="538787"/>
                </a:lnTo>
                <a:lnTo>
                  <a:pt x="369046" y="546530"/>
                </a:lnTo>
                <a:lnTo>
                  <a:pt x="347801" y="552679"/>
                </a:lnTo>
                <a:lnTo>
                  <a:pt x="325899" y="557160"/>
                </a:lnTo>
                <a:lnTo>
                  <a:pt x="303413" y="559902"/>
                </a:lnTo>
                <a:lnTo>
                  <a:pt x="280416" y="560832"/>
                </a:lnTo>
                <a:lnTo>
                  <a:pt x="257418" y="559902"/>
                </a:lnTo>
                <a:lnTo>
                  <a:pt x="234932" y="557160"/>
                </a:lnTo>
                <a:lnTo>
                  <a:pt x="213030" y="552679"/>
                </a:lnTo>
                <a:lnTo>
                  <a:pt x="191785" y="546530"/>
                </a:lnTo>
                <a:lnTo>
                  <a:pt x="171267" y="538787"/>
                </a:lnTo>
                <a:lnTo>
                  <a:pt x="151551" y="529521"/>
                </a:lnTo>
                <a:lnTo>
                  <a:pt x="132707" y="518805"/>
                </a:lnTo>
                <a:lnTo>
                  <a:pt x="114808" y="506711"/>
                </a:lnTo>
                <a:lnTo>
                  <a:pt x="97926" y="493311"/>
                </a:lnTo>
                <a:lnTo>
                  <a:pt x="82134" y="478678"/>
                </a:lnTo>
                <a:lnTo>
                  <a:pt x="67503" y="462884"/>
                </a:lnTo>
                <a:lnTo>
                  <a:pt x="54105" y="446001"/>
                </a:lnTo>
                <a:lnTo>
                  <a:pt x="42014" y="428102"/>
                </a:lnTo>
                <a:lnTo>
                  <a:pt x="31300" y="409258"/>
                </a:lnTo>
                <a:lnTo>
                  <a:pt x="22037" y="389542"/>
                </a:lnTo>
                <a:lnTo>
                  <a:pt x="14296" y="369027"/>
                </a:lnTo>
                <a:lnTo>
                  <a:pt x="8149" y="347784"/>
                </a:lnTo>
                <a:lnTo>
                  <a:pt x="3670" y="325887"/>
                </a:lnTo>
                <a:lnTo>
                  <a:pt x="929" y="303406"/>
                </a:lnTo>
                <a:lnTo>
                  <a:pt x="0" y="280415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6236" y="2040672"/>
            <a:ext cx="163673" cy="138550"/>
          </a:xfrm>
          <a:custGeom>
            <a:avLst/>
            <a:gdLst/>
            <a:ahLst/>
            <a:cxnLst/>
            <a:rect l="l" t="t" r="r" b="b"/>
            <a:pathLst>
              <a:path w="163673" h="138550">
                <a:moveTo>
                  <a:pt x="159490" y="71963"/>
                </a:moveTo>
                <a:lnTo>
                  <a:pt x="151276" y="67142"/>
                </a:lnTo>
                <a:lnTo>
                  <a:pt x="143235" y="69234"/>
                </a:lnTo>
                <a:lnTo>
                  <a:pt x="140763" y="82072"/>
                </a:lnTo>
                <a:lnTo>
                  <a:pt x="143052" y="78200"/>
                </a:lnTo>
                <a:lnTo>
                  <a:pt x="145223" y="77605"/>
                </a:lnTo>
                <a:lnTo>
                  <a:pt x="148665" y="76645"/>
                </a:lnTo>
                <a:lnTo>
                  <a:pt x="152233" y="78658"/>
                </a:lnTo>
                <a:lnTo>
                  <a:pt x="153193" y="82101"/>
                </a:lnTo>
                <a:lnTo>
                  <a:pt x="158849" y="96261"/>
                </a:lnTo>
                <a:lnTo>
                  <a:pt x="163673" y="88047"/>
                </a:lnTo>
                <a:lnTo>
                  <a:pt x="161582" y="80005"/>
                </a:lnTo>
                <a:lnTo>
                  <a:pt x="159490" y="71963"/>
                </a:lnTo>
                <a:close/>
              </a:path>
              <a:path w="163673" h="138550">
                <a:moveTo>
                  <a:pt x="30031" y="135505"/>
                </a:moveTo>
                <a:lnTo>
                  <a:pt x="43235" y="138550"/>
                </a:lnTo>
                <a:lnTo>
                  <a:pt x="33451" y="127525"/>
                </a:lnTo>
                <a:lnTo>
                  <a:pt x="26818" y="125347"/>
                </a:lnTo>
                <a:lnTo>
                  <a:pt x="20940" y="121335"/>
                </a:lnTo>
                <a:lnTo>
                  <a:pt x="18798" y="129734"/>
                </a:lnTo>
                <a:lnTo>
                  <a:pt x="30031" y="135505"/>
                </a:lnTo>
                <a:close/>
              </a:path>
              <a:path w="163673" h="138550">
                <a:moveTo>
                  <a:pt x="16010" y="30274"/>
                </a:moveTo>
                <a:lnTo>
                  <a:pt x="15885" y="33807"/>
                </a:lnTo>
                <a:lnTo>
                  <a:pt x="16656" y="36852"/>
                </a:lnTo>
                <a:lnTo>
                  <a:pt x="17515" y="41430"/>
                </a:lnTo>
                <a:lnTo>
                  <a:pt x="9933" y="54112"/>
                </a:lnTo>
                <a:lnTo>
                  <a:pt x="4467" y="66778"/>
                </a:lnTo>
                <a:lnTo>
                  <a:pt x="1147" y="79187"/>
                </a:lnTo>
                <a:lnTo>
                  <a:pt x="0" y="91095"/>
                </a:lnTo>
                <a:lnTo>
                  <a:pt x="1053" y="102262"/>
                </a:lnTo>
                <a:lnTo>
                  <a:pt x="4334" y="112446"/>
                </a:lnTo>
                <a:lnTo>
                  <a:pt x="9810" y="121328"/>
                </a:lnTo>
                <a:lnTo>
                  <a:pt x="18798" y="129734"/>
                </a:lnTo>
                <a:lnTo>
                  <a:pt x="20940" y="121335"/>
                </a:lnTo>
                <a:lnTo>
                  <a:pt x="16502" y="115948"/>
                </a:lnTo>
                <a:lnTo>
                  <a:pt x="11252" y="106780"/>
                </a:lnTo>
                <a:lnTo>
                  <a:pt x="8767" y="96076"/>
                </a:lnTo>
                <a:lnTo>
                  <a:pt x="9000" y="84185"/>
                </a:lnTo>
                <a:lnTo>
                  <a:pt x="11906" y="71458"/>
                </a:lnTo>
                <a:lnTo>
                  <a:pt x="17439" y="58246"/>
                </a:lnTo>
                <a:lnTo>
                  <a:pt x="19811" y="53877"/>
                </a:lnTo>
                <a:lnTo>
                  <a:pt x="33451" y="127525"/>
                </a:lnTo>
                <a:lnTo>
                  <a:pt x="43235" y="138550"/>
                </a:lnTo>
                <a:lnTo>
                  <a:pt x="51698" y="139031"/>
                </a:lnTo>
                <a:lnTo>
                  <a:pt x="54789" y="139027"/>
                </a:lnTo>
                <a:lnTo>
                  <a:pt x="57877" y="138855"/>
                </a:lnTo>
                <a:lnTo>
                  <a:pt x="73624" y="136090"/>
                </a:lnTo>
                <a:lnTo>
                  <a:pt x="85934" y="132417"/>
                </a:lnTo>
                <a:lnTo>
                  <a:pt x="97790" y="127535"/>
                </a:lnTo>
                <a:lnTo>
                  <a:pt x="109103" y="121484"/>
                </a:lnTo>
                <a:lnTo>
                  <a:pt x="119782" y="114303"/>
                </a:lnTo>
                <a:lnTo>
                  <a:pt x="125124" y="110077"/>
                </a:lnTo>
                <a:lnTo>
                  <a:pt x="129799" y="106312"/>
                </a:lnTo>
                <a:lnTo>
                  <a:pt x="134248" y="102282"/>
                </a:lnTo>
                <a:lnTo>
                  <a:pt x="138449" y="98002"/>
                </a:lnTo>
                <a:lnTo>
                  <a:pt x="139932" y="97034"/>
                </a:lnTo>
                <a:lnTo>
                  <a:pt x="143249" y="98876"/>
                </a:lnTo>
                <a:lnTo>
                  <a:pt x="147150" y="99348"/>
                </a:lnTo>
                <a:lnTo>
                  <a:pt x="150807" y="98353"/>
                </a:lnTo>
                <a:lnTo>
                  <a:pt x="158849" y="96261"/>
                </a:lnTo>
                <a:lnTo>
                  <a:pt x="153193" y="82101"/>
                </a:lnTo>
                <a:lnTo>
                  <a:pt x="153193" y="85572"/>
                </a:lnTo>
                <a:lnTo>
                  <a:pt x="150904" y="89444"/>
                </a:lnTo>
                <a:lnTo>
                  <a:pt x="148726" y="90035"/>
                </a:lnTo>
                <a:lnTo>
                  <a:pt x="145302" y="91009"/>
                </a:lnTo>
                <a:lnTo>
                  <a:pt x="141738" y="89021"/>
                </a:lnTo>
                <a:lnTo>
                  <a:pt x="140763" y="85597"/>
                </a:lnTo>
                <a:lnTo>
                  <a:pt x="140763" y="82072"/>
                </a:lnTo>
                <a:lnTo>
                  <a:pt x="143235" y="69234"/>
                </a:lnTo>
                <a:lnTo>
                  <a:pt x="138091" y="70570"/>
                </a:lnTo>
                <a:lnTo>
                  <a:pt x="134036" y="74521"/>
                </a:lnTo>
                <a:lnTo>
                  <a:pt x="132564" y="79625"/>
                </a:lnTo>
                <a:lnTo>
                  <a:pt x="131482" y="83179"/>
                </a:lnTo>
                <a:lnTo>
                  <a:pt x="131816" y="87012"/>
                </a:lnTo>
                <a:lnTo>
                  <a:pt x="133495" y="90325"/>
                </a:lnTo>
                <a:lnTo>
                  <a:pt x="132990" y="91303"/>
                </a:lnTo>
                <a:lnTo>
                  <a:pt x="128817" y="95584"/>
                </a:lnTo>
                <a:lnTo>
                  <a:pt x="124390" y="99613"/>
                </a:lnTo>
                <a:lnTo>
                  <a:pt x="119741" y="103371"/>
                </a:lnTo>
                <a:lnTo>
                  <a:pt x="109418" y="111106"/>
                </a:lnTo>
                <a:lnTo>
                  <a:pt x="98370" y="117651"/>
                </a:lnTo>
                <a:lnTo>
                  <a:pt x="86701" y="122961"/>
                </a:lnTo>
                <a:lnTo>
                  <a:pt x="74513" y="126987"/>
                </a:lnTo>
                <a:lnTo>
                  <a:pt x="61910" y="129685"/>
                </a:lnTo>
                <a:lnTo>
                  <a:pt x="54223" y="130623"/>
                </a:lnTo>
                <a:lnTo>
                  <a:pt x="48370" y="130534"/>
                </a:lnTo>
                <a:lnTo>
                  <a:pt x="42600" y="129703"/>
                </a:lnTo>
                <a:lnTo>
                  <a:pt x="27681" y="49149"/>
                </a:lnTo>
                <a:lnTo>
                  <a:pt x="36793" y="53797"/>
                </a:lnTo>
                <a:lnTo>
                  <a:pt x="47806" y="57627"/>
                </a:lnTo>
                <a:lnTo>
                  <a:pt x="60295" y="60626"/>
                </a:lnTo>
                <a:lnTo>
                  <a:pt x="73835" y="62777"/>
                </a:lnTo>
                <a:lnTo>
                  <a:pt x="88003" y="64065"/>
                </a:lnTo>
                <a:lnTo>
                  <a:pt x="101845" y="64477"/>
                </a:lnTo>
                <a:lnTo>
                  <a:pt x="116216" y="64033"/>
                </a:lnTo>
                <a:lnTo>
                  <a:pt x="130368" y="62713"/>
                </a:lnTo>
                <a:lnTo>
                  <a:pt x="143878" y="60530"/>
                </a:lnTo>
                <a:lnTo>
                  <a:pt x="156319" y="57501"/>
                </a:lnTo>
                <a:lnTo>
                  <a:pt x="167270" y="53640"/>
                </a:lnTo>
                <a:lnTo>
                  <a:pt x="176010" y="49149"/>
                </a:lnTo>
                <a:lnTo>
                  <a:pt x="157817" y="147395"/>
                </a:lnTo>
                <a:lnTo>
                  <a:pt x="151720" y="158489"/>
                </a:lnTo>
                <a:lnTo>
                  <a:pt x="140631" y="165683"/>
                </a:lnTo>
                <a:lnTo>
                  <a:pt x="126779" y="169783"/>
                </a:lnTo>
                <a:lnTo>
                  <a:pt x="112391" y="171595"/>
                </a:lnTo>
                <a:lnTo>
                  <a:pt x="101845" y="171940"/>
                </a:lnTo>
                <a:lnTo>
                  <a:pt x="87106" y="171284"/>
                </a:lnTo>
                <a:lnTo>
                  <a:pt x="72551" y="168905"/>
                </a:lnTo>
                <a:lnTo>
                  <a:pt x="59734" y="164183"/>
                </a:lnTo>
                <a:lnTo>
                  <a:pt x="50209" y="156501"/>
                </a:lnTo>
                <a:lnTo>
                  <a:pt x="46081" y="148122"/>
                </a:lnTo>
                <a:lnTo>
                  <a:pt x="43051" y="147918"/>
                </a:lnTo>
                <a:lnTo>
                  <a:pt x="40035" y="147513"/>
                </a:lnTo>
                <a:lnTo>
                  <a:pt x="37055" y="146918"/>
                </a:lnTo>
                <a:lnTo>
                  <a:pt x="37485" y="149243"/>
                </a:lnTo>
                <a:lnTo>
                  <a:pt x="40325" y="156991"/>
                </a:lnTo>
                <a:lnTo>
                  <a:pt x="45930" y="164596"/>
                </a:lnTo>
                <a:lnTo>
                  <a:pt x="55073" y="171393"/>
                </a:lnTo>
                <a:lnTo>
                  <a:pt x="68530" y="176721"/>
                </a:lnTo>
                <a:lnTo>
                  <a:pt x="87074" y="179917"/>
                </a:lnTo>
                <a:lnTo>
                  <a:pt x="101845" y="180537"/>
                </a:lnTo>
                <a:lnTo>
                  <a:pt x="124102" y="179041"/>
                </a:lnTo>
                <a:lnTo>
                  <a:pt x="140739" y="174992"/>
                </a:lnTo>
                <a:lnTo>
                  <a:pt x="152537" y="169046"/>
                </a:lnTo>
                <a:lnTo>
                  <a:pt x="160278" y="161858"/>
                </a:lnTo>
                <a:lnTo>
                  <a:pt x="164743" y="154087"/>
                </a:lnTo>
                <a:lnTo>
                  <a:pt x="166249" y="149082"/>
                </a:lnTo>
                <a:lnTo>
                  <a:pt x="187031" y="36852"/>
                </a:lnTo>
                <a:lnTo>
                  <a:pt x="187802" y="33807"/>
                </a:lnTo>
                <a:lnTo>
                  <a:pt x="185395" y="24106"/>
                </a:lnTo>
                <a:lnTo>
                  <a:pt x="178639" y="17108"/>
                </a:lnTo>
                <a:lnTo>
                  <a:pt x="168288" y="11268"/>
                </a:lnTo>
                <a:lnTo>
                  <a:pt x="155087" y="6615"/>
                </a:lnTo>
                <a:lnTo>
                  <a:pt x="139780" y="3174"/>
                </a:lnTo>
                <a:lnTo>
                  <a:pt x="123109" y="972"/>
                </a:lnTo>
                <a:lnTo>
                  <a:pt x="105820" y="34"/>
                </a:lnTo>
                <a:lnTo>
                  <a:pt x="101845" y="0"/>
                </a:lnTo>
                <a:lnTo>
                  <a:pt x="121695" y="9458"/>
                </a:lnTo>
                <a:lnTo>
                  <a:pt x="139400" y="11831"/>
                </a:lnTo>
                <a:lnTo>
                  <a:pt x="154462" y="15401"/>
                </a:lnTo>
                <a:lnTo>
                  <a:pt x="166382" y="19851"/>
                </a:lnTo>
                <a:lnTo>
                  <a:pt x="174660" y="24865"/>
                </a:lnTo>
                <a:lnTo>
                  <a:pt x="178796" y="30129"/>
                </a:lnTo>
                <a:lnTo>
                  <a:pt x="178707" y="34577"/>
                </a:lnTo>
                <a:lnTo>
                  <a:pt x="174707" y="39568"/>
                </a:lnTo>
                <a:lnTo>
                  <a:pt x="166979" y="44339"/>
                </a:lnTo>
                <a:lnTo>
                  <a:pt x="155949" y="48618"/>
                </a:lnTo>
                <a:lnTo>
                  <a:pt x="142042" y="52137"/>
                </a:lnTo>
                <a:lnTo>
                  <a:pt x="125684" y="54626"/>
                </a:lnTo>
                <a:lnTo>
                  <a:pt x="107302" y="55816"/>
                </a:lnTo>
                <a:lnTo>
                  <a:pt x="101845" y="55880"/>
                </a:lnTo>
                <a:lnTo>
                  <a:pt x="82970" y="55102"/>
                </a:lnTo>
                <a:lnTo>
                  <a:pt x="66001" y="52950"/>
                </a:lnTo>
                <a:lnTo>
                  <a:pt x="51364" y="49692"/>
                </a:lnTo>
                <a:lnTo>
                  <a:pt x="39486" y="45599"/>
                </a:lnTo>
                <a:lnTo>
                  <a:pt x="30790" y="40939"/>
                </a:lnTo>
                <a:lnTo>
                  <a:pt x="25704" y="35983"/>
                </a:lnTo>
                <a:lnTo>
                  <a:pt x="24511" y="32038"/>
                </a:lnTo>
                <a:lnTo>
                  <a:pt x="27135" y="15665"/>
                </a:lnTo>
                <a:lnTo>
                  <a:pt x="19489" y="22400"/>
                </a:lnTo>
                <a:lnTo>
                  <a:pt x="16010" y="30274"/>
                </a:lnTo>
                <a:close/>
              </a:path>
              <a:path w="163673" h="138550">
                <a:moveTo>
                  <a:pt x="24511" y="32038"/>
                </a:moveTo>
                <a:lnTo>
                  <a:pt x="27022" y="26762"/>
                </a:lnTo>
                <a:lnTo>
                  <a:pt x="33856" y="21621"/>
                </a:lnTo>
                <a:lnTo>
                  <a:pt x="44513" y="16930"/>
                </a:lnTo>
                <a:lnTo>
                  <a:pt x="58493" y="13005"/>
                </a:lnTo>
                <a:lnTo>
                  <a:pt x="75297" y="10161"/>
                </a:lnTo>
                <a:lnTo>
                  <a:pt x="94425" y="8714"/>
                </a:lnTo>
                <a:lnTo>
                  <a:pt x="101845" y="8596"/>
                </a:lnTo>
                <a:lnTo>
                  <a:pt x="121695" y="9458"/>
                </a:lnTo>
                <a:lnTo>
                  <a:pt x="101845" y="0"/>
                </a:lnTo>
                <a:lnTo>
                  <a:pt x="84519" y="644"/>
                </a:lnTo>
                <a:lnTo>
                  <a:pt x="67641" y="2558"/>
                </a:lnTo>
                <a:lnTo>
                  <a:pt x="51955" y="5718"/>
                </a:lnTo>
                <a:lnTo>
                  <a:pt x="38205" y="10095"/>
                </a:lnTo>
                <a:lnTo>
                  <a:pt x="27135" y="15665"/>
                </a:lnTo>
                <a:lnTo>
                  <a:pt x="24511" y="3203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60623" y="1847255"/>
            <a:ext cx="174333" cy="369656"/>
          </a:xfrm>
          <a:custGeom>
            <a:avLst/>
            <a:gdLst/>
            <a:ahLst/>
            <a:cxnLst/>
            <a:rect l="l" t="t" r="r" b="b"/>
            <a:pathLst>
              <a:path w="174333" h="369656">
                <a:moveTo>
                  <a:pt x="92701" y="354514"/>
                </a:moveTo>
                <a:lnTo>
                  <a:pt x="90609" y="360900"/>
                </a:lnTo>
                <a:lnTo>
                  <a:pt x="93177" y="365495"/>
                </a:lnTo>
                <a:lnTo>
                  <a:pt x="96365" y="369046"/>
                </a:lnTo>
                <a:lnTo>
                  <a:pt x="98700" y="369536"/>
                </a:lnTo>
                <a:lnTo>
                  <a:pt x="117398" y="369609"/>
                </a:lnTo>
                <a:lnTo>
                  <a:pt x="126951" y="362537"/>
                </a:lnTo>
                <a:lnTo>
                  <a:pt x="131535" y="349118"/>
                </a:lnTo>
                <a:lnTo>
                  <a:pt x="132707" y="343348"/>
                </a:lnTo>
                <a:lnTo>
                  <a:pt x="133395" y="339834"/>
                </a:lnTo>
                <a:lnTo>
                  <a:pt x="134172" y="335862"/>
                </a:lnTo>
                <a:lnTo>
                  <a:pt x="135168" y="332602"/>
                </a:lnTo>
                <a:lnTo>
                  <a:pt x="135671" y="345293"/>
                </a:lnTo>
                <a:lnTo>
                  <a:pt x="135527" y="357988"/>
                </a:lnTo>
                <a:lnTo>
                  <a:pt x="135201" y="365108"/>
                </a:lnTo>
                <a:lnTo>
                  <a:pt x="134968" y="369656"/>
                </a:lnTo>
                <a:lnTo>
                  <a:pt x="174333" y="369656"/>
                </a:lnTo>
                <a:lnTo>
                  <a:pt x="171898" y="363728"/>
                </a:lnTo>
                <a:lnTo>
                  <a:pt x="167615" y="351675"/>
                </a:lnTo>
                <a:lnTo>
                  <a:pt x="164054" y="339414"/>
                </a:lnTo>
                <a:lnTo>
                  <a:pt x="161223" y="326978"/>
                </a:lnTo>
                <a:lnTo>
                  <a:pt x="159128" y="314400"/>
                </a:lnTo>
                <a:lnTo>
                  <a:pt x="157776" y="301711"/>
                </a:lnTo>
                <a:lnTo>
                  <a:pt x="157173" y="288943"/>
                </a:lnTo>
                <a:lnTo>
                  <a:pt x="157140" y="284850"/>
                </a:lnTo>
                <a:lnTo>
                  <a:pt x="171325" y="287543"/>
                </a:lnTo>
                <a:lnTo>
                  <a:pt x="173366" y="276797"/>
                </a:lnTo>
                <a:lnTo>
                  <a:pt x="171679" y="264078"/>
                </a:lnTo>
                <a:lnTo>
                  <a:pt x="163071" y="254939"/>
                </a:lnTo>
                <a:lnTo>
                  <a:pt x="156853" y="252704"/>
                </a:lnTo>
                <a:lnTo>
                  <a:pt x="135107" y="248950"/>
                </a:lnTo>
                <a:lnTo>
                  <a:pt x="124136" y="232834"/>
                </a:lnTo>
                <a:lnTo>
                  <a:pt x="167778" y="0"/>
                </a:lnTo>
                <a:lnTo>
                  <a:pt x="159038" y="0"/>
                </a:lnTo>
                <a:lnTo>
                  <a:pt x="116162" y="228704"/>
                </a:lnTo>
                <a:lnTo>
                  <a:pt x="100635" y="225548"/>
                </a:lnTo>
                <a:lnTo>
                  <a:pt x="143027" y="0"/>
                </a:lnTo>
                <a:lnTo>
                  <a:pt x="134280" y="0"/>
                </a:lnTo>
                <a:lnTo>
                  <a:pt x="91726" y="226369"/>
                </a:lnTo>
                <a:lnTo>
                  <a:pt x="75586" y="237358"/>
                </a:lnTo>
                <a:lnTo>
                  <a:pt x="53750" y="233214"/>
                </a:lnTo>
                <a:lnTo>
                  <a:pt x="41038" y="234898"/>
                </a:lnTo>
                <a:lnTo>
                  <a:pt x="31901" y="243504"/>
                </a:lnTo>
                <a:lnTo>
                  <a:pt x="29680" y="249645"/>
                </a:lnTo>
                <a:lnTo>
                  <a:pt x="27674" y="260366"/>
                </a:lnTo>
                <a:lnTo>
                  <a:pt x="47657" y="264117"/>
                </a:lnTo>
                <a:lnTo>
                  <a:pt x="52977" y="256379"/>
                </a:lnTo>
                <a:lnTo>
                  <a:pt x="37703" y="253503"/>
                </a:lnTo>
                <a:lnTo>
                  <a:pt x="38133" y="251207"/>
                </a:lnTo>
                <a:lnTo>
                  <a:pt x="39311" y="244734"/>
                </a:lnTo>
                <a:lnTo>
                  <a:pt x="45515" y="240446"/>
                </a:lnTo>
                <a:lnTo>
                  <a:pt x="51984" y="241625"/>
                </a:lnTo>
                <a:lnTo>
                  <a:pt x="52189" y="241664"/>
                </a:lnTo>
                <a:lnTo>
                  <a:pt x="77492" y="246464"/>
                </a:lnTo>
                <a:lnTo>
                  <a:pt x="96548" y="233490"/>
                </a:lnTo>
                <a:lnTo>
                  <a:pt x="117015" y="237652"/>
                </a:lnTo>
                <a:lnTo>
                  <a:pt x="130053" y="256802"/>
                </a:lnTo>
                <a:lnTo>
                  <a:pt x="155349" y="261161"/>
                </a:lnTo>
                <a:lnTo>
                  <a:pt x="161832" y="262336"/>
                </a:lnTo>
                <a:lnTo>
                  <a:pt x="166131" y="268526"/>
                </a:lnTo>
                <a:lnTo>
                  <a:pt x="164949" y="274992"/>
                </a:lnTo>
                <a:lnTo>
                  <a:pt x="164483" y="277492"/>
                </a:lnTo>
                <a:lnTo>
                  <a:pt x="151301" y="274999"/>
                </a:lnTo>
                <a:lnTo>
                  <a:pt x="56630" y="257060"/>
                </a:lnTo>
                <a:lnTo>
                  <a:pt x="53227" y="256426"/>
                </a:lnTo>
                <a:lnTo>
                  <a:pt x="53488" y="282911"/>
                </a:lnTo>
                <a:lnTo>
                  <a:pt x="55138" y="273895"/>
                </a:lnTo>
                <a:lnTo>
                  <a:pt x="56065" y="266394"/>
                </a:lnTo>
                <a:lnTo>
                  <a:pt x="56129" y="265693"/>
                </a:lnTo>
                <a:lnTo>
                  <a:pt x="148543" y="283205"/>
                </a:lnTo>
                <a:lnTo>
                  <a:pt x="148821" y="295974"/>
                </a:lnTo>
                <a:lnTo>
                  <a:pt x="149805" y="308686"/>
                </a:lnTo>
                <a:lnTo>
                  <a:pt x="151489" y="321314"/>
                </a:lnTo>
                <a:lnTo>
                  <a:pt x="153869" y="333828"/>
                </a:lnTo>
                <a:lnTo>
                  <a:pt x="156940" y="346199"/>
                </a:lnTo>
                <a:lnTo>
                  <a:pt x="160698" y="358399"/>
                </a:lnTo>
                <a:lnTo>
                  <a:pt x="161617" y="361059"/>
                </a:lnTo>
                <a:lnTo>
                  <a:pt x="143994" y="361059"/>
                </a:lnTo>
                <a:lnTo>
                  <a:pt x="144092" y="335470"/>
                </a:lnTo>
                <a:lnTo>
                  <a:pt x="142278" y="323486"/>
                </a:lnTo>
                <a:lnTo>
                  <a:pt x="139867" y="319621"/>
                </a:lnTo>
                <a:lnTo>
                  <a:pt x="137274" y="318163"/>
                </a:lnTo>
                <a:lnTo>
                  <a:pt x="133377" y="319589"/>
                </a:lnTo>
                <a:lnTo>
                  <a:pt x="127829" y="323457"/>
                </a:lnTo>
                <a:lnTo>
                  <a:pt x="126099" y="332305"/>
                </a:lnTo>
                <a:lnTo>
                  <a:pt x="124261" y="341694"/>
                </a:lnTo>
                <a:lnTo>
                  <a:pt x="122664" y="349861"/>
                </a:lnTo>
                <a:lnTo>
                  <a:pt x="120683" y="360027"/>
                </a:lnTo>
                <a:lnTo>
                  <a:pt x="116352" y="361037"/>
                </a:lnTo>
                <a:lnTo>
                  <a:pt x="100581" y="361037"/>
                </a:lnTo>
                <a:lnTo>
                  <a:pt x="100807" y="357586"/>
                </a:lnTo>
                <a:lnTo>
                  <a:pt x="101584" y="354195"/>
                </a:lnTo>
                <a:lnTo>
                  <a:pt x="102877" y="350989"/>
                </a:lnTo>
                <a:lnTo>
                  <a:pt x="105080" y="344255"/>
                </a:lnTo>
                <a:lnTo>
                  <a:pt x="107576" y="336632"/>
                </a:lnTo>
                <a:lnTo>
                  <a:pt x="101820" y="333179"/>
                </a:lnTo>
                <a:lnTo>
                  <a:pt x="93005" y="333567"/>
                </a:lnTo>
                <a:lnTo>
                  <a:pt x="84953" y="341997"/>
                </a:lnTo>
                <a:lnTo>
                  <a:pt x="79992" y="349363"/>
                </a:lnTo>
                <a:lnTo>
                  <a:pt x="77578" y="353607"/>
                </a:lnTo>
                <a:lnTo>
                  <a:pt x="74644" y="357535"/>
                </a:lnTo>
                <a:lnTo>
                  <a:pt x="71280" y="369656"/>
                </a:lnTo>
                <a:lnTo>
                  <a:pt x="77065" y="369656"/>
                </a:lnTo>
                <a:lnTo>
                  <a:pt x="81546" y="362778"/>
                </a:lnTo>
                <a:lnTo>
                  <a:pt x="87213" y="354073"/>
                </a:lnTo>
                <a:lnTo>
                  <a:pt x="89892" y="349578"/>
                </a:lnTo>
                <a:lnTo>
                  <a:pt x="93037" y="345379"/>
                </a:lnTo>
                <a:lnTo>
                  <a:pt x="96598" y="341543"/>
                </a:lnTo>
                <a:lnTo>
                  <a:pt x="95495" y="346121"/>
                </a:lnTo>
                <a:lnTo>
                  <a:pt x="94724" y="348335"/>
                </a:lnTo>
                <a:lnTo>
                  <a:pt x="92701" y="354514"/>
                </a:lnTo>
                <a:close/>
              </a:path>
              <a:path w="174333" h="369656">
                <a:moveTo>
                  <a:pt x="45121" y="367962"/>
                </a:moveTo>
                <a:lnTo>
                  <a:pt x="46411" y="369656"/>
                </a:lnTo>
                <a:lnTo>
                  <a:pt x="71280" y="369656"/>
                </a:lnTo>
                <a:lnTo>
                  <a:pt x="74644" y="357535"/>
                </a:lnTo>
                <a:lnTo>
                  <a:pt x="71263" y="361059"/>
                </a:lnTo>
                <a:lnTo>
                  <a:pt x="51490" y="361059"/>
                </a:lnTo>
                <a:lnTo>
                  <a:pt x="52461" y="356222"/>
                </a:lnTo>
                <a:lnTo>
                  <a:pt x="54284" y="351598"/>
                </a:lnTo>
                <a:lnTo>
                  <a:pt x="56874" y="347400"/>
                </a:lnTo>
                <a:lnTo>
                  <a:pt x="59954" y="341590"/>
                </a:lnTo>
                <a:lnTo>
                  <a:pt x="61996" y="337757"/>
                </a:lnTo>
                <a:lnTo>
                  <a:pt x="59496" y="334504"/>
                </a:lnTo>
                <a:lnTo>
                  <a:pt x="57952" y="332634"/>
                </a:lnTo>
                <a:lnTo>
                  <a:pt x="55402" y="331932"/>
                </a:lnTo>
                <a:lnTo>
                  <a:pt x="53120" y="332749"/>
                </a:lnTo>
                <a:lnTo>
                  <a:pt x="43337" y="339748"/>
                </a:lnTo>
                <a:lnTo>
                  <a:pt x="34523" y="351466"/>
                </a:lnTo>
                <a:lnTo>
                  <a:pt x="28874" y="361037"/>
                </a:lnTo>
                <a:lnTo>
                  <a:pt x="17300" y="361037"/>
                </a:lnTo>
                <a:lnTo>
                  <a:pt x="27449" y="345849"/>
                </a:lnTo>
                <a:lnTo>
                  <a:pt x="35687" y="331343"/>
                </a:lnTo>
                <a:lnTo>
                  <a:pt x="42212" y="317657"/>
                </a:lnTo>
                <a:lnTo>
                  <a:pt x="47222" y="304930"/>
                </a:lnTo>
                <a:lnTo>
                  <a:pt x="50915" y="293302"/>
                </a:lnTo>
                <a:lnTo>
                  <a:pt x="53488" y="282911"/>
                </a:lnTo>
                <a:lnTo>
                  <a:pt x="53227" y="256426"/>
                </a:lnTo>
                <a:lnTo>
                  <a:pt x="52977" y="256379"/>
                </a:lnTo>
                <a:lnTo>
                  <a:pt x="47657" y="264117"/>
                </a:lnTo>
                <a:lnTo>
                  <a:pt x="46885" y="271072"/>
                </a:lnTo>
                <a:lnTo>
                  <a:pt x="45422" y="279597"/>
                </a:lnTo>
                <a:lnTo>
                  <a:pt x="43061" y="289551"/>
                </a:lnTo>
                <a:lnTo>
                  <a:pt x="39593" y="300792"/>
                </a:lnTo>
                <a:lnTo>
                  <a:pt x="34811" y="313178"/>
                </a:lnTo>
                <a:lnTo>
                  <a:pt x="28507" y="326568"/>
                </a:lnTo>
                <a:lnTo>
                  <a:pt x="20473" y="340821"/>
                </a:lnTo>
                <a:lnTo>
                  <a:pt x="10502" y="355794"/>
                </a:lnTo>
                <a:lnTo>
                  <a:pt x="5326" y="362731"/>
                </a:lnTo>
                <a:lnTo>
                  <a:pt x="0" y="369656"/>
                </a:lnTo>
                <a:lnTo>
                  <a:pt x="34085" y="369656"/>
                </a:lnTo>
                <a:lnTo>
                  <a:pt x="35285" y="367326"/>
                </a:lnTo>
                <a:lnTo>
                  <a:pt x="38301" y="361499"/>
                </a:lnTo>
                <a:lnTo>
                  <a:pt x="41747" y="355907"/>
                </a:lnTo>
                <a:lnTo>
                  <a:pt x="45601" y="350595"/>
                </a:lnTo>
                <a:lnTo>
                  <a:pt x="43033" y="356663"/>
                </a:lnTo>
                <a:lnTo>
                  <a:pt x="41450" y="363144"/>
                </a:lnTo>
                <a:lnTo>
                  <a:pt x="45121" y="36796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4840" y="3226307"/>
            <a:ext cx="5189220" cy="14173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49452" y="3598138"/>
            <a:ext cx="4788408" cy="79555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0654" y="3262122"/>
            <a:ext cx="5068824" cy="1296923"/>
          </a:xfrm>
          <a:custGeom>
            <a:avLst/>
            <a:gdLst/>
            <a:ahLst/>
            <a:cxnLst/>
            <a:rect l="l" t="t" r="r" b="b"/>
            <a:pathLst>
              <a:path w="5068824" h="1296924">
                <a:moveTo>
                  <a:pt x="0" y="216153"/>
                </a:moveTo>
                <a:lnTo>
                  <a:pt x="0" y="1080770"/>
                </a:lnTo>
                <a:lnTo>
                  <a:pt x="716" y="1098498"/>
                </a:lnTo>
                <a:lnTo>
                  <a:pt x="11019" y="1149091"/>
                </a:lnTo>
                <a:lnTo>
                  <a:pt x="32384" y="1194631"/>
                </a:lnTo>
                <a:lnTo>
                  <a:pt x="63309" y="1233614"/>
                </a:lnTo>
                <a:lnTo>
                  <a:pt x="102292" y="1264539"/>
                </a:lnTo>
                <a:lnTo>
                  <a:pt x="147832" y="1285904"/>
                </a:lnTo>
                <a:lnTo>
                  <a:pt x="198425" y="1296207"/>
                </a:lnTo>
                <a:lnTo>
                  <a:pt x="216154" y="1296923"/>
                </a:lnTo>
                <a:lnTo>
                  <a:pt x="4852670" y="1296923"/>
                </a:lnTo>
                <a:lnTo>
                  <a:pt x="4904614" y="1290642"/>
                </a:lnTo>
                <a:lnTo>
                  <a:pt x="4952005" y="1272797"/>
                </a:lnTo>
                <a:lnTo>
                  <a:pt x="4993341" y="1244892"/>
                </a:lnTo>
                <a:lnTo>
                  <a:pt x="5027119" y="1208428"/>
                </a:lnTo>
                <a:lnTo>
                  <a:pt x="5051837" y="1164907"/>
                </a:lnTo>
                <a:lnTo>
                  <a:pt x="5065994" y="1115831"/>
                </a:lnTo>
                <a:lnTo>
                  <a:pt x="5068824" y="1080770"/>
                </a:lnTo>
                <a:lnTo>
                  <a:pt x="5068824" y="216153"/>
                </a:lnTo>
                <a:lnTo>
                  <a:pt x="5062542" y="164209"/>
                </a:lnTo>
                <a:lnTo>
                  <a:pt x="5044697" y="116818"/>
                </a:lnTo>
                <a:lnTo>
                  <a:pt x="5016792" y="75482"/>
                </a:lnTo>
                <a:lnTo>
                  <a:pt x="4980328" y="41704"/>
                </a:lnTo>
                <a:lnTo>
                  <a:pt x="4936807" y="16986"/>
                </a:lnTo>
                <a:lnTo>
                  <a:pt x="4887731" y="2829"/>
                </a:lnTo>
                <a:lnTo>
                  <a:pt x="4852670" y="0"/>
                </a:lnTo>
                <a:lnTo>
                  <a:pt x="216154" y="0"/>
                </a:lnTo>
                <a:lnTo>
                  <a:pt x="164209" y="6281"/>
                </a:lnTo>
                <a:lnTo>
                  <a:pt x="116818" y="24126"/>
                </a:lnTo>
                <a:lnTo>
                  <a:pt x="75482" y="52031"/>
                </a:lnTo>
                <a:lnTo>
                  <a:pt x="41704" y="88495"/>
                </a:lnTo>
                <a:lnTo>
                  <a:pt x="16986" y="132016"/>
                </a:lnTo>
                <a:lnTo>
                  <a:pt x="2829" y="181092"/>
                </a:lnTo>
                <a:lnTo>
                  <a:pt x="0" y="2161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0654" y="3262122"/>
            <a:ext cx="5068824" cy="1296923"/>
          </a:xfrm>
          <a:custGeom>
            <a:avLst/>
            <a:gdLst/>
            <a:ahLst/>
            <a:cxnLst/>
            <a:rect l="l" t="t" r="r" b="b"/>
            <a:pathLst>
              <a:path w="5068824" h="1296924">
                <a:moveTo>
                  <a:pt x="0" y="216153"/>
                </a:moveTo>
                <a:lnTo>
                  <a:pt x="6281" y="164209"/>
                </a:lnTo>
                <a:lnTo>
                  <a:pt x="24126" y="116818"/>
                </a:lnTo>
                <a:lnTo>
                  <a:pt x="52031" y="75482"/>
                </a:lnTo>
                <a:lnTo>
                  <a:pt x="88495" y="41704"/>
                </a:lnTo>
                <a:lnTo>
                  <a:pt x="132016" y="16986"/>
                </a:lnTo>
                <a:lnTo>
                  <a:pt x="181092" y="2829"/>
                </a:lnTo>
                <a:lnTo>
                  <a:pt x="216154" y="0"/>
                </a:lnTo>
                <a:lnTo>
                  <a:pt x="4852670" y="0"/>
                </a:lnTo>
                <a:lnTo>
                  <a:pt x="4904614" y="6281"/>
                </a:lnTo>
                <a:lnTo>
                  <a:pt x="4952005" y="24126"/>
                </a:lnTo>
                <a:lnTo>
                  <a:pt x="4993341" y="52031"/>
                </a:lnTo>
                <a:lnTo>
                  <a:pt x="5027119" y="88495"/>
                </a:lnTo>
                <a:lnTo>
                  <a:pt x="5051837" y="132016"/>
                </a:lnTo>
                <a:lnTo>
                  <a:pt x="5065994" y="181092"/>
                </a:lnTo>
                <a:lnTo>
                  <a:pt x="5068824" y="216153"/>
                </a:lnTo>
                <a:lnTo>
                  <a:pt x="5068824" y="1080770"/>
                </a:lnTo>
                <a:lnTo>
                  <a:pt x="5062542" y="1132714"/>
                </a:lnTo>
                <a:lnTo>
                  <a:pt x="5044697" y="1180105"/>
                </a:lnTo>
                <a:lnTo>
                  <a:pt x="5016792" y="1221441"/>
                </a:lnTo>
                <a:lnTo>
                  <a:pt x="4980328" y="1255219"/>
                </a:lnTo>
                <a:lnTo>
                  <a:pt x="4936807" y="1279937"/>
                </a:lnTo>
                <a:lnTo>
                  <a:pt x="4887731" y="1294094"/>
                </a:lnTo>
                <a:lnTo>
                  <a:pt x="4852670" y="1296923"/>
                </a:lnTo>
                <a:lnTo>
                  <a:pt x="216154" y="1296923"/>
                </a:lnTo>
                <a:lnTo>
                  <a:pt x="164209" y="1290642"/>
                </a:lnTo>
                <a:lnTo>
                  <a:pt x="116818" y="1272797"/>
                </a:lnTo>
                <a:lnTo>
                  <a:pt x="75482" y="1244892"/>
                </a:lnTo>
                <a:lnTo>
                  <a:pt x="41704" y="1208428"/>
                </a:lnTo>
                <a:lnTo>
                  <a:pt x="16986" y="1164907"/>
                </a:lnTo>
                <a:lnTo>
                  <a:pt x="2829" y="1115831"/>
                </a:lnTo>
                <a:lnTo>
                  <a:pt x="0" y="1080770"/>
                </a:lnTo>
                <a:lnTo>
                  <a:pt x="0" y="216153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5008" y="3101340"/>
            <a:ext cx="681228" cy="6812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0822" y="3137154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2">
                <a:moveTo>
                  <a:pt x="0" y="280416"/>
                </a:moveTo>
                <a:lnTo>
                  <a:pt x="929" y="303406"/>
                </a:lnTo>
                <a:lnTo>
                  <a:pt x="3670" y="325887"/>
                </a:lnTo>
                <a:lnTo>
                  <a:pt x="8149" y="347784"/>
                </a:lnTo>
                <a:lnTo>
                  <a:pt x="14296" y="369027"/>
                </a:lnTo>
                <a:lnTo>
                  <a:pt x="22037" y="389542"/>
                </a:lnTo>
                <a:lnTo>
                  <a:pt x="31300" y="409258"/>
                </a:lnTo>
                <a:lnTo>
                  <a:pt x="42014" y="428102"/>
                </a:lnTo>
                <a:lnTo>
                  <a:pt x="54105" y="446001"/>
                </a:lnTo>
                <a:lnTo>
                  <a:pt x="67503" y="462884"/>
                </a:lnTo>
                <a:lnTo>
                  <a:pt x="82134" y="478678"/>
                </a:lnTo>
                <a:lnTo>
                  <a:pt x="97926" y="493311"/>
                </a:lnTo>
                <a:lnTo>
                  <a:pt x="114808" y="506711"/>
                </a:lnTo>
                <a:lnTo>
                  <a:pt x="132707" y="518805"/>
                </a:lnTo>
                <a:lnTo>
                  <a:pt x="151551" y="529521"/>
                </a:lnTo>
                <a:lnTo>
                  <a:pt x="171267" y="538787"/>
                </a:lnTo>
                <a:lnTo>
                  <a:pt x="191785" y="546530"/>
                </a:lnTo>
                <a:lnTo>
                  <a:pt x="213030" y="552679"/>
                </a:lnTo>
                <a:lnTo>
                  <a:pt x="234932" y="557160"/>
                </a:lnTo>
                <a:lnTo>
                  <a:pt x="257418" y="559902"/>
                </a:lnTo>
                <a:lnTo>
                  <a:pt x="280416" y="560832"/>
                </a:lnTo>
                <a:lnTo>
                  <a:pt x="303413" y="559902"/>
                </a:lnTo>
                <a:lnTo>
                  <a:pt x="325899" y="557160"/>
                </a:lnTo>
                <a:lnTo>
                  <a:pt x="347801" y="552679"/>
                </a:lnTo>
                <a:lnTo>
                  <a:pt x="369046" y="546530"/>
                </a:lnTo>
                <a:lnTo>
                  <a:pt x="389564" y="538787"/>
                </a:lnTo>
                <a:lnTo>
                  <a:pt x="409280" y="529521"/>
                </a:lnTo>
                <a:lnTo>
                  <a:pt x="428124" y="518805"/>
                </a:lnTo>
                <a:lnTo>
                  <a:pt x="446023" y="506711"/>
                </a:lnTo>
                <a:lnTo>
                  <a:pt x="462905" y="493311"/>
                </a:lnTo>
                <a:lnTo>
                  <a:pt x="478697" y="478678"/>
                </a:lnTo>
                <a:lnTo>
                  <a:pt x="493328" y="462884"/>
                </a:lnTo>
                <a:lnTo>
                  <a:pt x="506726" y="446001"/>
                </a:lnTo>
                <a:lnTo>
                  <a:pt x="518817" y="428102"/>
                </a:lnTo>
                <a:lnTo>
                  <a:pt x="529531" y="409258"/>
                </a:lnTo>
                <a:lnTo>
                  <a:pt x="538794" y="389542"/>
                </a:lnTo>
                <a:lnTo>
                  <a:pt x="546535" y="369027"/>
                </a:lnTo>
                <a:lnTo>
                  <a:pt x="552682" y="347784"/>
                </a:lnTo>
                <a:lnTo>
                  <a:pt x="557161" y="325887"/>
                </a:lnTo>
                <a:lnTo>
                  <a:pt x="559902" y="303406"/>
                </a:lnTo>
                <a:lnTo>
                  <a:pt x="560832" y="280416"/>
                </a:lnTo>
                <a:lnTo>
                  <a:pt x="559902" y="257425"/>
                </a:lnTo>
                <a:lnTo>
                  <a:pt x="557161" y="234944"/>
                </a:lnTo>
                <a:lnTo>
                  <a:pt x="552682" y="213047"/>
                </a:lnTo>
                <a:lnTo>
                  <a:pt x="546535" y="191804"/>
                </a:lnTo>
                <a:lnTo>
                  <a:pt x="538794" y="171289"/>
                </a:lnTo>
                <a:lnTo>
                  <a:pt x="529531" y="151573"/>
                </a:lnTo>
                <a:lnTo>
                  <a:pt x="518817" y="132729"/>
                </a:lnTo>
                <a:lnTo>
                  <a:pt x="506726" y="114830"/>
                </a:lnTo>
                <a:lnTo>
                  <a:pt x="493328" y="97947"/>
                </a:lnTo>
                <a:lnTo>
                  <a:pt x="478697" y="82153"/>
                </a:lnTo>
                <a:lnTo>
                  <a:pt x="462905" y="67520"/>
                </a:lnTo>
                <a:lnTo>
                  <a:pt x="446023" y="54120"/>
                </a:lnTo>
                <a:lnTo>
                  <a:pt x="428124" y="42026"/>
                </a:lnTo>
                <a:lnTo>
                  <a:pt x="409280" y="31310"/>
                </a:lnTo>
                <a:lnTo>
                  <a:pt x="389564" y="22044"/>
                </a:lnTo>
                <a:lnTo>
                  <a:pt x="369046" y="14301"/>
                </a:lnTo>
                <a:lnTo>
                  <a:pt x="347801" y="8152"/>
                </a:lnTo>
                <a:lnTo>
                  <a:pt x="325899" y="3671"/>
                </a:lnTo>
                <a:lnTo>
                  <a:pt x="303413" y="929"/>
                </a:lnTo>
                <a:lnTo>
                  <a:pt x="280416" y="0"/>
                </a:lnTo>
                <a:lnTo>
                  <a:pt x="257418" y="929"/>
                </a:lnTo>
                <a:lnTo>
                  <a:pt x="234932" y="3671"/>
                </a:lnTo>
                <a:lnTo>
                  <a:pt x="213030" y="8152"/>
                </a:lnTo>
                <a:lnTo>
                  <a:pt x="191785" y="14301"/>
                </a:lnTo>
                <a:lnTo>
                  <a:pt x="171267" y="22044"/>
                </a:lnTo>
                <a:lnTo>
                  <a:pt x="151551" y="31310"/>
                </a:lnTo>
                <a:lnTo>
                  <a:pt x="132707" y="42026"/>
                </a:lnTo>
                <a:lnTo>
                  <a:pt x="114808" y="54120"/>
                </a:lnTo>
                <a:lnTo>
                  <a:pt x="97926" y="67520"/>
                </a:lnTo>
                <a:lnTo>
                  <a:pt x="82134" y="82153"/>
                </a:lnTo>
                <a:lnTo>
                  <a:pt x="67503" y="97947"/>
                </a:lnTo>
                <a:lnTo>
                  <a:pt x="54105" y="114830"/>
                </a:lnTo>
                <a:lnTo>
                  <a:pt x="42014" y="132729"/>
                </a:lnTo>
                <a:lnTo>
                  <a:pt x="31300" y="151573"/>
                </a:lnTo>
                <a:lnTo>
                  <a:pt x="22037" y="171289"/>
                </a:lnTo>
                <a:lnTo>
                  <a:pt x="14296" y="191804"/>
                </a:lnTo>
                <a:lnTo>
                  <a:pt x="8149" y="213047"/>
                </a:lnTo>
                <a:lnTo>
                  <a:pt x="3670" y="234944"/>
                </a:lnTo>
                <a:lnTo>
                  <a:pt x="929" y="257425"/>
                </a:lnTo>
                <a:lnTo>
                  <a:pt x="0" y="280416"/>
                </a:lnTo>
                <a:close/>
              </a:path>
            </a:pathLst>
          </a:custGeom>
          <a:solidFill>
            <a:srgbClr val="CCDD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0822" y="3137154"/>
            <a:ext cx="560832" cy="560832"/>
          </a:xfrm>
          <a:custGeom>
            <a:avLst/>
            <a:gdLst/>
            <a:ahLst/>
            <a:cxnLst/>
            <a:rect l="l" t="t" r="r" b="b"/>
            <a:pathLst>
              <a:path w="560832" h="560832">
                <a:moveTo>
                  <a:pt x="0" y="280416"/>
                </a:moveTo>
                <a:lnTo>
                  <a:pt x="929" y="257425"/>
                </a:lnTo>
                <a:lnTo>
                  <a:pt x="3670" y="234944"/>
                </a:lnTo>
                <a:lnTo>
                  <a:pt x="8149" y="213047"/>
                </a:lnTo>
                <a:lnTo>
                  <a:pt x="14296" y="191804"/>
                </a:lnTo>
                <a:lnTo>
                  <a:pt x="22037" y="171289"/>
                </a:lnTo>
                <a:lnTo>
                  <a:pt x="31300" y="151573"/>
                </a:lnTo>
                <a:lnTo>
                  <a:pt x="42014" y="132729"/>
                </a:lnTo>
                <a:lnTo>
                  <a:pt x="54105" y="114830"/>
                </a:lnTo>
                <a:lnTo>
                  <a:pt x="67503" y="97947"/>
                </a:lnTo>
                <a:lnTo>
                  <a:pt x="82134" y="82153"/>
                </a:lnTo>
                <a:lnTo>
                  <a:pt x="97926" y="67520"/>
                </a:lnTo>
                <a:lnTo>
                  <a:pt x="114808" y="54120"/>
                </a:lnTo>
                <a:lnTo>
                  <a:pt x="132707" y="42026"/>
                </a:lnTo>
                <a:lnTo>
                  <a:pt x="151551" y="31310"/>
                </a:lnTo>
                <a:lnTo>
                  <a:pt x="171267" y="22044"/>
                </a:lnTo>
                <a:lnTo>
                  <a:pt x="191785" y="14301"/>
                </a:lnTo>
                <a:lnTo>
                  <a:pt x="213030" y="8152"/>
                </a:lnTo>
                <a:lnTo>
                  <a:pt x="234932" y="3671"/>
                </a:lnTo>
                <a:lnTo>
                  <a:pt x="257418" y="929"/>
                </a:lnTo>
                <a:lnTo>
                  <a:pt x="280416" y="0"/>
                </a:lnTo>
                <a:lnTo>
                  <a:pt x="303413" y="929"/>
                </a:lnTo>
                <a:lnTo>
                  <a:pt x="325899" y="3671"/>
                </a:lnTo>
                <a:lnTo>
                  <a:pt x="347801" y="8152"/>
                </a:lnTo>
                <a:lnTo>
                  <a:pt x="369046" y="14301"/>
                </a:lnTo>
                <a:lnTo>
                  <a:pt x="389564" y="22044"/>
                </a:lnTo>
                <a:lnTo>
                  <a:pt x="409280" y="31310"/>
                </a:lnTo>
                <a:lnTo>
                  <a:pt x="428124" y="42026"/>
                </a:lnTo>
                <a:lnTo>
                  <a:pt x="446023" y="54120"/>
                </a:lnTo>
                <a:lnTo>
                  <a:pt x="462905" y="67520"/>
                </a:lnTo>
                <a:lnTo>
                  <a:pt x="478697" y="82153"/>
                </a:lnTo>
                <a:lnTo>
                  <a:pt x="493328" y="97947"/>
                </a:lnTo>
                <a:lnTo>
                  <a:pt x="506726" y="114830"/>
                </a:lnTo>
                <a:lnTo>
                  <a:pt x="518817" y="132729"/>
                </a:lnTo>
                <a:lnTo>
                  <a:pt x="529531" y="151573"/>
                </a:lnTo>
                <a:lnTo>
                  <a:pt x="538794" y="171289"/>
                </a:lnTo>
                <a:lnTo>
                  <a:pt x="546535" y="191804"/>
                </a:lnTo>
                <a:lnTo>
                  <a:pt x="552682" y="213047"/>
                </a:lnTo>
                <a:lnTo>
                  <a:pt x="557161" y="234944"/>
                </a:lnTo>
                <a:lnTo>
                  <a:pt x="559902" y="257425"/>
                </a:lnTo>
                <a:lnTo>
                  <a:pt x="560832" y="280416"/>
                </a:lnTo>
                <a:lnTo>
                  <a:pt x="559902" y="303406"/>
                </a:lnTo>
                <a:lnTo>
                  <a:pt x="557161" y="325887"/>
                </a:lnTo>
                <a:lnTo>
                  <a:pt x="552682" y="347784"/>
                </a:lnTo>
                <a:lnTo>
                  <a:pt x="546535" y="369027"/>
                </a:lnTo>
                <a:lnTo>
                  <a:pt x="538794" y="389542"/>
                </a:lnTo>
                <a:lnTo>
                  <a:pt x="529531" y="409258"/>
                </a:lnTo>
                <a:lnTo>
                  <a:pt x="518817" y="428102"/>
                </a:lnTo>
                <a:lnTo>
                  <a:pt x="506726" y="446001"/>
                </a:lnTo>
                <a:lnTo>
                  <a:pt x="493328" y="462884"/>
                </a:lnTo>
                <a:lnTo>
                  <a:pt x="478697" y="478678"/>
                </a:lnTo>
                <a:lnTo>
                  <a:pt x="462905" y="493311"/>
                </a:lnTo>
                <a:lnTo>
                  <a:pt x="446023" y="506711"/>
                </a:lnTo>
                <a:lnTo>
                  <a:pt x="428124" y="518805"/>
                </a:lnTo>
                <a:lnTo>
                  <a:pt x="409280" y="529521"/>
                </a:lnTo>
                <a:lnTo>
                  <a:pt x="389564" y="538787"/>
                </a:lnTo>
                <a:lnTo>
                  <a:pt x="369046" y="546530"/>
                </a:lnTo>
                <a:lnTo>
                  <a:pt x="347801" y="552679"/>
                </a:lnTo>
                <a:lnTo>
                  <a:pt x="325899" y="557160"/>
                </a:lnTo>
                <a:lnTo>
                  <a:pt x="303413" y="559902"/>
                </a:lnTo>
                <a:lnTo>
                  <a:pt x="280416" y="560832"/>
                </a:lnTo>
                <a:lnTo>
                  <a:pt x="257418" y="559902"/>
                </a:lnTo>
                <a:lnTo>
                  <a:pt x="234932" y="557160"/>
                </a:lnTo>
                <a:lnTo>
                  <a:pt x="213030" y="552679"/>
                </a:lnTo>
                <a:lnTo>
                  <a:pt x="191785" y="546530"/>
                </a:lnTo>
                <a:lnTo>
                  <a:pt x="171267" y="538787"/>
                </a:lnTo>
                <a:lnTo>
                  <a:pt x="151551" y="529521"/>
                </a:lnTo>
                <a:lnTo>
                  <a:pt x="132707" y="518805"/>
                </a:lnTo>
                <a:lnTo>
                  <a:pt x="114808" y="506711"/>
                </a:lnTo>
                <a:lnTo>
                  <a:pt x="97926" y="493311"/>
                </a:lnTo>
                <a:lnTo>
                  <a:pt x="82134" y="478678"/>
                </a:lnTo>
                <a:lnTo>
                  <a:pt x="67503" y="462884"/>
                </a:lnTo>
                <a:lnTo>
                  <a:pt x="54105" y="446001"/>
                </a:lnTo>
                <a:lnTo>
                  <a:pt x="42014" y="428102"/>
                </a:lnTo>
                <a:lnTo>
                  <a:pt x="31300" y="409258"/>
                </a:lnTo>
                <a:lnTo>
                  <a:pt x="22037" y="389542"/>
                </a:lnTo>
                <a:lnTo>
                  <a:pt x="14296" y="369027"/>
                </a:lnTo>
                <a:lnTo>
                  <a:pt x="8149" y="347784"/>
                </a:lnTo>
                <a:lnTo>
                  <a:pt x="3670" y="325887"/>
                </a:lnTo>
                <a:lnTo>
                  <a:pt x="929" y="303406"/>
                </a:lnTo>
                <a:lnTo>
                  <a:pt x="0" y="280416"/>
                </a:lnTo>
                <a:close/>
              </a:path>
            </a:pathLst>
          </a:custGeom>
          <a:ln w="190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5110" y="3245518"/>
            <a:ext cx="292140" cy="348979"/>
          </a:xfrm>
          <a:custGeom>
            <a:avLst/>
            <a:gdLst/>
            <a:ahLst/>
            <a:cxnLst/>
            <a:rect l="l" t="t" r="r" b="b"/>
            <a:pathLst>
              <a:path w="292140" h="348979">
                <a:moveTo>
                  <a:pt x="110837" y="315924"/>
                </a:moveTo>
                <a:lnTo>
                  <a:pt x="108003" y="317319"/>
                </a:lnTo>
                <a:lnTo>
                  <a:pt x="105510" y="318953"/>
                </a:lnTo>
                <a:lnTo>
                  <a:pt x="102945" y="320482"/>
                </a:lnTo>
                <a:lnTo>
                  <a:pt x="112870" y="328421"/>
                </a:lnTo>
                <a:lnTo>
                  <a:pt x="123078" y="335986"/>
                </a:lnTo>
                <a:lnTo>
                  <a:pt x="133558" y="343170"/>
                </a:lnTo>
                <a:lnTo>
                  <a:pt x="142561" y="348979"/>
                </a:lnTo>
                <a:lnTo>
                  <a:pt x="149579" y="348979"/>
                </a:lnTo>
                <a:lnTo>
                  <a:pt x="155052" y="345465"/>
                </a:lnTo>
                <a:lnTo>
                  <a:pt x="166829" y="337573"/>
                </a:lnTo>
                <a:lnTo>
                  <a:pt x="178245" y="329226"/>
                </a:lnTo>
                <a:lnTo>
                  <a:pt x="189274" y="320444"/>
                </a:lnTo>
                <a:lnTo>
                  <a:pt x="199890" y="311243"/>
                </a:lnTo>
                <a:lnTo>
                  <a:pt x="210067" y="301641"/>
                </a:lnTo>
                <a:lnTo>
                  <a:pt x="219778" y="291657"/>
                </a:lnTo>
                <a:lnTo>
                  <a:pt x="228997" y="281308"/>
                </a:lnTo>
                <a:lnTo>
                  <a:pt x="237697" y="270612"/>
                </a:lnTo>
                <a:lnTo>
                  <a:pt x="245852" y="259587"/>
                </a:lnTo>
                <a:lnTo>
                  <a:pt x="253436" y="248250"/>
                </a:lnTo>
                <a:lnTo>
                  <a:pt x="260423" y="236620"/>
                </a:lnTo>
                <a:lnTo>
                  <a:pt x="266787" y="224714"/>
                </a:lnTo>
                <a:lnTo>
                  <a:pt x="272500" y="212550"/>
                </a:lnTo>
                <a:lnTo>
                  <a:pt x="277536" y="200146"/>
                </a:lnTo>
                <a:lnTo>
                  <a:pt x="281871" y="187520"/>
                </a:lnTo>
                <a:lnTo>
                  <a:pt x="285476" y="174689"/>
                </a:lnTo>
                <a:lnTo>
                  <a:pt x="288325" y="161671"/>
                </a:lnTo>
                <a:lnTo>
                  <a:pt x="290393" y="148485"/>
                </a:lnTo>
                <a:lnTo>
                  <a:pt x="291654" y="135148"/>
                </a:lnTo>
                <a:lnTo>
                  <a:pt x="292080" y="121677"/>
                </a:lnTo>
                <a:lnTo>
                  <a:pt x="292140" y="71675"/>
                </a:lnTo>
                <a:lnTo>
                  <a:pt x="285682" y="64532"/>
                </a:lnTo>
                <a:lnTo>
                  <a:pt x="277214" y="63741"/>
                </a:lnTo>
                <a:lnTo>
                  <a:pt x="264190" y="62223"/>
                </a:lnTo>
                <a:lnTo>
                  <a:pt x="251381" y="59780"/>
                </a:lnTo>
                <a:lnTo>
                  <a:pt x="238834" y="56434"/>
                </a:lnTo>
                <a:lnTo>
                  <a:pt x="226593" y="52207"/>
                </a:lnTo>
                <a:lnTo>
                  <a:pt x="214703" y="47122"/>
                </a:lnTo>
                <a:lnTo>
                  <a:pt x="203212" y="41200"/>
                </a:lnTo>
                <a:lnTo>
                  <a:pt x="192163" y="34464"/>
                </a:lnTo>
                <a:lnTo>
                  <a:pt x="181602" y="26937"/>
                </a:lnTo>
                <a:lnTo>
                  <a:pt x="171575" y="18639"/>
                </a:lnTo>
                <a:lnTo>
                  <a:pt x="162128" y="9594"/>
                </a:lnTo>
                <a:lnTo>
                  <a:pt x="158272" y="5500"/>
                </a:lnTo>
                <a:lnTo>
                  <a:pt x="147695" y="0"/>
                </a:lnTo>
                <a:lnTo>
                  <a:pt x="136282" y="3247"/>
                </a:lnTo>
                <a:lnTo>
                  <a:pt x="133868" y="5500"/>
                </a:lnTo>
                <a:lnTo>
                  <a:pt x="124681" y="14859"/>
                </a:lnTo>
                <a:lnTo>
                  <a:pt x="114896" y="23479"/>
                </a:lnTo>
                <a:lnTo>
                  <a:pt x="104558" y="31339"/>
                </a:lnTo>
                <a:lnTo>
                  <a:pt x="93712" y="38417"/>
                </a:lnTo>
                <a:lnTo>
                  <a:pt x="82404" y="44689"/>
                </a:lnTo>
                <a:lnTo>
                  <a:pt x="70679" y="50135"/>
                </a:lnTo>
                <a:lnTo>
                  <a:pt x="58584" y="54732"/>
                </a:lnTo>
                <a:lnTo>
                  <a:pt x="46162" y="58457"/>
                </a:lnTo>
                <a:lnTo>
                  <a:pt x="33460" y="61289"/>
                </a:lnTo>
                <a:lnTo>
                  <a:pt x="20524" y="63206"/>
                </a:lnTo>
                <a:lnTo>
                  <a:pt x="14926" y="63741"/>
                </a:lnTo>
                <a:lnTo>
                  <a:pt x="6454" y="64532"/>
                </a:lnTo>
                <a:lnTo>
                  <a:pt x="0" y="71675"/>
                </a:lnTo>
                <a:lnTo>
                  <a:pt x="60" y="126642"/>
                </a:lnTo>
                <a:lnTo>
                  <a:pt x="265" y="131581"/>
                </a:lnTo>
                <a:lnTo>
                  <a:pt x="608" y="136496"/>
                </a:lnTo>
                <a:lnTo>
                  <a:pt x="3334" y="135070"/>
                </a:lnTo>
                <a:lnTo>
                  <a:pt x="6125" y="133756"/>
                </a:lnTo>
                <a:lnTo>
                  <a:pt x="8983" y="132570"/>
                </a:lnTo>
                <a:lnTo>
                  <a:pt x="8790" y="128942"/>
                </a:lnTo>
                <a:lnTo>
                  <a:pt x="8657" y="125313"/>
                </a:lnTo>
                <a:lnTo>
                  <a:pt x="8596" y="76152"/>
                </a:lnTo>
                <a:lnTo>
                  <a:pt x="11612" y="72739"/>
                </a:lnTo>
                <a:lnTo>
                  <a:pt x="15617" y="72309"/>
                </a:lnTo>
                <a:lnTo>
                  <a:pt x="28649" y="70822"/>
                </a:lnTo>
                <a:lnTo>
                  <a:pt x="41476" y="68449"/>
                </a:lnTo>
                <a:lnTo>
                  <a:pt x="54059" y="65210"/>
                </a:lnTo>
                <a:lnTo>
                  <a:pt x="66354" y="61125"/>
                </a:lnTo>
                <a:lnTo>
                  <a:pt x="78321" y="56215"/>
                </a:lnTo>
                <a:lnTo>
                  <a:pt x="89917" y="50499"/>
                </a:lnTo>
                <a:lnTo>
                  <a:pt x="101102" y="43999"/>
                </a:lnTo>
                <a:lnTo>
                  <a:pt x="111833" y="36735"/>
                </a:lnTo>
                <a:lnTo>
                  <a:pt x="122069" y="28727"/>
                </a:lnTo>
                <a:lnTo>
                  <a:pt x="131768" y="19995"/>
                </a:lnTo>
                <a:lnTo>
                  <a:pt x="140215" y="11303"/>
                </a:lnTo>
                <a:lnTo>
                  <a:pt x="142841" y="8079"/>
                </a:lnTo>
                <a:lnTo>
                  <a:pt x="147591" y="7577"/>
                </a:lnTo>
                <a:lnTo>
                  <a:pt x="150821" y="10192"/>
                </a:lnTo>
                <a:lnTo>
                  <a:pt x="151921" y="11303"/>
                </a:lnTo>
                <a:lnTo>
                  <a:pt x="161089" y="20685"/>
                </a:lnTo>
                <a:lnTo>
                  <a:pt x="170831" y="29363"/>
                </a:lnTo>
                <a:lnTo>
                  <a:pt x="181107" y="37315"/>
                </a:lnTo>
                <a:lnTo>
                  <a:pt x="191874" y="44522"/>
                </a:lnTo>
                <a:lnTo>
                  <a:pt x="203092" y="50963"/>
                </a:lnTo>
                <a:lnTo>
                  <a:pt x="214718" y="56618"/>
                </a:lnTo>
                <a:lnTo>
                  <a:pt x="226711" y="61466"/>
                </a:lnTo>
                <a:lnTo>
                  <a:pt x="239029" y="65487"/>
                </a:lnTo>
                <a:lnTo>
                  <a:pt x="251631" y="68661"/>
                </a:lnTo>
                <a:lnTo>
                  <a:pt x="264475" y="70967"/>
                </a:lnTo>
                <a:lnTo>
                  <a:pt x="276520" y="72309"/>
                </a:lnTo>
                <a:lnTo>
                  <a:pt x="280528" y="72739"/>
                </a:lnTo>
                <a:lnTo>
                  <a:pt x="283544" y="76153"/>
                </a:lnTo>
                <a:lnTo>
                  <a:pt x="283483" y="121677"/>
                </a:lnTo>
                <a:lnTo>
                  <a:pt x="283112" y="133992"/>
                </a:lnTo>
                <a:lnTo>
                  <a:pt x="282007" y="146269"/>
                </a:lnTo>
                <a:lnTo>
                  <a:pt x="280180" y="158488"/>
                </a:lnTo>
                <a:lnTo>
                  <a:pt x="277643" y="170629"/>
                </a:lnTo>
                <a:lnTo>
                  <a:pt x="274408" y="182673"/>
                </a:lnTo>
                <a:lnTo>
                  <a:pt x="270488" y="194600"/>
                </a:lnTo>
                <a:lnTo>
                  <a:pt x="265894" y="206389"/>
                </a:lnTo>
                <a:lnTo>
                  <a:pt x="260639" y="218023"/>
                </a:lnTo>
                <a:lnTo>
                  <a:pt x="254735" y="229480"/>
                </a:lnTo>
                <a:lnTo>
                  <a:pt x="248194" y="240740"/>
                </a:lnTo>
                <a:lnTo>
                  <a:pt x="241028" y="251786"/>
                </a:lnTo>
                <a:lnTo>
                  <a:pt x="233249" y="262595"/>
                </a:lnTo>
                <a:lnTo>
                  <a:pt x="224869" y="273150"/>
                </a:lnTo>
                <a:lnTo>
                  <a:pt x="215901" y="283429"/>
                </a:lnTo>
                <a:lnTo>
                  <a:pt x="206356" y="293414"/>
                </a:lnTo>
                <a:lnTo>
                  <a:pt x="196247" y="303085"/>
                </a:lnTo>
                <a:lnTo>
                  <a:pt x="185585" y="312421"/>
                </a:lnTo>
                <a:lnTo>
                  <a:pt x="174384" y="321403"/>
                </a:lnTo>
                <a:lnTo>
                  <a:pt x="162655" y="330012"/>
                </a:lnTo>
                <a:lnTo>
                  <a:pt x="150410" y="338228"/>
                </a:lnTo>
                <a:lnTo>
                  <a:pt x="147766" y="339929"/>
                </a:lnTo>
                <a:lnTo>
                  <a:pt x="144374" y="339929"/>
                </a:lnTo>
                <a:lnTo>
                  <a:pt x="141727" y="338228"/>
                </a:lnTo>
                <a:lnTo>
                  <a:pt x="131158" y="331175"/>
                </a:lnTo>
                <a:lnTo>
                  <a:pt x="120858" y="323737"/>
                </a:lnTo>
                <a:lnTo>
                  <a:pt x="110837" y="315924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2485" y="3459828"/>
            <a:ext cx="11605" cy="11609"/>
          </a:xfrm>
          <a:custGeom>
            <a:avLst/>
            <a:gdLst/>
            <a:ahLst/>
            <a:cxnLst/>
            <a:rect l="l" t="t" r="r" b="b"/>
            <a:pathLst>
              <a:path w="11605" h="11609">
                <a:moveTo>
                  <a:pt x="11605" y="5802"/>
                </a:moveTo>
                <a:lnTo>
                  <a:pt x="11605" y="2600"/>
                </a:lnTo>
                <a:lnTo>
                  <a:pt x="9008" y="0"/>
                </a:lnTo>
                <a:lnTo>
                  <a:pt x="2596" y="0"/>
                </a:lnTo>
                <a:lnTo>
                  <a:pt x="0" y="2600"/>
                </a:lnTo>
                <a:lnTo>
                  <a:pt x="0" y="9008"/>
                </a:lnTo>
                <a:lnTo>
                  <a:pt x="2596" y="11609"/>
                </a:lnTo>
                <a:lnTo>
                  <a:pt x="9008" y="11609"/>
                </a:lnTo>
                <a:lnTo>
                  <a:pt x="11605" y="9008"/>
                </a:lnTo>
                <a:lnTo>
                  <a:pt x="11605" y="580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1511" y="3479386"/>
            <a:ext cx="11605" cy="11605"/>
          </a:xfrm>
          <a:custGeom>
            <a:avLst/>
            <a:gdLst/>
            <a:ahLst/>
            <a:cxnLst/>
            <a:rect l="l" t="t" r="r" b="b"/>
            <a:pathLst>
              <a:path w="11605" h="11605">
                <a:moveTo>
                  <a:pt x="11605" y="5802"/>
                </a:moveTo>
                <a:lnTo>
                  <a:pt x="11605" y="2597"/>
                </a:lnTo>
                <a:lnTo>
                  <a:pt x="9008" y="0"/>
                </a:lnTo>
                <a:lnTo>
                  <a:pt x="2596" y="0"/>
                </a:lnTo>
                <a:lnTo>
                  <a:pt x="0" y="2597"/>
                </a:lnTo>
                <a:lnTo>
                  <a:pt x="0" y="9008"/>
                </a:lnTo>
                <a:lnTo>
                  <a:pt x="2596" y="11605"/>
                </a:lnTo>
                <a:lnTo>
                  <a:pt x="9008" y="11605"/>
                </a:lnTo>
                <a:lnTo>
                  <a:pt x="11605" y="9008"/>
                </a:lnTo>
                <a:lnTo>
                  <a:pt x="11605" y="580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3458" y="3480891"/>
            <a:ext cx="10101" cy="10101"/>
          </a:xfrm>
          <a:custGeom>
            <a:avLst/>
            <a:gdLst/>
            <a:ahLst/>
            <a:cxnLst/>
            <a:rect l="l" t="t" r="r" b="b"/>
            <a:pathLst>
              <a:path w="10101" h="10101">
                <a:moveTo>
                  <a:pt x="5050" y="0"/>
                </a:moveTo>
                <a:lnTo>
                  <a:pt x="2260" y="0"/>
                </a:lnTo>
                <a:lnTo>
                  <a:pt x="0" y="2260"/>
                </a:lnTo>
                <a:lnTo>
                  <a:pt x="0" y="7841"/>
                </a:lnTo>
                <a:lnTo>
                  <a:pt x="2260" y="10101"/>
                </a:lnTo>
                <a:lnTo>
                  <a:pt x="7837" y="10101"/>
                </a:lnTo>
                <a:lnTo>
                  <a:pt x="10101" y="7841"/>
                </a:lnTo>
                <a:lnTo>
                  <a:pt x="10097" y="2263"/>
                </a:lnTo>
                <a:lnTo>
                  <a:pt x="7837" y="3"/>
                </a:lnTo>
                <a:lnTo>
                  <a:pt x="505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4454" y="3385382"/>
            <a:ext cx="162696" cy="169525"/>
          </a:xfrm>
          <a:custGeom>
            <a:avLst/>
            <a:gdLst/>
            <a:ahLst/>
            <a:cxnLst/>
            <a:rect l="l" t="t" r="r" b="b"/>
            <a:pathLst>
              <a:path w="162696" h="169525">
                <a:moveTo>
                  <a:pt x="159938" y="67780"/>
                </a:moveTo>
                <a:lnTo>
                  <a:pt x="157179" y="67780"/>
                </a:lnTo>
                <a:lnTo>
                  <a:pt x="154944" y="65544"/>
                </a:lnTo>
                <a:lnTo>
                  <a:pt x="154948" y="60028"/>
                </a:lnTo>
                <a:lnTo>
                  <a:pt x="153096" y="76724"/>
                </a:lnTo>
                <a:lnTo>
                  <a:pt x="161571" y="78257"/>
                </a:lnTo>
                <a:lnTo>
                  <a:pt x="162696" y="67780"/>
                </a:lnTo>
                <a:lnTo>
                  <a:pt x="159938" y="67780"/>
                </a:lnTo>
                <a:close/>
              </a:path>
              <a:path w="162696" h="169525">
                <a:moveTo>
                  <a:pt x="131028" y="146807"/>
                </a:moveTo>
                <a:lnTo>
                  <a:pt x="134925" y="146807"/>
                </a:lnTo>
                <a:lnTo>
                  <a:pt x="138084" y="149967"/>
                </a:lnTo>
                <a:lnTo>
                  <a:pt x="138080" y="157765"/>
                </a:lnTo>
                <a:lnTo>
                  <a:pt x="134921" y="160924"/>
                </a:lnTo>
                <a:lnTo>
                  <a:pt x="131024" y="160928"/>
                </a:lnTo>
                <a:lnTo>
                  <a:pt x="131024" y="169525"/>
                </a:lnTo>
                <a:lnTo>
                  <a:pt x="139671" y="169525"/>
                </a:lnTo>
                <a:lnTo>
                  <a:pt x="146681" y="162515"/>
                </a:lnTo>
                <a:lnTo>
                  <a:pt x="146684" y="145220"/>
                </a:lnTo>
                <a:lnTo>
                  <a:pt x="139674" y="138210"/>
                </a:lnTo>
                <a:lnTo>
                  <a:pt x="131024" y="138210"/>
                </a:lnTo>
                <a:lnTo>
                  <a:pt x="127600" y="138536"/>
                </a:lnTo>
                <a:lnTo>
                  <a:pt x="125984" y="139117"/>
                </a:lnTo>
                <a:lnTo>
                  <a:pt x="114547" y="121145"/>
                </a:lnTo>
                <a:lnTo>
                  <a:pt x="120776" y="116234"/>
                </a:lnTo>
                <a:lnTo>
                  <a:pt x="125601" y="109772"/>
                </a:lnTo>
                <a:lnTo>
                  <a:pt x="128538" y="102407"/>
                </a:lnTo>
                <a:lnTo>
                  <a:pt x="142390" y="106706"/>
                </a:lnTo>
                <a:lnTo>
                  <a:pt x="142214" y="108433"/>
                </a:lnTo>
                <a:lnTo>
                  <a:pt x="142110" y="117187"/>
                </a:lnTo>
                <a:lnTo>
                  <a:pt x="149120" y="124366"/>
                </a:lnTo>
                <a:lnTo>
                  <a:pt x="150818" y="104535"/>
                </a:lnTo>
                <a:lnTo>
                  <a:pt x="153974" y="101379"/>
                </a:lnTo>
                <a:lnTo>
                  <a:pt x="161771" y="101372"/>
                </a:lnTo>
                <a:lnTo>
                  <a:pt x="164931" y="104532"/>
                </a:lnTo>
                <a:lnTo>
                  <a:pt x="164934" y="112330"/>
                </a:lnTo>
                <a:lnTo>
                  <a:pt x="161775" y="115493"/>
                </a:lnTo>
                <a:lnTo>
                  <a:pt x="157874" y="115493"/>
                </a:lnTo>
                <a:lnTo>
                  <a:pt x="157874" y="124473"/>
                </a:lnTo>
                <a:lnTo>
                  <a:pt x="166625" y="124577"/>
                </a:lnTo>
                <a:lnTo>
                  <a:pt x="173807" y="117567"/>
                </a:lnTo>
                <a:lnTo>
                  <a:pt x="174015" y="100061"/>
                </a:lnTo>
                <a:lnTo>
                  <a:pt x="167005" y="92883"/>
                </a:lnTo>
                <a:lnTo>
                  <a:pt x="153372" y="92718"/>
                </a:lnTo>
                <a:lnTo>
                  <a:pt x="148733" y="94914"/>
                </a:lnTo>
                <a:lnTo>
                  <a:pt x="145685" y="98725"/>
                </a:lnTo>
                <a:lnTo>
                  <a:pt x="130945" y="94151"/>
                </a:lnTo>
                <a:lnTo>
                  <a:pt x="132070" y="88333"/>
                </a:lnTo>
                <a:lnTo>
                  <a:pt x="132027" y="82351"/>
                </a:lnTo>
                <a:lnTo>
                  <a:pt x="130820" y="76548"/>
                </a:lnTo>
                <a:lnTo>
                  <a:pt x="148812" y="70552"/>
                </a:lnTo>
                <a:lnTo>
                  <a:pt x="153096" y="76724"/>
                </a:lnTo>
                <a:lnTo>
                  <a:pt x="154948" y="60028"/>
                </a:lnTo>
                <a:lnTo>
                  <a:pt x="157179" y="57796"/>
                </a:lnTo>
                <a:lnTo>
                  <a:pt x="162696" y="57789"/>
                </a:lnTo>
                <a:lnTo>
                  <a:pt x="164931" y="60024"/>
                </a:lnTo>
                <a:lnTo>
                  <a:pt x="164931" y="65541"/>
                </a:lnTo>
                <a:lnTo>
                  <a:pt x="162696" y="67780"/>
                </a:lnTo>
                <a:lnTo>
                  <a:pt x="161571" y="78257"/>
                </a:lnTo>
                <a:lnTo>
                  <a:pt x="167743" y="73973"/>
                </a:lnTo>
                <a:lnTo>
                  <a:pt x="173918" y="69692"/>
                </a:lnTo>
                <a:lnTo>
                  <a:pt x="175451" y="61217"/>
                </a:lnTo>
                <a:lnTo>
                  <a:pt x="171167" y="55042"/>
                </a:lnTo>
                <a:lnTo>
                  <a:pt x="166883" y="48870"/>
                </a:lnTo>
                <a:lnTo>
                  <a:pt x="158408" y="47337"/>
                </a:lnTo>
                <a:lnTo>
                  <a:pt x="152236" y="51621"/>
                </a:lnTo>
                <a:lnTo>
                  <a:pt x="148719" y="54060"/>
                </a:lnTo>
                <a:lnTo>
                  <a:pt x="146555" y="58015"/>
                </a:lnTo>
                <a:lnTo>
                  <a:pt x="146394" y="62295"/>
                </a:lnTo>
                <a:lnTo>
                  <a:pt x="128277" y="68335"/>
                </a:lnTo>
                <a:lnTo>
                  <a:pt x="126106" y="63173"/>
                </a:lnTo>
                <a:lnTo>
                  <a:pt x="122997" y="58463"/>
                </a:lnTo>
                <a:lnTo>
                  <a:pt x="119107" y="54440"/>
                </a:lnTo>
                <a:lnTo>
                  <a:pt x="135380" y="35337"/>
                </a:lnTo>
                <a:lnTo>
                  <a:pt x="137858" y="36641"/>
                </a:lnTo>
                <a:lnTo>
                  <a:pt x="140613" y="37336"/>
                </a:lnTo>
                <a:lnTo>
                  <a:pt x="143418" y="37353"/>
                </a:lnTo>
                <a:lnTo>
                  <a:pt x="148454" y="28756"/>
                </a:lnTo>
                <a:lnTo>
                  <a:pt x="138378" y="28756"/>
                </a:lnTo>
                <a:lnTo>
                  <a:pt x="134291" y="24673"/>
                </a:lnTo>
                <a:lnTo>
                  <a:pt x="134298" y="14596"/>
                </a:lnTo>
                <a:lnTo>
                  <a:pt x="133725" y="1737"/>
                </a:lnTo>
                <a:lnTo>
                  <a:pt x="125730" y="9671"/>
                </a:lnTo>
                <a:lnTo>
                  <a:pt x="125680" y="23147"/>
                </a:lnTo>
                <a:lnTo>
                  <a:pt x="126790" y="26715"/>
                </a:lnTo>
                <a:lnTo>
                  <a:pt x="128875" y="29716"/>
                </a:lnTo>
                <a:lnTo>
                  <a:pt x="112580" y="48845"/>
                </a:lnTo>
                <a:lnTo>
                  <a:pt x="106165" y="44306"/>
                </a:lnTo>
                <a:lnTo>
                  <a:pt x="98668" y="41534"/>
                </a:lnTo>
                <a:lnTo>
                  <a:pt x="90842" y="40810"/>
                </a:lnTo>
                <a:lnTo>
                  <a:pt x="100625" y="51971"/>
                </a:lnTo>
                <a:lnTo>
                  <a:pt x="112124" y="59562"/>
                </a:lnTo>
                <a:lnTo>
                  <a:pt x="120004" y="70848"/>
                </a:lnTo>
                <a:lnTo>
                  <a:pt x="123148" y="84713"/>
                </a:lnTo>
                <a:lnTo>
                  <a:pt x="123162" y="85729"/>
                </a:lnTo>
                <a:lnTo>
                  <a:pt x="120383" y="99729"/>
                </a:lnTo>
                <a:lnTo>
                  <a:pt x="112792" y="111228"/>
                </a:lnTo>
                <a:lnTo>
                  <a:pt x="101506" y="119108"/>
                </a:lnTo>
                <a:lnTo>
                  <a:pt x="87642" y="122253"/>
                </a:lnTo>
                <a:lnTo>
                  <a:pt x="86626" y="122266"/>
                </a:lnTo>
                <a:lnTo>
                  <a:pt x="72632" y="119478"/>
                </a:lnTo>
                <a:lnTo>
                  <a:pt x="61138" y="111886"/>
                </a:lnTo>
                <a:lnTo>
                  <a:pt x="53258" y="100604"/>
                </a:lnTo>
                <a:lnTo>
                  <a:pt x="50105" y="86745"/>
                </a:lnTo>
                <a:lnTo>
                  <a:pt x="50090" y="85729"/>
                </a:lnTo>
                <a:lnTo>
                  <a:pt x="52868" y="71729"/>
                </a:lnTo>
                <a:lnTo>
                  <a:pt x="60459" y="60230"/>
                </a:lnTo>
                <a:lnTo>
                  <a:pt x="71745" y="52350"/>
                </a:lnTo>
                <a:lnTo>
                  <a:pt x="85609" y="49206"/>
                </a:lnTo>
                <a:lnTo>
                  <a:pt x="86626" y="49192"/>
                </a:lnTo>
                <a:lnTo>
                  <a:pt x="88922" y="22559"/>
                </a:lnTo>
                <a:lnTo>
                  <a:pt x="82266" y="22556"/>
                </a:lnTo>
                <a:lnTo>
                  <a:pt x="79569" y="19862"/>
                </a:lnTo>
                <a:lnTo>
                  <a:pt x="79566" y="13207"/>
                </a:lnTo>
                <a:lnTo>
                  <a:pt x="82263" y="10506"/>
                </a:lnTo>
                <a:lnTo>
                  <a:pt x="88277" y="0"/>
                </a:lnTo>
                <a:lnTo>
                  <a:pt x="80672" y="2715"/>
                </a:lnTo>
                <a:lnTo>
                  <a:pt x="73068" y="5430"/>
                </a:lnTo>
                <a:lnTo>
                  <a:pt x="69106" y="13794"/>
                </a:lnTo>
                <a:lnTo>
                  <a:pt x="71821" y="21399"/>
                </a:lnTo>
                <a:lnTo>
                  <a:pt x="73448" y="25955"/>
                </a:lnTo>
                <a:lnTo>
                  <a:pt x="77227" y="29415"/>
                </a:lnTo>
                <a:lnTo>
                  <a:pt x="81915" y="30630"/>
                </a:lnTo>
                <a:lnTo>
                  <a:pt x="82241" y="40817"/>
                </a:lnTo>
                <a:lnTo>
                  <a:pt x="74082" y="41612"/>
                </a:lnTo>
                <a:lnTo>
                  <a:pt x="66294" y="44632"/>
                </a:lnTo>
                <a:lnTo>
                  <a:pt x="59732" y="49547"/>
                </a:lnTo>
                <a:lnTo>
                  <a:pt x="48771" y="37586"/>
                </a:lnTo>
                <a:lnTo>
                  <a:pt x="51858" y="26060"/>
                </a:lnTo>
                <a:lnTo>
                  <a:pt x="47320" y="15254"/>
                </a:lnTo>
                <a:lnTo>
                  <a:pt x="43871" y="12232"/>
                </a:lnTo>
                <a:lnTo>
                  <a:pt x="32344" y="9144"/>
                </a:lnTo>
                <a:lnTo>
                  <a:pt x="21539" y="13682"/>
                </a:lnTo>
                <a:lnTo>
                  <a:pt x="24840" y="22853"/>
                </a:lnTo>
                <a:lnTo>
                  <a:pt x="28927" y="18766"/>
                </a:lnTo>
                <a:lnTo>
                  <a:pt x="39007" y="18766"/>
                </a:lnTo>
                <a:lnTo>
                  <a:pt x="43090" y="22853"/>
                </a:lnTo>
                <a:lnTo>
                  <a:pt x="43090" y="32933"/>
                </a:lnTo>
                <a:lnTo>
                  <a:pt x="39007" y="37017"/>
                </a:lnTo>
                <a:lnTo>
                  <a:pt x="28927" y="37013"/>
                </a:lnTo>
                <a:lnTo>
                  <a:pt x="24848" y="32929"/>
                </a:lnTo>
                <a:lnTo>
                  <a:pt x="29081" y="46316"/>
                </a:lnTo>
                <a:lnTo>
                  <a:pt x="36414" y="46660"/>
                </a:lnTo>
                <a:lnTo>
                  <a:pt x="42413" y="43375"/>
                </a:lnTo>
                <a:lnTo>
                  <a:pt x="53353" y="55310"/>
                </a:lnTo>
                <a:lnTo>
                  <a:pt x="46085" y="65968"/>
                </a:lnTo>
                <a:lnTo>
                  <a:pt x="42157" y="78213"/>
                </a:lnTo>
                <a:lnTo>
                  <a:pt x="41679" y="82072"/>
                </a:lnTo>
                <a:lnTo>
                  <a:pt x="32552" y="81825"/>
                </a:lnTo>
                <a:lnTo>
                  <a:pt x="30425" y="73425"/>
                </a:lnTo>
                <a:lnTo>
                  <a:pt x="21885" y="68338"/>
                </a:lnTo>
                <a:lnTo>
                  <a:pt x="13486" y="70470"/>
                </a:lnTo>
                <a:lnTo>
                  <a:pt x="5084" y="72597"/>
                </a:lnTo>
                <a:lnTo>
                  <a:pt x="10386" y="89616"/>
                </a:lnTo>
                <a:lnTo>
                  <a:pt x="10385" y="81818"/>
                </a:lnTo>
                <a:lnTo>
                  <a:pt x="13546" y="78658"/>
                </a:lnTo>
                <a:lnTo>
                  <a:pt x="21344" y="78655"/>
                </a:lnTo>
                <a:lnTo>
                  <a:pt x="24504" y="81818"/>
                </a:lnTo>
                <a:lnTo>
                  <a:pt x="24500" y="89612"/>
                </a:lnTo>
                <a:lnTo>
                  <a:pt x="21341" y="92772"/>
                </a:lnTo>
                <a:lnTo>
                  <a:pt x="21194" y="100892"/>
                </a:lnTo>
                <a:lnTo>
                  <a:pt x="26459" y="99560"/>
                </a:lnTo>
                <a:lnTo>
                  <a:pt x="30661" y="95598"/>
                </a:lnTo>
                <a:lnTo>
                  <a:pt x="32302" y="90418"/>
                </a:lnTo>
                <a:lnTo>
                  <a:pt x="41776" y="90673"/>
                </a:lnTo>
                <a:lnTo>
                  <a:pt x="42560" y="97941"/>
                </a:lnTo>
                <a:lnTo>
                  <a:pt x="45111" y="104904"/>
                </a:lnTo>
                <a:lnTo>
                  <a:pt x="49201" y="110965"/>
                </a:lnTo>
                <a:lnTo>
                  <a:pt x="30357" y="124946"/>
                </a:lnTo>
                <a:lnTo>
                  <a:pt x="27516" y="122840"/>
                </a:lnTo>
                <a:lnTo>
                  <a:pt x="24077" y="121697"/>
                </a:lnTo>
                <a:lnTo>
                  <a:pt x="20542" y="121690"/>
                </a:lnTo>
                <a:lnTo>
                  <a:pt x="20542" y="130287"/>
                </a:lnTo>
                <a:lnTo>
                  <a:pt x="25012" y="130287"/>
                </a:lnTo>
                <a:lnTo>
                  <a:pt x="28634" y="133908"/>
                </a:lnTo>
                <a:lnTo>
                  <a:pt x="28630" y="142845"/>
                </a:lnTo>
                <a:lnTo>
                  <a:pt x="25009" y="146467"/>
                </a:lnTo>
                <a:lnTo>
                  <a:pt x="20542" y="146470"/>
                </a:lnTo>
                <a:lnTo>
                  <a:pt x="20377" y="155232"/>
                </a:lnTo>
                <a:lnTo>
                  <a:pt x="29640" y="155279"/>
                </a:lnTo>
                <a:lnTo>
                  <a:pt x="37187" y="147807"/>
                </a:lnTo>
                <a:lnTo>
                  <a:pt x="37230" y="138543"/>
                </a:lnTo>
                <a:lnTo>
                  <a:pt x="36747" y="133804"/>
                </a:lnTo>
                <a:lnTo>
                  <a:pt x="35776" y="131626"/>
                </a:lnTo>
                <a:lnTo>
                  <a:pt x="54678" y="117606"/>
                </a:lnTo>
                <a:lnTo>
                  <a:pt x="60391" y="123320"/>
                </a:lnTo>
                <a:lnTo>
                  <a:pt x="67541" y="127389"/>
                </a:lnTo>
                <a:lnTo>
                  <a:pt x="75371" y="129391"/>
                </a:lnTo>
                <a:lnTo>
                  <a:pt x="77778" y="150937"/>
                </a:lnTo>
                <a:lnTo>
                  <a:pt x="82327" y="155483"/>
                </a:lnTo>
                <a:lnTo>
                  <a:pt x="82320" y="166702"/>
                </a:lnTo>
                <a:lnTo>
                  <a:pt x="77778" y="171244"/>
                </a:lnTo>
                <a:lnTo>
                  <a:pt x="66559" y="171255"/>
                </a:lnTo>
                <a:lnTo>
                  <a:pt x="62014" y="166706"/>
                </a:lnTo>
                <a:lnTo>
                  <a:pt x="62010" y="155487"/>
                </a:lnTo>
                <a:lnTo>
                  <a:pt x="71760" y="142383"/>
                </a:lnTo>
                <a:lnTo>
                  <a:pt x="59109" y="147565"/>
                </a:lnTo>
                <a:lnTo>
                  <a:pt x="53303" y="159830"/>
                </a:lnTo>
                <a:lnTo>
                  <a:pt x="53256" y="161544"/>
                </a:lnTo>
                <a:lnTo>
                  <a:pt x="58439" y="174195"/>
                </a:lnTo>
                <a:lnTo>
                  <a:pt x="70708" y="180002"/>
                </a:lnTo>
                <a:lnTo>
                  <a:pt x="72416" y="180049"/>
                </a:lnTo>
                <a:lnTo>
                  <a:pt x="85068" y="174866"/>
                </a:lnTo>
                <a:lnTo>
                  <a:pt x="90874" y="162602"/>
                </a:lnTo>
                <a:lnTo>
                  <a:pt x="90795" y="153739"/>
                </a:lnTo>
                <a:lnTo>
                  <a:pt x="86633" y="147276"/>
                </a:lnTo>
                <a:lnTo>
                  <a:pt x="80174" y="144203"/>
                </a:lnTo>
                <a:lnTo>
                  <a:pt x="83918" y="130727"/>
                </a:lnTo>
                <a:lnTo>
                  <a:pt x="86626" y="130863"/>
                </a:lnTo>
                <a:lnTo>
                  <a:pt x="93832" y="130863"/>
                </a:lnTo>
                <a:lnTo>
                  <a:pt x="100932" y="129130"/>
                </a:lnTo>
                <a:lnTo>
                  <a:pt x="107326" y="125809"/>
                </a:lnTo>
                <a:lnTo>
                  <a:pt x="118931" y="144049"/>
                </a:lnTo>
                <a:lnTo>
                  <a:pt x="116646" y="146811"/>
                </a:lnTo>
                <a:lnTo>
                  <a:pt x="115385" y="150278"/>
                </a:lnTo>
                <a:lnTo>
                  <a:pt x="115371" y="162515"/>
                </a:lnTo>
                <a:lnTo>
                  <a:pt x="122377" y="169525"/>
                </a:lnTo>
                <a:lnTo>
                  <a:pt x="123968" y="149967"/>
                </a:lnTo>
                <a:lnTo>
                  <a:pt x="127127" y="146807"/>
                </a:lnTo>
                <a:lnTo>
                  <a:pt x="131028" y="146807"/>
                </a:lnTo>
                <a:close/>
              </a:path>
              <a:path w="162696" h="169525">
                <a:moveTo>
                  <a:pt x="123968" y="157765"/>
                </a:moveTo>
                <a:lnTo>
                  <a:pt x="123968" y="149967"/>
                </a:lnTo>
                <a:lnTo>
                  <a:pt x="122377" y="169525"/>
                </a:lnTo>
                <a:lnTo>
                  <a:pt x="131024" y="169525"/>
                </a:lnTo>
                <a:lnTo>
                  <a:pt x="131024" y="160928"/>
                </a:lnTo>
                <a:lnTo>
                  <a:pt x="127127" y="160928"/>
                </a:lnTo>
                <a:lnTo>
                  <a:pt x="123968" y="157765"/>
                </a:lnTo>
                <a:close/>
              </a:path>
              <a:path w="162696" h="169525">
                <a:moveTo>
                  <a:pt x="11114" y="155189"/>
                </a:moveTo>
                <a:lnTo>
                  <a:pt x="20377" y="155232"/>
                </a:lnTo>
                <a:lnTo>
                  <a:pt x="20542" y="146470"/>
                </a:lnTo>
                <a:lnTo>
                  <a:pt x="16072" y="146470"/>
                </a:lnTo>
                <a:lnTo>
                  <a:pt x="12449" y="142849"/>
                </a:lnTo>
                <a:lnTo>
                  <a:pt x="12449" y="133908"/>
                </a:lnTo>
                <a:lnTo>
                  <a:pt x="16072" y="130287"/>
                </a:lnTo>
                <a:lnTo>
                  <a:pt x="20542" y="130287"/>
                </a:lnTo>
                <a:lnTo>
                  <a:pt x="20542" y="121690"/>
                </a:lnTo>
                <a:lnTo>
                  <a:pt x="11279" y="121643"/>
                </a:lnTo>
                <a:lnTo>
                  <a:pt x="3733" y="129115"/>
                </a:lnTo>
                <a:lnTo>
                  <a:pt x="3641" y="147642"/>
                </a:lnTo>
                <a:lnTo>
                  <a:pt x="11114" y="155189"/>
                </a:lnTo>
                <a:close/>
              </a:path>
              <a:path w="162696" h="169525">
                <a:moveTo>
                  <a:pt x="21341" y="92772"/>
                </a:moveTo>
                <a:lnTo>
                  <a:pt x="13546" y="92775"/>
                </a:lnTo>
                <a:lnTo>
                  <a:pt x="10386" y="89616"/>
                </a:lnTo>
                <a:lnTo>
                  <a:pt x="5084" y="72597"/>
                </a:lnTo>
                <a:lnTo>
                  <a:pt x="0" y="81133"/>
                </a:lnTo>
                <a:lnTo>
                  <a:pt x="2128" y="89533"/>
                </a:lnTo>
                <a:lnTo>
                  <a:pt x="4257" y="97937"/>
                </a:lnTo>
                <a:lnTo>
                  <a:pt x="12794" y="103020"/>
                </a:lnTo>
                <a:lnTo>
                  <a:pt x="21194" y="100892"/>
                </a:lnTo>
                <a:lnTo>
                  <a:pt x="21341" y="92772"/>
                </a:lnTo>
                <a:close/>
              </a:path>
              <a:path w="162696" h="169525">
                <a:moveTo>
                  <a:pt x="62010" y="155487"/>
                </a:moveTo>
                <a:lnTo>
                  <a:pt x="66559" y="150937"/>
                </a:lnTo>
                <a:lnTo>
                  <a:pt x="77778" y="150937"/>
                </a:lnTo>
                <a:lnTo>
                  <a:pt x="75371" y="129391"/>
                </a:lnTo>
                <a:lnTo>
                  <a:pt x="71760" y="142383"/>
                </a:lnTo>
                <a:lnTo>
                  <a:pt x="62010" y="155487"/>
                </a:lnTo>
                <a:close/>
              </a:path>
              <a:path w="162696" h="169525">
                <a:moveTo>
                  <a:pt x="153375" y="1809"/>
                </a:moveTo>
                <a:lnTo>
                  <a:pt x="133725" y="1737"/>
                </a:lnTo>
                <a:lnTo>
                  <a:pt x="134298" y="14596"/>
                </a:lnTo>
                <a:lnTo>
                  <a:pt x="138378" y="10513"/>
                </a:lnTo>
                <a:lnTo>
                  <a:pt x="148457" y="10506"/>
                </a:lnTo>
                <a:lnTo>
                  <a:pt x="152541" y="14593"/>
                </a:lnTo>
                <a:lnTo>
                  <a:pt x="152541" y="24673"/>
                </a:lnTo>
                <a:lnTo>
                  <a:pt x="148454" y="28756"/>
                </a:lnTo>
                <a:lnTo>
                  <a:pt x="143418" y="37353"/>
                </a:lnTo>
                <a:lnTo>
                  <a:pt x="153243" y="37389"/>
                </a:lnTo>
                <a:lnTo>
                  <a:pt x="161238" y="29455"/>
                </a:lnTo>
                <a:lnTo>
                  <a:pt x="161313" y="9804"/>
                </a:lnTo>
                <a:lnTo>
                  <a:pt x="153375" y="1809"/>
                </a:lnTo>
                <a:close/>
              </a:path>
              <a:path w="162696" h="169525">
                <a:moveTo>
                  <a:pt x="23418" y="42483"/>
                </a:moveTo>
                <a:lnTo>
                  <a:pt x="29081" y="46316"/>
                </a:lnTo>
                <a:lnTo>
                  <a:pt x="24848" y="32929"/>
                </a:lnTo>
                <a:lnTo>
                  <a:pt x="24840" y="22853"/>
                </a:lnTo>
                <a:lnTo>
                  <a:pt x="21539" y="13682"/>
                </a:lnTo>
                <a:lnTo>
                  <a:pt x="18518" y="17129"/>
                </a:lnTo>
                <a:lnTo>
                  <a:pt x="15431" y="28656"/>
                </a:lnTo>
                <a:lnTo>
                  <a:pt x="19969" y="39462"/>
                </a:lnTo>
                <a:lnTo>
                  <a:pt x="23418" y="42483"/>
                </a:lnTo>
                <a:close/>
              </a:path>
              <a:path w="162696" h="169525">
                <a:moveTo>
                  <a:pt x="82263" y="10506"/>
                </a:moveTo>
                <a:lnTo>
                  <a:pt x="88922" y="10506"/>
                </a:lnTo>
                <a:lnTo>
                  <a:pt x="91619" y="13203"/>
                </a:lnTo>
                <a:lnTo>
                  <a:pt x="91619" y="19862"/>
                </a:lnTo>
                <a:lnTo>
                  <a:pt x="88922" y="22559"/>
                </a:lnTo>
                <a:lnTo>
                  <a:pt x="86626" y="49192"/>
                </a:lnTo>
                <a:lnTo>
                  <a:pt x="100625" y="51971"/>
                </a:lnTo>
                <a:lnTo>
                  <a:pt x="90842" y="40810"/>
                </a:lnTo>
                <a:lnTo>
                  <a:pt x="90505" y="30250"/>
                </a:lnTo>
                <a:lnTo>
                  <a:pt x="98106" y="27535"/>
                </a:lnTo>
                <a:lnTo>
                  <a:pt x="102067" y="19171"/>
                </a:lnTo>
                <a:lnTo>
                  <a:pt x="99356" y="11566"/>
                </a:lnTo>
                <a:lnTo>
                  <a:pt x="96641" y="3961"/>
                </a:lnTo>
                <a:lnTo>
                  <a:pt x="88277" y="0"/>
                </a:lnTo>
                <a:lnTo>
                  <a:pt x="82263" y="10506"/>
                </a:lnTo>
                <a:close/>
              </a:path>
              <a:path w="162696" h="169525">
                <a:moveTo>
                  <a:pt x="157874" y="115493"/>
                </a:moveTo>
                <a:lnTo>
                  <a:pt x="153977" y="115496"/>
                </a:lnTo>
                <a:lnTo>
                  <a:pt x="150814" y="112337"/>
                </a:lnTo>
                <a:lnTo>
                  <a:pt x="150818" y="104535"/>
                </a:lnTo>
                <a:lnTo>
                  <a:pt x="149120" y="124366"/>
                </a:lnTo>
                <a:lnTo>
                  <a:pt x="157874" y="124473"/>
                </a:lnTo>
                <a:lnTo>
                  <a:pt x="157874" y="11549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81912" y="5391912"/>
            <a:ext cx="9028176" cy="574547"/>
          </a:xfrm>
          <a:custGeom>
            <a:avLst/>
            <a:gdLst/>
            <a:ahLst/>
            <a:cxnLst/>
            <a:rect l="l" t="t" r="r" b="b"/>
            <a:pathLst>
              <a:path w="9028176" h="574548">
                <a:moveTo>
                  <a:pt x="0" y="95757"/>
                </a:moveTo>
                <a:lnTo>
                  <a:pt x="0" y="478790"/>
                </a:lnTo>
                <a:lnTo>
                  <a:pt x="490" y="488532"/>
                </a:lnTo>
                <a:lnTo>
                  <a:pt x="13859" y="528415"/>
                </a:lnTo>
                <a:lnTo>
                  <a:pt x="42227" y="558183"/>
                </a:lnTo>
                <a:lnTo>
                  <a:pt x="81182" y="573443"/>
                </a:lnTo>
                <a:lnTo>
                  <a:pt x="95757" y="574547"/>
                </a:lnTo>
                <a:lnTo>
                  <a:pt x="8932417" y="574547"/>
                </a:lnTo>
                <a:lnTo>
                  <a:pt x="8982020" y="560700"/>
                </a:lnTo>
                <a:lnTo>
                  <a:pt x="9011797" y="532342"/>
                </a:lnTo>
                <a:lnTo>
                  <a:pt x="9027070" y="493377"/>
                </a:lnTo>
                <a:lnTo>
                  <a:pt x="9028176" y="478790"/>
                </a:lnTo>
                <a:lnTo>
                  <a:pt x="9028176" y="95757"/>
                </a:lnTo>
                <a:lnTo>
                  <a:pt x="9014316" y="46155"/>
                </a:lnTo>
                <a:lnTo>
                  <a:pt x="8985948" y="16378"/>
                </a:lnTo>
                <a:lnTo>
                  <a:pt x="8946993" y="1105"/>
                </a:lnTo>
                <a:lnTo>
                  <a:pt x="8932417" y="0"/>
                </a:lnTo>
                <a:lnTo>
                  <a:pt x="95757" y="0"/>
                </a:lnTo>
                <a:lnTo>
                  <a:pt x="46155" y="13859"/>
                </a:lnTo>
                <a:lnTo>
                  <a:pt x="16378" y="42227"/>
                </a:lnTo>
                <a:lnTo>
                  <a:pt x="1105" y="81182"/>
                </a:lnTo>
                <a:lnTo>
                  <a:pt x="0" y="95757"/>
                </a:lnTo>
                <a:close/>
              </a:path>
            </a:pathLst>
          </a:custGeom>
          <a:solidFill>
            <a:srgbClr val="F1F7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07871" y="5349494"/>
            <a:ext cx="239395" cy="236728"/>
          </a:xfrm>
          <a:custGeom>
            <a:avLst/>
            <a:gdLst/>
            <a:ahLst/>
            <a:cxnLst/>
            <a:rect l="l" t="t" r="r" b="b"/>
            <a:pathLst>
              <a:path w="239395" h="236727">
                <a:moveTo>
                  <a:pt x="634" y="105663"/>
                </a:moveTo>
                <a:lnTo>
                  <a:pt x="126" y="111378"/>
                </a:lnTo>
                <a:lnTo>
                  <a:pt x="0" y="117093"/>
                </a:lnTo>
                <a:lnTo>
                  <a:pt x="253" y="122935"/>
                </a:lnTo>
                <a:lnTo>
                  <a:pt x="634" y="128650"/>
                </a:lnTo>
                <a:lnTo>
                  <a:pt x="1396" y="134365"/>
                </a:lnTo>
                <a:lnTo>
                  <a:pt x="2412" y="139953"/>
                </a:lnTo>
                <a:lnTo>
                  <a:pt x="3556" y="145541"/>
                </a:lnTo>
                <a:lnTo>
                  <a:pt x="5079" y="151002"/>
                </a:lnTo>
                <a:lnTo>
                  <a:pt x="6857" y="156336"/>
                </a:lnTo>
                <a:lnTo>
                  <a:pt x="9016" y="161670"/>
                </a:lnTo>
                <a:lnTo>
                  <a:pt x="11303" y="167004"/>
                </a:lnTo>
                <a:lnTo>
                  <a:pt x="13715" y="172084"/>
                </a:lnTo>
                <a:lnTo>
                  <a:pt x="16637" y="177037"/>
                </a:lnTo>
                <a:lnTo>
                  <a:pt x="19557" y="181990"/>
                </a:lnTo>
                <a:lnTo>
                  <a:pt x="26288" y="191261"/>
                </a:lnTo>
                <a:lnTo>
                  <a:pt x="34035" y="200024"/>
                </a:lnTo>
                <a:lnTo>
                  <a:pt x="42798" y="208025"/>
                </a:lnTo>
                <a:lnTo>
                  <a:pt x="52323" y="215264"/>
                </a:lnTo>
                <a:lnTo>
                  <a:pt x="62737" y="221487"/>
                </a:lnTo>
                <a:lnTo>
                  <a:pt x="73913" y="226948"/>
                </a:lnTo>
                <a:lnTo>
                  <a:pt x="85216" y="231266"/>
                </a:lnTo>
                <a:lnTo>
                  <a:pt x="96647" y="234187"/>
                </a:lnTo>
                <a:lnTo>
                  <a:pt x="108331" y="235965"/>
                </a:lnTo>
                <a:lnTo>
                  <a:pt x="120015" y="236727"/>
                </a:lnTo>
                <a:lnTo>
                  <a:pt x="125856" y="236727"/>
                </a:lnTo>
                <a:lnTo>
                  <a:pt x="137540" y="235584"/>
                </a:lnTo>
                <a:lnTo>
                  <a:pt x="148590" y="233552"/>
                </a:lnTo>
                <a:lnTo>
                  <a:pt x="159511" y="230377"/>
                </a:lnTo>
                <a:lnTo>
                  <a:pt x="170306" y="226313"/>
                </a:lnTo>
                <a:lnTo>
                  <a:pt x="180340" y="221106"/>
                </a:lnTo>
                <a:lnTo>
                  <a:pt x="190118" y="214883"/>
                </a:lnTo>
                <a:lnTo>
                  <a:pt x="199135" y="207898"/>
                </a:lnTo>
                <a:lnTo>
                  <a:pt x="207517" y="200024"/>
                </a:lnTo>
                <a:lnTo>
                  <a:pt x="215010" y="191007"/>
                </a:lnTo>
                <a:lnTo>
                  <a:pt x="221741" y="181355"/>
                </a:lnTo>
                <a:lnTo>
                  <a:pt x="227584" y="170687"/>
                </a:lnTo>
                <a:lnTo>
                  <a:pt x="232283" y="159638"/>
                </a:lnTo>
                <a:lnTo>
                  <a:pt x="235711" y="148462"/>
                </a:lnTo>
                <a:lnTo>
                  <a:pt x="237997" y="136905"/>
                </a:lnTo>
                <a:lnTo>
                  <a:pt x="239140" y="125221"/>
                </a:lnTo>
                <a:lnTo>
                  <a:pt x="239395" y="119633"/>
                </a:lnTo>
                <a:lnTo>
                  <a:pt x="239140" y="113791"/>
                </a:lnTo>
                <a:lnTo>
                  <a:pt x="237871" y="102488"/>
                </a:lnTo>
                <a:lnTo>
                  <a:pt x="235584" y="91439"/>
                </a:lnTo>
                <a:lnTo>
                  <a:pt x="232283" y="80390"/>
                </a:lnTo>
                <a:lnTo>
                  <a:pt x="227965" y="69849"/>
                </a:lnTo>
                <a:lnTo>
                  <a:pt x="222630" y="59816"/>
                </a:lnTo>
                <a:lnTo>
                  <a:pt x="216280" y="50164"/>
                </a:lnTo>
                <a:lnTo>
                  <a:pt x="208915" y="41147"/>
                </a:lnTo>
                <a:lnTo>
                  <a:pt x="200786" y="32638"/>
                </a:lnTo>
                <a:lnTo>
                  <a:pt x="191642" y="25145"/>
                </a:lnTo>
                <a:lnTo>
                  <a:pt x="181864" y="18287"/>
                </a:lnTo>
                <a:lnTo>
                  <a:pt x="170941" y="12318"/>
                </a:lnTo>
                <a:lnTo>
                  <a:pt x="159765" y="7492"/>
                </a:lnTo>
                <a:lnTo>
                  <a:pt x="148209" y="4063"/>
                </a:lnTo>
                <a:lnTo>
                  <a:pt x="136652" y="1650"/>
                </a:lnTo>
                <a:lnTo>
                  <a:pt x="124840" y="380"/>
                </a:lnTo>
                <a:lnTo>
                  <a:pt x="118998" y="0"/>
                </a:lnTo>
                <a:lnTo>
                  <a:pt x="113284" y="253"/>
                </a:lnTo>
                <a:lnTo>
                  <a:pt x="107441" y="634"/>
                </a:lnTo>
                <a:lnTo>
                  <a:pt x="101726" y="1269"/>
                </a:lnTo>
                <a:lnTo>
                  <a:pt x="96138" y="2158"/>
                </a:lnTo>
                <a:lnTo>
                  <a:pt x="90678" y="3301"/>
                </a:lnTo>
                <a:lnTo>
                  <a:pt x="85090" y="4825"/>
                </a:lnTo>
                <a:lnTo>
                  <a:pt x="79501" y="6349"/>
                </a:lnTo>
                <a:lnTo>
                  <a:pt x="74167" y="8381"/>
                </a:lnTo>
                <a:lnTo>
                  <a:pt x="68960" y="10667"/>
                </a:lnTo>
                <a:lnTo>
                  <a:pt x="63881" y="13080"/>
                </a:lnTo>
                <a:lnTo>
                  <a:pt x="58800" y="15747"/>
                </a:lnTo>
                <a:lnTo>
                  <a:pt x="53975" y="18668"/>
                </a:lnTo>
                <a:lnTo>
                  <a:pt x="49148" y="21843"/>
                </a:lnTo>
                <a:lnTo>
                  <a:pt x="44576" y="25145"/>
                </a:lnTo>
                <a:lnTo>
                  <a:pt x="40259" y="28828"/>
                </a:lnTo>
                <a:lnTo>
                  <a:pt x="35940" y="32765"/>
                </a:lnTo>
                <a:lnTo>
                  <a:pt x="31750" y="36829"/>
                </a:lnTo>
                <a:lnTo>
                  <a:pt x="28066" y="41147"/>
                </a:lnTo>
                <a:lnTo>
                  <a:pt x="24129" y="45973"/>
                </a:lnTo>
                <a:lnTo>
                  <a:pt x="20573" y="50545"/>
                </a:lnTo>
                <a:lnTo>
                  <a:pt x="17398" y="55498"/>
                </a:lnTo>
                <a:lnTo>
                  <a:pt x="14350" y="60705"/>
                </a:lnTo>
                <a:lnTo>
                  <a:pt x="11556" y="66039"/>
                </a:lnTo>
                <a:lnTo>
                  <a:pt x="9016" y="71500"/>
                </a:lnTo>
                <a:lnTo>
                  <a:pt x="6857" y="77215"/>
                </a:lnTo>
                <a:lnTo>
                  <a:pt x="4953" y="82803"/>
                </a:lnTo>
                <a:lnTo>
                  <a:pt x="3556" y="88518"/>
                </a:lnTo>
                <a:lnTo>
                  <a:pt x="2285" y="94233"/>
                </a:lnTo>
                <a:lnTo>
                  <a:pt x="1142" y="99948"/>
                </a:lnTo>
                <a:lnTo>
                  <a:pt x="634" y="105663"/>
                </a:lnTo>
                <a:close/>
              </a:path>
            </a:pathLst>
          </a:custGeom>
          <a:solidFill>
            <a:srgbClr val="4650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36954" y="5379085"/>
            <a:ext cx="179832" cy="177165"/>
          </a:xfrm>
          <a:custGeom>
            <a:avLst/>
            <a:gdLst/>
            <a:ahLst/>
            <a:cxnLst/>
            <a:rect l="l" t="t" r="r" b="b"/>
            <a:pathLst>
              <a:path w="179832" h="177164">
                <a:moveTo>
                  <a:pt x="3937" y="61340"/>
                </a:moveTo>
                <a:lnTo>
                  <a:pt x="2540" y="65531"/>
                </a:lnTo>
                <a:lnTo>
                  <a:pt x="1778" y="69595"/>
                </a:lnTo>
                <a:lnTo>
                  <a:pt x="1143" y="73786"/>
                </a:lnTo>
                <a:lnTo>
                  <a:pt x="508" y="78231"/>
                </a:lnTo>
                <a:lnTo>
                  <a:pt x="127" y="82422"/>
                </a:lnTo>
                <a:lnTo>
                  <a:pt x="0" y="86867"/>
                </a:lnTo>
                <a:lnTo>
                  <a:pt x="127" y="91058"/>
                </a:lnTo>
                <a:lnTo>
                  <a:pt x="508" y="95376"/>
                </a:lnTo>
                <a:lnTo>
                  <a:pt x="1015" y="99694"/>
                </a:lnTo>
                <a:lnTo>
                  <a:pt x="1651" y="104012"/>
                </a:lnTo>
                <a:lnTo>
                  <a:pt x="2921" y="108203"/>
                </a:lnTo>
                <a:lnTo>
                  <a:pt x="3809" y="112394"/>
                </a:lnTo>
                <a:lnTo>
                  <a:pt x="5334" y="116839"/>
                </a:lnTo>
                <a:lnTo>
                  <a:pt x="6984" y="120903"/>
                </a:lnTo>
                <a:lnTo>
                  <a:pt x="8762" y="124967"/>
                </a:lnTo>
                <a:lnTo>
                  <a:pt x="10795" y="128777"/>
                </a:lnTo>
                <a:lnTo>
                  <a:pt x="12954" y="132714"/>
                </a:lnTo>
                <a:lnTo>
                  <a:pt x="15240" y="136270"/>
                </a:lnTo>
                <a:lnTo>
                  <a:pt x="17780" y="139953"/>
                </a:lnTo>
                <a:lnTo>
                  <a:pt x="20446" y="143382"/>
                </a:lnTo>
                <a:lnTo>
                  <a:pt x="23495" y="146684"/>
                </a:lnTo>
                <a:lnTo>
                  <a:pt x="26415" y="149986"/>
                </a:lnTo>
                <a:lnTo>
                  <a:pt x="29590" y="152907"/>
                </a:lnTo>
                <a:lnTo>
                  <a:pt x="32893" y="155701"/>
                </a:lnTo>
                <a:lnTo>
                  <a:pt x="36321" y="158368"/>
                </a:lnTo>
                <a:lnTo>
                  <a:pt x="40005" y="161035"/>
                </a:lnTo>
                <a:lnTo>
                  <a:pt x="43687" y="163575"/>
                </a:lnTo>
                <a:lnTo>
                  <a:pt x="47625" y="165861"/>
                </a:lnTo>
                <a:lnTo>
                  <a:pt x="51434" y="167639"/>
                </a:lnTo>
                <a:lnTo>
                  <a:pt x="55626" y="169671"/>
                </a:lnTo>
                <a:lnTo>
                  <a:pt x="59817" y="171449"/>
                </a:lnTo>
                <a:lnTo>
                  <a:pt x="64134" y="172719"/>
                </a:lnTo>
                <a:lnTo>
                  <a:pt x="68453" y="173862"/>
                </a:lnTo>
                <a:lnTo>
                  <a:pt x="72643" y="175005"/>
                </a:lnTo>
                <a:lnTo>
                  <a:pt x="76962" y="175894"/>
                </a:lnTo>
                <a:lnTo>
                  <a:pt x="81153" y="176529"/>
                </a:lnTo>
                <a:lnTo>
                  <a:pt x="85598" y="176783"/>
                </a:lnTo>
                <a:lnTo>
                  <a:pt x="90043" y="177164"/>
                </a:lnTo>
                <a:lnTo>
                  <a:pt x="94360" y="177164"/>
                </a:lnTo>
                <a:lnTo>
                  <a:pt x="98678" y="176656"/>
                </a:lnTo>
                <a:lnTo>
                  <a:pt x="103123" y="176402"/>
                </a:lnTo>
                <a:lnTo>
                  <a:pt x="107441" y="175640"/>
                </a:lnTo>
                <a:lnTo>
                  <a:pt x="111759" y="174751"/>
                </a:lnTo>
                <a:lnTo>
                  <a:pt x="115951" y="173735"/>
                </a:lnTo>
                <a:lnTo>
                  <a:pt x="120269" y="172465"/>
                </a:lnTo>
                <a:lnTo>
                  <a:pt x="124459" y="170941"/>
                </a:lnTo>
                <a:lnTo>
                  <a:pt x="128523" y="169163"/>
                </a:lnTo>
                <a:lnTo>
                  <a:pt x="132588" y="167385"/>
                </a:lnTo>
                <a:lnTo>
                  <a:pt x="136397" y="165226"/>
                </a:lnTo>
                <a:lnTo>
                  <a:pt x="140208" y="163067"/>
                </a:lnTo>
                <a:lnTo>
                  <a:pt x="143637" y="160654"/>
                </a:lnTo>
                <a:lnTo>
                  <a:pt x="146939" y="158114"/>
                </a:lnTo>
                <a:lnTo>
                  <a:pt x="150495" y="155320"/>
                </a:lnTo>
                <a:lnTo>
                  <a:pt x="153543" y="152399"/>
                </a:lnTo>
                <a:lnTo>
                  <a:pt x="156590" y="149224"/>
                </a:lnTo>
                <a:lnTo>
                  <a:pt x="159384" y="145922"/>
                </a:lnTo>
                <a:lnTo>
                  <a:pt x="162052" y="142874"/>
                </a:lnTo>
                <a:lnTo>
                  <a:pt x="164719" y="139318"/>
                </a:lnTo>
                <a:lnTo>
                  <a:pt x="167132" y="135635"/>
                </a:lnTo>
                <a:lnTo>
                  <a:pt x="169290" y="131825"/>
                </a:lnTo>
                <a:lnTo>
                  <a:pt x="171196" y="127761"/>
                </a:lnTo>
                <a:lnTo>
                  <a:pt x="173101" y="123951"/>
                </a:lnTo>
                <a:lnTo>
                  <a:pt x="174752" y="119887"/>
                </a:lnTo>
                <a:lnTo>
                  <a:pt x="176022" y="115823"/>
                </a:lnTo>
                <a:lnTo>
                  <a:pt x="177291" y="111505"/>
                </a:lnTo>
                <a:lnTo>
                  <a:pt x="178053" y="107314"/>
                </a:lnTo>
                <a:lnTo>
                  <a:pt x="178943" y="103123"/>
                </a:lnTo>
                <a:lnTo>
                  <a:pt x="179578" y="98805"/>
                </a:lnTo>
                <a:lnTo>
                  <a:pt x="179832" y="94741"/>
                </a:lnTo>
                <a:lnTo>
                  <a:pt x="179832" y="85978"/>
                </a:lnTo>
                <a:lnTo>
                  <a:pt x="179578" y="81660"/>
                </a:lnTo>
                <a:lnTo>
                  <a:pt x="178943" y="77469"/>
                </a:lnTo>
                <a:lnTo>
                  <a:pt x="178308" y="73151"/>
                </a:lnTo>
                <a:lnTo>
                  <a:pt x="177165" y="68833"/>
                </a:lnTo>
                <a:lnTo>
                  <a:pt x="176022" y="64642"/>
                </a:lnTo>
                <a:lnTo>
                  <a:pt x="174625" y="60324"/>
                </a:lnTo>
                <a:lnTo>
                  <a:pt x="172973" y="56133"/>
                </a:lnTo>
                <a:lnTo>
                  <a:pt x="171196" y="52196"/>
                </a:lnTo>
                <a:lnTo>
                  <a:pt x="169290" y="48132"/>
                </a:lnTo>
                <a:lnTo>
                  <a:pt x="167004" y="44449"/>
                </a:lnTo>
                <a:lnTo>
                  <a:pt x="164591" y="40639"/>
                </a:lnTo>
                <a:lnTo>
                  <a:pt x="162178" y="37210"/>
                </a:lnTo>
                <a:lnTo>
                  <a:pt x="159512" y="33781"/>
                </a:lnTo>
                <a:lnTo>
                  <a:pt x="156590" y="30352"/>
                </a:lnTo>
                <a:lnTo>
                  <a:pt x="153543" y="27177"/>
                </a:lnTo>
                <a:lnTo>
                  <a:pt x="150495" y="24256"/>
                </a:lnTo>
                <a:lnTo>
                  <a:pt x="147065" y="21335"/>
                </a:lnTo>
                <a:lnTo>
                  <a:pt x="143764" y="18541"/>
                </a:lnTo>
                <a:lnTo>
                  <a:pt x="140081" y="16001"/>
                </a:lnTo>
                <a:lnTo>
                  <a:pt x="136271" y="13588"/>
                </a:lnTo>
                <a:lnTo>
                  <a:pt x="132334" y="11302"/>
                </a:lnTo>
                <a:lnTo>
                  <a:pt x="128270" y="9143"/>
                </a:lnTo>
                <a:lnTo>
                  <a:pt x="124333" y="7492"/>
                </a:lnTo>
                <a:lnTo>
                  <a:pt x="120141" y="5714"/>
                </a:lnTo>
                <a:lnTo>
                  <a:pt x="115951" y="4317"/>
                </a:lnTo>
                <a:lnTo>
                  <a:pt x="111759" y="2920"/>
                </a:lnTo>
                <a:lnTo>
                  <a:pt x="107441" y="2031"/>
                </a:lnTo>
                <a:lnTo>
                  <a:pt x="102997" y="1269"/>
                </a:lnTo>
                <a:lnTo>
                  <a:pt x="98806" y="634"/>
                </a:lnTo>
                <a:lnTo>
                  <a:pt x="94488" y="253"/>
                </a:lnTo>
                <a:lnTo>
                  <a:pt x="89915" y="0"/>
                </a:lnTo>
                <a:lnTo>
                  <a:pt x="85598" y="0"/>
                </a:lnTo>
                <a:lnTo>
                  <a:pt x="81280" y="253"/>
                </a:lnTo>
                <a:lnTo>
                  <a:pt x="76962" y="761"/>
                </a:lnTo>
                <a:lnTo>
                  <a:pt x="72643" y="1269"/>
                </a:lnTo>
                <a:lnTo>
                  <a:pt x="68199" y="2285"/>
                </a:lnTo>
                <a:lnTo>
                  <a:pt x="64008" y="3301"/>
                </a:lnTo>
                <a:lnTo>
                  <a:pt x="59690" y="4571"/>
                </a:lnTo>
                <a:lnTo>
                  <a:pt x="55371" y="6222"/>
                </a:lnTo>
                <a:lnTo>
                  <a:pt x="51434" y="7873"/>
                </a:lnTo>
                <a:lnTo>
                  <a:pt x="47371" y="9778"/>
                </a:lnTo>
                <a:lnTo>
                  <a:pt x="43687" y="11810"/>
                </a:lnTo>
                <a:lnTo>
                  <a:pt x="39878" y="13969"/>
                </a:lnTo>
                <a:lnTo>
                  <a:pt x="36321" y="16382"/>
                </a:lnTo>
                <a:lnTo>
                  <a:pt x="32893" y="19049"/>
                </a:lnTo>
                <a:lnTo>
                  <a:pt x="29464" y="21843"/>
                </a:lnTo>
                <a:lnTo>
                  <a:pt x="26415" y="24637"/>
                </a:lnTo>
                <a:lnTo>
                  <a:pt x="23368" y="27812"/>
                </a:lnTo>
                <a:lnTo>
                  <a:pt x="20446" y="30987"/>
                </a:lnTo>
                <a:lnTo>
                  <a:pt x="17780" y="34289"/>
                </a:lnTo>
                <a:lnTo>
                  <a:pt x="15367" y="37845"/>
                </a:lnTo>
                <a:lnTo>
                  <a:pt x="12827" y="41528"/>
                </a:lnTo>
                <a:lnTo>
                  <a:pt x="10795" y="45211"/>
                </a:lnTo>
                <a:lnTo>
                  <a:pt x="8762" y="49021"/>
                </a:lnTo>
                <a:lnTo>
                  <a:pt x="6858" y="53085"/>
                </a:lnTo>
                <a:lnTo>
                  <a:pt x="5207" y="57276"/>
                </a:lnTo>
                <a:lnTo>
                  <a:pt x="3937" y="61340"/>
                </a:lnTo>
                <a:close/>
              </a:path>
            </a:pathLst>
          </a:custGeom>
          <a:solidFill>
            <a:srgbClr val="3B99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10538" y="5566918"/>
            <a:ext cx="78612" cy="119291"/>
          </a:xfrm>
          <a:custGeom>
            <a:avLst/>
            <a:gdLst/>
            <a:ahLst/>
            <a:cxnLst/>
            <a:rect l="l" t="t" r="r" b="b"/>
            <a:pathLst>
              <a:path w="78612" h="119291">
                <a:moveTo>
                  <a:pt x="51308" y="0"/>
                </a:moveTo>
                <a:lnTo>
                  <a:pt x="0" y="106083"/>
                </a:lnTo>
                <a:lnTo>
                  <a:pt x="27178" y="119291"/>
                </a:lnTo>
                <a:lnTo>
                  <a:pt x="78612" y="13207"/>
                </a:lnTo>
                <a:lnTo>
                  <a:pt x="51308" y="0"/>
                </a:lnTo>
                <a:close/>
              </a:path>
            </a:pathLst>
          </a:custGeom>
          <a:solidFill>
            <a:srgbClr val="CCB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63167" y="5595975"/>
            <a:ext cx="121920" cy="167259"/>
          </a:xfrm>
          <a:custGeom>
            <a:avLst/>
            <a:gdLst/>
            <a:ahLst/>
            <a:cxnLst/>
            <a:rect l="l" t="t" r="r" b="b"/>
            <a:pathLst>
              <a:path w="121920" h="167259">
                <a:moveTo>
                  <a:pt x="68453" y="0"/>
                </a:moveTo>
                <a:lnTo>
                  <a:pt x="0" y="141363"/>
                </a:lnTo>
                <a:lnTo>
                  <a:pt x="53467" y="167259"/>
                </a:lnTo>
                <a:lnTo>
                  <a:pt x="121920" y="25895"/>
                </a:lnTo>
                <a:lnTo>
                  <a:pt x="68453" y="0"/>
                </a:lnTo>
                <a:close/>
              </a:path>
            </a:pathLst>
          </a:custGeom>
          <a:solidFill>
            <a:srgbClr val="4650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67307" y="5403215"/>
            <a:ext cx="96393" cy="57150"/>
          </a:xfrm>
          <a:custGeom>
            <a:avLst/>
            <a:gdLst/>
            <a:ahLst/>
            <a:cxnLst/>
            <a:rect l="l" t="t" r="r" b="b"/>
            <a:pathLst>
              <a:path w="96393" h="57150">
                <a:moveTo>
                  <a:pt x="6223" y="27559"/>
                </a:moveTo>
                <a:lnTo>
                  <a:pt x="4445" y="30099"/>
                </a:lnTo>
                <a:lnTo>
                  <a:pt x="2921" y="33020"/>
                </a:lnTo>
                <a:lnTo>
                  <a:pt x="1396" y="35687"/>
                </a:lnTo>
                <a:lnTo>
                  <a:pt x="381" y="38608"/>
                </a:lnTo>
                <a:lnTo>
                  <a:pt x="0" y="41402"/>
                </a:lnTo>
                <a:lnTo>
                  <a:pt x="127" y="44323"/>
                </a:lnTo>
                <a:lnTo>
                  <a:pt x="1015" y="46990"/>
                </a:lnTo>
                <a:lnTo>
                  <a:pt x="2793" y="50927"/>
                </a:lnTo>
                <a:lnTo>
                  <a:pt x="5968" y="53848"/>
                </a:lnTo>
                <a:lnTo>
                  <a:pt x="8509" y="55499"/>
                </a:lnTo>
                <a:lnTo>
                  <a:pt x="9906" y="56134"/>
                </a:lnTo>
                <a:lnTo>
                  <a:pt x="12954" y="56896"/>
                </a:lnTo>
                <a:lnTo>
                  <a:pt x="15621" y="57150"/>
                </a:lnTo>
                <a:lnTo>
                  <a:pt x="18542" y="56642"/>
                </a:lnTo>
                <a:lnTo>
                  <a:pt x="21209" y="55626"/>
                </a:lnTo>
                <a:lnTo>
                  <a:pt x="23749" y="54356"/>
                </a:lnTo>
                <a:lnTo>
                  <a:pt x="26924" y="51435"/>
                </a:lnTo>
                <a:lnTo>
                  <a:pt x="28448" y="48768"/>
                </a:lnTo>
                <a:lnTo>
                  <a:pt x="30099" y="45847"/>
                </a:lnTo>
                <a:lnTo>
                  <a:pt x="32131" y="43053"/>
                </a:lnTo>
                <a:lnTo>
                  <a:pt x="34162" y="40386"/>
                </a:lnTo>
                <a:lnTo>
                  <a:pt x="36449" y="38227"/>
                </a:lnTo>
                <a:lnTo>
                  <a:pt x="39243" y="36068"/>
                </a:lnTo>
                <a:lnTo>
                  <a:pt x="42164" y="34163"/>
                </a:lnTo>
                <a:lnTo>
                  <a:pt x="45084" y="32766"/>
                </a:lnTo>
                <a:lnTo>
                  <a:pt x="48387" y="31369"/>
                </a:lnTo>
                <a:lnTo>
                  <a:pt x="51689" y="30480"/>
                </a:lnTo>
                <a:lnTo>
                  <a:pt x="54990" y="29972"/>
                </a:lnTo>
                <a:lnTo>
                  <a:pt x="58419" y="29591"/>
                </a:lnTo>
                <a:lnTo>
                  <a:pt x="61849" y="29591"/>
                </a:lnTo>
                <a:lnTo>
                  <a:pt x="65024" y="29972"/>
                </a:lnTo>
                <a:lnTo>
                  <a:pt x="68453" y="30861"/>
                </a:lnTo>
                <a:lnTo>
                  <a:pt x="71755" y="31877"/>
                </a:lnTo>
                <a:lnTo>
                  <a:pt x="74930" y="33020"/>
                </a:lnTo>
                <a:lnTo>
                  <a:pt x="76454" y="33655"/>
                </a:lnTo>
                <a:lnTo>
                  <a:pt x="79248" y="34417"/>
                </a:lnTo>
                <a:lnTo>
                  <a:pt x="82168" y="34671"/>
                </a:lnTo>
                <a:lnTo>
                  <a:pt x="84962" y="34290"/>
                </a:lnTo>
                <a:lnTo>
                  <a:pt x="87756" y="33274"/>
                </a:lnTo>
                <a:lnTo>
                  <a:pt x="90297" y="32004"/>
                </a:lnTo>
                <a:lnTo>
                  <a:pt x="93218" y="28956"/>
                </a:lnTo>
                <a:lnTo>
                  <a:pt x="94868" y="26416"/>
                </a:lnTo>
                <a:lnTo>
                  <a:pt x="95885" y="23622"/>
                </a:lnTo>
                <a:lnTo>
                  <a:pt x="96393" y="20701"/>
                </a:lnTo>
                <a:lnTo>
                  <a:pt x="96266" y="17907"/>
                </a:lnTo>
                <a:lnTo>
                  <a:pt x="95504" y="15240"/>
                </a:lnTo>
                <a:lnTo>
                  <a:pt x="93472" y="11303"/>
                </a:lnTo>
                <a:lnTo>
                  <a:pt x="90424" y="8255"/>
                </a:lnTo>
                <a:lnTo>
                  <a:pt x="87756" y="6604"/>
                </a:lnTo>
                <a:lnTo>
                  <a:pt x="84962" y="5334"/>
                </a:lnTo>
                <a:lnTo>
                  <a:pt x="81915" y="4064"/>
                </a:lnTo>
                <a:lnTo>
                  <a:pt x="78993" y="3175"/>
                </a:lnTo>
                <a:lnTo>
                  <a:pt x="75818" y="2159"/>
                </a:lnTo>
                <a:lnTo>
                  <a:pt x="72643" y="1397"/>
                </a:lnTo>
                <a:lnTo>
                  <a:pt x="69595" y="762"/>
                </a:lnTo>
                <a:lnTo>
                  <a:pt x="66420" y="381"/>
                </a:lnTo>
                <a:lnTo>
                  <a:pt x="63373" y="254"/>
                </a:lnTo>
                <a:lnTo>
                  <a:pt x="60198" y="0"/>
                </a:lnTo>
                <a:lnTo>
                  <a:pt x="53975" y="127"/>
                </a:lnTo>
                <a:lnTo>
                  <a:pt x="50673" y="508"/>
                </a:lnTo>
                <a:lnTo>
                  <a:pt x="47625" y="1016"/>
                </a:lnTo>
                <a:lnTo>
                  <a:pt x="44450" y="1651"/>
                </a:lnTo>
                <a:lnTo>
                  <a:pt x="41275" y="2413"/>
                </a:lnTo>
                <a:lnTo>
                  <a:pt x="38354" y="3302"/>
                </a:lnTo>
                <a:lnTo>
                  <a:pt x="35306" y="4445"/>
                </a:lnTo>
                <a:lnTo>
                  <a:pt x="32258" y="5715"/>
                </a:lnTo>
                <a:lnTo>
                  <a:pt x="29464" y="7112"/>
                </a:lnTo>
                <a:lnTo>
                  <a:pt x="26670" y="8636"/>
                </a:lnTo>
                <a:lnTo>
                  <a:pt x="24003" y="10287"/>
                </a:lnTo>
                <a:lnTo>
                  <a:pt x="21336" y="11938"/>
                </a:lnTo>
                <a:lnTo>
                  <a:pt x="16637" y="15875"/>
                </a:lnTo>
                <a:lnTo>
                  <a:pt x="11937" y="20193"/>
                </a:lnTo>
                <a:lnTo>
                  <a:pt x="8001" y="25019"/>
                </a:lnTo>
                <a:lnTo>
                  <a:pt x="6223" y="27559"/>
                </a:lnTo>
                <a:close/>
              </a:path>
            </a:pathLst>
          </a:custGeom>
          <a:solidFill>
            <a:srgbClr val="FFED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07871" y="5349621"/>
            <a:ext cx="170941" cy="224281"/>
          </a:xfrm>
          <a:custGeom>
            <a:avLst/>
            <a:gdLst/>
            <a:ahLst/>
            <a:cxnLst/>
            <a:rect l="l" t="t" r="r" b="b"/>
            <a:pathLst>
              <a:path w="170941" h="224281">
                <a:moveTo>
                  <a:pt x="634" y="105536"/>
                </a:moveTo>
                <a:lnTo>
                  <a:pt x="126" y="111378"/>
                </a:lnTo>
                <a:lnTo>
                  <a:pt x="0" y="116966"/>
                </a:lnTo>
                <a:lnTo>
                  <a:pt x="253" y="122808"/>
                </a:lnTo>
                <a:lnTo>
                  <a:pt x="634" y="128523"/>
                </a:lnTo>
                <a:lnTo>
                  <a:pt x="1396" y="134238"/>
                </a:lnTo>
                <a:lnTo>
                  <a:pt x="2412" y="139826"/>
                </a:lnTo>
                <a:lnTo>
                  <a:pt x="3556" y="145414"/>
                </a:lnTo>
                <a:lnTo>
                  <a:pt x="5079" y="150875"/>
                </a:lnTo>
                <a:lnTo>
                  <a:pt x="6857" y="156336"/>
                </a:lnTo>
                <a:lnTo>
                  <a:pt x="9016" y="161670"/>
                </a:lnTo>
                <a:lnTo>
                  <a:pt x="11303" y="166877"/>
                </a:lnTo>
                <a:lnTo>
                  <a:pt x="13715" y="171957"/>
                </a:lnTo>
                <a:lnTo>
                  <a:pt x="16637" y="176910"/>
                </a:lnTo>
                <a:lnTo>
                  <a:pt x="19684" y="181863"/>
                </a:lnTo>
                <a:lnTo>
                  <a:pt x="22859" y="186689"/>
                </a:lnTo>
                <a:lnTo>
                  <a:pt x="26415" y="191261"/>
                </a:lnTo>
                <a:lnTo>
                  <a:pt x="30098" y="195706"/>
                </a:lnTo>
                <a:lnTo>
                  <a:pt x="34162" y="199897"/>
                </a:lnTo>
                <a:lnTo>
                  <a:pt x="38481" y="204088"/>
                </a:lnTo>
                <a:lnTo>
                  <a:pt x="42925" y="208025"/>
                </a:lnTo>
                <a:lnTo>
                  <a:pt x="47625" y="211708"/>
                </a:lnTo>
                <a:lnTo>
                  <a:pt x="52323" y="215264"/>
                </a:lnTo>
                <a:lnTo>
                  <a:pt x="57531" y="218439"/>
                </a:lnTo>
                <a:lnTo>
                  <a:pt x="62865" y="221487"/>
                </a:lnTo>
                <a:lnTo>
                  <a:pt x="68198" y="224281"/>
                </a:lnTo>
                <a:lnTo>
                  <a:pt x="81025" y="197865"/>
                </a:lnTo>
                <a:lnTo>
                  <a:pt x="77215" y="195960"/>
                </a:lnTo>
                <a:lnTo>
                  <a:pt x="73151" y="193674"/>
                </a:lnTo>
                <a:lnTo>
                  <a:pt x="69595" y="191134"/>
                </a:lnTo>
                <a:lnTo>
                  <a:pt x="65912" y="188594"/>
                </a:lnTo>
                <a:lnTo>
                  <a:pt x="62484" y="185927"/>
                </a:lnTo>
                <a:lnTo>
                  <a:pt x="59181" y="183133"/>
                </a:lnTo>
                <a:lnTo>
                  <a:pt x="56006" y="180085"/>
                </a:lnTo>
                <a:lnTo>
                  <a:pt x="53085" y="176783"/>
                </a:lnTo>
                <a:lnTo>
                  <a:pt x="50037" y="173608"/>
                </a:lnTo>
                <a:lnTo>
                  <a:pt x="47370" y="170052"/>
                </a:lnTo>
                <a:lnTo>
                  <a:pt x="44957" y="166496"/>
                </a:lnTo>
                <a:lnTo>
                  <a:pt x="42671" y="162813"/>
                </a:lnTo>
                <a:lnTo>
                  <a:pt x="40512" y="159003"/>
                </a:lnTo>
                <a:lnTo>
                  <a:pt x="38481" y="155066"/>
                </a:lnTo>
                <a:lnTo>
                  <a:pt x="36703" y="151002"/>
                </a:lnTo>
                <a:lnTo>
                  <a:pt x="35051" y="146938"/>
                </a:lnTo>
                <a:lnTo>
                  <a:pt x="33654" y="142620"/>
                </a:lnTo>
                <a:lnTo>
                  <a:pt x="32638" y="138302"/>
                </a:lnTo>
                <a:lnTo>
                  <a:pt x="31495" y="134111"/>
                </a:lnTo>
                <a:lnTo>
                  <a:pt x="30860" y="129793"/>
                </a:lnTo>
                <a:lnTo>
                  <a:pt x="30225" y="125348"/>
                </a:lnTo>
                <a:lnTo>
                  <a:pt x="29971" y="121157"/>
                </a:lnTo>
                <a:lnTo>
                  <a:pt x="29844" y="116966"/>
                </a:lnTo>
                <a:lnTo>
                  <a:pt x="29971" y="112521"/>
                </a:lnTo>
                <a:lnTo>
                  <a:pt x="30353" y="108203"/>
                </a:lnTo>
                <a:lnTo>
                  <a:pt x="30987" y="103885"/>
                </a:lnTo>
                <a:lnTo>
                  <a:pt x="31622" y="99567"/>
                </a:lnTo>
                <a:lnTo>
                  <a:pt x="32512" y="95503"/>
                </a:lnTo>
                <a:lnTo>
                  <a:pt x="33781" y="91312"/>
                </a:lnTo>
                <a:lnTo>
                  <a:pt x="35178" y="87248"/>
                </a:lnTo>
                <a:lnTo>
                  <a:pt x="36829" y="83057"/>
                </a:lnTo>
                <a:lnTo>
                  <a:pt x="38607" y="78993"/>
                </a:lnTo>
                <a:lnTo>
                  <a:pt x="40640" y="75183"/>
                </a:lnTo>
                <a:lnTo>
                  <a:pt x="42798" y="71373"/>
                </a:lnTo>
                <a:lnTo>
                  <a:pt x="45212" y="67817"/>
                </a:lnTo>
                <a:lnTo>
                  <a:pt x="47625" y="64134"/>
                </a:lnTo>
                <a:lnTo>
                  <a:pt x="50418" y="60832"/>
                </a:lnTo>
                <a:lnTo>
                  <a:pt x="53340" y="57657"/>
                </a:lnTo>
                <a:lnTo>
                  <a:pt x="56387" y="54482"/>
                </a:lnTo>
                <a:lnTo>
                  <a:pt x="59435" y="51688"/>
                </a:lnTo>
                <a:lnTo>
                  <a:pt x="62865" y="48767"/>
                </a:lnTo>
                <a:lnTo>
                  <a:pt x="66293" y="46227"/>
                </a:lnTo>
                <a:lnTo>
                  <a:pt x="69850" y="43814"/>
                </a:lnTo>
                <a:lnTo>
                  <a:pt x="73532" y="41655"/>
                </a:lnTo>
                <a:lnTo>
                  <a:pt x="77342" y="39496"/>
                </a:lnTo>
                <a:lnTo>
                  <a:pt x="81406" y="37591"/>
                </a:lnTo>
                <a:lnTo>
                  <a:pt x="85343" y="35813"/>
                </a:lnTo>
                <a:lnTo>
                  <a:pt x="89662" y="34289"/>
                </a:lnTo>
                <a:lnTo>
                  <a:pt x="93979" y="33019"/>
                </a:lnTo>
                <a:lnTo>
                  <a:pt x="98170" y="32003"/>
                </a:lnTo>
                <a:lnTo>
                  <a:pt x="102488" y="30987"/>
                </a:lnTo>
                <a:lnTo>
                  <a:pt x="106806" y="30479"/>
                </a:lnTo>
                <a:lnTo>
                  <a:pt x="111125" y="29844"/>
                </a:lnTo>
                <a:lnTo>
                  <a:pt x="115442" y="29590"/>
                </a:lnTo>
                <a:lnTo>
                  <a:pt x="119887" y="29590"/>
                </a:lnTo>
                <a:lnTo>
                  <a:pt x="124333" y="29844"/>
                </a:lnTo>
                <a:lnTo>
                  <a:pt x="128651" y="30225"/>
                </a:lnTo>
                <a:lnTo>
                  <a:pt x="132968" y="30860"/>
                </a:lnTo>
                <a:lnTo>
                  <a:pt x="137286" y="31622"/>
                </a:lnTo>
                <a:lnTo>
                  <a:pt x="141604" y="32511"/>
                </a:lnTo>
                <a:lnTo>
                  <a:pt x="145796" y="33908"/>
                </a:lnTo>
                <a:lnTo>
                  <a:pt x="149986" y="35305"/>
                </a:lnTo>
                <a:lnTo>
                  <a:pt x="154178" y="36956"/>
                </a:lnTo>
                <a:lnTo>
                  <a:pt x="158115" y="38734"/>
                </a:lnTo>
                <a:lnTo>
                  <a:pt x="170941" y="12191"/>
                </a:lnTo>
                <a:lnTo>
                  <a:pt x="165480" y="9651"/>
                </a:lnTo>
                <a:lnTo>
                  <a:pt x="159765" y="7365"/>
                </a:lnTo>
                <a:lnTo>
                  <a:pt x="154051" y="5460"/>
                </a:lnTo>
                <a:lnTo>
                  <a:pt x="148335" y="4063"/>
                </a:lnTo>
                <a:lnTo>
                  <a:pt x="142366" y="2666"/>
                </a:lnTo>
                <a:lnTo>
                  <a:pt x="136652" y="1523"/>
                </a:lnTo>
                <a:lnTo>
                  <a:pt x="130683" y="634"/>
                </a:lnTo>
                <a:lnTo>
                  <a:pt x="124840" y="253"/>
                </a:lnTo>
                <a:lnTo>
                  <a:pt x="119126" y="0"/>
                </a:lnTo>
                <a:lnTo>
                  <a:pt x="113284" y="126"/>
                </a:lnTo>
                <a:lnTo>
                  <a:pt x="107568" y="507"/>
                </a:lnTo>
                <a:lnTo>
                  <a:pt x="101726" y="1142"/>
                </a:lnTo>
                <a:lnTo>
                  <a:pt x="90678" y="3174"/>
                </a:lnTo>
                <a:lnTo>
                  <a:pt x="85090" y="4698"/>
                </a:lnTo>
                <a:lnTo>
                  <a:pt x="79628" y="6349"/>
                </a:lnTo>
                <a:lnTo>
                  <a:pt x="74167" y="8381"/>
                </a:lnTo>
                <a:lnTo>
                  <a:pt x="63881" y="12953"/>
                </a:lnTo>
                <a:lnTo>
                  <a:pt x="53975" y="18541"/>
                </a:lnTo>
                <a:lnTo>
                  <a:pt x="49148" y="21716"/>
                </a:lnTo>
                <a:lnTo>
                  <a:pt x="40259" y="28701"/>
                </a:lnTo>
                <a:lnTo>
                  <a:pt x="35940" y="32638"/>
                </a:lnTo>
                <a:lnTo>
                  <a:pt x="31750" y="36702"/>
                </a:lnTo>
                <a:lnTo>
                  <a:pt x="28066" y="41020"/>
                </a:lnTo>
                <a:lnTo>
                  <a:pt x="24129" y="45846"/>
                </a:lnTo>
                <a:lnTo>
                  <a:pt x="20573" y="50418"/>
                </a:lnTo>
                <a:lnTo>
                  <a:pt x="17398" y="55371"/>
                </a:lnTo>
                <a:lnTo>
                  <a:pt x="14350" y="60578"/>
                </a:lnTo>
                <a:lnTo>
                  <a:pt x="11556" y="65912"/>
                </a:lnTo>
                <a:lnTo>
                  <a:pt x="9016" y="71373"/>
                </a:lnTo>
                <a:lnTo>
                  <a:pt x="6857" y="77088"/>
                </a:lnTo>
                <a:lnTo>
                  <a:pt x="4953" y="82676"/>
                </a:lnTo>
                <a:lnTo>
                  <a:pt x="3556" y="88391"/>
                </a:lnTo>
                <a:lnTo>
                  <a:pt x="2285" y="94106"/>
                </a:lnTo>
                <a:lnTo>
                  <a:pt x="1142" y="99821"/>
                </a:lnTo>
                <a:lnTo>
                  <a:pt x="634" y="105536"/>
                </a:lnTo>
                <a:close/>
              </a:path>
            </a:pathLst>
          </a:custGeom>
          <a:solidFill>
            <a:srgbClr val="7E807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37081" y="5379212"/>
            <a:ext cx="128777" cy="167894"/>
          </a:xfrm>
          <a:custGeom>
            <a:avLst/>
            <a:gdLst/>
            <a:ahLst/>
            <a:cxnLst/>
            <a:rect l="l" t="t" r="r" b="b"/>
            <a:pathLst>
              <a:path w="128777" h="167893">
                <a:moveTo>
                  <a:pt x="53975" y="78740"/>
                </a:moveTo>
                <a:lnTo>
                  <a:pt x="51434" y="80009"/>
                </a:lnTo>
                <a:lnTo>
                  <a:pt x="48768" y="81025"/>
                </a:lnTo>
                <a:lnTo>
                  <a:pt x="45846" y="81406"/>
                </a:lnTo>
                <a:lnTo>
                  <a:pt x="43053" y="81279"/>
                </a:lnTo>
                <a:lnTo>
                  <a:pt x="40005" y="80390"/>
                </a:lnTo>
                <a:lnTo>
                  <a:pt x="37210" y="79121"/>
                </a:lnTo>
                <a:lnTo>
                  <a:pt x="33781" y="76326"/>
                </a:lnTo>
                <a:lnTo>
                  <a:pt x="31368" y="72643"/>
                </a:lnTo>
                <a:lnTo>
                  <a:pt x="30353" y="69850"/>
                </a:lnTo>
                <a:lnTo>
                  <a:pt x="29971" y="67182"/>
                </a:lnTo>
                <a:lnTo>
                  <a:pt x="30099" y="64262"/>
                </a:lnTo>
                <a:lnTo>
                  <a:pt x="30734" y="61468"/>
                </a:lnTo>
                <a:lnTo>
                  <a:pt x="32765" y="57276"/>
                </a:lnTo>
                <a:lnTo>
                  <a:pt x="34416" y="54482"/>
                </a:lnTo>
                <a:lnTo>
                  <a:pt x="36068" y="51815"/>
                </a:lnTo>
                <a:lnTo>
                  <a:pt x="37846" y="49403"/>
                </a:lnTo>
                <a:lnTo>
                  <a:pt x="39878" y="46862"/>
                </a:lnTo>
                <a:lnTo>
                  <a:pt x="44322" y="42418"/>
                </a:lnTo>
                <a:lnTo>
                  <a:pt x="48768" y="38353"/>
                </a:lnTo>
                <a:lnTo>
                  <a:pt x="51307" y="36449"/>
                </a:lnTo>
                <a:lnTo>
                  <a:pt x="53975" y="34797"/>
                </a:lnTo>
                <a:lnTo>
                  <a:pt x="56641" y="33146"/>
                </a:lnTo>
                <a:lnTo>
                  <a:pt x="59435" y="31622"/>
                </a:lnTo>
                <a:lnTo>
                  <a:pt x="62230" y="30225"/>
                </a:lnTo>
                <a:lnTo>
                  <a:pt x="65278" y="29082"/>
                </a:lnTo>
                <a:lnTo>
                  <a:pt x="68325" y="27940"/>
                </a:lnTo>
                <a:lnTo>
                  <a:pt x="71374" y="27050"/>
                </a:lnTo>
                <a:lnTo>
                  <a:pt x="74422" y="26162"/>
                </a:lnTo>
                <a:lnTo>
                  <a:pt x="77597" y="25653"/>
                </a:lnTo>
                <a:lnTo>
                  <a:pt x="80772" y="25146"/>
                </a:lnTo>
                <a:lnTo>
                  <a:pt x="83947" y="24765"/>
                </a:lnTo>
                <a:lnTo>
                  <a:pt x="87249" y="24637"/>
                </a:lnTo>
                <a:lnTo>
                  <a:pt x="90296" y="24637"/>
                </a:lnTo>
                <a:lnTo>
                  <a:pt x="93471" y="24891"/>
                </a:lnTo>
                <a:lnTo>
                  <a:pt x="96646" y="25146"/>
                </a:lnTo>
                <a:lnTo>
                  <a:pt x="99821" y="25526"/>
                </a:lnTo>
                <a:lnTo>
                  <a:pt x="102869" y="26162"/>
                </a:lnTo>
                <a:lnTo>
                  <a:pt x="106171" y="26924"/>
                </a:lnTo>
                <a:lnTo>
                  <a:pt x="109219" y="27940"/>
                </a:lnTo>
                <a:lnTo>
                  <a:pt x="112141" y="28828"/>
                </a:lnTo>
                <a:lnTo>
                  <a:pt x="115316" y="30225"/>
                </a:lnTo>
                <a:lnTo>
                  <a:pt x="118110" y="31368"/>
                </a:lnTo>
                <a:lnTo>
                  <a:pt x="128777" y="9397"/>
                </a:lnTo>
                <a:lnTo>
                  <a:pt x="124841" y="7619"/>
                </a:lnTo>
                <a:lnTo>
                  <a:pt x="120523" y="5841"/>
                </a:lnTo>
                <a:lnTo>
                  <a:pt x="116331" y="4444"/>
                </a:lnTo>
                <a:lnTo>
                  <a:pt x="112013" y="3047"/>
                </a:lnTo>
                <a:lnTo>
                  <a:pt x="107695" y="2159"/>
                </a:lnTo>
                <a:lnTo>
                  <a:pt x="103377" y="1269"/>
                </a:lnTo>
                <a:lnTo>
                  <a:pt x="99060" y="762"/>
                </a:lnTo>
                <a:lnTo>
                  <a:pt x="94742" y="253"/>
                </a:lnTo>
                <a:lnTo>
                  <a:pt x="90169" y="0"/>
                </a:lnTo>
                <a:lnTo>
                  <a:pt x="85725" y="0"/>
                </a:lnTo>
                <a:lnTo>
                  <a:pt x="81406" y="253"/>
                </a:lnTo>
                <a:lnTo>
                  <a:pt x="77088" y="762"/>
                </a:lnTo>
                <a:lnTo>
                  <a:pt x="72771" y="1269"/>
                </a:lnTo>
                <a:lnTo>
                  <a:pt x="68325" y="2285"/>
                </a:lnTo>
                <a:lnTo>
                  <a:pt x="64134" y="3301"/>
                </a:lnTo>
                <a:lnTo>
                  <a:pt x="59690" y="4571"/>
                </a:lnTo>
                <a:lnTo>
                  <a:pt x="55371" y="6096"/>
                </a:lnTo>
                <a:lnTo>
                  <a:pt x="51434" y="7874"/>
                </a:lnTo>
                <a:lnTo>
                  <a:pt x="47371" y="9651"/>
                </a:lnTo>
                <a:lnTo>
                  <a:pt x="43560" y="11810"/>
                </a:lnTo>
                <a:lnTo>
                  <a:pt x="39878" y="13969"/>
                </a:lnTo>
                <a:lnTo>
                  <a:pt x="36321" y="16382"/>
                </a:lnTo>
                <a:lnTo>
                  <a:pt x="32893" y="18922"/>
                </a:lnTo>
                <a:lnTo>
                  <a:pt x="29463" y="21716"/>
                </a:lnTo>
                <a:lnTo>
                  <a:pt x="26415" y="24510"/>
                </a:lnTo>
                <a:lnTo>
                  <a:pt x="23368" y="27685"/>
                </a:lnTo>
                <a:lnTo>
                  <a:pt x="20446" y="30860"/>
                </a:lnTo>
                <a:lnTo>
                  <a:pt x="17653" y="34162"/>
                </a:lnTo>
                <a:lnTo>
                  <a:pt x="15240" y="37718"/>
                </a:lnTo>
                <a:lnTo>
                  <a:pt x="12827" y="41401"/>
                </a:lnTo>
                <a:lnTo>
                  <a:pt x="10668" y="45084"/>
                </a:lnTo>
                <a:lnTo>
                  <a:pt x="8635" y="48894"/>
                </a:lnTo>
                <a:lnTo>
                  <a:pt x="6731" y="52959"/>
                </a:lnTo>
                <a:lnTo>
                  <a:pt x="5080" y="57150"/>
                </a:lnTo>
                <a:lnTo>
                  <a:pt x="3809" y="61213"/>
                </a:lnTo>
                <a:lnTo>
                  <a:pt x="2540" y="65404"/>
                </a:lnTo>
                <a:lnTo>
                  <a:pt x="1650" y="69468"/>
                </a:lnTo>
                <a:lnTo>
                  <a:pt x="1015" y="73787"/>
                </a:lnTo>
                <a:lnTo>
                  <a:pt x="381" y="78104"/>
                </a:lnTo>
                <a:lnTo>
                  <a:pt x="0" y="82296"/>
                </a:lnTo>
                <a:lnTo>
                  <a:pt x="0" y="86740"/>
                </a:lnTo>
                <a:lnTo>
                  <a:pt x="127" y="90931"/>
                </a:lnTo>
                <a:lnTo>
                  <a:pt x="507" y="95250"/>
                </a:lnTo>
                <a:lnTo>
                  <a:pt x="1015" y="99694"/>
                </a:lnTo>
                <a:lnTo>
                  <a:pt x="1650" y="103885"/>
                </a:lnTo>
                <a:lnTo>
                  <a:pt x="2921" y="108076"/>
                </a:lnTo>
                <a:lnTo>
                  <a:pt x="3937" y="112394"/>
                </a:lnTo>
                <a:lnTo>
                  <a:pt x="5334" y="116712"/>
                </a:lnTo>
                <a:lnTo>
                  <a:pt x="7112" y="120903"/>
                </a:lnTo>
                <a:lnTo>
                  <a:pt x="8890" y="124840"/>
                </a:lnTo>
                <a:lnTo>
                  <a:pt x="10921" y="128778"/>
                </a:lnTo>
                <a:lnTo>
                  <a:pt x="13081" y="132715"/>
                </a:lnTo>
                <a:lnTo>
                  <a:pt x="15493" y="136271"/>
                </a:lnTo>
                <a:lnTo>
                  <a:pt x="17906" y="139953"/>
                </a:lnTo>
                <a:lnTo>
                  <a:pt x="20700" y="143509"/>
                </a:lnTo>
                <a:lnTo>
                  <a:pt x="23749" y="146684"/>
                </a:lnTo>
                <a:lnTo>
                  <a:pt x="26669" y="149987"/>
                </a:lnTo>
                <a:lnTo>
                  <a:pt x="29844" y="153034"/>
                </a:lnTo>
                <a:lnTo>
                  <a:pt x="33274" y="155828"/>
                </a:lnTo>
                <a:lnTo>
                  <a:pt x="36703" y="158496"/>
                </a:lnTo>
                <a:lnTo>
                  <a:pt x="40385" y="161162"/>
                </a:lnTo>
                <a:lnTo>
                  <a:pt x="44068" y="163703"/>
                </a:lnTo>
                <a:lnTo>
                  <a:pt x="48132" y="165988"/>
                </a:lnTo>
                <a:lnTo>
                  <a:pt x="51943" y="167894"/>
                </a:lnTo>
                <a:lnTo>
                  <a:pt x="105410" y="57657"/>
                </a:lnTo>
                <a:lnTo>
                  <a:pt x="102107" y="56641"/>
                </a:lnTo>
                <a:lnTo>
                  <a:pt x="98806" y="55499"/>
                </a:lnTo>
                <a:lnTo>
                  <a:pt x="95376" y="54737"/>
                </a:lnTo>
                <a:lnTo>
                  <a:pt x="92201" y="54228"/>
                </a:lnTo>
                <a:lnTo>
                  <a:pt x="88645" y="54228"/>
                </a:lnTo>
                <a:lnTo>
                  <a:pt x="85216" y="54609"/>
                </a:lnTo>
                <a:lnTo>
                  <a:pt x="81915" y="55118"/>
                </a:lnTo>
                <a:lnTo>
                  <a:pt x="78612" y="56006"/>
                </a:lnTo>
                <a:lnTo>
                  <a:pt x="75184" y="57276"/>
                </a:lnTo>
                <a:lnTo>
                  <a:pt x="72390" y="58674"/>
                </a:lnTo>
                <a:lnTo>
                  <a:pt x="69341" y="60578"/>
                </a:lnTo>
                <a:lnTo>
                  <a:pt x="66675" y="62737"/>
                </a:lnTo>
                <a:lnTo>
                  <a:pt x="64388" y="64896"/>
                </a:lnTo>
                <a:lnTo>
                  <a:pt x="62230" y="67437"/>
                </a:lnTo>
                <a:lnTo>
                  <a:pt x="60197" y="70231"/>
                </a:lnTo>
                <a:lnTo>
                  <a:pt x="58674" y="73151"/>
                </a:lnTo>
                <a:lnTo>
                  <a:pt x="57022" y="75818"/>
                </a:lnTo>
                <a:lnTo>
                  <a:pt x="53975" y="78740"/>
                </a:lnTo>
                <a:close/>
              </a:path>
            </a:pathLst>
          </a:custGeom>
          <a:solidFill>
            <a:srgbClr val="77B3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67307" y="5403342"/>
            <a:ext cx="88137" cy="57023"/>
          </a:xfrm>
          <a:custGeom>
            <a:avLst/>
            <a:gdLst/>
            <a:ahLst/>
            <a:cxnLst/>
            <a:rect l="l" t="t" r="r" b="b"/>
            <a:pathLst>
              <a:path w="88137" h="57023">
                <a:moveTo>
                  <a:pt x="0" y="41275"/>
                </a:moveTo>
                <a:lnTo>
                  <a:pt x="127" y="44196"/>
                </a:lnTo>
                <a:lnTo>
                  <a:pt x="1015" y="46863"/>
                </a:lnTo>
                <a:lnTo>
                  <a:pt x="2159" y="49530"/>
                </a:lnTo>
                <a:lnTo>
                  <a:pt x="4953" y="52959"/>
                </a:lnTo>
                <a:lnTo>
                  <a:pt x="8636" y="55372"/>
                </a:lnTo>
                <a:lnTo>
                  <a:pt x="11556" y="56515"/>
                </a:lnTo>
                <a:lnTo>
                  <a:pt x="14478" y="57023"/>
                </a:lnTo>
                <a:lnTo>
                  <a:pt x="17271" y="56896"/>
                </a:lnTo>
                <a:lnTo>
                  <a:pt x="20193" y="56134"/>
                </a:lnTo>
                <a:lnTo>
                  <a:pt x="22733" y="55118"/>
                </a:lnTo>
                <a:lnTo>
                  <a:pt x="26162" y="52451"/>
                </a:lnTo>
                <a:lnTo>
                  <a:pt x="28702" y="48768"/>
                </a:lnTo>
                <a:lnTo>
                  <a:pt x="30226" y="45847"/>
                </a:lnTo>
                <a:lnTo>
                  <a:pt x="32258" y="43053"/>
                </a:lnTo>
                <a:lnTo>
                  <a:pt x="34417" y="40386"/>
                </a:lnTo>
                <a:lnTo>
                  <a:pt x="36703" y="38227"/>
                </a:lnTo>
                <a:lnTo>
                  <a:pt x="39496" y="36068"/>
                </a:lnTo>
                <a:lnTo>
                  <a:pt x="42418" y="34163"/>
                </a:lnTo>
                <a:lnTo>
                  <a:pt x="45339" y="32766"/>
                </a:lnTo>
                <a:lnTo>
                  <a:pt x="48640" y="31369"/>
                </a:lnTo>
                <a:lnTo>
                  <a:pt x="51943" y="30480"/>
                </a:lnTo>
                <a:lnTo>
                  <a:pt x="55245" y="29972"/>
                </a:lnTo>
                <a:lnTo>
                  <a:pt x="58674" y="29591"/>
                </a:lnTo>
                <a:lnTo>
                  <a:pt x="62230" y="29718"/>
                </a:lnTo>
                <a:lnTo>
                  <a:pt x="65405" y="30099"/>
                </a:lnTo>
                <a:lnTo>
                  <a:pt x="68834" y="30861"/>
                </a:lnTo>
                <a:lnTo>
                  <a:pt x="72136" y="32004"/>
                </a:lnTo>
                <a:lnTo>
                  <a:pt x="75311" y="33020"/>
                </a:lnTo>
                <a:lnTo>
                  <a:pt x="88137" y="6604"/>
                </a:lnTo>
                <a:lnTo>
                  <a:pt x="85343" y="5461"/>
                </a:lnTo>
                <a:lnTo>
                  <a:pt x="82295" y="4064"/>
                </a:lnTo>
                <a:lnTo>
                  <a:pt x="79375" y="3175"/>
                </a:lnTo>
                <a:lnTo>
                  <a:pt x="76200" y="2159"/>
                </a:lnTo>
                <a:lnTo>
                  <a:pt x="73025" y="1397"/>
                </a:lnTo>
                <a:lnTo>
                  <a:pt x="69976" y="762"/>
                </a:lnTo>
                <a:lnTo>
                  <a:pt x="66675" y="381"/>
                </a:lnTo>
                <a:lnTo>
                  <a:pt x="63626" y="254"/>
                </a:lnTo>
                <a:lnTo>
                  <a:pt x="60451" y="0"/>
                </a:lnTo>
                <a:lnTo>
                  <a:pt x="57404" y="0"/>
                </a:lnTo>
                <a:lnTo>
                  <a:pt x="54102" y="127"/>
                </a:lnTo>
                <a:lnTo>
                  <a:pt x="50927" y="508"/>
                </a:lnTo>
                <a:lnTo>
                  <a:pt x="47752" y="1016"/>
                </a:lnTo>
                <a:lnTo>
                  <a:pt x="44577" y="1524"/>
                </a:lnTo>
                <a:lnTo>
                  <a:pt x="41402" y="2413"/>
                </a:lnTo>
                <a:lnTo>
                  <a:pt x="38481" y="3302"/>
                </a:lnTo>
                <a:lnTo>
                  <a:pt x="35433" y="4445"/>
                </a:lnTo>
                <a:lnTo>
                  <a:pt x="32384" y="5588"/>
                </a:lnTo>
                <a:lnTo>
                  <a:pt x="29464" y="6985"/>
                </a:lnTo>
                <a:lnTo>
                  <a:pt x="26796" y="8509"/>
                </a:lnTo>
                <a:lnTo>
                  <a:pt x="24130" y="10160"/>
                </a:lnTo>
                <a:lnTo>
                  <a:pt x="21336" y="11938"/>
                </a:lnTo>
                <a:lnTo>
                  <a:pt x="16637" y="15748"/>
                </a:lnTo>
                <a:lnTo>
                  <a:pt x="11937" y="20066"/>
                </a:lnTo>
                <a:lnTo>
                  <a:pt x="8001" y="24892"/>
                </a:lnTo>
                <a:lnTo>
                  <a:pt x="6223" y="27432"/>
                </a:lnTo>
                <a:lnTo>
                  <a:pt x="4445" y="29972"/>
                </a:lnTo>
                <a:lnTo>
                  <a:pt x="2921" y="32893"/>
                </a:lnTo>
                <a:lnTo>
                  <a:pt x="1396" y="35560"/>
                </a:lnTo>
                <a:lnTo>
                  <a:pt x="381" y="38481"/>
                </a:lnTo>
                <a:lnTo>
                  <a:pt x="0" y="41275"/>
                </a:lnTo>
                <a:close/>
              </a:path>
            </a:pathLst>
          </a:custGeom>
          <a:solidFill>
            <a:srgbClr val="FFED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44701" y="5566918"/>
            <a:ext cx="31368" cy="42265"/>
          </a:xfrm>
          <a:custGeom>
            <a:avLst/>
            <a:gdLst/>
            <a:ahLst/>
            <a:cxnLst/>
            <a:rect l="l" t="t" r="r" b="b"/>
            <a:pathLst>
              <a:path w="31368" h="42265">
                <a:moveTo>
                  <a:pt x="31368" y="6984"/>
                </a:moveTo>
                <a:lnTo>
                  <a:pt x="17145" y="0"/>
                </a:lnTo>
                <a:lnTo>
                  <a:pt x="0" y="35394"/>
                </a:lnTo>
                <a:lnTo>
                  <a:pt x="14224" y="42265"/>
                </a:lnTo>
                <a:lnTo>
                  <a:pt x="31368" y="6984"/>
                </a:lnTo>
                <a:close/>
              </a:path>
            </a:pathLst>
          </a:custGeom>
          <a:solidFill>
            <a:srgbClr val="DBCC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63167" y="5595975"/>
            <a:ext cx="95758" cy="154571"/>
          </a:xfrm>
          <a:custGeom>
            <a:avLst/>
            <a:gdLst/>
            <a:ahLst/>
            <a:cxnLst/>
            <a:rect l="l" t="t" r="r" b="b"/>
            <a:pathLst>
              <a:path w="95758" h="154571">
                <a:moveTo>
                  <a:pt x="27305" y="154571"/>
                </a:moveTo>
                <a:lnTo>
                  <a:pt x="95758" y="13208"/>
                </a:lnTo>
                <a:lnTo>
                  <a:pt x="82169" y="6642"/>
                </a:lnTo>
                <a:lnTo>
                  <a:pt x="68453" y="0"/>
                </a:lnTo>
                <a:lnTo>
                  <a:pt x="0" y="141363"/>
                </a:lnTo>
                <a:lnTo>
                  <a:pt x="27305" y="154571"/>
                </a:lnTo>
                <a:close/>
              </a:path>
            </a:pathLst>
          </a:custGeom>
          <a:solidFill>
            <a:srgbClr val="7E807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16507" y="5510530"/>
            <a:ext cx="59690" cy="86817"/>
          </a:xfrm>
          <a:custGeom>
            <a:avLst/>
            <a:gdLst/>
            <a:ahLst/>
            <a:cxnLst/>
            <a:rect l="l" t="t" r="r" b="b"/>
            <a:pathLst>
              <a:path w="59690" h="86817">
                <a:moveTo>
                  <a:pt x="46355" y="56515"/>
                </a:moveTo>
                <a:lnTo>
                  <a:pt x="59690" y="62992"/>
                </a:lnTo>
                <a:lnTo>
                  <a:pt x="54483" y="60452"/>
                </a:lnTo>
                <a:lnTo>
                  <a:pt x="49530" y="57531"/>
                </a:lnTo>
                <a:lnTo>
                  <a:pt x="44831" y="54483"/>
                </a:lnTo>
                <a:lnTo>
                  <a:pt x="40131" y="51181"/>
                </a:lnTo>
                <a:lnTo>
                  <a:pt x="35559" y="47879"/>
                </a:lnTo>
                <a:lnTo>
                  <a:pt x="31496" y="44069"/>
                </a:lnTo>
                <a:lnTo>
                  <a:pt x="27305" y="40386"/>
                </a:lnTo>
                <a:lnTo>
                  <a:pt x="23495" y="36449"/>
                </a:lnTo>
                <a:lnTo>
                  <a:pt x="19812" y="32258"/>
                </a:lnTo>
                <a:lnTo>
                  <a:pt x="16256" y="28067"/>
                </a:lnTo>
                <a:lnTo>
                  <a:pt x="13081" y="23495"/>
                </a:lnTo>
                <a:lnTo>
                  <a:pt x="9906" y="19050"/>
                </a:lnTo>
                <a:lnTo>
                  <a:pt x="7112" y="14478"/>
                </a:lnTo>
                <a:lnTo>
                  <a:pt x="4571" y="9779"/>
                </a:lnTo>
                <a:lnTo>
                  <a:pt x="2159" y="4953"/>
                </a:lnTo>
                <a:lnTo>
                  <a:pt x="0" y="0"/>
                </a:lnTo>
                <a:lnTo>
                  <a:pt x="31623" y="86817"/>
                </a:lnTo>
                <a:lnTo>
                  <a:pt x="46355" y="56515"/>
                </a:lnTo>
                <a:close/>
              </a:path>
            </a:pathLst>
          </a:custGeom>
          <a:solidFill>
            <a:srgbClr val="3B99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13078" y="5501005"/>
            <a:ext cx="3428" cy="9525"/>
          </a:xfrm>
          <a:custGeom>
            <a:avLst/>
            <a:gdLst/>
            <a:ahLst/>
            <a:cxnLst/>
            <a:rect l="l" t="t" r="r" b="b"/>
            <a:pathLst>
              <a:path w="3428" h="9525">
                <a:moveTo>
                  <a:pt x="0" y="0"/>
                </a:moveTo>
                <a:lnTo>
                  <a:pt x="1650" y="4826"/>
                </a:lnTo>
                <a:lnTo>
                  <a:pt x="3428" y="9525"/>
                </a:lnTo>
                <a:lnTo>
                  <a:pt x="1778" y="4826"/>
                </a:lnTo>
                <a:lnTo>
                  <a:pt x="0" y="0"/>
                </a:lnTo>
                <a:close/>
              </a:path>
            </a:pathLst>
          </a:custGeom>
          <a:solidFill>
            <a:srgbClr val="3B99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0459" y="176815"/>
            <a:ext cx="32684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sure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zione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0459" y="618775"/>
            <a:ext cx="6974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1557" y="618775"/>
            <a:ext cx="305114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re di p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evenz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50284" y="618775"/>
            <a:ext cx="30825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73067" y="618775"/>
            <a:ext cx="7319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base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20386" y="680521"/>
            <a:ext cx="5290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(2/</a:t>
            </a:r>
            <a:r>
              <a:rPr sz="1800" spc="-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800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7757" y="2361732"/>
            <a:ext cx="288367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zion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(periodi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0559" y="3693708"/>
            <a:ext cx="3281651" cy="524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2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st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2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  <a:spcBef>
                <a:spcPts val="835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uno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più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0992" y="3693708"/>
            <a:ext cx="1216617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spc="23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nza</a:t>
            </a:r>
            <a:r>
              <a:rPr sz="1400" spc="2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05634" y="5624260"/>
            <a:ext cx="7406247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u="heavy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B.</a:t>
            </a:r>
            <a:r>
              <a:rPr sz="1400" u="heavy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400" b="1" u="heavy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u="heavy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u="heavy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u="heavy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u="heavy" spc="-4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400" b="1" u="heavy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u="heavy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ili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zz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u="heavy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u="heavy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dai</a:t>
            </a:r>
            <a:r>
              <a:rPr sz="1400" u="heavy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400" u="heavy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bini</a:t>
            </a:r>
            <a:r>
              <a:rPr sz="1400" u="heavy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dopo</a:t>
            </a:r>
            <a:r>
              <a:rPr sz="1400" u="heavy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400" u="heavy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ani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u="heavy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400" u="heavy" spc="-4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engono</a:t>
            </a:r>
            <a:r>
              <a:rPr sz="1400" u="heavy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400" u="heavy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u="heavy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u="heavy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ia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u="heavy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ad</a:t>
            </a:r>
            <a:r>
              <a:rPr sz="1400" u="heavy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u="heavy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iuga</a:t>
            </a:r>
            <a:r>
              <a:rPr sz="1400" u="heavy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u="heavy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06504" y="6594973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0" y="1901952"/>
            <a:ext cx="5436108" cy="19979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85"/>
              </a:spcBef>
            </a:pPr>
            <a:endParaRPr sz="1400"/>
          </a:p>
          <a:p>
            <a:pPr marL="504444" marR="96096">
              <a:lnSpc>
                <a:spcPct val="150036"/>
              </a:lnSpc>
            </a:pP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C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m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e  </a:t>
            </a:r>
            <a:r>
              <a:rPr sz="1400" b="1" spc="25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d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e  </a:t>
            </a:r>
            <a:r>
              <a:rPr sz="1400" b="1" spc="26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re  </a:t>
            </a:r>
            <a:r>
              <a:rPr sz="1400" b="1" spc="25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ff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u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a  </a:t>
            </a:r>
            <a:r>
              <a:rPr sz="1400" b="1" spc="269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a  </a:t>
            </a:r>
            <a:r>
              <a:rPr sz="1400" b="1" spc="26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sa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nific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zi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one ordin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ria</a:t>
            </a:r>
            <a:r>
              <a:rPr sz="1400" b="1" spc="14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e </a:t>
            </a:r>
            <a:r>
              <a:rPr sz="1400" b="1" spc="-4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1400" b="1" spc="4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ordin</a:t>
            </a:r>
            <a:r>
              <a:rPr sz="1400" b="1" spc="-9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Segoe Print"/>
                <a:cs typeface="Segoe Print"/>
              </a:rPr>
              <a:t>ria?</a:t>
            </a:r>
            <a:endParaRPr sz="1400">
              <a:latin typeface="Segoe Print"/>
              <a:cs typeface="Segoe Print"/>
            </a:endParaRPr>
          </a:p>
          <a:p>
            <a:pPr marL="144779" marR="113213" algn="just">
              <a:lnSpc>
                <a:spcPts val="1609"/>
              </a:lnSpc>
              <a:spcBef>
                <a:spcPts val="1124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ò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ere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ndo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ind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oni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el </a:t>
            </a:r>
            <a:endParaRPr sz="1400">
              <a:latin typeface="Arial"/>
              <a:cs typeface="Arial"/>
            </a:endParaRPr>
          </a:p>
          <a:p>
            <a:pPr marL="144779" marR="113213" algn="just">
              <a:lnSpc>
                <a:spcPts val="1650"/>
              </a:lnSpc>
              <a:spcBef>
                <a:spcPts val="911"/>
              </a:spcBef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4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9</a:t>
            </a:r>
            <a:r>
              <a:rPr sz="1400" b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b="1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02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gi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el </a:t>
            </a:r>
            <a:endParaRPr sz="1400">
              <a:latin typeface="Arial"/>
              <a:cs typeface="Arial"/>
            </a:endParaRPr>
          </a:p>
          <a:p>
            <a:pPr marL="144779" marR="113213" algn="just">
              <a:lnSpc>
                <a:spcPts val="1609"/>
              </a:lnSpc>
              <a:spcBef>
                <a:spcPts val="934"/>
              </a:spcBef>
            </a:pP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apporto</a:t>
            </a:r>
            <a:r>
              <a:rPr sz="14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SS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OV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D-19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n.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25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2020.</a:t>
            </a:r>
            <a:r>
              <a:rPr sz="14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7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ione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20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05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21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4508" y="1383792"/>
            <a:ext cx="2682240" cy="13075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4894" y="1424177"/>
            <a:ext cx="2551176" cy="1176527"/>
          </a:xfrm>
          <a:custGeom>
            <a:avLst/>
            <a:gdLst/>
            <a:ahLst/>
            <a:cxnLst/>
            <a:rect l="l" t="t" r="r" b="b"/>
            <a:pathLst>
              <a:path w="2551176" h="1176527">
                <a:moveTo>
                  <a:pt x="0" y="114808"/>
                </a:moveTo>
                <a:lnTo>
                  <a:pt x="0" y="1061720"/>
                </a:lnTo>
                <a:lnTo>
                  <a:pt x="570" y="1073232"/>
                </a:lnTo>
                <a:lnTo>
                  <a:pt x="12486" y="1113830"/>
                </a:lnTo>
                <a:lnTo>
                  <a:pt x="37532" y="1146620"/>
                </a:lnTo>
                <a:lnTo>
                  <a:pt x="72653" y="1168540"/>
                </a:lnTo>
                <a:lnTo>
                  <a:pt x="114795" y="1176527"/>
                </a:lnTo>
                <a:lnTo>
                  <a:pt x="2436368" y="1176527"/>
                </a:lnTo>
                <a:lnTo>
                  <a:pt x="2475669" y="1169616"/>
                </a:lnTo>
                <a:lnTo>
                  <a:pt x="2511399" y="1148597"/>
                </a:lnTo>
                <a:lnTo>
                  <a:pt x="2537280" y="1116488"/>
                </a:lnTo>
                <a:lnTo>
                  <a:pt x="2550250" y="1076353"/>
                </a:lnTo>
                <a:lnTo>
                  <a:pt x="2551176" y="1061720"/>
                </a:lnTo>
                <a:lnTo>
                  <a:pt x="2551176" y="114808"/>
                </a:lnTo>
                <a:lnTo>
                  <a:pt x="2544264" y="75506"/>
                </a:lnTo>
                <a:lnTo>
                  <a:pt x="2523245" y="39776"/>
                </a:lnTo>
                <a:lnTo>
                  <a:pt x="2491136" y="13895"/>
                </a:lnTo>
                <a:lnTo>
                  <a:pt x="2451001" y="925"/>
                </a:lnTo>
                <a:lnTo>
                  <a:pt x="2436368" y="0"/>
                </a:lnTo>
                <a:lnTo>
                  <a:pt x="114795" y="0"/>
                </a:lnTo>
                <a:lnTo>
                  <a:pt x="75492" y="6909"/>
                </a:lnTo>
                <a:lnTo>
                  <a:pt x="39763" y="27927"/>
                </a:lnTo>
                <a:lnTo>
                  <a:pt x="13889" y="60036"/>
                </a:lnTo>
                <a:lnTo>
                  <a:pt x="924" y="100174"/>
                </a:lnTo>
                <a:lnTo>
                  <a:pt x="0" y="114808"/>
                </a:lnTo>
                <a:close/>
              </a:path>
            </a:pathLst>
          </a:custGeom>
          <a:solidFill>
            <a:srgbClr val="1D4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4894" y="1424177"/>
            <a:ext cx="2551176" cy="1176527"/>
          </a:xfrm>
          <a:custGeom>
            <a:avLst/>
            <a:gdLst/>
            <a:ahLst/>
            <a:cxnLst/>
            <a:rect l="l" t="t" r="r" b="b"/>
            <a:pathLst>
              <a:path w="2551176" h="1176527">
                <a:moveTo>
                  <a:pt x="0" y="114808"/>
                </a:moveTo>
                <a:lnTo>
                  <a:pt x="7982" y="72675"/>
                </a:lnTo>
                <a:lnTo>
                  <a:pt x="29892" y="37549"/>
                </a:lnTo>
                <a:lnTo>
                  <a:pt x="62676" y="12493"/>
                </a:lnTo>
                <a:lnTo>
                  <a:pt x="103278" y="570"/>
                </a:lnTo>
                <a:lnTo>
                  <a:pt x="114795" y="0"/>
                </a:lnTo>
                <a:lnTo>
                  <a:pt x="2436368" y="0"/>
                </a:lnTo>
                <a:lnTo>
                  <a:pt x="2478498" y="7986"/>
                </a:lnTo>
                <a:lnTo>
                  <a:pt x="2513623" y="29904"/>
                </a:lnTo>
                <a:lnTo>
                  <a:pt x="2538678" y="62691"/>
                </a:lnTo>
                <a:lnTo>
                  <a:pt x="2550604" y="103285"/>
                </a:lnTo>
                <a:lnTo>
                  <a:pt x="2551176" y="114808"/>
                </a:lnTo>
                <a:lnTo>
                  <a:pt x="2551176" y="1061720"/>
                </a:lnTo>
                <a:lnTo>
                  <a:pt x="2543189" y="1103850"/>
                </a:lnTo>
                <a:lnTo>
                  <a:pt x="2521271" y="1138975"/>
                </a:lnTo>
                <a:lnTo>
                  <a:pt x="2488484" y="1164030"/>
                </a:lnTo>
                <a:lnTo>
                  <a:pt x="2447890" y="1175956"/>
                </a:lnTo>
                <a:lnTo>
                  <a:pt x="2436368" y="1176527"/>
                </a:lnTo>
                <a:lnTo>
                  <a:pt x="114795" y="1176527"/>
                </a:lnTo>
                <a:lnTo>
                  <a:pt x="72653" y="1168540"/>
                </a:lnTo>
                <a:lnTo>
                  <a:pt x="37532" y="1146620"/>
                </a:lnTo>
                <a:lnTo>
                  <a:pt x="12486" y="1113830"/>
                </a:lnTo>
                <a:lnTo>
                  <a:pt x="570" y="1073232"/>
                </a:lnTo>
                <a:lnTo>
                  <a:pt x="0" y="1061720"/>
                </a:lnTo>
                <a:lnTo>
                  <a:pt x="0" y="114808"/>
                </a:lnTo>
                <a:close/>
              </a:path>
            </a:pathLst>
          </a:custGeom>
          <a:ln w="28575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73324" y="1830349"/>
            <a:ext cx="298678" cy="5105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09900" y="1862327"/>
            <a:ext cx="179831" cy="396239"/>
          </a:xfrm>
          <a:custGeom>
            <a:avLst/>
            <a:gdLst/>
            <a:ahLst/>
            <a:cxnLst/>
            <a:rect l="l" t="t" r="r" b="b"/>
            <a:pathLst>
              <a:path w="179831" h="396239">
                <a:moveTo>
                  <a:pt x="89916" y="198120"/>
                </a:moveTo>
                <a:lnTo>
                  <a:pt x="0" y="396239"/>
                </a:lnTo>
                <a:lnTo>
                  <a:pt x="89916" y="396239"/>
                </a:lnTo>
                <a:lnTo>
                  <a:pt x="179831" y="198120"/>
                </a:lnTo>
                <a:lnTo>
                  <a:pt x="89916" y="0"/>
                </a:lnTo>
                <a:lnTo>
                  <a:pt x="0" y="0"/>
                </a:lnTo>
                <a:lnTo>
                  <a:pt x="89916" y="198120"/>
                </a:lnTo>
                <a:close/>
              </a:path>
            </a:pathLst>
          </a:custGeom>
          <a:solidFill>
            <a:srgbClr val="1D4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09900" y="1862327"/>
            <a:ext cx="179831" cy="396239"/>
          </a:xfrm>
          <a:custGeom>
            <a:avLst/>
            <a:gdLst/>
            <a:ahLst/>
            <a:cxnLst/>
            <a:rect l="l" t="t" r="r" b="b"/>
            <a:pathLst>
              <a:path w="179831" h="396239">
                <a:moveTo>
                  <a:pt x="0" y="0"/>
                </a:moveTo>
                <a:lnTo>
                  <a:pt x="89916" y="0"/>
                </a:lnTo>
                <a:lnTo>
                  <a:pt x="179831" y="198120"/>
                </a:lnTo>
                <a:lnTo>
                  <a:pt x="89916" y="396239"/>
                </a:lnTo>
                <a:lnTo>
                  <a:pt x="0" y="396239"/>
                </a:lnTo>
                <a:lnTo>
                  <a:pt x="89916" y="19812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4508" y="3070860"/>
            <a:ext cx="2682240" cy="13075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2524" y="3345192"/>
            <a:ext cx="2397252" cy="894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4894" y="3111246"/>
            <a:ext cx="2551176" cy="1176527"/>
          </a:xfrm>
          <a:custGeom>
            <a:avLst/>
            <a:gdLst/>
            <a:ahLst/>
            <a:cxnLst/>
            <a:rect l="l" t="t" r="r" b="b"/>
            <a:pathLst>
              <a:path w="2551176" h="1176527">
                <a:moveTo>
                  <a:pt x="0" y="196087"/>
                </a:moveTo>
                <a:lnTo>
                  <a:pt x="0" y="980439"/>
                </a:lnTo>
                <a:lnTo>
                  <a:pt x="650" y="996526"/>
                </a:lnTo>
                <a:lnTo>
                  <a:pt x="9997" y="1042432"/>
                </a:lnTo>
                <a:lnTo>
                  <a:pt x="29379" y="1083746"/>
                </a:lnTo>
                <a:lnTo>
                  <a:pt x="57434" y="1119108"/>
                </a:lnTo>
                <a:lnTo>
                  <a:pt x="92798" y="1147157"/>
                </a:lnTo>
                <a:lnTo>
                  <a:pt x="134110" y="1166534"/>
                </a:lnTo>
                <a:lnTo>
                  <a:pt x="180006" y="1175878"/>
                </a:lnTo>
                <a:lnTo>
                  <a:pt x="196087" y="1176527"/>
                </a:lnTo>
                <a:lnTo>
                  <a:pt x="2355088" y="1176527"/>
                </a:lnTo>
                <a:lnTo>
                  <a:pt x="2402221" y="1170831"/>
                </a:lnTo>
                <a:lnTo>
                  <a:pt x="2445216" y="1154647"/>
                </a:lnTo>
                <a:lnTo>
                  <a:pt x="2482714" y="1129337"/>
                </a:lnTo>
                <a:lnTo>
                  <a:pt x="2513352" y="1096261"/>
                </a:lnTo>
                <a:lnTo>
                  <a:pt x="2535771" y="1056780"/>
                </a:lnTo>
                <a:lnTo>
                  <a:pt x="2548610" y="1012254"/>
                </a:lnTo>
                <a:lnTo>
                  <a:pt x="2551176" y="980439"/>
                </a:lnTo>
                <a:lnTo>
                  <a:pt x="2551176" y="196087"/>
                </a:lnTo>
                <a:lnTo>
                  <a:pt x="2545479" y="148954"/>
                </a:lnTo>
                <a:lnTo>
                  <a:pt x="2529295" y="105959"/>
                </a:lnTo>
                <a:lnTo>
                  <a:pt x="2503985" y="68461"/>
                </a:lnTo>
                <a:lnTo>
                  <a:pt x="2470909" y="37823"/>
                </a:lnTo>
                <a:lnTo>
                  <a:pt x="2431428" y="15404"/>
                </a:lnTo>
                <a:lnTo>
                  <a:pt x="2386902" y="2565"/>
                </a:lnTo>
                <a:lnTo>
                  <a:pt x="2355088" y="0"/>
                </a:lnTo>
                <a:lnTo>
                  <a:pt x="196087" y="0"/>
                </a:lnTo>
                <a:lnTo>
                  <a:pt x="148966" y="5696"/>
                </a:lnTo>
                <a:lnTo>
                  <a:pt x="105975" y="21880"/>
                </a:lnTo>
                <a:lnTo>
                  <a:pt x="68477" y="47190"/>
                </a:lnTo>
                <a:lnTo>
                  <a:pt x="37834" y="80266"/>
                </a:lnTo>
                <a:lnTo>
                  <a:pt x="15410" y="119747"/>
                </a:lnTo>
                <a:lnTo>
                  <a:pt x="2566" y="164273"/>
                </a:lnTo>
                <a:lnTo>
                  <a:pt x="0" y="196087"/>
                </a:lnTo>
                <a:close/>
              </a:path>
            </a:pathLst>
          </a:custGeom>
          <a:solidFill>
            <a:srgbClr val="1D4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4894" y="3111246"/>
            <a:ext cx="2551176" cy="1176527"/>
          </a:xfrm>
          <a:custGeom>
            <a:avLst/>
            <a:gdLst/>
            <a:ahLst/>
            <a:cxnLst/>
            <a:rect l="l" t="t" r="r" b="b"/>
            <a:pathLst>
              <a:path w="2551176" h="1176527">
                <a:moveTo>
                  <a:pt x="0" y="196087"/>
                </a:moveTo>
                <a:lnTo>
                  <a:pt x="5699" y="148954"/>
                </a:lnTo>
                <a:lnTo>
                  <a:pt x="21887" y="105959"/>
                </a:lnTo>
                <a:lnTo>
                  <a:pt x="47203" y="68461"/>
                </a:lnTo>
                <a:lnTo>
                  <a:pt x="80282" y="37823"/>
                </a:lnTo>
                <a:lnTo>
                  <a:pt x="119763" y="15404"/>
                </a:lnTo>
                <a:lnTo>
                  <a:pt x="164282" y="2565"/>
                </a:lnTo>
                <a:lnTo>
                  <a:pt x="196087" y="0"/>
                </a:lnTo>
                <a:lnTo>
                  <a:pt x="2355088" y="0"/>
                </a:lnTo>
                <a:lnTo>
                  <a:pt x="2402221" y="5696"/>
                </a:lnTo>
                <a:lnTo>
                  <a:pt x="2445216" y="21880"/>
                </a:lnTo>
                <a:lnTo>
                  <a:pt x="2482714" y="47190"/>
                </a:lnTo>
                <a:lnTo>
                  <a:pt x="2513352" y="80266"/>
                </a:lnTo>
                <a:lnTo>
                  <a:pt x="2535771" y="119747"/>
                </a:lnTo>
                <a:lnTo>
                  <a:pt x="2548610" y="164273"/>
                </a:lnTo>
                <a:lnTo>
                  <a:pt x="2551176" y="196087"/>
                </a:lnTo>
                <a:lnTo>
                  <a:pt x="2551176" y="980439"/>
                </a:lnTo>
                <a:lnTo>
                  <a:pt x="2545479" y="1027573"/>
                </a:lnTo>
                <a:lnTo>
                  <a:pt x="2529295" y="1070568"/>
                </a:lnTo>
                <a:lnTo>
                  <a:pt x="2503985" y="1108066"/>
                </a:lnTo>
                <a:lnTo>
                  <a:pt x="2470909" y="1138704"/>
                </a:lnTo>
                <a:lnTo>
                  <a:pt x="2431428" y="1161123"/>
                </a:lnTo>
                <a:lnTo>
                  <a:pt x="2386902" y="1173962"/>
                </a:lnTo>
                <a:lnTo>
                  <a:pt x="2355088" y="1176527"/>
                </a:lnTo>
                <a:lnTo>
                  <a:pt x="196087" y="1176527"/>
                </a:lnTo>
                <a:lnTo>
                  <a:pt x="148966" y="1170831"/>
                </a:lnTo>
                <a:lnTo>
                  <a:pt x="105975" y="1154647"/>
                </a:lnTo>
                <a:lnTo>
                  <a:pt x="68477" y="1129337"/>
                </a:lnTo>
                <a:lnTo>
                  <a:pt x="37834" y="1096261"/>
                </a:lnTo>
                <a:lnTo>
                  <a:pt x="15410" y="1056780"/>
                </a:lnTo>
                <a:lnTo>
                  <a:pt x="2566" y="1012254"/>
                </a:lnTo>
                <a:lnTo>
                  <a:pt x="0" y="980439"/>
                </a:lnTo>
                <a:lnTo>
                  <a:pt x="0" y="196087"/>
                </a:lnTo>
                <a:close/>
              </a:path>
            </a:pathLst>
          </a:custGeom>
          <a:ln w="28575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73324" y="3468649"/>
            <a:ext cx="298678" cy="5105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09900" y="3500628"/>
            <a:ext cx="179831" cy="396240"/>
          </a:xfrm>
          <a:custGeom>
            <a:avLst/>
            <a:gdLst/>
            <a:ahLst/>
            <a:cxnLst/>
            <a:rect l="l" t="t" r="r" b="b"/>
            <a:pathLst>
              <a:path w="179831" h="396240">
                <a:moveTo>
                  <a:pt x="89916" y="198120"/>
                </a:moveTo>
                <a:lnTo>
                  <a:pt x="0" y="396240"/>
                </a:lnTo>
                <a:lnTo>
                  <a:pt x="89916" y="396240"/>
                </a:lnTo>
                <a:lnTo>
                  <a:pt x="179831" y="198120"/>
                </a:lnTo>
                <a:lnTo>
                  <a:pt x="89916" y="0"/>
                </a:lnTo>
                <a:lnTo>
                  <a:pt x="0" y="0"/>
                </a:lnTo>
                <a:lnTo>
                  <a:pt x="89916" y="198120"/>
                </a:lnTo>
                <a:close/>
              </a:path>
            </a:pathLst>
          </a:custGeom>
          <a:solidFill>
            <a:srgbClr val="1D4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09900" y="3500628"/>
            <a:ext cx="179831" cy="396240"/>
          </a:xfrm>
          <a:custGeom>
            <a:avLst/>
            <a:gdLst/>
            <a:ahLst/>
            <a:cxnLst/>
            <a:rect l="l" t="t" r="r" b="b"/>
            <a:pathLst>
              <a:path w="179831" h="396240">
                <a:moveTo>
                  <a:pt x="0" y="0"/>
                </a:moveTo>
                <a:lnTo>
                  <a:pt x="89916" y="0"/>
                </a:lnTo>
                <a:lnTo>
                  <a:pt x="179831" y="198120"/>
                </a:lnTo>
                <a:lnTo>
                  <a:pt x="89916" y="396240"/>
                </a:lnTo>
                <a:lnTo>
                  <a:pt x="0" y="396240"/>
                </a:lnTo>
                <a:lnTo>
                  <a:pt x="89916" y="19812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4508" y="4757940"/>
            <a:ext cx="2682240" cy="13091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4894" y="4798314"/>
            <a:ext cx="2551176" cy="1178052"/>
          </a:xfrm>
          <a:custGeom>
            <a:avLst/>
            <a:gdLst/>
            <a:ahLst/>
            <a:cxnLst/>
            <a:rect l="l" t="t" r="r" b="b"/>
            <a:pathLst>
              <a:path w="2551176" h="1178052">
                <a:moveTo>
                  <a:pt x="0" y="196342"/>
                </a:moveTo>
                <a:lnTo>
                  <a:pt x="0" y="981710"/>
                </a:lnTo>
                <a:lnTo>
                  <a:pt x="650" y="997812"/>
                </a:lnTo>
                <a:lnTo>
                  <a:pt x="10010" y="1043767"/>
                </a:lnTo>
                <a:lnTo>
                  <a:pt x="29417" y="1085132"/>
                </a:lnTo>
                <a:lnTo>
                  <a:pt x="57508" y="1120543"/>
                </a:lnTo>
                <a:lnTo>
                  <a:pt x="92919" y="1148634"/>
                </a:lnTo>
                <a:lnTo>
                  <a:pt x="134284" y="1168041"/>
                </a:lnTo>
                <a:lnTo>
                  <a:pt x="180239" y="1177401"/>
                </a:lnTo>
                <a:lnTo>
                  <a:pt x="196342" y="1178052"/>
                </a:lnTo>
                <a:lnTo>
                  <a:pt x="2354834" y="1178052"/>
                </a:lnTo>
                <a:lnTo>
                  <a:pt x="2402024" y="1172345"/>
                </a:lnTo>
                <a:lnTo>
                  <a:pt x="2445073" y="1156135"/>
                </a:lnTo>
                <a:lnTo>
                  <a:pt x="2482619" y="1130787"/>
                </a:lnTo>
                <a:lnTo>
                  <a:pt x="2513299" y="1097665"/>
                </a:lnTo>
                <a:lnTo>
                  <a:pt x="2535749" y="1058133"/>
                </a:lnTo>
                <a:lnTo>
                  <a:pt x="2548606" y="1013556"/>
                </a:lnTo>
                <a:lnTo>
                  <a:pt x="2551176" y="981710"/>
                </a:lnTo>
                <a:lnTo>
                  <a:pt x="2551176" y="196342"/>
                </a:lnTo>
                <a:lnTo>
                  <a:pt x="2545471" y="149151"/>
                </a:lnTo>
                <a:lnTo>
                  <a:pt x="2529264" y="106102"/>
                </a:lnTo>
                <a:lnTo>
                  <a:pt x="2503920" y="68556"/>
                </a:lnTo>
                <a:lnTo>
                  <a:pt x="2470800" y="37876"/>
                </a:lnTo>
                <a:lnTo>
                  <a:pt x="2431268" y="15426"/>
                </a:lnTo>
                <a:lnTo>
                  <a:pt x="2386686" y="2569"/>
                </a:lnTo>
                <a:lnTo>
                  <a:pt x="2354834" y="0"/>
                </a:lnTo>
                <a:lnTo>
                  <a:pt x="196342" y="0"/>
                </a:lnTo>
                <a:lnTo>
                  <a:pt x="149160" y="5704"/>
                </a:lnTo>
                <a:lnTo>
                  <a:pt x="106113" y="21911"/>
                </a:lnTo>
                <a:lnTo>
                  <a:pt x="68566" y="47255"/>
                </a:lnTo>
                <a:lnTo>
                  <a:pt x="37883" y="80375"/>
                </a:lnTo>
                <a:lnTo>
                  <a:pt x="15430" y="119907"/>
                </a:lnTo>
                <a:lnTo>
                  <a:pt x="2569" y="164489"/>
                </a:lnTo>
                <a:lnTo>
                  <a:pt x="0" y="196342"/>
                </a:lnTo>
                <a:close/>
              </a:path>
            </a:pathLst>
          </a:custGeom>
          <a:solidFill>
            <a:srgbClr val="1D4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4894" y="4798314"/>
            <a:ext cx="2551176" cy="1178052"/>
          </a:xfrm>
          <a:custGeom>
            <a:avLst/>
            <a:gdLst/>
            <a:ahLst/>
            <a:cxnLst/>
            <a:rect l="l" t="t" r="r" b="b"/>
            <a:pathLst>
              <a:path w="2551176" h="1178052">
                <a:moveTo>
                  <a:pt x="0" y="196342"/>
                </a:moveTo>
                <a:lnTo>
                  <a:pt x="5706" y="149151"/>
                </a:lnTo>
                <a:lnTo>
                  <a:pt x="21916" y="106102"/>
                </a:lnTo>
                <a:lnTo>
                  <a:pt x="47264" y="68556"/>
                </a:lnTo>
                <a:lnTo>
                  <a:pt x="80386" y="37876"/>
                </a:lnTo>
                <a:lnTo>
                  <a:pt x="119918" y="15426"/>
                </a:lnTo>
                <a:lnTo>
                  <a:pt x="164495" y="2569"/>
                </a:lnTo>
                <a:lnTo>
                  <a:pt x="196342" y="0"/>
                </a:lnTo>
                <a:lnTo>
                  <a:pt x="2354834" y="0"/>
                </a:lnTo>
                <a:lnTo>
                  <a:pt x="2402024" y="5704"/>
                </a:lnTo>
                <a:lnTo>
                  <a:pt x="2445073" y="21911"/>
                </a:lnTo>
                <a:lnTo>
                  <a:pt x="2482619" y="47255"/>
                </a:lnTo>
                <a:lnTo>
                  <a:pt x="2513299" y="80375"/>
                </a:lnTo>
                <a:lnTo>
                  <a:pt x="2535749" y="119907"/>
                </a:lnTo>
                <a:lnTo>
                  <a:pt x="2548606" y="164489"/>
                </a:lnTo>
                <a:lnTo>
                  <a:pt x="2551176" y="196342"/>
                </a:lnTo>
                <a:lnTo>
                  <a:pt x="2551176" y="981710"/>
                </a:lnTo>
                <a:lnTo>
                  <a:pt x="2545471" y="1028891"/>
                </a:lnTo>
                <a:lnTo>
                  <a:pt x="2529264" y="1071938"/>
                </a:lnTo>
                <a:lnTo>
                  <a:pt x="2503920" y="1109485"/>
                </a:lnTo>
                <a:lnTo>
                  <a:pt x="2470800" y="1140168"/>
                </a:lnTo>
                <a:lnTo>
                  <a:pt x="2431268" y="1162621"/>
                </a:lnTo>
                <a:lnTo>
                  <a:pt x="2386686" y="1175482"/>
                </a:lnTo>
                <a:lnTo>
                  <a:pt x="2354834" y="1178052"/>
                </a:lnTo>
                <a:lnTo>
                  <a:pt x="196342" y="1178052"/>
                </a:lnTo>
                <a:lnTo>
                  <a:pt x="149160" y="1172345"/>
                </a:lnTo>
                <a:lnTo>
                  <a:pt x="106113" y="1156135"/>
                </a:lnTo>
                <a:lnTo>
                  <a:pt x="68566" y="1130787"/>
                </a:lnTo>
                <a:lnTo>
                  <a:pt x="37883" y="1097665"/>
                </a:lnTo>
                <a:lnTo>
                  <a:pt x="15430" y="1058133"/>
                </a:lnTo>
                <a:lnTo>
                  <a:pt x="2569" y="1013556"/>
                </a:lnTo>
                <a:lnTo>
                  <a:pt x="0" y="981710"/>
                </a:lnTo>
                <a:lnTo>
                  <a:pt x="0" y="196342"/>
                </a:lnTo>
                <a:close/>
              </a:path>
            </a:pathLst>
          </a:custGeom>
          <a:ln w="28575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73324" y="5157216"/>
            <a:ext cx="298678" cy="5090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09900" y="5189220"/>
            <a:ext cx="179831" cy="394716"/>
          </a:xfrm>
          <a:custGeom>
            <a:avLst/>
            <a:gdLst/>
            <a:ahLst/>
            <a:cxnLst/>
            <a:rect l="l" t="t" r="r" b="b"/>
            <a:pathLst>
              <a:path w="179831" h="394716">
                <a:moveTo>
                  <a:pt x="89916" y="197357"/>
                </a:moveTo>
                <a:lnTo>
                  <a:pt x="0" y="394715"/>
                </a:lnTo>
                <a:lnTo>
                  <a:pt x="89916" y="394715"/>
                </a:lnTo>
                <a:lnTo>
                  <a:pt x="179831" y="197357"/>
                </a:lnTo>
                <a:lnTo>
                  <a:pt x="89916" y="0"/>
                </a:lnTo>
                <a:lnTo>
                  <a:pt x="0" y="0"/>
                </a:lnTo>
                <a:lnTo>
                  <a:pt x="89916" y="197357"/>
                </a:lnTo>
                <a:close/>
              </a:path>
            </a:pathLst>
          </a:custGeom>
          <a:solidFill>
            <a:srgbClr val="1D4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09900" y="5189220"/>
            <a:ext cx="179831" cy="394716"/>
          </a:xfrm>
          <a:custGeom>
            <a:avLst/>
            <a:gdLst/>
            <a:ahLst/>
            <a:cxnLst/>
            <a:rect l="l" t="t" r="r" b="b"/>
            <a:pathLst>
              <a:path w="179831" h="394716">
                <a:moveTo>
                  <a:pt x="0" y="0"/>
                </a:moveTo>
                <a:lnTo>
                  <a:pt x="89916" y="0"/>
                </a:lnTo>
                <a:lnTo>
                  <a:pt x="179831" y="197357"/>
                </a:lnTo>
                <a:lnTo>
                  <a:pt x="89916" y="394715"/>
                </a:lnTo>
                <a:lnTo>
                  <a:pt x="0" y="394715"/>
                </a:lnTo>
                <a:lnTo>
                  <a:pt x="89916" y="19735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1D48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70459" y="176815"/>
            <a:ext cx="32684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sure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zione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0459" y="618775"/>
            <a:ext cx="24092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Ges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ne dei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casi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4228" y="618775"/>
            <a:ext cx="100136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pos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tivi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4776" y="1475018"/>
            <a:ext cx="8443823" cy="1164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68" algn="just">
              <a:lnSpc>
                <a:spcPts val="1535"/>
              </a:lnSpc>
              <a:spcBef>
                <a:spcPts val="76"/>
              </a:spcBef>
            </a:pP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400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bini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gli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ano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nd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8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-2</a:t>
            </a:r>
            <a:endParaRPr sz="1400">
              <a:latin typeface="Arial"/>
              <a:cs typeface="Arial"/>
            </a:endParaRPr>
          </a:p>
          <a:p>
            <a:pPr marL="12700" algn="just">
              <a:lnSpc>
                <a:spcPts val="2520"/>
              </a:lnSpc>
              <a:spcBef>
                <a:spcPts val="254"/>
              </a:spcBef>
            </a:pP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 ar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4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red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4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nel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nni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mino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ni,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 gen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 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à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la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op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gu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400" b="1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nd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ion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MM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PL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4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opportu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945" y="1766155"/>
            <a:ext cx="1841951" cy="593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0434" marR="138728" algn="ctr">
              <a:lnSpc>
                <a:spcPts val="1730"/>
              </a:lnSpc>
              <a:spcBef>
                <a:spcPts val="86"/>
              </a:spcBef>
            </a:pP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1250" spc="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IONE</a:t>
            </a:r>
            <a:r>
              <a:rPr sz="1250" spc="18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50" spc="1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50" spc="-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953"/>
              </a:spcBef>
            </a:pP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VI</a:t>
            </a:r>
            <a:r>
              <a:rPr sz="1600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1600" spc="-4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50" b="1" spc="9" dirty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4776" y="3322995"/>
            <a:ext cx="8451726" cy="844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st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SA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S-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8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-2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op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ste</a:t>
            </a:r>
            <a:r>
              <a:rPr sz="14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 marL="12700" marR="10341">
              <a:lnSpc>
                <a:spcPct val="148809"/>
              </a:lnSpc>
              <a:spcBef>
                <a:spcPts val="366"/>
              </a:spcBef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am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400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ar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l’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(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are</a:t>
            </a:r>
            <a:r>
              <a:rPr sz="14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gen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r>
              <a:rPr sz="1400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al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ine</a:t>
            </a:r>
            <a:r>
              <a:rPr sz="14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dell’i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ola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7652" y="3454112"/>
            <a:ext cx="2118325" cy="593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9118" marR="276444" algn="ctr">
              <a:lnSpc>
                <a:spcPts val="1730"/>
              </a:lnSpc>
              <a:spcBef>
                <a:spcPts val="86"/>
              </a:spcBef>
            </a:pP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1250" spc="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IONE</a:t>
            </a:r>
            <a:r>
              <a:rPr sz="1250" spc="18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50" spc="1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50" spc="-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953"/>
              </a:spcBef>
            </a:pP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VI</a:t>
            </a:r>
            <a:r>
              <a:rPr sz="1600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1600" spc="-4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4776" y="4850932"/>
            <a:ext cx="8443028" cy="1164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42" algn="just">
              <a:lnSpc>
                <a:spcPts val="1535"/>
              </a:lnSpc>
              <a:spcBef>
                <a:spcPts val="76"/>
              </a:spcBef>
            </a:pP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1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10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10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400" b="1" spc="10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10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400" b="1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spc="1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400" spc="1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appl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ano</a:t>
            </a:r>
            <a:r>
              <a:rPr sz="1400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ego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rali</a:t>
            </a:r>
            <a:r>
              <a:rPr sz="1400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400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12700" algn="just">
              <a:lnSpc>
                <a:spcPct val="148809"/>
              </a:lnSpc>
              <a:spcBef>
                <a:spcPts val="366"/>
              </a:spcBef>
            </a:pP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1400" spc="16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19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dal</a:t>
            </a:r>
            <a:r>
              <a:rPr sz="1400" spc="-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 M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b="1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a Sa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-1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400" b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400" b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9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400" b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400" b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400" b="1" spc="4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sz="1400" b="1" spc="-4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400" b="1" spc="-1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400" b="1" spc="0" dirty="0">
                <a:solidFill>
                  <a:srgbClr val="001F5F"/>
                </a:solidFill>
                <a:latin typeface="Arial"/>
                <a:cs typeface="Arial"/>
              </a:rPr>
              <a:t>22</a:t>
            </a:r>
            <a:r>
              <a:rPr sz="14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9" dirty="0">
                <a:solidFill>
                  <a:srgbClr val="001F5F"/>
                </a:solidFill>
                <a:latin typeface="Arial"/>
                <a:cs typeface="Arial"/>
              </a:rPr>
              <a:t>“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uo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odal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400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dei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dei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 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-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400" i="1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 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OV</a:t>
            </a:r>
            <a:r>
              <a:rPr sz="1400" i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400" i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400" i="1" spc="0" dirty="0">
                <a:solidFill>
                  <a:srgbClr val="001F5F"/>
                </a:solidFill>
                <a:latin typeface="Arial"/>
                <a:cs typeface="Arial"/>
              </a:rPr>
              <a:t>19</a:t>
            </a:r>
            <a:r>
              <a:rPr sz="1400" spc="0" dirty="0">
                <a:solidFill>
                  <a:srgbClr val="001F5F"/>
                </a:solidFill>
                <a:latin typeface="Arial"/>
                <a:cs typeface="Arial"/>
              </a:rPr>
              <a:t>”.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516" y="5142069"/>
            <a:ext cx="2007355" cy="5863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30"/>
              </a:lnSpc>
              <a:spcBef>
                <a:spcPts val="86"/>
              </a:spcBef>
            </a:pP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1250" spc="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IONE</a:t>
            </a:r>
            <a:r>
              <a:rPr sz="1250" spc="18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-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50" spc="1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  <a:p>
            <a:pPr marL="195033" marR="209626" algn="ctr">
              <a:lnSpc>
                <a:spcPct val="95825"/>
              </a:lnSpc>
              <a:spcBef>
                <a:spcPts val="1282"/>
              </a:spcBef>
            </a:pP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50" b="1" spc="-5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50" b="1" spc="2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1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50" b="1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IVI</a:t>
            </a:r>
            <a:endParaRPr sz="12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06504" y="6594973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4420" y="2020824"/>
            <a:ext cx="10093452" cy="28666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74648" y="2526792"/>
            <a:ext cx="9489948" cy="19918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00328" y="2046732"/>
            <a:ext cx="9991344" cy="2764535"/>
          </a:xfrm>
          <a:custGeom>
            <a:avLst/>
            <a:gdLst/>
            <a:ahLst/>
            <a:cxnLst/>
            <a:rect l="l" t="t" r="r" b="b"/>
            <a:pathLst>
              <a:path w="9991344" h="2764536">
                <a:moveTo>
                  <a:pt x="0" y="460755"/>
                </a:moveTo>
                <a:lnTo>
                  <a:pt x="0" y="2303779"/>
                </a:lnTo>
                <a:lnTo>
                  <a:pt x="1527" y="2341574"/>
                </a:lnTo>
                <a:lnTo>
                  <a:pt x="13388" y="2414517"/>
                </a:lnTo>
                <a:lnTo>
                  <a:pt x="36202" y="2483143"/>
                </a:lnTo>
                <a:lnTo>
                  <a:pt x="69022" y="2546504"/>
                </a:lnTo>
                <a:lnTo>
                  <a:pt x="110899" y="2603651"/>
                </a:lnTo>
                <a:lnTo>
                  <a:pt x="160884" y="2653636"/>
                </a:lnTo>
                <a:lnTo>
                  <a:pt x="218031" y="2695513"/>
                </a:lnTo>
                <a:lnTo>
                  <a:pt x="281392" y="2728333"/>
                </a:lnTo>
                <a:lnTo>
                  <a:pt x="350018" y="2751147"/>
                </a:lnTo>
                <a:lnTo>
                  <a:pt x="422961" y="2763008"/>
                </a:lnTo>
                <a:lnTo>
                  <a:pt x="460756" y="2764535"/>
                </a:lnTo>
                <a:lnTo>
                  <a:pt x="9530588" y="2764535"/>
                </a:lnTo>
                <a:lnTo>
                  <a:pt x="9605334" y="2758506"/>
                </a:lnTo>
                <a:lnTo>
                  <a:pt x="9676237" y="2741050"/>
                </a:lnTo>
                <a:lnTo>
                  <a:pt x="9742349" y="2713114"/>
                </a:lnTo>
                <a:lnTo>
                  <a:pt x="9802721" y="2675648"/>
                </a:lnTo>
                <a:lnTo>
                  <a:pt x="9856406" y="2629598"/>
                </a:lnTo>
                <a:lnTo>
                  <a:pt x="9902456" y="2575913"/>
                </a:lnTo>
                <a:lnTo>
                  <a:pt x="9939922" y="2515541"/>
                </a:lnTo>
                <a:lnTo>
                  <a:pt x="9967858" y="2449429"/>
                </a:lnTo>
                <a:lnTo>
                  <a:pt x="9985314" y="2378526"/>
                </a:lnTo>
                <a:lnTo>
                  <a:pt x="9991344" y="2303779"/>
                </a:lnTo>
                <a:lnTo>
                  <a:pt x="9991344" y="460755"/>
                </a:lnTo>
                <a:lnTo>
                  <a:pt x="9985314" y="386009"/>
                </a:lnTo>
                <a:lnTo>
                  <a:pt x="9967858" y="315106"/>
                </a:lnTo>
                <a:lnTo>
                  <a:pt x="9939922" y="248994"/>
                </a:lnTo>
                <a:lnTo>
                  <a:pt x="9902456" y="188622"/>
                </a:lnTo>
                <a:lnTo>
                  <a:pt x="9856406" y="134937"/>
                </a:lnTo>
                <a:lnTo>
                  <a:pt x="9802721" y="88887"/>
                </a:lnTo>
                <a:lnTo>
                  <a:pt x="9742349" y="51421"/>
                </a:lnTo>
                <a:lnTo>
                  <a:pt x="9676237" y="23485"/>
                </a:lnTo>
                <a:lnTo>
                  <a:pt x="9605334" y="6029"/>
                </a:lnTo>
                <a:lnTo>
                  <a:pt x="9530588" y="0"/>
                </a:lnTo>
                <a:lnTo>
                  <a:pt x="460756" y="0"/>
                </a:lnTo>
                <a:lnTo>
                  <a:pt x="386009" y="6029"/>
                </a:lnTo>
                <a:lnTo>
                  <a:pt x="315106" y="23485"/>
                </a:lnTo>
                <a:lnTo>
                  <a:pt x="248994" y="51421"/>
                </a:lnTo>
                <a:lnTo>
                  <a:pt x="188622" y="88887"/>
                </a:lnTo>
                <a:lnTo>
                  <a:pt x="134937" y="134937"/>
                </a:lnTo>
                <a:lnTo>
                  <a:pt x="88887" y="188622"/>
                </a:lnTo>
                <a:lnTo>
                  <a:pt x="51421" y="248994"/>
                </a:lnTo>
                <a:lnTo>
                  <a:pt x="23485" y="315106"/>
                </a:lnTo>
                <a:lnTo>
                  <a:pt x="6029" y="386009"/>
                </a:lnTo>
                <a:lnTo>
                  <a:pt x="0" y="460755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6478" y="3105150"/>
            <a:ext cx="649224" cy="649224"/>
          </a:xfrm>
          <a:custGeom>
            <a:avLst/>
            <a:gdLst/>
            <a:ahLst/>
            <a:cxnLst/>
            <a:rect l="l" t="t" r="r" b="b"/>
            <a:pathLst>
              <a:path w="649224" h="649224">
                <a:moveTo>
                  <a:pt x="0" y="324612"/>
                </a:moveTo>
                <a:lnTo>
                  <a:pt x="1076" y="351241"/>
                </a:lnTo>
                <a:lnTo>
                  <a:pt x="4248" y="377276"/>
                </a:lnTo>
                <a:lnTo>
                  <a:pt x="9434" y="402634"/>
                </a:lnTo>
                <a:lnTo>
                  <a:pt x="16549" y="427232"/>
                </a:lnTo>
                <a:lnTo>
                  <a:pt x="25510" y="450984"/>
                </a:lnTo>
                <a:lnTo>
                  <a:pt x="36233" y="473810"/>
                </a:lnTo>
                <a:lnTo>
                  <a:pt x="48635" y="495624"/>
                </a:lnTo>
                <a:lnTo>
                  <a:pt x="62632" y="516343"/>
                </a:lnTo>
                <a:lnTo>
                  <a:pt x="78141" y="535884"/>
                </a:lnTo>
                <a:lnTo>
                  <a:pt x="95078" y="554164"/>
                </a:lnTo>
                <a:lnTo>
                  <a:pt x="113360" y="571099"/>
                </a:lnTo>
                <a:lnTo>
                  <a:pt x="132902" y="586605"/>
                </a:lnTo>
                <a:lnTo>
                  <a:pt x="153622" y="600600"/>
                </a:lnTo>
                <a:lnTo>
                  <a:pt x="175436" y="613000"/>
                </a:lnTo>
                <a:lnTo>
                  <a:pt x="198260" y="623720"/>
                </a:lnTo>
                <a:lnTo>
                  <a:pt x="222011" y="632679"/>
                </a:lnTo>
                <a:lnTo>
                  <a:pt x="246605" y="639792"/>
                </a:lnTo>
                <a:lnTo>
                  <a:pt x="271959" y="644976"/>
                </a:lnTo>
                <a:lnTo>
                  <a:pt x="297989" y="648148"/>
                </a:lnTo>
                <a:lnTo>
                  <a:pt x="324612" y="649224"/>
                </a:lnTo>
                <a:lnTo>
                  <a:pt x="351241" y="648148"/>
                </a:lnTo>
                <a:lnTo>
                  <a:pt x="377276" y="644976"/>
                </a:lnTo>
                <a:lnTo>
                  <a:pt x="402634" y="639792"/>
                </a:lnTo>
                <a:lnTo>
                  <a:pt x="427232" y="632679"/>
                </a:lnTo>
                <a:lnTo>
                  <a:pt x="450984" y="623720"/>
                </a:lnTo>
                <a:lnTo>
                  <a:pt x="473810" y="613000"/>
                </a:lnTo>
                <a:lnTo>
                  <a:pt x="495624" y="600600"/>
                </a:lnTo>
                <a:lnTo>
                  <a:pt x="516343" y="586605"/>
                </a:lnTo>
                <a:lnTo>
                  <a:pt x="535884" y="571099"/>
                </a:lnTo>
                <a:lnTo>
                  <a:pt x="554164" y="554164"/>
                </a:lnTo>
                <a:lnTo>
                  <a:pt x="571099" y="535884"/>
                </a:lnTo>
                <a:lnTo>
                  <a:pt x="586605" y="516343"/>
                </a:lnTo>
                <a:lnTo>
                  <a:pt x="600600" y="495624"/>
                </a:lnTo>
                <a:lnTo>
                  <a:pt x="613000" y="473810"/>
                </a:lnTo>
                <a:lnTo>
                  <a:pt x="623720" y="450984"/>
                </a:lnTo>
                <a:lnTo>
                  <a:pt x="632679" y="427232"/>
                </a:lnTo>
                <a:lnTo>
                  <a:pt x="639792" y="402634"/>
                </a:lnTo>
                <a:lnTo>
                  <a:pt x="644976" y="377276"/>
                </a:lnTo>
                <a:lnTo>
                  <a:pt x="648148" y="351241"/>
                </a:lnTo>
                <a:lnTo>
                  <a:pt x="649224" y="324612"/>
                </a:lnTo>
                <a:lnTo>
                  <a:pt x="648148" y="297982"/>
                </a:lnTo>
                <a:lnTo>
                  <a:pt x="644976" y="271947"/>
                </a:lnTo>
                <a:lnTo>
                  <a:pt x="639792" y="246589"/>
                </a:lnTo>
                <a:lnTo>
                  <a:pt x="632679" y="221991"/>
                </a:lnTo>
                <a:lnTo>
                  <a:pt x="623720" y="198239"/>
                </a:lnTo>
                <a:lnTo>
                  <a:pt x="613000" y="175413"/>
                </a:lnTo>
                <a:lnTo>
                  <a:pt x="600600" y="153599"/>
                </a:lnTo>
                <a:lnTo>
                  <a:pt x="586605" y="132880"/>
                </a:lnTo>
                <a:lnTo>
                  <a:pt x="571099" y="113339"/>
                </a:lnTo>
                <a:lnTo>
                  <a:pt x="554164" y="95059"/>
                </a:lnTo>
                <a:lnTo>
                  <a:pt x="535884" y="78124"/>
                </a:lnTo>
                <a:lnTo>
                  <a:pt x="516343" y="62618"/>
                </a:lnTo>
                <a:lnTo>
                  <a:pt x="495624" y="48623"/>
                </a:lnTo>
                <a:lnTo>
                  <a:pt x="473810" y="36223"/>
                </a:lnTo>
                <a:lnTo>
                  <a:pt x="450984" y="25503"/>
                </a:lnTo>
                <a:lnTo>
                  <a:pt x="427232" y="16544"/>
                </a:lnTo>
                <a:lnTo>
                  <a:pt x="402634" y="9431"/>
                </a:lnTo>
                <a:lnTo>
                  <a:pt x="377276" y="4247"/>
                </a:lnTo>
                <a:lnTo>
                  <a:pt x="351241" y="1075"/>
                </a:lnTo>
                <a:lnTo>
                  <a:pt x="324612" y="0"/>
                </a:lnTo>
                <a:lnTo>
                  <a:pt x="297989" y="1075"/>
                </a:lnTo>
                <a:lnTo>
                  <a:pt x="271959" y="4247"/>
                </a:lnTo>
                <a:lnTo>
                  <a:pt x="246605" y="9431"/>
                </a:lnTo>
                <a:lnTo>
                  <a:pt x="222011" y="16544"/>
                </a:lnTo>
                <a:lnTo>
                  <a:pt x="198260" y="25503"/>
                </a:lnTo>
                <a:lnTo>
                  <a:pt x="175436" y="36223"/>
                </a:lnTo>
                <a:lnTo>
                  <a:pt x="153622" y="48623"/>
                </a:lnTo>
                <a:lnTo>
                  <a:pt x="132902" y="62618"/>
                </a:lnTo>
                <a:lnTo>
                  <a:pt x="113360" y="78124"/>
                </a:lnTo>
                <a:lnTo>
                  <a:pt x="95078" y="95059"/>
                </a:lnTo>
                <a:lnTo>
                  <a:pt x="78141" y="113339"/>
                </a:lnTo>
                <a:lnTo>
                  <a:pt x="62632" y="132880"/>
                </a:lnTo>
                <a:lnTo>
                  <a:pt x="48635" y="153599"/>
                </a:lnTo>
                <a:lnTo>
                  <a:pt x="36233" y="175413"/>
                </a:lnTo>
                <a:lnTo>
                  <a:pt x="25510" y="198239"/>
                </a:lnTo>
                <a:lnTo>
                  <a:pt x="16549" y="221991"/>
                </a:lnTo>
                <a:lnTo>
                  <a:pt x="9434" y="246589"/>
                </a:lnTo>
                <a:lnTo>
                  <a:pt x="4248" y="271947"/>
                </a:lnTo>
                <a:lnTo>
                  <a:pt x="1076" y="297982"/>
                </a:lnTo>
                <a:lnTo>
                  <a:pt x="0" y="324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6478" y="3105150"/>
            <a:ext cx="649224" cy="649224"/>
          </a:xfrm>
          <a:custGeom>
            <a:avLst/>
            <a:gdLst/>
            <a:ahLst/>
            <a:cxnLst/>
            <a:rect l="l" t="t" r="r" b="b"/>
            <a:pathLst>
              <a:path w="649224" h="649224">
                <a:moveTo>
                  <a:pt x="0" y="324612"/>
                </a:moveTo>
                <a:lnTo>
                  <a:pt x="1076" y="297982"/>
                </a:lnTo>
                <a:lnTo>
                  <a:pt x="4248" y="271947"/>
                </a:lnTo>
                <a:lnTo>
                  <a:pt x="9434" y="246589"/>
                </a:lnTo>
                <a:lnTo>
                  <a:pt x="16549" y="221991"/>
                </a:lnTo>
                <a:lnTo>
                  <a:pt x="25510" y="198239"/>
                </a:lnTo>
                <a:lnTo>
                  <a:pt x="36233" y="175413"/>
                </a:lnTo>
                <a:lnTo>
                  <a:pt x="48635" y="153599"/>
                </a:lnTo>
                <a:lnTo>
                  <a:pt x="62632" y="132880"/>
                </a:lnTo>
                <a:lnTo>
                  <a:pt x="78141" y="113339"/>
                </a:lnTo>
                <a:lnTo>
                  <a:pt x="95078" y="95059"/>
                </a:lnTo>
                <a:lnTo>
                  <a:pt x="113360" y="78124"/>
                </a:lnTo>
                <a:lnTo>
                  <a:pt x="132902" y="62618"/>
                </a:lnTo>
                <a:lnTo>
                  <a:pt x="153622" y="48623"/>
                </a:lnTo>
                <a:lnTo>
                  <a:pt x="175436" y="36223"/>
                </a:lnTo>
                <a:lnTo>
                  <a:pt x="198260" y="25503"/>
                </a:lnTo>
                <a:lnTo>
                  <a:pt x="222011" y="16544"/>
                </a:lnTo>
                <a:lnTo>
                  <a:pt x="246605" y="9431"/>
                </a:lnTo>
                <a:lnTo>
                  <a:pt x="271959" y="4247"/>
                </a:lnTo>
                <a:lnTo>
                  <a:pt x="297989" y="1075"/>
                </a:lnTo>
                <a:lnTo>
                  <a:pt x="324612" y="0"/>
                </a:lnTo>
                <a:lnTo>
                  <a:pt x="351241" y="1075"/>
                </a:lnTo>
                <a:lnTo>
                  <a:pt x="377276" y="4247"/>
                </a:lnTo>
                <a:lnTo>
                  <a:pt x="402634" y="9431"/>
                </a:lnTo>
                <a:lnTo>
                  <a:pt x="427232" y="16544"/>
                </a:lnTo>
                <a:lnTo>
                  <a:pt x="450984" y="25503"/>
                </a:lnTo>
                <a:lnTo>
                  <a:pt x="473810" y="36223"/>
                </a:lnTo>
                <a:lnTo>
                  <a:pt x="495624" y="48623"/>
                </a:lnTo>
                <a:lnTo>
                  <a:pt x="516343" y="62618"/>
                </a:lnTo>
                <a:lnTo>
                  <a:pt x="535884" y="78124"/>
                </a:lnTo>
                <a:lnTo>
                  <a:pt x="554164" y="95059"/>
                </a:lnTo>
                <a:lnTo>
                  <a:pt x="571099" y="113339"/>
                </a:lnTo>
                <a:lnTo>
                  <a:pt x="586605" y="132880"/>
                </a:lnTo>
                <a:lnTo>
                  <a:pt x="600600" y="153599"/>
                </a:lnTo>
                <a:lnTo>
                  <a:pt x="613000" y="175413"/>
                </a:lnTo>
                <a:lnTo>
                  <a:pt x="623720" y="198239"/>
                </a:lnTo>
                <a:lnTo>
                  <a:pt x="632679" y="221991"/>
                </a:lnTo>
                <a:lnTo>
                  <a:pt x="639792" y="246589"/>
                </a:lnTo>
                <a:lnTo>
                  <a:pt x="644976" y="271947"/>
                </a:lnTo>
                <a:lnTo>
                  <a:pt x="648148" y="297982"/>
                </a:lnTo>
                <a:lnTo>
                  <a:pt x="649224" y="324612"/>
                </a:lnTo>
                <a:lnTo>
                  <a:pt x="648148" y="351241"/>
                </a:lnTo>
                <a:lnTo>
                  <a:pt x="644976" y="377276"/>
                </a:lnTo>
                <a:lnTo>
                  <a:pt x="639792" y="402634"/>
                </a:lnTo>
                <a:lnTo>
                  <a:pt x="632679" y="427232"/>
                </a:lnTo>
                <a:lnTo>
                  <a:pt x="623720" y="450984"/>
                </a:lnTo>
                <a:lnTo>
                  <a:pt x="613000" y="473810"/>
                </a:lnTo>
                <a:lnTo>
                  <a:pt x="600600" y="495624"/>
                </a:lnTo>
                <a:lnTo>
                  <a:pt x="586605" y="516343"/>
                </a:lnTo>
                <a:lnTo>
                  <a:pt x="571099" y="535884"/>
                </a:lnTo>
                <a:lnTo>
                  <a:pt x="554164" y="554164"/>
                </a:lnTo>
                <a:lnTo>
                  <a:pt x="535884" y="571099"/>
                </a:lnTo>
                <a:lnTo>
                  <a:pt x="516343" y="586605"/>
                </a:lnTo>
                <a:lnTo>
                  <a:pt x="495624" y="600600"/>
                </a:lnTo>
                <a:lnTo>
                  <a:pt x="473810" y="613000"/>
                </a:lnTo>
                <a:lnTo>
                  <a:pt x="450984" y="623720"/>
                </a:lnTo>
                <a:lnTo>
                  <a:pt x="427232" y="632679"/>
                </a:lnTo>
                <a:lnTo>
                  <a:pt x="402634" y="639792"/>
                </a:lnTo>
                <a:lnTo>
                  <a:pt x="377276" y="644976"/>
                </a:lnTo>
                <a:lnTo>
                  <a:pt x="351241" y="648148"/>
                </a:lnTo>
                <a:lnTo>
                  <a:pt x="324612" y="649224"/>
                </a:lnTo>
                <a:lnTo>
                  <a:pt x="297989" y="648148"/>
                </a:lnTo>
                <a:lnTo>
                  <a:pt x="271959" y="644976"/>
                </a:lnTo>
                <a:lnTo>
                  <a:pt x="246605" y="639792"/>
                </a:lnTo>
                <a:lnTo>
                  <a:pt x="222011" y="632679"/>
                </a:lnTo>
                <a:lnTo>
                  <a:pt x="198260" y="623720"/>
                </a:lnTo>
                <a:lnTo>
                  <a:pt x="175436" y="613000"/>
                </a:lnTo>
                <a:lnTo>
                  <a:pt x="153622" y="600600"/>
                </a:lnTo>
                <a:lnTo>
                  <a:pt x="132902" y="586605"/>
                </a:lnTo>
                <a:lnTo>
                  <a:pt x="113360" y="571099"/>
                </a:lnTo>
                <a:lnTo>
                  <a:pt x="95078" y="554164"/>
                </a:lnTo>
                <a:lnTo>
                  <a:pt x="78141" y="535884"/>
                </a:lnTo>
                <a:lnTo>
                  <a:pt x="62632" y="516343"/>
                </a:lnTo>
                <a:lnTo>
                  <a:pt x="48635" y="495624"/>
                </a:lnTo>
                <a:lnTo>
                  <a:pt x="36233" y="473810"/>
                </a:lnTo>
                <a:lnTo>
                  <a:pt x="25510" y="450984"/>
                </a:lnTo>
                <a:lnTo>
                  <a:pt x="16549" y="427232"/>
                </a:lnTo>
                <a:lnTo>
                  <a:pt x="9434" y="402634"/>
                </a:lnTo>
                <a:lnTo>
                  <a:pt x="4248" y="377276"/>
                </a:lnTo>
                <a:lnTo>
                  <a:pt x="1076" y="351241"/>
                </a:lnTo>
                <a:lnTo>
                  <a:pt x="0" y="324612"/>
                </a:lnTo>
                <a:close/>
              </a:path>
            </a:pathLst>
          </a:custGeom>
          <a:ln w="28575">
            <a:solidFill>
              <a:srgbClr val="DEEB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3919" y="3212591"/>
            <a:ext cx="432816" cy="4328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70459" y="176815"/>
            <a:ext cx="32684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4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sure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400" b="1" spc="-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2400" b="1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400" b="1" spc="0" dirty="0">
                <a:solidFill>
                  <a:srgbClr val="001F5F"/>
                </a:solidFill>
                <a:latin typeface="Arial"/>
                <a:cs typeface="Arial"/>
              </a:rPr>
              <a:t>zione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0459" y="618775"/>
            <a:ext cx="11193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06753" y="618775"/>
            <a:ext cx="24790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poss</a:t>
            </a:r>
            <a:r>
              <a:rPr sz="24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li</a:t>
            </a:r>
            <a:r>
              <a:rPr sz="2400" spc="4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400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24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400" spc="0" dirty="0">
                <a:solidFill>
                  <a:srgbClr val="001F5F"/>
                </a:solidFill>
                <a:latin typeface="Arial"/>
                <a:cs typeface="Arial"/>
              </a:rPr>
              <a:t>venti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11046" y="2635089"/>
            <a:ext cx="242371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spc="20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agg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unta</a:t>
            </a:r>
            <a:r>
              <a:rPr sz="1600" spc="15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mis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ure</a:t>
            </a:r>
            <a:r>
              <a:rPr sz="1600" spc="16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63416" y="2635089"/>
            <a:ext cx="6746967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9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1600" spc="1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20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a,</a:t>
            </a:r>
            <a:r>
              <a:rPr sz="1600" spc="1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ntua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1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specific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1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ige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11046" y="3001230"/>
            <a:ext cx="9197826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sani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600" b="1" spc="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lica</a:t>
            </a:r>
            <a:r>
              <a:rPr sz="1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 prev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terio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mis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1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16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l’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nterno</a:t>
            </a:r>
            <a:r>
              <a:rPr sz="1600" spc="-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i="1" spc="-4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i="1" u="heavy" spc="0" dirty="0">
                <a:solidFill>
                  <a:srgbClr val="001F5F"/>
                </a:solidFill>
                <a:latin typeface="Arial"/>
                <a:cs typeface="Arial"/>
              </a:rPr>
              <a:t>tabella</a:t>
            </a:r>
            <a:r>
              <a:rPr sz="1600" i="1" u="heavy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i="1" u="heavy" spc="-9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potrebb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ro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11046" y="3366990"/>
            <a:ext cx="665298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76094" y="3366990"/>
            <a:ext cx="1329317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em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ntate,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07384" y="3366990"/>
            <a:ext cx="967076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ngo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600" spc="2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74184" y="3366990"/>
            <a:ext cx="96953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ate,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44286" y="3366990"/>
            <a:ext cx="27137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su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14618" y="3366990"/>
            <a:ext cx="1285536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dis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osizi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01458" y="3366990"/>
            <a:ext cx="517738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20583" y="3366990"/>
            <a:ext cx="80110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61831" y="3366990"/>
            <a:ext cx="951652" cy="593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660">
              <a:lnSpc>
                <a:spcPts val="1730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sani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ie</a:t>
            </a:r>
            <a:endParaRPr sz="1600">
              <a:latin typeface="Arial"/>
              <a:cs typeface="Arial"/>
            </a:endParaRPr>
          </a:p>
          <a:p>
            <a:pPr marL="12700" marR="5219">
              <a:lnSpc>
                <a:spcPct val="95825"/>
              </a:lnSpc>
              <a:spcBef>
                <a:spcPts val="953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13391" y="3366990"/>
            <a:ext cx="35011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62971" y="3366990"/>
            <a:ext cx="147244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1046" y="3732750"/>
            <a:ext cx="634844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onten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mento</a:t>
            </a:r>
            <a:r>
              <a:rPr sz="1600" spc="11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17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rco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rale/prote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dei</a:t>
            </a:r>
            <a:r>
              <a:rPr sz="1600" spc="17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oratori,</a:t>
            </a:r>
            <a:r>
              <a:rPr sz="1600" spc="1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86446" y="3732750"/>
            <a:ext cx="1147908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35667" y="3732750"/>
            <a:ext cx="16850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30739" y="3732750"/>
            <a:ext cx="48247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11046" y="4098263"/>
            <a:ext cx="5199833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famig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qual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izio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9061" y="4098263"/>
            <a:ext cx="1157746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rin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005673" y="3038475"/>
            <a:ext cx="6123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41705" y="2702887"/>
            <a:ext cx="97149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4130" dirty="0">
                <a:solidFill>
                  <a:srgbClr val="FFFFFF"/>
                </a:solidFill>
                <a:latin typeface="Segoe Print"/>
                <a:cs typeface="Segoe Print"/>
              </a:rPr>
              <a:t>FAQ</a:t>
            </a:r>
            <a:endParaRPr sz="32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9090" y="1299209"/>
            <a:ext cx="11515344" cy="637032"/>
          </a:xfrm>
          <a:custGeom>
            <a:avLst/>
            <a:gdLst/>
            <a:ahLst/>
            <a:cxnLst/>
            <a:rect l="l" t="t" r="r" b="b"/>
            <a:pathLst>
              <a:path w="11515344" h="637032">
                <a:moveTo>
                  <a:pt x="0" y="637032"/>
                </a:moveTo>
                <a:lnTo>
                  <a:pt x="11515344" y="637032"/>
                </a:lnTo>
                <a:lnTo>
                  <a:pt x="11515344" y="0"/>
                </a:lnTo>
                <a:lnTo>
                  <a:pt x="0" y="0"/>
                </a:lnTo>
                <a:lnTo>
                  <a:pt x="0" y="637032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3944" y="110942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6992" y="1062253"/>
            <a:ext cx="1191768" cy="528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0" y="223520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4"/>
                </a:lnTo>
                <a:lnTo>
                  <a:pt x="1276604" y="252984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20"/>
                </a:lnTo>
                <a:lnTo>
                  <a:pt x="1306067" y="29464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4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4"/>
                </a:lnTo>
                <a:lnTo>
                  <a:pt x="1306067" y="223520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4"/>
                </a:lnTo>
                <a:lnTo>
                  <a:pt x="29502" y="252984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20"/>
                </a:lnTo>
                <a:lnTo>
                  <a:pt x="0" y="29464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solidFill>
            <a:srgbClr val="DEE3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3944" y="226766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6992" y="2220493"/>
            <a:ext cx="1164336" cy="5288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0" y="223519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3"/>
                </a:lnTo>
                <a:lnTo>
                  <a:pt x="1276604" y="252983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19"/>
                </a:lnTo>
                <a:lnTo>
                  <a:pt x="1306067" y="29463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3"/>
                </a:lnTo>
                <a:lnTo>
                  <a:pt x="1306067" y="223519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3"/>
                </a:lnTo>
                <a:lnTo>
                  <a:pt x="29502" y="252983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19"/>
                </a:lnTo>
                <a:lnTo>
                  <a:pt x="0" y="29463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9882" y="202380"/>
            <a:ext cx="1338423" cy="715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Dom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nde</a:t>
            </a:r>
            <a:endParaRPr sz="2200">
              <a:latin typeface="Arial"/>
              <a:cs typeface="Arial"/>
            </a:endParaRPr>
          </a:p>
          <a:p>
            <a:pPr marL="12700" marR="41833">
              <a:lnSpc>
                <a:spcPct val="95825"/>
              </a:lnSpc>
              <a:spcBef>
                <a:spcPts val="592"/>
              </a:spcBef>
            </a:pPr>
            <a:r>
              <a:rPr sz="2200" spc="-1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AQ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30556" y="202380"/>
            <a:ext cx="1261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frequ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1756" y="1197957"/>
            <a:ext cx="93216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1756" y="2356578"/>
            <a:ext cx="90493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9090" y="2457450"/>
            <a:ext cx="11515344" cy="3102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06832" marR="72638">
              <a:lnSpc>
                <a:spcPts val="1885"/>
              </a:lnSpc>
              <a:spcBef>
                <a:spcPts val="3092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ento</a:t>
            </a:r>
            <a:r>
              <a:rPr sz="1600" spc="-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perso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tate</a:t>
            </a:r>
            <a:r>
              <a:rPr sz="1600" spc="-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7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-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agno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-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600" spc="-9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ottopo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-5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mis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ra</a:t>
            </a:r>
            <a:r>
              <a:rPr sz="1600" b="1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dell’isola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 </a:t>
            </a:r>
            <a:endParaRPr sz="1600">
              <a:latin typeface="Arial"/>
              <a:cs typeface="Arial"/>
            </a:endParaRPr>
          </a:p>
          <a:p>
            <a:pPr marL="106832" marR="72638">
              <a:lnSpc>
                <a:spcPts val="1885"/>
              </a:lnSpc>
              <a:spcBef>
                <a:spcPts val="1067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1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16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rientro</a:t>
            </a:r>
            <a:r>
              <a:rPr sz="1600" spc="1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1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600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rio</a:t>
            </a:r>
            <a:r>
              <a:rPr sz="1600" spc="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l’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esito</a:t>
            </a:r>
            <a:r>
              <a:rPr sz="1600" b="1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neg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1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1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14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10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rapido</a:t>
            </a:r>
            <a:r>
              <a:rPr sz="1600" spc="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are </a:t>
            </a:r>
            <a:r>
              <a:rPr sz="1600" spc="2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1600" spc="3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1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negat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o,</a:t>
            </a:r>
            <a:r>
              <a:rPr sz="1600" spc="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1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endParaRPr sz="1600">
              <a:latin typeface="Arial"/>
              <a:cs typeface="Arial"/>
            </a:endParaRPr>
          </a:p>
          <a:p>
            <a:pPr marL="106832" marR="72638">
              <a:lnSpc>
                <a:spcPts val="1839"/>
              </a:lnSpc>
              <a:spcBef>
                <a:spcPts val="1067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entri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ati</a:t>
            </a:r>
            <a:r>
              <a:rPr sz="1600" spc="-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ò</a:t>
            </a:r>
            <a:r>
              <a:rPr sz="16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ili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tati</a:t>
            </a:r>
            <a:r>
              <a:rPr sz="1600" spc="-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term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-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ament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06832">
              <a:lnSpc>
                <a:spcPts val="2260"/>
              </a:lnSpc>
              <a:spcBef>
                <a:spcPts val="1154"/>
              </a:spcBef>
            </a:pP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Per</a:t>
            </a:r>
            <a:r>
              <a:rPr sz="2400" b="1" spc="-27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ulterio</a:t>
            </a:r>
            <a:r>
              <a:rPr sz="2400" b="1" spc="-9" baseline="8261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i</a:t>
            </a:r>
            <a:r>
              <a:rPr sz="2400" b="1" spc="-34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p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pro</a:t>
            </a:r>
            <a:r>
              <a:rPr sz="2400" b="1" spc="-4" baseline="8261" dirty="0">
                <a:solidFill>
                  <a:srgbClr val="001F5F"/>
                </a:solidFill>
                <a:latin typeface="Segoe Print"/>
                <a:cs typeface="Segoe Print"/>
              </a:rPr>
              <a:t>f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on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d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imenti</a:t>
            </a:r>
            <a:r>
              <a:rPr sz="2400" b="1" spc="-84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si</a:t>
            </a:r>
            <a:r>
              <a:rPr sz="2400" b="1" spc="-6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-4" baseline="8261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iman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d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2400" b="1" spc="-38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alle</a:t>
            </a:r>
            <a:r>
              <a:rPr sz="2400" b="1" spc="-41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ci</a:t>
            </a:r>
            <a:r>
              <a:rPr sz="2400" b="1" spc="-9" baseline="8261" dirty="0">
                <a:solidFill>
                  <a:srgbClr val="001F5F"/>
                </a:solidFill>
                <a:latin typeface="Segoe Print"/>
                <a:cs typeface="Segoe Print"/>
              </a:rPr>
              <a:t>r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colari</a:t>
            </a:r>
            <a:r>
              <a:rPr sz="2400" b="1" spc="-24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d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l</a:t>
            </a:r>
            <a:r>
              <a:rPr sz="2400" b="1" spc="-33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M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inis</a:t>
            </a:r>
            <a:r>
              <a:rPr sz="2400" b="1" spc="-4" baseline="8261" dirty="0">
                <a:solidFill>
                  <a:srgbClr val="001F5F"/>
                </a:solidFill>
                <a:latin typeface="Segoe Print"/>
                <a:cs typeface="Segoe Print"/>
              </a:rPr>
              <a:t>t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ero</a:t>
            </a:r>
            <a:r>
              <a:rPr sz="2400" b="1" spc="-39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d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l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l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2400" b="1" spc="-57" baseline="8261" dirty="0">
                <a:solidFill>
                  <a:srgbClr val="001F5F"/>
                </a:solidFill>
                <a:latin typeface="Segoe Print"/>
                <a:cs typeface="Segoe Print"/>
              </a:rPr>
              <a:t> 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S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a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lut</a:t>
            </a:r>
            <a:r>
              <a:rPr sz="2400" b="1" spc="4" baseline="8261" dirty="0">
                <a:solidFill>
                  <a:srgbClr val="001F5F"/>
                </a:solidFill>
                <a:latin typeface="Segoe Print"/>
                <a:cs typeface="Segoe Print"/>
              </a:rPr>
              <a:t>e</a:t>
            </a:r>
            <a:r>
              <a:rPr sz="2400" b="1" spc="0" baseline="8261" dirty="0">
                <a:solidFill>
                  <a:srgbClr val="001F5F"/>
                </a:solidFill>
                <a:latin typeface="Segoe Print"/>
                <a:cs typeface="Segoe Print"/>
              </a:rPr>
              <a:t>:</a:t>
            </a:r>
            <a:endParaRPr sz="1600">
              <a:latin typeface="Segoe Print"/>
              <a:cs typeface="Segoe Print"/>
            </a:endParaRPr>
          </a:p>
          <a:p>
            <a:pPr marL="431444">
              <a:lnSpc>
                <a:spcPct val="107747"/>
              </a:lnSpc>
              <a:spcBef>
                <a:spcPts val="791"/>
              </a:spcBef>
            </a:pPr>
            <a:r>
              <a:rPr sz="1600" spc="0" dirty="0">
                <a:solidFill>
                  <a:srgbClr val="001F5F"/>
                </a:solidFill>
                <a:latin typeface="MS UI Gothic"/>
                <a:cs typeface="MS UI Gothic"/>
                <a:hlinkClick r:id="rId7"/>
              </a:rPr>
              <a:t>✓ </a:t>
            </a:r>
            <a:r>
              <a:rPr sz="1600" spc="213" dirty="0">
                <a:solidFill>
                  <a:srgbClr val="001F5F"/>
                </a:solidFill>
                <a:latin typeface="MS UI Gothic"/>
                <a:cs typeface="MS UI Gothic"/>
                <a:hlinkClick r:id="rId7"/>
              </a:rPr>
              <a:t> </a:t>
            </a:r>
            <a:r>
              <a:rPr sz="1600" spc="-364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Circo</a:t>
            </a:r>
            <a:r>
              <a:rPr sz="1600" u="heavy" spc="4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l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a</a:t>
            </a:r>
            <a:r>
              <a:rPr sz="1600" u="heavy" spc="-4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r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e</a:t>
            </a:r>
            <a:r>
              <a:rPr sz="1600" u="heavy" spc="-63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n.</a:t>
            </a:r>
            <a:r>
              <a:rPr sz="1600" u="heavy" spc="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60136</a:t>
            </a:r>
            <a:r>
              <a:rPr sz="1600" u="heavy" spc="-44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del</a:t>
            </a:r>
            <a:r>
              <a:rPr sz="1600" u="heavy" spc="-16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30</a:t>
            </a:r>
            <a:r>
              <a:rPr sz="1600" u="heavy" spc="-17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di</a:t>
            </a:r>
            <a:r>
              <a:rPr sz="1600" u="heavy" spc="9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c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emb</a:t>
            </a:r>
            <a:r>
              <a:rPr sz="1600" u="heavy" spc="-4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r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e</a:t>
            </a:r>
            <a:r>
              <a:rPr sz="1600" u="heavy" spc="-6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2021</a:t>
            </a:r>
            <a:endParaRPr sz="1600">
              <a:latin typeface="Arial"/>
              <a:cs typeface="Arial"/>
            </a:endParaRPr>
          </a:p>
          <a:p>
            <a:pPr marL="431444">
              <a:lnSpc>
                <a:spcPct val="107747"/>
              </a:lnSpc>
              <a:spcBef>
                <a:spcPts val="1299"/>
              </a:spcBef>
            </a:pPr>
            <a:r>
              <a:rPr sz="1600" spc="0" dirty="0">
                <a:solidFill>
                  <a:srgbClr val="001F5F"/>
                </a:solidFill>
                <a:latin typeface="MS UI Gothic"/>
                <a:cs typeface="MS UI Gothic"/>
                <a:hlinkClick r:id="rId8"/>
              </a:rPr>
              <a:t>✓ </a:t>
            </a:r>
            <a:r>
              <a:rPr sz="1600" spc="213" dirty="0">
                <a:solidFill>
                  <a:srgbClr val="001F5F"/>
                </a:solidFill>
                <a:latin typeface="MS UI Gothic"/>
                <a:cs typeface="MS UI Gothic"/>
                <a:hlinkClick r:id="rId8"/>
              </a:rPr>
              <a:t> </a:t>
            </a:r>
            <a:r>
              <a:rPr sz="1600" spc="-364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C</a:t>
            </a:r>
            <a:r>
              <a:rPr sz="1600" u="heavy" spc="4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i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rco</a:t>
            </a:r>
            <a:r>
              <a:rPr sz="1600" u="heavy" spc="9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l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are</a:t>
            </a:r>
            <a:r>
              <a:rPr sz="1600" u="heavy" spc="-63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n.</a:t>
            </a:r>
            <a:r>
              <a:rPr sz="1600" u="heavy" spc="5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19680</a:t>
            </a:r>
            <a:r>
              <a:rPr sz="1600" u="heavy" spc="-44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del</a:t>
            </a:r>
            <a:r>
              <a:rPr sz="1600" u="heavy" spc="-16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30</a:t>
            </a:r>
            <a:r>
              <a:rPr sz="1600" u="heavy" spc="-17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mar</a:t>
            </a:r>
            <a:r>
              <a:rPr sz="1600" u="heavy" spc="4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z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o</a:t>
            </a:r>
            <a:r>
              <a:rPr sz="1600" u="heavy" spc="-29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1600" u="heavy" spc="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2022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9090" y="1299209"/>
            <a:ext cx="11515344" cy="637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06832">
              <a:lnSpc>
                <a:spcPct val="95825"/>
              </a:lnSpc>
              <a:spcBef>
                <a:spcPts val="1000"/>
              </a:spcBef>
            </a:pP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mis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b="1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precauz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ali</a:t>
            </a:r>
            <a:r>
              <a:rPr sz="1600" b="1" spc="-7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-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oggetti</a:t>
            </a:r>
            <a:r>
              <a:rPr sz="160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onfermati</a:t>
            </a:r>
            <a:r>
              <a:rPr sz="16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1867712" y="4567682"/>
            <a:ext cx="5646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093386" y="4567682"/>
            <a:ext cx="5824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2715514" y="4567682"/>
            <a:ext cx="5638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042429" y="4567682"/>
            <a:ext cx="5713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3325114" y="4567682"/>
            <a:ext cx="5638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4216630" y="4567682"/>
            <a:ext cx="5641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867709" y="5009896"/>
            <a:ext cx="564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093301" y="5009896"/>
            <a:ext cx="5833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715514" y="5009896"/>
            <a:ext cx="5638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042530" y="5009896"/>
            <a:ext cx="5703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325114" y="5009896"/>
            <a:ext cx="5638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945188" y="5009896"/>
            <a:ext cx="5810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9090" y="1299209"/>
            <a:ext cx="11515344" cy="637032"/>
          </a:xfrm>
          <a:custGeom>
            <a:avLst/>
            <a:gdLst/>
            <a:ahLst/>
            <a:cxnLst/>
            <a:rect l="l" t="t" r="r" b="b"/>
            <a:pathLst>
              <a:path w="11515344" h="637032">
                <a:moveTo>
                  <a:pt x="0" y="637032"/>
                </a:moveTo>
                <a:lnTo>
                  <a:pt x="11515344" y="637032"/>
                </a:lnTo>
                <a:lnTo>
                  <a:pt x="11515344" y="0"/>
                </a:lnTo>
                <a:lnTo>
                  <a:pt x="0" y="0"/>
                </a:lnTo>
                <a:lnTo>
                  <a:pt x="0" y="637032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944" y="110942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992" y="1062253"/>
            <a:ext cx="1191768" cy="528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0" y="223520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4"/>
                </a:lnTo>
                <a:lnTo>
                  <a:pt x="1276604" y="252984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20"/>
                </a:lnTo>
                <a:lnTo>
                  <a:pt x="1306067" y="29464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4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4"/>
                </a:lnTo>
                <a:lnTo>
                  <a:pt x="1306067" y="223520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4"/>
                </a:lnTo>
                <a:lnTo>
                  <a:pt x="29502" y="252984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20"/>
                </a:lnTo>
                <a:lnTo>
                  <a:pt x="0" y="29464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solidFill>
            <a:srgbClr val="DEE3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944" y="226766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6992" y="2220493"/>
            <a:ext cx="1164336" cy="5288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0" y="223519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3"/>
                </a:lnTo>
                <a:lnTo>
                  <a:pt x="1276604" y="252983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19"/>
                </a:lnTo>
                <a:lnTo>
                  <a:pt x="1306067" y="29463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3"/>
                </a:lnTo>
                <a:lnTo>
                  <a:pt x="1306067" y="223519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3"/>
                </a:lnTo>
                <a:lnTo>
                  <a:pt x="29502" y="252983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19"/>
                </a:lnTo>
                <a:lnTo>
                  <a:pt x="0" y="29463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9882" y="202380"/>
            <a:ext cx="1338423" cy="715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Dom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nde</a:t>
            </a:r>
            <a:endParaRPr sz="2200">
              <a:latin typeface="Arial"/>
              <a:cs typeface="Arial"/>
            </a:endParaRPr>
          </a:p>
          <a:p>
            <a:pPr marL="12700" marR="41833">
              <a:lnSpc>
                <a:spcPct val="95825"/>
              </a:lnSpc>
              <a:spcBef>
                <a:spcPts val="592"/>
              </a:spcBef>
            </a:pPr>
            <a:r>
              <a:rPr sz="2200" spc="-1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AQ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0556" y="202380"/>
            <a:ext cx="1261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frequ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756" y="1197957"/>
            <a:ext cx="93216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56" y="2356578"/>
            <a:ext cx="90493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090" y="2457450"/>
            <a:ext cx="11515344" cy="3102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25"/>
              </a:spcBef>
            </a:pPr>
            <a:endParaRPr sz="550"/>
          </a:p>
          <a:p>
            <a:pPr marL="106832" marR="69590">
              <a:lnSpc>
                <a:spcPts val="1885"/>
              </a:lnSpc>
              <a:spcBef>
                <a:spcPts val="7000"/>
              </a:spcBef>
            </a:pP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ì.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-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prece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-4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onferma</a:t>
            </a:r>
            <a:r>
              <a:rPr sz="1600" spc="-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l’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1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b="1" spc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ma</a:t>
            </a:r>
            <a:r>
              <a:rPr sz="1600" b="1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rag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-7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600" spc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spc="-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mpatti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la </a:t>
            </a:r>
            <a:endParaRPr sz="1600">
              <a:latin typeface="Arial"/>
              <a:cs typeface="Arial"/>
            </a:endParaRPr>
          </a:p>
          <a:p>
            <a:pPr marL="106832" marR="69590">
              <a:lnSpc>
                <a:spcPts val="1839"/>
              </a:lnSpc>
              <a:spcBef>
                <a:spcPts val="1065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-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rus</a:t>
            </a:r>
            <a:r>
              <a:rPr sz="1600" spc="-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ha</a:t>
            </a:r>
            <a:r>
              <a:rPr sz="1600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-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tutti</a:t>
            </a:r>
            <a:r>
              <a:rPr sz="16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gradi</a:t>
            </a:r>
            <a:r>
              <a:rPr sz="16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-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tema</a:t>
            </a:r>
            <a:r>
              <a:rPr sz="160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6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truz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6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forma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06832">
              <a:lnSpc>
                <a:spcPct val="95825"/>
              </a:lnSpc>
              <a:spcBef>
                <a:spcPts val="106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Con </a:t>
            </a:r>
            <a:r>
              <a:rPr sz="1600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spc="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nota </a:t>
            </a:r>
            <a:r>
              <a:rPr sz="1600" spc="10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ranno </a:t>
            </a:r>
            <a:r>
              <a:rPr sz="1600" spc="7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rnite </a:t>
            </a:r>
            <a:r>
              <a:rPr sz="1600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600" spc="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600" spc="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 </a:t>
            </a:r>
            <a:r>
              <a:rPr sz="1600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600" spc="1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truz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600" b="1" spc="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600" b="1" spc="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per </a:t>
            </a:r>
            <a:r>
              <a:rPr sz="1600" b="1" spc="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la </a:t>
            </a:r>
            <a:r>
              <a:rPr sz="1600" b="1" spc="1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ila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ne </a:t>
            </a:r>
            <a:r>
              <a:rPr sz="1600" b="1" spc="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lla</a:t>
            </a:r>
            <a:endParaRPr sz="1600">
              <a:latin typeface="Arial"/>
              <a:cs typeface="Arial"/>
            </a:endParaRPr>
          </a:p>
          <a:p>
            <a:pPr marL="106832">
              <a:lnSpc>
                <a:spcPct val="95825"/>
              </a:lnSpc>
              <a:spcBef>
                <a:spcPts val="1040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rile</a:t>
            </a:r>
            <a:r>
              <a:rPr sz="1600" b="1" spc="-3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azio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1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600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ponib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ma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090" y="1299209"/>
            <a:ext cx="11515344" cy="637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06832">
              <a:lnSpc>
                <a:spcPct val="95825"/>
              </a:lnSpc>
              <a:spcBef>
                <a:spcPts val="1000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Perman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-7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orag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b="1" spc="-3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solidFill>
            <a:srgbClr val="DEE3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944" y="226766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992" y="2220493"/>
            <a:ext cx="1164336" cy="528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0" y="223519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3"/>
                </a:lnTo>
                <a:lnTo>
                  <a:pt x="1276604" y="252983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19"/>
                </a:lnTo>
                <a:lnTo>
                  <a:pt x="1306067" y="29463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3"/>
                </a:lnTo>
                <a:lnTo>
                  <a:pt x="1306067" y="223519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3"/>
                </a:lnTo>
                <a:lnTo>
                  <a:pt x="29502" y="252983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19"/>
                </a:lnTo>
                <a:lnTo>
                  <a:pt x="0" y="29463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090" y="1299209"/>
            <a:ext cx="11515344" cy="637032"/>
          </a:xfrm>
          <a:custGeom>
            <a:avLst/>
            <a:gdLst/>
            <a:ahLst/>
            <a:cxnLst/>
            <a:rect l="l" t="t" r="r" b="b"/>
            <a:pathLst>
              <a:path w="11515344" h="637032">
                <a:moveTo>
                  <a:pt x="0" y="637032"/>
                </a:moveTo>
                <a:lnTo>
                  <a:pt x="11515344" y="637032"/>
                </a:lnTo>
                <a:lnTo>
                  <a:pt x="11515344" y="0"/>
                </a:lnTo>
                <a:lnTo>
                  <a:pt x="0" y="0"/>
                </a:lnTo>
                <a:lnTo>
                  <a:pt x="0" y="637032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3944" y="110942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6992" y="1062253"/>
            <a:ext cx="1191768" cy="5288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0" y="223520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4"/>
                </a:lnTo>
                <a:lnTo>
                  <a:pt x="1276604" y="252984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20"/>
                </a:lnTo>
                <a:lnTo>
                  <a:pt x="1306067" y="29464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4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4"/>
                </a:lnTo>
                <a:lnTo>
                  <a:pt x="1306067" y="223520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4"/>
                </a:lnTo>
                <a:lnTo>
                  <a:pt x="29502" y="252984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20"/>
                </a:lnTo>
                <a:lnTo>
                  <a:pt x="0" y="29464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9882" y="202380"/>
            <a:ext cx="1338423" cy="715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Dom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nde</a:t>
            </a:r>
            <a:endParaRPr sz="2200">
              <a:latin typeface="Arial"/>
              <a:cs typeface="Arial"/>
            </a:endParaRPr>
          </a:p>
          <a:p>
            <a:pPr marL="12700" marR="41833">
              <a:lnSpc>
                <a:spcPct val="95825"/>
              </a:lnSpc>
              <a:spcBef>
                <a:spcPts val="592"/>
              </a:spcBef>
            </a:pPr>
            <a:r>
              <a:rPr sz="2200" spc="-1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AQ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0556" y="202380"/>
            <a:ext cx="1261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frequ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756" y="1197957"/>
            <a:ext cx="93216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56" y="2356578"/>
            <a:ext cx="90493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090" y="2457450"/>
            <a:ext cx="11515344" cy="3102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06832" marR="71084">
              <a:lnSpc>
                <a:spcPts val="1885"/>
              </a:lnSpc>
              <a:spcBef>
                <a:spcPts val="5135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partire</a:t>
            </a:r>
            <a:r>
              <a:rPr sz="16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dal</a:t>
            </a:r>
            <a:r>
              <a:rPr sz="1600" spc="-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1°</a:t>
            </a:r>
            <a:r>
              <a:rPr sz="1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set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b="1" spc="-3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2022</a:t>
            </a:r>
            <a:r>
              <a:rPr sz="1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-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non</a:t>
            </a:r>
            <a:r>
              <a:rPr sz="1600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rme</a:t>
            </a:r>
            <a:r>
              <a:rPr sz="1600" b="1" spc="-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speciali</a:t>
            </a:r>
            <a:r>
              <a:rPr sz="1600" b="1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rus</a:t>
            </a:r>
            <a:r>
              <a:rPr sz="1600" spc="-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2. </a:t>
            </a:r>
            <a:endParaRPr sz="1600">
              <a:latin typeface="Arial"/>
              <a:cs typeface="Arial"/>
            </a:endParaRPr>
          </a:p>
          <a:p>
            <a:pPr marL="106832" marR="71084">
              <a:lnSpc>
                <a:spcPts val="1839"/>
              </a:lnSpc>
              <a:spcBef>
                <a:spcPts val="1067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Alla </a:t>
            </a:r>
            <a:r>
              <a:rPr sz="1600" spc="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e, </a:t>
            </a:r>
            <a:r>
              <a:rPr sz="1600" spc="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pert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nto,</a:t>
            </a:r>
            <a:r>
              <a:rPr sz="1600" spc="4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38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spc="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tuaz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4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dem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38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6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ag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ornamento</a:t>
            </a:r>
            <a:r>
              <a:rPr sz="1600" spc="3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 </a:t>
            </a:r>
            <a:r>
              <a:rPr sz="1600" spc="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adro</a:t>
            </a:r>
            <a:r>
              <a:rPr sz="1600" spc="4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rm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endParaRPr sz="1600">
              <a:latin typeface="Arial"/>
              <a:cs typeface="Arial"/>
            </a:endParaRPr>
          </a:p>
          <a:p>
            <a:pPr marL="106832" marR="71084">
              <a:lnSpc>
                <a:spcPts val="1839"/>
              </a:lnSpc>
              <a:spcBef>
                <a:spcPts val="1041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proce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ad</a:t>
            </a:r>
            <a:r>
              <a:rPr sz="1600" spc="5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erif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enta di</a:t>
            </a:r>
            <a:r>
              <a:rPr sz="1600" spc="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utare</a:t>
            </a:r>
            <a:r>
              <a:rPr sz="1600" spc="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una</a:t>
            </a:r>
            <a:r>
              <a:rPr sz="1600" spc="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entua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mod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3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oro</a:t>
            </a:r>
            <a:r>
              <a:rPr sz="1600" spc="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ai</a:t>
            </a:r>
            <a:r>
              <a:rPr sz="1600" spc="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endParaRPr sz="1600">
              <a:latin typeface="Arial"/>
              <a:cs typeface="Arial"/>
            </a:endParaRPr>
          </a:p>
          <a:p>
            <a:pPr marL="106832" marR="71084">
              <a:lnSpc>
                <a:spcPts val="1885"/>
              </a:lnSpc>
              <a:spcBef>
                <a:spcPts val="1041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ute</a:t>
            </a:r>
            <a:r>
              <a:rPr sz="1600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urez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dei</a:t>
            </a:r>
            <a:r>
              <a:rPr sz="1600" spc="-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orator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6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tal</a:t>
            </a:r>
            <a:r>
              <a:rPr sz="1600" spc="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o,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rigente</a:t>
            </a:r>
            <a:r>
              <a:rPr sz="1600" spc="-4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gra</a:t>
            </a:r>
            <a:r>
              <a:rPr sz="1600" spc="-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Doc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b="1" spc="-6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3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tazione</a:t>
            </a:r>
            <a:r>
              <a:rPr sz="1600" b="1" spc="-5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ris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hi</a:t>
            </a:r>
            <a:r>
              <a:rPr sz="1600" b="1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endParaRPr sz="1600">
              <a:latin typeface="Arial"/>
              <a:cs typeface="Arial"/>
            </a:endParaRPr>
          </a:p>
          <a:p>
            <a:pPr marL="106832" marR="71084">
              <a:lnSpc>
                <a:spcPts val="1885"/>
              </a:lnSpc>
              <a:spcBef>
                <a:spcPts val="1067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rischi</a:t>
            </a:r>
            <a:r>
              <a:rPr sz="1600" b="1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-1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erferen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abora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11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respo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-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8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protez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090" y="1299209"/>
            <a:ext cx="11515344" cy="637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06832">
              <a:lnSpc>
                <a:spcPct val="95825"/>
              </a:lnSpc>
              <a:spcBef>
                <a:spcPts val="1000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È</a:t>
            </a:r>
            <a:r>
              <a:rPr sz="16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ario</a:t>
            </a:r>
            <a:r>
              <a:rPr sz="1600" spc="-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agg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orna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6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Doc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b="1" spc="-5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600" b="1" spc="-3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alu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dei</a:t>
            </a:r>
            <a:r>
              <a:rPr sz="1600" b="1" spc="-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rischi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9090" y="2457450"/>
            <a:ext cx="11515344" cy="3704844"/>
          </a:xfrm>
          <a:custGeom>
            <a:avLst/>
            <a:gdLst/>
            <a:ahLst/>
            <a:cxnLst/>
            <a:rect l="l" t="t" r="r" b="b"/>
            <a:pathLst>
              <a:path w="11515344" h="3704844">
                <a:moveTo>
                  <a:pt x="0" y="3704844"/>
                </a:moveTo>
                <a:lnTo>
                  <a:pt x="11515344" y="3704844"/>
                </a:lnTo>
                <a:lnTo>
                  <a:pt x="11515344" y="0"/>
                </a:lnTo>
                <a:lnTo>
                  <a:pt x="0" y="0"/>
                </a:lnTo>
                <a:lnTo>
                  <a:pt x="0" y="3704844"/>
                </a:lnTo>
                <a:close/>
              </a:path>
            </a:pathLst>
          </a:custGeom>
          <a:solidFill>
            <a:srgbClr val="DEE3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9090" y="2457450"/>
            <a:ext cx="11515344" cy="3704844"/>
          </a:xfrm>
          <a:custGeom>
            <a:avLst/>
            <a:gdLst/>
            <a:ahLst/>
            <a:cxnLst/>
            <a:rect l="l" t="t" r="r" b="b"/>
            <a:pathLst>
              <a:path w="11515344" h="3704844">
                <a:moveTo>
                  <a:pt x="0" y="3704844"/>
                </a:moveTo>
                <a:lnTo>
                  <a:pt x="11515344" y="3704844"/>
                </a:lnTo>
                <a:lnTo>
                  <a:pt x="11515344" y="0"/>
                </a:lnTo>
                <a:lnTo>
                  <a:pt x="0" y="0"/>
                </a:lnTo>
                <a:lnTo>
                  <a:pt x="0" y="3704844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944" y="226766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992" y="2220493"/>
            <a:ext cx="1164336" cy="528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0" y="223519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3"/>
                </a:lnTo>
                <a:lnTo>
                  <a:pt x="1276604" y="252983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19"/>
                </a:lnTo>
                <a:lnTo>
                  <a:pt x="1306067" y="29463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3"/>
                </a:lnTo>
                <a:lnTo>
                  <a:pt x="1306067" y="223519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3"/>
                </a:lnTo>
                <a:lnTo>
                  <a:pt x="29502" y="252983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19"/>
                </a:lnTo>
                <a:lnTo>
                  <a:pt x="0" y="29463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090" y="1299209"/>
            <a:ext cx="11515344" cy="637032"/>
          </a:xfrm>
          <a:custGeom>
            <a:avLst/>
            <a:gdLst/>
            <a:ahLst/>
            <a:cxnLst/>
            <a:rect l="l" t="t" r="r" b="b"/>
            <a:pathLst>
              <a:path w="11515344" h="637032">
                <a:moveTo>
                  <a:pt x="0" y="637032"/>
                </a:moveTo>
                <a:lnTo>
                  <a:pt x="11515344" y="637032"/>
                </a:lnTo>
                <a:lnTo>
                  <a:pt x="11515344" y="0"/>
                </a:lnTo>
                <a:lnTo>
                  <a:pt x="0" y="0"/>
                </a:lnTo>
                <a:lnTo>
                  <a:pt x="0" y="637032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3944" y="110942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6992" y="1062253"/>
            <a:ext cx="1191768" cy="5288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0" y="223520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4"/>
                </a:lnTo>
                <a:lnTo>
                  <a:pt x="1276604" y="252984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20"/>
                </a:lnTo>
                <a:lnTo>
                  <a:pt x="1306067" y="29464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4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4"/>
                </a:lnTo>
                <a:lnTo>
                  <a:pt x="1306067" y="223520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4"/>
                </a:lnTo>
                <a:lnTo>
                  <a:pt x="29502" y="252984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20"/>
                </a:lnTo>
                <a:lnTo>
                  <a:pt x="0" y="29464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9882" y="202380"/>
            <a:ext cx="1338423" cy="715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Dom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nde</a:t>
            </a:r>
            <a:endParaRPr sz="2200">
              <a:latin typeface="Arial"/>
              <a:cs typeface="Arial"/>
            </a:endParaRPr>
          </a:p>
          <a:p>
            <a:pPr marL="12700" marR="41833">
              <a:lnSpc>
                <a:spcPct val="95825"/>
              </a:lnSpc>
              <a:spcBef>
                <a:spcPts val="592"/>
              </a:spcBef>
            </a:pPr>
            <a:r>
              <a:rPr sz="2200" spc="-1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AQ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4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0556" y="202380"/>
            <a:ext cx="1261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frequ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756" y="1197957"/>
            <a:ext cx="93216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56" y="2356578"/>
            <a:ext cx="90493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090" y="2457450"/>
            <a:ext cx="11515344" cy="37048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6"/>
              </a:spcBef>
            </a:pPr>
            <a:endParaRPr sz="700"/>
          </a:p>
          <a:p>
            <a:pPr marL="106832" marR="73268" algn="just">
              <a:lnSpc>
                <a:spcPts val="1885"/>
              </a:lnSpc>
              <a:spcBef>
                <a:spcPts val="2000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No,  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 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edere</a:t>
            </a:r>
            <a:r>
              <a:rPr sz="1600" spc="4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ai </a:t>
            </a:r>
            <a:r>
              <a:rPr sz="1600" spc="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 </a:t>
            </a:r>
            <a:r>
              <a:rPr sz="16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è </a:t>
            </a:r>
            <a:r>
              <a:rPr sz="16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600" b="1" spc="4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lcu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orma</a:t>
            </a:r>
            <a:r>
              <a:rPr sz="1600" b="1" spc="4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r>
              <a:rPr sz="16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tr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llo</a:t>
            </a:r>
            <a:r>
              <a:rPr sz="1600" b="1" spc="4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revent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39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spc="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rte</a:t>
            </a:r>
            <a:r>
              <a:rPr sz="1600" spc="4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endParaRPr sz="1600">
              <a:latin typeface="Arial"/>
              <a:cs typeface="Arial"/>
            </a:endParaRPr>
          </a:p>
          <a:p>
            <a:pPr marL="106832" marR="73268" algn="just">
              <a:lnSpc>
                <a:spcPts val="1839"/>
              </a:lnSpc>
              <a:spcBef>
                <a:spcPts val="1065"/>
              </a:spcBef>
            </a:pP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06832" marR="71009" algn="just">
              <a:lnSpc>
                <a:spcPts val="1839"/>
              </a:lnSpc>
              <a:spcBef>
                <a:spcPts val="106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Ma,</a:t>
            </a:r>
            <a:r>
              <a:rPr sz="1600" spc="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mane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6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a,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5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perso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bamb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no/a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unno</a:t>
            </a:r>
            <a:r>
              <a:rPr sz="1600" spc="-5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prese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600" spc="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ntomi</a:t>
            </a:r>
            <a:r>
              <a:rPr sz="16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nfez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 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da </a:t>
            </a:r>
            <a:endParaRPr sz="1600">
              <a:latin typeface="Arial"/>
              <a:cs typeface="Arial"/>
            </a:endParaRPr>
          </a:p>
          <a:p>
            <a:pPr marL="106832" marR="71009" algn="just">
              <a:lnSpc>
                <a:spcPts val="1839"/>
              </a:lnSpc>
              <a:spcBef>
                <a:spcPts val="103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tato</a:t>
            </a:r>
            <a:r>
              <a:rPr sz="1600" spc="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ata</a:t>
            </a:r>
            <a:r>
              <a:rPr sz="1600" spc="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rea</a:t>
            </a:r>
            <a:r>
              <a:rPr sz="1600" spc="7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mento,</a:t>
            </a:r>
            <a:r>
              <a:rPr sz="1600" spc="3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appo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tamen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predi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600" spc="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nel</a:t>
            </a:r>
            <a:r>
              <a:rPr sz="1600" spc="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ei</a:t>
            </a:r>
            <a:r>
              <a:rPr sz="1600" spc="8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nori, </a:t>
            </a:r>
            <a:endParaRPr sz="1600">
              <a:latin typeface="Arial"/>
              <a:cs typeface="Arial"/>
            </a:endParaRPr>
          </a:p>
          <a:p>
            <a:pPr marL="106832" marR="71009" algn="just">
              <a:lnSpc>
                <a:spcPts val="1839"/>
              </a:lnSpc>
              <a:spcBef>
                <a:spcPts val="103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r>
              <a:rPr sz="1600" spc="3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ati</a:t>
            </a:r>
            <a:r>
              <a:rPr sz="1600" spc="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600" spc="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600" spc="8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oggetto</a:t>
            </a:r>
            <a:r>
              <a:rPr sz="1600" spc="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teres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ato</a:t>
            </a:r>
            <a:r>
              <a:rPr sz="1600" spc="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raggiu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gerà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7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ria</a:t>
            </a:r>
            <a:r>
              <a:rPr sz="16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ab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7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egu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rà</a:t>
            </a:r>
            <a:r>
              <a:rPr sz="1600" spc="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7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 </a:t>
            </a:r>
            <a:endParaRPr sz="1600">
              <a:latin typeface="Arial"/>
              <a:cs typeface="Arial"/>
            </a:endParaRPr>
          </a:p>
          <a:p>
            <a:pPr marL="106832" marR="71009" algn="just">
              <a:lnSpc>
                <a:spcPts val="1839"/>
              </a:lnSpc>
              <a:spcBef>
                <a:spcPts val="103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/PL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opportuname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-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nformat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06832" marR="73361" algn="just">
              <a:lnSpc>
                <a:spcPts val="1885"/>
              </a:lnSpc>
              <a:spcBef>
                <a:spcPts val="106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emplificat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o, rientrano</a:t>
            </a:r>
            <a:r>
              <a:rPr sz="1600" spc="6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tra</a:t>
            </a:r>
            <a:r>
              <a:rPr sz="16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ia</a:t>
            </a:r>
            <a:r>
              <a:rPr sz="16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ib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600" b="1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9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r>
              <a:rPr sz="16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ntomi</a:t>
            </a:r>
            <a:r>
              <a:rPr sz="1600" spc="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resp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rato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uti</a:t>
            </a:r>
            <a:r>
              <a:rPr sz="1600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ome</a:t>
            </a:r>
            <a:r>
              <a:rPr sz="16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8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endParaRPr sz="1600">
              <a:latin typeface="Arial"/>
              <a:cs typeface="Arial"/>
            </a:endParaRPr>
          </a:p>
          <a:p>
            <a:pPr marL="106832" marR="73361" algn="just">
              <a:lnSpc>
                <a:spcPts val="1839"/>
              </a:lnSpc>
              <a:spcBef>
                <a:spcPts val="1065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redd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7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resp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rato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a,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om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(ep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ripetuti</a:t>
            </a:r>
            <a:r>
              <a:rPr sz="1600" spc="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mpag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6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600" spc="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to,</a:t>
            </a:r>
            <a:r>
              <a:rPr sz="1600" spc="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perdita </a:t>
            </a:r>
            <a:endParaRPr sz="1600">
              <a:latin typeface="Arial"/>
              <a:cs typeface="Arial"/>
            </a:endParaRPr>
          </a:p>
          <a:p>
            <a:pPr marL="106832" marR="73361" algn="just">
              <a:lnSpc>
                <a:spcPts val="1839"/>
              </a:lnSpc>
              <a:spcBef>
                <a:spcPts val="103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fatto,</a:t>
            </a:r>
            <a:r>
              <a:rPr sz="1600" spc="-7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efa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ea</a:t>
            </a:r>
            <a:r>
              <a:rPr sz="1600" spc="-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090" y="1299209"/>
            <a:ext cx="11515344" cy="637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06832">
              <a:lnSpc>
                <a:spcPct val="95825"/>
              </a:lnSpc>
              <a:spcBef>
                <a:spcPts val="1000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edere</a:t>
            </a:r>
            <a:r>
              <a:rPr sz="16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6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7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controlli</a:t>
            </a:r>
            <a:r>
              <a:rPr sz="1600" b="1" spc="-1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sullo</a:t>
            </a:r>
            <a:r>
              <a:rPr sz="1600" b="1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sta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 salu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-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ad</a:t>
            </a:r>
            <a:r>
              <a:rPr sz="1600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600" spc="-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uraz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8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temperatura</a:t>
            </a:r>
            <a:r>
              <a:rPr sz="1600" spc="-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orpo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ea?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9090" y="1296162"/>
            <a:ext cx="11515344" cy="1673352"/>
          </a:xfrm>
          <a:custGeom>
            <a:avLst/>
            <a:gdLst/>
            <a:ahLst/>
            <a:cxnLst/>
            <a:rect l="l" t="t" r="r" b="b"/>
            <a:pathLst>
              <a:path w="11515344" h="1673352">
                <a:moveTo>
                  <a:pt x="0" y="1673352"/>
                </a:moveTo>
                <a:lnTo>
                  <a:pt x="11515344" y="1673352"/>
                </a:lnTo>
                <a:lnTo>
                  <a:pt x="11515344" y="0"/>
                </a:lnTo>
                <a:lnTo>
                  <a:pt x="0" y="0"/>
                </a:lnTo>
                <a:lnTo>
                  <a:pt x="0" y="1673352"/>
                </a:lnTo>
                <a:close/>
              </a:path>
            </a:pathLst>
          </a:custGeom>
          <a:ln w="19050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944" y="110942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992" y="1062253"/>
            <a:ext cx="1191768" cy="528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0" y="223520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4"/>
                </a:lnTo>
                <a:lnTo>
                  <a:pt x="1276604" y="252984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20"/>
                </a:lnTo>
                <a:lnTo>
                  <a:pt x="1306067" y="29464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4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4"/>
                </a:lnTo>
                <a:lnTo>
                  <a:pt x="1306067" y="223520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4"/>
                </a:lnTo>
                <a:lnTo>
                  <a:pt x="29502" y="252984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20"/>
                </a:lnTo>
                <a:lnTo>
                  <a:pt x="0" y="29464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090" y="3429762"/>
            <a:ext cx="11515344" cy="2677668"/>
          </a:xfrm>
          <a:custGeom>
            <a:avLst/>
            <a:gdLst/>
            <a:ahLst/>
            <a:cxnLst/>
            <a:rect l="l" t="t" r="r" b="b"/>
            <a:pathLst>
              <a:path w="11515344" h="2677667">
                <a:moveTo>
                  <a:pt x="0" y="2677668"/>
                </a:moveTo>
                <a:lnTo>
                  <a:pt x="11515344" y="2677668"/>
                </a:lnTo>
                <a:lnTo>
                  <a:pt x="11515344" y="0"/>
                </a:lnTo>
                <a:lnTo>
                  <a:pt x="0" y="0"/>
                </a:lnTo>
                <a:lnTo>
                  <a:pt x="0" y="2677668"/>
                </a:lnTo>
                <a:close/>
              </a:path>
            </a:pathLst>
          </a:custGeom>
          <a:solidFill>
            <a:srgbClr val="DEE3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9090" y="3429762"/>
            <a:ext cx="11515344" cy="2677668"/>
          </a:xfrm>
          <a:custGeom>
            <a:avLst/>
            <a:gdLst/>
            <a:ahLst/>
            <a:cxnLst/>
            <a:rect l="l" t="t" r="r" b="b"/>
            <a:pathLst>
              <a:path w="11515344" h="2677667">
                <a:moveTo>
                  <a:pt x="0" y="2677668"/>
                </a:moveTo>
                <a:lnTo>
                  <a:pt x="11515344" y="2677668"/>
                </a:lnTo>
                <a:lnTo>
                  <a:pt x="11515344" y="0"/>
                </a:lnTo>
                <a:lnTo>
                  <a:pt x="0" y="0"/>
                </a:lnTo>
                <a:lnTo>
                  <a:pt x="0" y="2677668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944" y="3224822"/>
            <a:ext cx="1427988" cy="3733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6992" y="3177565"/>
            <a:ext cx="1164336" cy="5288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090" y="3288029"/>
            <a:ext cx="1306067" cy="251460"/>
          </a:xfrm>
          <a:custGeom>
            <a:avLst/>
            <a:gdLst/>
            <a:ahLst/>
            <a:cxnLst/>
            <a:rect l="l" t="t" r="r" b="b"/>
            <a:pathLst>
              <a:path w="1306067" h="251460">
                <a:moveTo>
                  <a:pt x="0" y="29337"/>
                </a:moveTo>
                <a:lnTo>
                  <a:pt x="0" y="222123"/>
                </a:lnTo>
                <a:lnTo>
                  <a:pt x="256" y="226028"/>
                </a:lnTo>
                <a:lnTo>
                  <a:pt x="5333" y="239019"/>
                </a:lnTo>
                <a:lnTo>
                  <a:pt x="15600" y="248065"/>
                </a:lnTo>
                <a:lnTo>
                  <a:pt x="29324" y="251460"/>
                </a:lnTo>
                <a:lnTo>
                  <a:pt x="1276731" y="251460"/>
                </a:lnTo>
                <a:lnTo>
                  <a:pt x="1280645" y="251203"/>
                </a:lnTo>
                <a:lnTo>
                  <a:pt x="1293632" y="246136"/>
                </a:lnTo>
                <a:lnTo>
                  <a:pt x="1302675" y="235874"/>
                </a:lnTo>
                <a:lnTo>
                  <a:pt x="1306067" y="222123"/>
                </a:lnTo>
                <a:lnTo>
                  <a:pt x="1306067" y="29337"/>
                </a:lnTo>
                <a:lnTo>
                  <a:pt x="1305811" y="25422"/>
                </a:lnTo>
                <a:lnTo>
                  <a:pt x="1300744" y="12435"/>
                </a:lnTo>
                <a:lnTo>
                  <a:pt x="1290482" y="3392"/>
                </a:lnTo>
                <a:lnTo>
                  <a:pt x="1276731" y="0"/>
                </a:lnTo>
                <a:lnTo>
                  <a:pt x="29324" y="0"/>
                </a:lnTo>
                <a:lnTo>
                  <a:pt x="25432" y="255"/>
                </a:lnTo>
                <a:lnTo>
                  <a:pt x="12459" y="5320"/>
                </a:lnTo>
                <a:lnTo>
                  <a:pt x="3403" y="15582"/>
                </a:lnTo>
                <a:lnTo>
                  <a:pt x="0" y="2933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9090" y="3288029"/>
            <a:ext cx="1306067" cy="251460"/>
          </a:xfrm>
          <a:custGeom>
            <a:avLst/>
            <a:gdLst/>
            <a:ahLst/>
            <a:cxnLst/>
            <a:rect l="l" t="t" r="r" b="b"/>
            <a:pathLst>
              <a:path w="1306067" h="251460">
                <a:moveTo>
                  <a:pt x="0" y="29337"/>
                </a:moveTo>
                <a:lnTo>
                  <a:pt x="3403" y="15582"/>
                </a:lnTo>
                <a:lnTo>
                  <a:pt x="12459" y="5320"/>
                </a:lnTo>
                <a:lnTo>
                  <a:pt x="25432" y="255"/>
                </a:lnTo>
                <a:lnTo>
                  <a:pt x="29324" y="0"/>
                </a:lnTo>
                <a:lnTo>
                  <a:pt x="1276731" y="0"/>
                </a:lnTo>
                <a:lnTo>
                  <a:pt x="1290482" y="3392"/>
                </a:lnTo>
                <a:lnTo>
                  <a:pt x="1300744" y="12435"/>
                </a:lnTo>
                <a:lnTo>
                  <a:pt x="1305811" y="25422"/>
                </a:lnTo>
                <a:lnTo>
                  <a:pt x="1306067" y="29337"/>
                </a:lnTo>
                <a:lnTo>
                  <a:pt x="1306067" y="222123"/>
                </a:lnTo>
                <a:lnTo>
                  <a:pt x="1302675" y="235874"/>
                </a:lnTo>
                <a:lnTo>
                  <a:pt x="1293632" y="246136"/>
                </a:lnTo>
                <a:lnTo>
                  <a:pt x="1280645" y="251203"/>
                </a:lnTo>
                <a:lnTo>
                  <a:pt x="1276731" y="251460"/>
                </a:lnTo>
                <a:lnTo>
                  <a:pt x="29324" y="251460"/>
                </a:lnTo>
                <a:lnTo>
                  <a:pt x="15600" y="248065"/>
                </a:lnTo>
                <a:lnTo>
                  <a:pt x="5333" y="239019"/>
                </a:lnTo>
                <a:lnTo>
                  <a:pt x="256" y="226028"/>
                </a:lnTo>
                <a:lnTo>
                  <a:pt x="0" y="222123"/>
                </a:lnTo>
                <a:lnTo>
                  <a:pt x="0" y="29337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9882" y="202380"/>
            <a:ext cx="1338423" cy="715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Dom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nde</a:t>
            </a:r>
            <a:endParaRPr sz="2200">
              <a:latin typeface="Arial"/>
              <a:cs typeface="Arial"/>
            </a:endParaRPr>
          </a:p>
          <a:p>
            <a:pPr marL="12700" marR="41833">
              <a:lnSpc>
                <a:spcPct val="95825"/>
              </a:lnSpc>
              <a:spcBef>
                <a:spcPts val="592"/>
              </a:spcBef>
            </a:pPr>
            <a:r>
              <a:rPr sz="2200" spc="-1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AQ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5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0556" y="202380"/>
            <a:ext cx="1261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frequ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756" y="1197957"/>
            <a:ext cx="93216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56" y="3313015"/>
            <a:ext cx="90493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090" y="3429762"/>
            <a:ext cx="11515344" cy="26776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06832" marR="72039" algn="just">
              <a:lnSpc>
                <a:spcPts val="1839"/>
              </a:lnSpc>
              <a:spcBef>
                <a:spcPts val="3462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Come</a:t>
            </a:r>
            <a:r>
              <a:rPr sz="1600" spc="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3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dal</a:t>
            </a:r>
            <a:r>
              <a:rPr sz="1600" spc="3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reto</a:t>
            </a:r>
            <a:r>
              <a:rPr sz="1600" spc="30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3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dente</a:t>
            </a:r>
            <a:r>
              <a:rPr sz="1600" spc="29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33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2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3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Mini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tri</a:t>
            </a:r>
            <a:r>
              <a:rPr sz="1600" spc="3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r>
              <a:rPr sz="1600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022,</a:t>
            </a:r>
            <a:r>
              <a:rPr sz="1600" spc="3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“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Il</a:t>
            </a:r>
            <a:r>
              <a:rPr sz="1600" spc="3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rigente</a:t>
            </a:r>
            <a:r>
              <a:rPr sz="1600" spc="30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2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ede</a:t>
            </a:r>
            <a:r>
              <a:rPr sz="1600" spc="30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endParaRPr sz="1600">
              <a:latin typeface="Arial"/>
              <a:cs typeface="Arial"/>
            </a:endParaRPr>
          </a:p>
          <a:p>
            <a:pPr marL="106832" marR="72039" algn="just">
              <a:lnSpc>
                <a:spcPts val="1885"/>
              </a:lnSpc>
              <a:spcBef>
                <a:spcPts val="1041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Aut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rità</a:t>
            </a:r>
            <a:r>
              <a:rPr sz="1600" spc="19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omp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enti</a:t>
            </a:r>
            <a:r>
              <a:rPr sz="1600" spc="17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(Dipa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men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6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2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1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20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14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2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</a:t>
            </a:r>
            <a:r>
              <a:rPr sz="1600" spc="-11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A)</a:t>
            </a:r>
            <a:r>
              <a:rPr sz="1600" spc="19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2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fettu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spc="1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2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1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b="1" spc="2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b="1" spc="1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2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orag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 </a:t>
            </a:r>
            <a:endParaRPr sz="1600">
              <a:latin typeface="Arial"/>
              <a:cs typeface="Arial"/>
            </a:endParaRPr>
          </a:p>
          <a:p>
            <a:pPr marL="106832" marR="72039" algn="just">
              <a:lnSpc>
                <a:spcPts val="1839"/>
              </a:lnSpc>
              <a:spcBef>
                <a:spcPts val="1067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della</a:t>
            </a:r>
            <a:r>
              <a:rPr sz="1600" b="1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b="1" spc="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ll'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ria</a:t>
            </a:r>
            <a:r>
              <a:rPr sz="1600" b="1" spc="5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10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10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1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id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ne d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lle</a:t>
            </a:r>
            <a:r>
              <a:rPr sz="1600" b="1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sol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600" b="1" spc="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ù</a:t>
            </a:r>
            <a:r>
              <a:rPr sz="1600" b="1" spc="7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fica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ad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ot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b="1" spc="4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9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r>
              <a:rPr sz="1600" b="1" spc="2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con</a:t>
            </a:r>
            <a:r>
              <a:rPr sz="1600" b="1" spc="8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le</a:t>
            </a:r>
            <a:r>
              <a:rPr sz="1600" b="1" spc="10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prese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600" b="1" spc="4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inee </a:t>
            </a:r>
            <a:endParaRPr sz="1600">
              <a:latin typeface="Arial"/>
              <a:cs typeface="Arial"/>
            </a:endParaRPr>
          </a:p>
          <a:p>
            <a:pPr marL="106832" marR="72039" algn="just">
              <a:lnSpc>
                <a:spcPts val="1885"/>
              </a:lnSpc>
              <a:spcBef>
                <a:spcPts val="1041"/>
              </a:spcBef>
            </a:pP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id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600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Su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base</a:t>
            </a:r>
            <a:r>
              <a:rPr sz="1600" spc="-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600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pred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tta</a:t>
            </a:r>
            <a:r>
              <a:rPr sz="1600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-2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rigente</a:t>
            </a:r>
            <a:r>
              <a:rPr sz="1600" spc="-4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ede</a:t>
            </a:r>
            <a:r>
              <a:rPr sz="1600" spc="-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'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nte</a:t>
            </a:r>
            <a:r>
              <a:rPr sz="1600" spc="-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ro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rietar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ell'e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cio</a:t>
            </a:r>
            <a:r>
              <a:rPr sz="1600" spc="-6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arsi</a:t>
            </a:r>
            <a:r>
              <a:rPr sz="16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 </a:t>
            </a:r>
            <a:endParaRPr sz="1600">
              <a:latin typeface="Arial"/>
              <a:cs typeface="Arial"/>
            </a:endParaRPr>
          </a:p>
          <a:p>
            <a:pPr marL="106832" marR="72039" algn="just">
              <a:lnSpc>
                <a:spcPts val="1839"/>
              </a:lnSpc>
              <a:spcBef>
                <a:spcPts val="1067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ere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nterve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600" spc="-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ari,</a:t>
            </a:r>
            <a:r>
              <a:rPr sz="1600" spc="-6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ondo</a:t>
            </a:r>
            <a:r>
              <a:rPr sz="16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quanto</a:t>
            </a:r>
            <a:r>
              <a:rPr sz="1600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normat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gent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.”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090" y="1296162"/>
            <a:ext cx="11515344" cy="167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44"/>
              </a:spcBef>
            </a:pPr>
            <a:endParaRPr sz="900"/>
          </a:p>
          <a:p>
            <a:pPr marL="106832" marR="72567" algn="just">
              <a:lnSpc>
                <a:spcPts val="1885"/>
              </a:lnSpc>
              <a:spcBef>
                <a:spcPts val="1000"/>
              </a:spcBef>
            </a:pP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Q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adem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b="1" spc="6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dir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ge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b="1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ola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tico</a:t>
            </a:r>
            <a:r>
              <a:rPr sz="1600" b="1" spc="-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6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egu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eman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4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reto</a:t>
            </a:r>
            <a:r>
              <a:rPr sz="1600" spc="1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dente </a:t>
            </a:r>
            <a:endParaRPr sz="1600">
              <a:latin typeface="Arial"/>
              <a:cs typeface="Arial"/>
            </a:endParaRPr>
          </a:p>
          <a:p>
            <a:pPr marL="106832" marR="72567" algn="just">
              <a:lnSpc>
                <a:spcPts val="1839"/>
              </a:lnSpc>
              <a:spcBef>
                <a:spcPts val="1065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600" spc="5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dei</a:t>
            </a:r>
            <a:r>
              <a:rPr sz="1600" spc="6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tri</a:t>
            </a:r>
            <a:r>
              <a:rPr sz="1600" spc="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26</a:t>
            </a:r>
            <a:r>
              <a:rPr sz="1600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ug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2022</a:t>
            </a:r>
            <a:r>
              <a:rPr sz="1600" spc="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(pubbli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ato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.U.</a:t>
            </a:r>
            <a:r>
              <a:rPr sz="1600" spc="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n.</a:t>
            </a:r>
            <a:r>
              <a:rPr sz="1600" spc="7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18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r>
              <a:rPr sz="1600" spc="6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recante</a:t>
            </a:r>
            <a:r>
              <a:rPr sz="1600" spc="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nee</a:t>
            </a:r>
            <a:r>
              <a:rPr sz="1600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 </a:t>
            </a:r>
            <a:endParaRPr sz="1600">
              <a:latin typeface="Arial"/>
              <a:cs typeface="Arial"/>
            </a:endParaRPr>
          </a:p>
          <a:p>
            <a:pPr marL="106832" marR="72567" algn="just">
              <a:lnSpc>
                <a:spcPts val="1839"/>
              </a:lnSpc>
              <a:spcBef>
                <a:spcPts val="103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tecn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-4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merito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'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ado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mob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pu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anti</a:t>
            </a:r>
            <a:r>
              <a:rPr sz="16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ag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ard</a:t>
            </a:r>
            <a:r>
              <a:rPr sz="1600" spc="-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1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qua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à</a:t>
            </a:r>
            <a:endParaRPr sz="1600">
              <a:latin typeface="Arial"/>
              <a:cs typeface="Arial"/>
            </a:endParaRPr>
          </a:p>
          <a:p>
            <a:pPr marL="106832" marR="5023192" algn="just">
              <a:lnSpc>
                <a:spcPct val="95825"/>
              </a:lnSpc>
              <a:spcBef>
                <a:spcPts val="106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'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aria</a:t>
            </a:r>
            <a:r>
              <a:rPr sz="1600" spc="-5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amb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enti</a:t>
            </a:r>
            <a:r>
              <a:rPr sz="160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nati</a:t>
            </a:r>
            <a:r>
              <a:rPr sz="1600" spc="-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3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9090" y="1299209"/>
            <a:ext cx="11515344" cy="637032"/>
          </a:xfrm>
          <a:custGeom>
            <a:avLst/>
            <a:gdLst/>
            <a:ahLst/>
            <a:cxnLst/>
            <a:rect l="l" t="t" r="r" b="b"/>
            <a:pathLst>
              <a:path w="11515344" h="637032">
                <a:moveTo>
                  <a:pt x="0" y="637032"/>
                </a:moveTo>
                <a:lnTo>
                  <a:pt x="11515344" y="637032"/>
                </a:lnTo>
                <a:lnTo>
                  <a:pt x="11515344" y="0"/>
                </a:lnTo>
                <a:lnTo>
                  <a:pt x="0" y="0"/>
                </a:lnTo>
                <a:lnTo>
                  <a:pt x="0" y="637032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944" y="110942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992" y="1062253"/>
            <a:ext cx="1191768" cy="528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0" y="223520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4"/>
                </a:lnTo>
                <a:lnTo>
                  <a:pt x="1276604" y="252984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20"/>
                </a:lnTo>
                <a:lnTo>
                  <a:pt x="1306067" y="29464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4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4"/>
                </a:lnTo>
                <a:lnTo>
                  <a:pt x="1306067" y="223520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4"/>
                </a:lnTo>
                <a:lnTo>
                  <a:pt x="29502" y="252984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20"/>
                </a:lnTo>
                <a:lnTo>
                  <a:pt x="0" y="29464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solidFill>
            <a:srgbClr val="DEE3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944" y="226766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6992" y="2220493"/>
            <a:ext cx="1164336" cy="5288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0" y="223519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3"/>
                </a:lnTo>
                <a:lnTo>
                  <a:pt x="1276604" y="252983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19"/>
                </a:lnTo>
                <a:lnTo>
                  <a:pt x="1306067" y="29463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3"/>
                </a:lnTo>
                <a:lnTo>
                  <a:pt x="1306067" y="223519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3"/>
                </a:lnTo>
                <a:lnTo>
                  <a:pt x="29502" y="252983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19"/>
                </a:lnTo>
                <a:lnTo>
                  <a:pt x="0" y="29463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9882" y="202380"/>
            <a:ext cx="1338423" cy="715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Dom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nde</a:t>
            </a:r>
            <a:endParaRPr sz="2200">
              <a:latin typeface="Arial"/>
              <a:cs typeface="Arial"/>
            </a:endParaRPr>
          </a:p>
          <a:p>
            <a:pPr marL="12700" marR="41833">
              <a:lnSpc>
                <a:spcPct val="95825"/>
              </a:lnSpc>
              <a:spcBef>
                <a:spcPts val="592"/>
              </a:spcBef>
            </a:pPr>
            <a:r>
              <a:rPr sz="2200" spc="-1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AQ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0556" y="202380"/>
            <a:ext cx="1261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frequ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756" y="1197957"/>
            <a:ext cx="93216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56" y="2356578"/>
            <a:ext cx="90493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17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090" y="2457450"/>
            <a:ext cx="11515344" cy="3102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06832" marR="73969">
              <a:lnSpc>
                <a:spcPts val="1839"/>
              </a:lnSpc>
              <a:spcBef>
                <a:spcPts val="9455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No.</a:t>
            </a:r>
            <a:r>
              <a:rPr sz="1600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600" spc="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rmat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3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 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 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egata</a:t>
            </a:r>
            <a:r>
              <a:rPr sz="1600" spc="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rus</a:t>
            </a:r>
            <a:r>
              <a:rPr sz="1600" spc="3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2,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moda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tà,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6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prop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 </a:t>
            </a:r>
            <a:endParaRPr sz="1600">
              <a:latin typeface="Arial"/>
              <a:cs typeface="Arial"/>
            </a:endParaRPr>
          </a:p>
          <a:p>
            <a:pPr marL="106832" marR="73969">
              <a:lnSpc>
                <a:spcPts val="1839"/>
              </a:lnSpc>
              <a:spcBef>
                <a:spcPts val="1039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fetti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10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anno</a:t>
            </a:r>
            <a:r>
              <a:rPr sz="1600" spc="-7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/2022.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090" y="1299209"/>
            <a:ext cx="11515344" cy="637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06832">
              <a:lnSpc>
                <a:spcPct val="95825"/>
              </a:lnSpc>
              <a:spcBef>
                <a:spcPts val="1000"/>
              </a:spcBef>
            </a:pP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unni</a:t>
            </a:r>
            <a:r>
              <a:rPr sz="1600" spc="-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oss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egu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spc="-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-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moda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tà</a:t>
            </a:r>
            <a:r>
              <a:rPr sz="16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didat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ica</a:t>
            </a:r>
            <a:r>
              <a:rPr sz="1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itale</a:t>
            </a:r>
            <a:r>
              <a:rPr sz="1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egrata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60020" y="101041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2700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220" y="6368794"/>
            <a:ext cx="2110740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4112" y="6289553"/>
            <a:ext cx="11919204" cy="120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782" y="6325362"/>
            <a:ext cx="11807952" cy="0"/>
          </a:xfrm>
          <a:custGeom>
            <a:avLst/>
            <a:gdLst/>
            <a:ahLst/>
            <a:cxnLst/>
            <a:rect l="l" t="t" r="r" b="b"/>
            <a:pathLst>
              <a:path w="11807952">
                <a:moveTo>
                  <a:pt x="0" y="0"/>
                </a:moveTo>
                <a:lnTo>
                  <a:pt x="11807952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9090" y="1299209"/>
            <a:ext cx="11515344" cy="637032"/>
          </a:xfrm>
          <a:custGeom>
            <a:avLst/>
            <a:gdLst/>
            <a:ahLst/>
            <a:cxnLst/>
            <a:rect l="l" t="t" r="r" b="b"/>
            <a:pathLst>
              <a:path w="11515344" h="637032">
                <a:moveTo>
                  <a:pt x="0" y="637032"/>
                </a:moveTo>
                <a:lnTo>
                  <a:pt x="11515344" y="637032"/>
                </a:lnTo>
                <a:lnTo>
                  <a:pt x="11515344" y="0"/>
                </a:lnTo>
                <a:lnTo>
                  <a:pt x="0" y="0"/>
                </a:lnTo>
                <a:lnTo>
                  <a:pt x="0" y="637032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944" y="110942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992" y="1062253"/>
            <a:ext cx="1191768" cy="528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0" y="223520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4"/>
                </a:lnTo>
                <a:lnTo>
                  <a:pt x="1276604" y="252984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20"/>
                </a:lnTo>
                <a:lnTo>
                  <a:pt x="1306067" y="29464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4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090" y="1172717"/>
            <a:ext cx="1306067" cy="252984"/>
          </a:xfrm>
          <a:custGeom>
            <a:avLst/>
            <a:gdLst/>
            <a:ahLst/>
            <a:cxnLst/>
            <a:rect l="l" t="t" r="r" b="b"/>
            <a:pathLst>
              <a:path w="1306067" h="252984">
                <a:moveTo>
                  <a:pt x="0" y="29464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4"/>
                </a:lnTo>
                <a:lnTo>
                  <a:pt x="1306067" y="223520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4"/>
                </a:lnTo>
                <a:lnTo>
                  <a:pt x="29502" y="252984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20"/>
                </a:lnTo>
                <a:lnTo>
                  <a:pt x="0" y="29464"/>
                </a:lnTo>
                <a:close/>
              </a:path>
            </a:pathLst>
          </a:custGeom>
          <a:ln w="19049">
            <a:solidFill>
              <a:srgbClr val="15AF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solidFill>
            <a:srgbClr val="DEE3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9090" y="2457450"/>
            <a:ext cx="11515344" cy="3102864"/>
          </a:xfrm>
          <a:custGeom>
            <a:avLst/>
            <a:gdLst/>
            <a:ahLst/>
            <a:cxnLst/>
            <a:rect l="l" t="t" r="r" b="b"/>
            <a:pathLst>
              <a:path w="11515344" h="3102864">
                <a:moveTo>
                  <a:pt x="0" y="3102864"/>
                </a:moveTo>
                <a:lnTo>
                  <a:pt x="11515344" y="3102864"/>
                </a:lnTo>
                <a:lnTo>
                  <a:pt x="11515344" y="0"/>
                </a:lnTo>
                <a:lnTo>
                  <a:pt x="0" y="0"/>
                </a:lnTo>
                <a:lnTo>
                  <a:pt x="0" y="3102864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944" y="2267661"/>
            <a:ext cx="1427988" cy="37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6992" y="2220493"/>
            <a:ext cx="1164336" cy="5288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0" y="223519"/>
                </a:lnTo>
                <a:lnTo>
                  <a:pt x="288" y="227650"/>
                </a:lnTo>
                <a:lnTo>
                  <a:pt x="5447" y="240576"/>
                </a:lnTo>
                <a:lnTo>
                  <a:pt x="15757" y="249594"/>
                </a:lnTo>
                <a:lnTo>
                  <a:pt x="29502" y="252983"/>
                </a:lnTo>
                <a:lnTo>
                  <a:pt x="1276604" y="252983"/>
                </a:lnTo>
                <a:lnTo>
                  <a:pt x="1280706" y="252699"/>
                </a:lnTo>
                <a:lnTo>
                  <a:pt x="1293645" y="247548"/>
                </a:lnTo>
                <a:lnTo>
                  <a:pt x="1302674" y="237246"/>
                </a:lnTo>
                <a:lnTo>
                  <a:pt x="1306067" y="223519"/>
                </a:lnTo>
                <a:lnTo>
                  <a:pt x="1306067" y="29463"/>
                </a:lnTo>
                <a:lnTo>
                  <a:pt x="1305783" y="25361"/>
                </a:lnTo>
                <a:lnTo>
                  <a:pt x="1300632" y="12422"/>
                </a:lnTo>
                <a:lnTo>
                  <a:pt x="1290330" y="3393"/>
                </a:lnTo>
                <a:lnTo>
                  <a:pt x="1276604" y="0"/>
                </a:lnTo>
                <a:lnTo>
                  <a:pt x="29502" y="0"/>
                </a:lnTo>
                <a:lnTo>
                  <a:pt x="25362" y="288"/>
                </a:lnTo>
                <a:lnTo>
                  <a:pt x="12416" y="5445"/>
                </a:lnTo>
                <a:lnTo>
                  <a:pt x="3390" y="15745"/>
                </a:lnTo>
                <a:lnTo>
                  <a:pt x="0" y="2946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9090" y="2330958"/>
            <a:ext cx="1306067" cy="252983"/>
          </a:xfrm>
          <a:custGeom>
            <a:avLst/>
            <a:gdLst/>
            <a:ahLst/>
            <a:cxnLst/>
            <a:rect l="l" t="t" r="r" b="b"/>
            <a:pathLst>
              <a:path w="1306067" h="252983">
                <a:moveTo>
                  <a:pt x="0" y="29463"/>
                </a:moveTo>
                <a:lnTo>
                  <a:pt x="3390" y="15745"/>
                </a:lnTo>
                <a:lnTo>
                  <a:pt x="12416" y="5445"/>
                </a:lnTo>
                <a:lnTo>
                  <a:pt x="25362" y="288"/>
                </a:lnTo>
                <a:lnTo>
                  <a:pt x="29502" y="0"/>
                </a:lnTo>
                <a:lnTo>
                  <a:pt x="1276604" y="0"/>
                </a:lnTo>
                <a:lnTo>
                  <a:pt x="1290330" y="3393"/>
                </a:lnTo>
                <a:lnTo>
                  <a:pt x="1300632" y="12422"/>
                </a:lnTo>
                <a:lnTo>
                  <a:pt x="1305783" y="25361"/>
                </a:lnTo>
                <a:lnTo>
                  <a:pt x="1306067" y="29463"/>
                </a:lnTo>
                <a:lnTo>
                  <a:pt x="1306067" y="223519"/>
                </a:lnTo>
                <a:lnTo>
                  <a:pt x="1302674" y="237246"/>
                </a:lnTo>
                <a:lnTo>
                  <a:pt x="1293645" y="247548"/>
                </a:lnTo>
                <a:lnTo>
                  <a:pt x="1280706" y="252699"/>
                </a:lnTo>
                <a:lnTo>
                  <a:pt x="1276604" y="252983"/>
                </a:lnTo>
                <a:lnTo>
                  <a:pt x="29502" y="252983"/>
                </a:lnTo>
                <a:lnTo>
                  <a:pt x="15757" y="249594"/>
                </a:lnTo>
                <a:lnTo>
                  <a:pt x="5447" y="240576"/>
                </a:lnTo>
                <a:lnTo>
                  <a:pt x="288" y="227650"/>
                </a:lnTo>
                <a:lnTo>
                  <a:pt x="0" y="223519"/>
                </a:lnTo>
                <a:lnTo>
                  <a:pt x="0" y="29463"/>
                </a:lnTo>
                <a:close/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9882" y="202380"/>
            <a:ext cx="1338423" cy="715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Dom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nde</a:t>
            </a:r>
            <a:endParaRPr sz="2200">
              <a:latin typeface="Arial"/>
              <a:cs typeface="Arial"/>
            </a:endParaRPr>
          </a:p>
          <a:p>
            <a:pPr marL="12700" marR="41833">
              <a:lnSpc>
                <a:spcPct val="95825"/>
              </a:lnSpc>
              <a:spcBef>
                <a:spcPts val="592"/>
              </a:spcBef>
            </a:pPr>
            <a:r>
              <a:rPr sz="2200" spc="-119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AQ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0" dirty="0">
                <a:solidFill>
                  <a:srgbClr val="001F5F"/>
                </a:solidFill>
                <a:latin typeface="Arial"/>
                <a:cs typeface="Arial"/>
              </a:rPr>
              <a:t>7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0556" y="202380"/>
            <a:ext cx="1261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frequ</a:t>
            </a:r>
            <a:r>
              <a:rPr sz="2200" b="1" spc="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b="1" spc="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756" y="1197957"/>
            <a:ext cx="93216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1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50" b="1" spc="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56" y="2356578"/>
            <a:ext cx="90493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50" b="1" spc="-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50" b="1" spc="-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5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50" b="1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36400" y="6594973"/>
            <a:ext cx="18458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44536A"/>
                </a:solidFill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090" y="2457450"/>
            <a:ext cx="11515344" cy="3102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42"/>
              </a:spcBef>
            </a:pPr>
            <a:endParaRPr sz="650"/>
          </a:p>
          <a:p>
            <a:pPr marL="106832" marR="71114" algn="just">
              <a:lnSpc>
                <a:spcPts val="1885"/>
              </a:lnSpc>
              <a:spcBef>
                <a:spcPts val="4000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9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4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alu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/b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ni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6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7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rus</a:t>
            </a:r>
            <a:r>
              <a:rPr sz="1600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spc="-79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6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più</a:t>
            </a:r>
            <a:r>
              <a:rPr sz="16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os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1600" spc="9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5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8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ntom</a:t>
            </a:r>
            <a:r>
              <a:rPr sz="1600" spc="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 </a:t>
            </a:r>
            <a:endParaRPr sz="1600">
              <a:latin typeface="Arial"/>
              <a:cs typeface="Arial"/>
            </a:endParaRPr>
          </a:p>
          <a:p>
            <a:pPr marL="106832" marR="71114" algn="just">
              <a:lnSpc>
                <a:spcPts val="1885"/>
              </a:lnSpc>
              <a:spcBef>
                <a:spcPts val="1067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erse</a:t>
            </a:r>
            <a:r>
              <a:rPr sz="1600" spc="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cano a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’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ti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scola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ica</a:t>
            </a:r>
            <a:r>
              <a:rPr sz="1600" b="1" spc="3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tale</a:t>
            </a:r>
            <a:r>
              <a:rPr sz="1600" b="1" spc="7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io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1600" b="1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orma</a:t>
            </a:r>
            <a:r>
              <a:rPr sz="160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scr</a:t>
            </a:r>
            <a:r>
              <a:rPr sz="1600" b="1" spc="1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tt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b="1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b="1" spc="-4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me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prec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ando</a:t>
            </a:r>
            <a:r>
              <a:rPr sz="1600" spc="1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1600" spc="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le </a:t>
            </a:r>
            <a:endParaRPr sz="1600">
              <a:latin typeface="Arial"/>
              <a:cs typeface="Arial"/>
            </a:endParaRPr>
          </a:p>
          <a:p>
            <a:pPr marL="106832" marR="71114" algn="just">
              <a:lnSpc>
                <a:spcPts val="1839"/>
              </a:lnSpc>
              <a:spcBef>
                <a:spcPts val="1067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entua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6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ure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protez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-7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att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are</a:t>
            </a:r>
            <a:r>
              <a:rPr sz="1600" spc="-3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durante</a:t>
            </a:r>
            <a:r>
              <a:rPr sz="1600" spc="-3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prese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06832" marR="70877" algn="just">
              <a:lnSpc>
                <a:spcPts val="1839"/>
              </a:lnSpc>
              <a:spcBef>
                <a:spcPts val="1066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egu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600" spc="4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egna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uta,</a:t>
            </a:r>
            <a:r>
              <a:rPr sz="16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7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7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rac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ordo</a:t>
            </a:r>
            <a:r>
              <a:rPr sz="1600" spc="4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6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8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parti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ento</a:t>
            </a:r>
            <a:r>
              <a:rPr sz="1600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endParaRPr sz="1600">
              <a:latin typeface="Arial"/>
              <a:cs typeface="Arial"/>
            </a:endParaRPr>
          </a:p>
          <a:p>
            <a:pPr marL="106832" marR="70877" algn="just">
              <a:lnSpc>
                <a:spcPts val="1839"/>
              </a:lnSpc>
              <a:spcBef>
                <a:spcPts val="1041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even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one</a:t>
            </a:r>
            <a:r>
              <a:rPr sz="1600" spc="2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ritoria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</a:t>
            </a:r>
            <a:r>
              <a:rPr sz="16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10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pediatr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/medi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 di</a:t>
            </a:r>
            <a:r>
              <a:rPr sz="1600" spc="10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7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ndi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vi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9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oppo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3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auz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</a:t>
            </a:r>
            <a:r>
              <a:rPr sz="1600" spc="-1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2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16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appl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1600" spc="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 </a:t>
            </a:r>
            <a:endParaRPr sz="1600">
              <a:latin typeface="Arial"/>
              <a:cs typeface="Arial"/>
            </a:endParaRPr>
          </a:p>
          <a:p>
            <a:pPr marL="106832" marR="70877" algn="just">
              <a:lnSpc>
                <a:spcPts val="1839"/>
              </a:lnSpc>
              <a:spcBef>
                <a:spcPts val="1041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garant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re</a:t>
            </a:r>
            <a:r>
              <a:rPr sz="1600" spc="-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frequen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5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ll’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unno</a:t>
            </a:r>
            <a:r>
              <a:rPr sz="1600" spc="-10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1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prese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nz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ed</a:t>
            </a:r>
            <a:r>
              <a:rPr sz="1600" spc="-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600" spc="-22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ond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izi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oni</a:t>
            </a:r>
            <a:r>
              <a:rPr sz="1600" spc="-96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sic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urez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za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090" y="1299209"/>
            <a:ext cx="11515344" cy="637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06832">
              <a:lnSpc>
                <a:spcPct val="95825"/>
              </a:lnSpc>
              <a:spcBef>
                <a:spcPts val="1000"/>
              </a:spcBef>
            </a:pP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Per</a:t>
            </a:r>
            <a:r>
              <a:rPr sz="1600" spc="-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unni</a:t>
            </a:r>
            <a:r>
              <a:rPr sz="1600" spc="-5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fragi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-3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ono</a:t>
            </a:r>
            <a:r>
              <a:rPr sz="1600" spc="-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prev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r>
              <a:rPr sz="16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ure</a:t>
            </a:r>
            <a:r>
              <a:rPr sz="1600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1600" spc="-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tute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600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parti</a:t>
            </a:r>
            <a:r>
              <a:rPr sz="1600" spc="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600" spc="4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1600" spc="0" dirty="0">
                <a:solidFill>
                  <a:srgbClr val="001F5F"/>
                </a:solidFill>
                <a:latin typeface="Arial"/>
                <a:cs typeface="Arial"/>
              </a:rPr>
              <a:t>ari?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020" y="870712"/>
            <a:ext cx="118079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827428" y="2834640"/>
            <a:ext cx="2578285" cy="1170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custGeom>
            <a:avLst/>
            <a:gdLst/>
            <a:ahLst/>
            <a:cxnLst/>
            <a:rect l="l" t="t" r="r" b="b"/>
            <a:pathLst>
              <a:path w="12191999" h="6857999">
                <a:moveTo>
                  <a:pt x="12191999" y="0"/>
                </a:moveTo>
                <a:lnTo>
                  <a:pt x="0" y="0"/>
                </a:lnTo>
                <a:lnTo>
                  <a:pt x="0" y="6857999"/>
                </a:lnTo>
                <a:lnTo>
                  <a:pt x="12191999" y="6857999"/>
                </a:lnTo>
                <a:lnTo>
                  <a:pt x="12191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it-IT" sz="6000" b="1" dirty="0">
                <a:solidFill>
                  <a:srgbClr val="FF0000"/>
                </a:solidFill>
              </a:rPr>
              <a:t>BUON ANNO SCOLASTICO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</a:rPr>
              <a:t>IN SICUREZZA!!</a:t>
            </a:r>
            <a:endParaRPr sz="6000" b="1" dirty="0">
              <a:solidFill>
                <a:srgbClr val="FF0000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AFA84BC-19E4-AAA8-24A7-19115A71E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1987</Words>
  <Application>Microsoft Office PowerPoint</Application>
  <PresentationFormat>Widescreen</PresentationFormat>
  <Paragraphs>298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MS UI Gothic</vt:lpstr>
      <vt:lpstr>Arial</vt:lpstr>
      <vt:lpstr>Calibri</vt:lpstr>
      <vt:lpstr>Segoe Print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benni</dc:creator>
  <cp:lastModifiedBy>PAOLO BENNI</cp:lastModifiedBy>
  <cp:revision>3</cp:revision>
  <dcterms:modified xsi:type="dcterms:W3CDTF">2022-08-29T13:44:15Z</dcterms:modified>
</cp:coreProperties>
</file>