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45" r:id="rId2"/>
    <p:sldId id="348" r:id="rId3"/>
    <p:sldId id="346" r:id="rId4"/>
    <p:sldId id="349" r:id="rId5"/>
    <p:sldId id="285" r:id="rId6"/>
    <p:sldId id="286" r:id="rId7"/>
    <p:sldId id="287" r:id="rId8"/>
    <p:sldId id="288" r:id="rId9"/>
    <p:sldId id="289" r:id="rId10"/>
    <p:sldId id="290" r:id="rId11"/>
    <p:sldId id="291" r:id="rId12"/>
    <p:sldId id="292" r:id="rId13"/>
    <p:sldId id="293" r:id="rId14"/>
    <p:sldId id="294" r:id="rId15"/>
    <p:sldId id="295" r:id="rId16"/>
    <p:sldId id="296" r:id="rId17"/>
    <p:sldId id="297" r:id="rId18"/>
    <p:sldId id="298" r:id="rId19"/>
    <p:sldId id="299" r:id="rId20"/>
    <p:sldId id="300" r:id="rId21"/>
    <p:sldId id="301" r:id="rId22"/>
    <p:sldId id="302" r:id="rId23"/>
    <p:sldId id="303" r:id="rId24"/>
    <p:sldId id="304" r:id="rId25"/>
    <p:sldId id="305" r:id="rId26"/>
    <p:sldId id="306" r:id="rId27"/>
    <p:sldId id="307" r:id="rId28"/>
    <p:sldId id="308" r:id="rId29"/>
    <p:sldId id="309" r:id="rId30"/>
    <p:sldId id="310" r:id="rId31"/>
    <p:sldId id="311" r:id="rId32"/>
    <p:sldId id="312" r:id="rId33"/>
    <p:sldId id="313" r:id="rId34"/>
    <p:sldId id="314" r:id="rId35"/>
    <p:sldId id="315" r:id="rId36"/>
    <p:sldId id="316" r:id="rId37"/>
    <p:sldId id="317" r:id="rId38"/>
    <p:sldId id="318" r:id="rId39"/>
    <p:sldId id="319" r:id="rId40"/>
    <p:sldId id="320" r:id="rId41"/>
    <p:sldId id="321" r:id="rId42"/>
    <p:sldId id="322" r:id="rId43"/>
    <p:sldId id="323" r:id="rId44"/>
    <p:sldId id="324" r:id="rId45"/>
    <p:sldId id="325" r:id="rId46"/>
    <p:sldId id="326" r:id="rId47"/>
    <p:sldId id="327" r:id="rId48"/>
    <p:sldId id="328" r:id="rId49"/>
    <p:sldId id="329" r:id="rId50"/>
    <p:sldId id="330" r:id="rId51"/>
    <p:sldId id="331" r:id="rId52"/>
    <p:sldId id="332" r:id="rId53"/>
    <p:sldId id="333" r:id="rId54"/>
    <p:sldId id="334" r:id="rId55"/>
    <p:sldId id="335" r:id="rId56"/>
    <p:sldId id="336" r:id="rId57"/>
    <p:sldId id="337" r:id="rId58"/>
    <p:sldId id="338" r:id="rId59"/>
    <p:sldId id="339" r:id="rId60"/>
    <p:sldId id="340" r:id="rId61"/>
    <p:sldId id="341" r:id="rId62"/>
    <p:sldId id="342" r:id="rId63"/>
    <p:sldId id="343" r:id="rId64"/>
    <p:sldId id="344" r:id="rId65"/>
    <p:sldId id="347" r:id="rId66"/>
  </p:sldIdLst>
  <p:sldSz cx="15125700" cy="10693400"/>
  <p:notesSz cx="15125700" cy="106934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789" y="111"/>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4.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jp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jpg"/><Relationship Id="rId4" Type="http://schemas.openxmlformats.org/officeDocument/2006/relationships/image" Target="../media/image22.jpg"/><Relationship Id="rId9" Type="http://schemas.openxmlformats.org/officeDocument/2006/relationships/image" Target="../media/image27.png"/></Relationships>
</file>

<file path=ppt/slides/_rels/slide15.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33.jpg"/><Relationship Id="rId5" Type="http://schemas.openxmlformats.org/officeDocument/2006/relationships/image" Target="../media/image32.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21.jp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21.jpg"/></Relationships>
</file>

<file path=ppt/slides/_rels/slide1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1.jp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1.jp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jpg"/><Relationship Id="rId3" Type="http://schemas.openxmlformats.org/officeDocument/2006/relationships/image" Target="../media/image46.jp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53.png"/><Relationship Id="rId5" Type="http://schemas.openxmlformats.org/officeDocument/2006/relationships/image" Target="../media/image48.png"/><Relationship Id="rId10" Type="http://schemas.openxmlformats.org/officeDocument/2006/relationships/image" Target="../media/image52.png"/><Relationship Id="rId4" Type="http://schemas.openxmlformats.org/officeDocument/2006/relationships/image" Target="../media/image47.png"/><Relationship Id="rId9" Type="http://schemas.openxmlformats.org/officeDocument/2006/relationships/image" Target="../media/image51.png"/></Relationships>
</file>

<file path=ppt/slides/_rels/slide2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7.jpg"/></Relationships>
</file>

<file path=ppt/slides/_rels/slide2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58.jpg"/><Relationship Id="rId7" Type="http://schemas.openxmlformats.org/officeDocument/2006/relationships/image" Target="../media/image62.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1.jpg"/><Relationship Id="rId5" Type="http://schemas.openxmlformats.org/officeDocument/2006/relationships/image" Target="../media/image60.jpg"/><Relationship Id="rId4" Type="http://schemas.openxmlformats.org/officeDocument/2006/relationships/image" Target="../media/image59.jpg"/><Relationship Id="rId9" Type="http://schemas.openxmlformats.org/officeDocument/2006/relationships/image" Target="../media/image63.png"/></Relationships>
</file>

<file path=ppt/slides/_rels/slide23.xml.rels><?xml version="1.0" encoding="UTF-8" standalone="yes"?>
<Relationships xmlns="http://schemas.openxmlformats.org/package/2006/relationships"><Relationship Id="rId3" Type="http://schemas.openxmlformats.org/officeDocument/2006/relationships/image" Target="../media/image64.jpg"/><Relationship Id="rId7" Type="http://schemas.openxmlformats.org/officeDocument/2006/relationships/image" Target="../media/image68.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66.jpg"/><Relationship Id="rId4" Type="http://schemas.openxmlformats.org/officeDocument/2006/relationships/image" Target="../media/image65.png"/></Relationships>
</file>

<file path=ppt/slides/_rels/slide24.xml.rels><?xml version="1.0" encoding="UTF-8" standalone="yes"?>
<Relationships xmlns="http://schemas.openxmlformats.org/package/2006/relationships"><Relationship Id="rId3" Type="http://schemas.openxmlformats.org/officeDocument/2006/relationships/image" Target="../media/image69.jpg"/><Relationship Id="rId7" Type="http://schemas.openxmlformats.org/officeDocument/2006/relationships/image" Target="../media/image68.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71.jpg"/><Relationship Id="rId4" Type="http://schemas.openxmlformats.org/officeDocument/2006/relationships/image" Target="../media/image70.png"/></Relationships>
</file>

<file path=ppt/slides/_rels/slide2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73.jpg"/><Relationship Id="rId7" Type="http://schemas.openxmlformats.org/officeDocument/2006/relationships/image" Target="../media/image68.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75.jpg"/><Relationship Id="rId4" Type="http://schemas.openxmlformats.org/officeDocument/2006/relationships/image" Target="../media/image74.jpg"/></Relationships>
</file>

<file path=ppt/slides/_rels/slide2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77.jpg"/><Relationship Id="rId5" Type="http://schemas.openxmlformats.org/officeDocument/2006/relationships/image" Target="../media/image68.png"/><Relationship Id="rId4" Type="http://schemas.openxmlformats.org/officeDocument/2006/relationships/image" Target="../media/image67.png"/></Relationships>
</file>

<file path=ppt/slides/_rels/slide2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82.jpg"/><Relationship Id="rId2"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81.jpg"/><Relationship Id="rId4" Type="http://schemas.openxmlformats.org/officeDocument/2006/relationships/image" Target="../media/image80.jpg"/></Relationships>
</file>

<file path=ppt/slides/_rels/slide3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79.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86.jpg"/><Relationship Id="rId2"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68.png"/><Relationship Id="rId4" Type="http://schemas.openxmlformats.org/officeDocument/2006/relationships/image" Target="../media/image85.jpg"/></Relationships>
</file>

<file path=ppt/slides/_rels/slide3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image" Target="../media/image79.png"/><Relationship Id="rId1" Type="http://schemas.openxmlformats.org/officeDocument/2006/relationships/slideLayout" Target="../slideLayouts/slideLayout1.xml"/><Relationship Id="rId5" Type="http://schemas.openxmlformats.org/officeDocument/2006/relationships/image" Target="../media/image67.png"/><Relationship Id="rId4" Type="http://schemas.openxmlformats.org/officeDocument/2006/relationships/image" Target="../media/image68.png"/></Relationships>
</file>

<file path=ppt/slides/_rels/slide3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68.png"/><Relationship Id="rId4" Type="http://schemas.openxmlformats.org/officeDocument/2006/relationships/image" Target="../media/image89.jpg"/></Relationships>
</file>

<file path=ppt/slides/_rels/slide34.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90.jpg"/><Relationship Id="rId7" Type="http://schemas.openxmlformats.org/officeDocument/2006/relationships/image" Target="../media/image68.png"/><Relationship Id="rId2"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93.png"/><Relationship Id="rId11" Type="http://schemas.openxmlformats.org/officeDocument/2006/relationships/image" Target="../media/image96.png"/><Relationship Id="rId5" Type="http://schemas.openxmlformats.org/officeDocument/2006/relationships/image" Target="../media/image92.jpg"/><Relationship Id="rId10" Type="http://schemas.openxmlformats.org/officeDocument/2006/relationships/image" Target="../media/image95.png"/><Relationship Id="rId4" Type="http://schemas.openxmlformats.org/officeDocument/2006/relationships/image" Target="../media/image91.jpg"/><Relationship Id="rId9" Type="http://schemas.openxmlformats.org/officeDocument/2006/relationships/image" Target="../media/image94.png"/></Relationships>
</file>

<file path=ppt/slides/_rels/slide35.xml.rels><?xml version="1.0" encoding="UTF-8" standalone="yes"?>
<Relationships xmlns="http://schemas.openxmlformats.org/package/2006/relationships"><Relationship Id="rId8" Type="http://schemas.openxmlformats.org/officeDocument/2006/relationships/image" Target="../media/image100.jpg"/><Relationship Id="rId3" Type="http://schemas.openxmlformats.org/officeDocument/2006/relationships/image" Target="../media/image97.jpg"/><Relationship Id="rId7" Type="http://schemas.openxmlformats.org/officeDocument/2006/relationships/image" Target="../media/image67.png"/><Relationship Id="rId2"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99.jpg"/><Relationship Id="rId10" Type="http://schemas.openxmlformats.org/officeDocument/2006/relationships/image" Target="../media/image102.png"/><Relationship Id="rId4" Type="http://schemas.openxmlformats.org/officeDocument/2006/relationships/image" Target="../media/image98.png"/><Relationship Id="rId9" Type="http://schemas.openxmlformats.org/officeDocument/2006/relationships/image" Target="../media/image101.png"/></Relationships>
</file>

<file path=ppt/slides/_rels/slide36.xml.rels><?xml version="1.0" encoding="UTF-8" standalone="yes"?>
<Relationships xmlns="http://schemas.openxmlformats.org/package/2006/relationships"><Relationship Id="rId3" Type="http://schemas.openxmlformats.org/officeDocument/2006/relationships/image" Target="../media/image103.jpg"/><Relationship Id="rId7" Type="http://schemas.openxmlformats.org/officeDocument/2006/relationships/image" Target="../media/image105.jpg"/><Relationship Id="rId2"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104.jpg"/></Relationships>
</file>

<file path=ppt/slides/_rels/slide37.xml.rels><?xml version="1.0" encoding="UTF-8" standalone="yes"?>
<Relationships xmlns="http://schemas.openxmlformats.org/package/2006/relationships"><Relationship Id="rId8" Type="http://schemas.openxmlformats.org/officeDocument/2006/relationships/image" Target="../media/image109.jpg"/><Relationship Id="rId3" Type="http://schemas.openxmlformats.org/officeDocument/2006/relationships/image" Target="../media/image106.jpg"/><Relationship Id="rId7" Type="http://schemas.openxmlformats.org/officeDocument/2006/relationships/image" Target="../media/image108.jpg"/><Relationship Id="rId2"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107.jpg"/><Relationship Id="rId9" Type="http://schemas.openxmlformats.org/officeDocument/2006/relationships/image" Target="../media/image110.jpg"/></Relationships>
</file>

<file path=ppt/slides/_rels/slide38.xml.rels><?xml version="1.0" encoding="UTF-8" standalone="yes"?>
<Relationships xmlns="http://schemas.openxmlformats.org/package/2006/relationships"><Relationship Id="rId8" Type="http://schemas.openxmlformats.org/officeDocument/2006/relationships/image" Target="../media/image114.jpg"/><Relationship Id="rId3" Type="http://schemas.openxmlformats.org/officeDocument/2006/relationships/image" Target="../media/image111.jpg"/><Relationship Id="rId7" Type="http://schemas.openxmlformats.org/officeDocument/2006/relationships/image" Target="../media/image101.png"/><Relationship Id="rId2"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96.png"/><Relationship Id="rId5" Type="http://schemas.openxmlformats.org/officeDocument/2006/relationships/image" Target="../media/image113.jpg"/><Relationship Id="rId4" Type="http://schemas.openxmlformats.org/officeDocument/2006/relationships/image" Target="../media/image112.jpg"/><Relationship Id="rId9" Type="http://schemas.openxmlformats.org/officeDocument/2006/relationships/image" Target="../media/image115.jpg"/></Relationships>
</file>

<file path=ppt/slides/_rels/slide39.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117.jpg"/><Relationship Id="rId4" Type="http://schemas.openxmlformats.org/officeDocument/2006/relationships/image" Target="../media/image111.jpg"/></Relationships>
</file>

<file path=ppt/slides/_rels/slide40.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120.jpg"/><Relationship Id="rId4" Type="http://schemas.openxmlformats.org/officeDocument/2006/relationships/image" Target="../media/image119.jpg"/></Relationships>
</file>

<file path=ppt/slides/_rels/slide41.xml.rels><?xml version="1.0" encoding="UTF-8" standalone="yes"?>
<Relationships xmlns="http://schemas.openxmlformats.org/package/2006/relationships"><Relationship Id="rId3" Type="http://schemas.openxmlformats.org/officeDocument/2006/relationships/image" Target="../media/image121.jpg"/><Relationship Id="rId7" Type="http://schemas.openxmlformats.org/officeDocument/2006/relationships/image" Target="../media/image124.jpg"/><Relationship Id="rId2"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123.jpg"/><Relationship Id="rId4" Type="http://schemas.openxmlformats.org/officeDocument/2006/relationships/image" Target="../media/image122.jpg"/></Relationships>
</file>

<file path=ppt/slides/_rels/slide42.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127.jpg"/><Relationship Id="rId4" Type="http://schemas.openxmlformats.org/officeDocument/2006/relationships/image" Target="../media/image126.jpg"/></Relationships>
</file>

<file path=ppt/slides/_rels/slide43.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128.jpg"/><Relationship Id="rId7" Type="http://schemas.openxmlformats.org/officeDocument/2006/relationships/image" Target="../media/image131.jpg"/><Relationship Id="rId2"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130.jpg"/><Relationship Id="rId4" Type="http://schemas.openxmlformats.org/officeDocument/2006/relationships/image" Target="../media/image129.jpg"/></Relationships>
</file>

<file path=ppt/slides/_rels/slide44.xml.rels><?xml version="1.0" encoding="UTF-8" standalone="yes"?>
<Relationships xmlns="http://schemas.openxmlformats.org/package/2006/relationships"><Relationship Id="rId3" Type="http://schemas.openxmlformats.org/officeDocument/2006/relationships/image" Target="../media/image132.png"/><Relationship Id="rId7" Type="http://schemas.openxmlformats.org/officeDocument/2006/relationships/image" Target="../media/image67.png"/><Relationship Id="rId2"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135.jpg"/><Relationship Id="rId5" Type="http://schemas.openxmlformats.org/officeDocument/2006/relationships/image" Target="../media/image134.jpg"/><Relationship Id="rId4" Type="http://schemas.openxmlformats.org/officeDocument/2006/relationships/image" Target="../media/image133.png"/></Relationships>
</file>

<file path=ppt/slides/_rels/slide45.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139.jpg"/><Relationship Id="rId2"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138.jpg"/><Relationship Id="rId5" Type="http://schemas.openxmlformats.org/officeDocument/2006/relationships/image" Target="../media/image137.jpg"/><Relationship Id="rId4" Type="http://schemas.openxmlformats.org/officeDocument/2006/relationships/image" Target="../media/image136.png"/></Relationships>
</file>

<file path=ppt/slides/_rels/slide46.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143.png"/><Relationship Id="rId5" Type="http://schemas.openxmlformats.org/officeDocument/2006/relationships/image" Target="../media/image142.jpg"/><Relationship Id="rId4" Type="http://schemas.openxmlformats.org/officeDocument/2006/relationships/image" Target="../media/image141.jpg"/></Relationships>
</file>

<file path=ppt/slides/_rels/slide47.xml.rels><?xml version="1.0" encoding="UTF-8" standalone="yes"?>
<Relationships xmlns="http://schemas.openxmlformats.org/package/2006/relationships"><Relationship Id="rId3" Type="http://schemas.openxmlformats.org/officeDocument/2006/relationships/image" Target="../media/image144.jpg"/><Relationship Id="rId7" Type="http://schemas.openxmlformats.org/officeDocument/2006/relationships/image" Target="../media/image148.jpg"/><Relationship Id="rId2"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147.jpg"/><Relationship Id="rId5" Type="http://schemas.openxmlformats.org/officeDocument/2006/relationships/image" Target="../media/image146.jpg"/><Relationship Id="rId4" Type="http://schemas.openxmlformats.org/officeDocument/2006/relationships/image" Target="../media/image145.jpg"/></Relationships>
</file>

<file path=ppt/slides/_rels/slide48.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image" Target="../media/image79.png"/><Relationship Id="rId1" Type="http://schemas.openxmlformats.org/officeDocument/2006/relationships/slideLayout" Target="../slideLayouts/slideLayout1.xml"/><Relationship Id="rId4" Type="http://schemas.openxmlformats.org/officeDocument/2006/relationships/image" Target="../media/image150.jpg"/></Relationships>
</file>

<file path=ppt/slides/_rels/slide49.xml.rels><?xml version="1.0" encoding="UTF-8" standalone="yes"?>
<Relationships xmlns="http://schemas.openxmlformats.org/package/2006/relationships"><Relationship Id="rId3" Type="http://schemas.openxmlformats.org/officeDocument/2006/relationships/image" Target="../media/image151.jpg"/><Relationship Id="rId2" Type="http://schemas.openxmlformats.org/officeDocument/2006/relationships/image" Target="../media/image79.png"/><Relationship Id="rId1" Type="http://schemas.openxmlformats.org/officeDocument/2006/relationships/slideLayout" Target="../slideLayouts/slideLayout1.xml"/><Relationship Id="rId5" Type="http://schemas.openxmlformats.org/officeDocument/2006/relationships/image" Target="../media/image95.png"/><Relationship Id="rId4" Type="http://schemas.openxmlformats.org/officeDocument/2006/relationships/image" Target="../media/image96.png"/></Relationships>
</file>

<file path=ppt/slides/_rels/slide50.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image" Target="../media/image79.png"/><Relationship Id="rId1" Type="http://schemas.openxmlformats.org/officeDocument/2006/relationships/slideLayout" Target="../slideLayouts/slideLayout1.xml"/><Relationship Id="rId5" Type="http://schemas.openxmlformats.org/officeDocument/2006/relationships/image" Target="../media/image67.png"/><Relationship Id="rId4" Type="http://schemas.openxmlformats.org/officeDocument/2006/relationships/image" Target="../media/image68.png"/></Relationships>
</file>

<file path=ppt/slides/_rels/slide51.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image" Target="../media/image79.png"/><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52.xml.rels><?xml version="1.0" encoding="UTF-8" standalone="yes"?>
<Relationships xmlns="http://schemas.openxmlformats.org/package/2006/relationships"><Relationship Id="rId3" Type="http://schemas.openxmlformats.org/officeDocument/2006/relationships/image" Target="../media/image154.jpg"/><Relationship Id="rId2" Type="http://schemas.openxmlformats.org/officeDocument/2006/relationships/image" Target="../media/image79.png"/><Relationship Id="rId1" Type="http://schemas.openxmlformats.org/officeDocument/2006/relationships/slideLayout" Target="../slideLayouts/slideLayout1.xml"/><Relationship Id="rId5" Type="http://schemas.openxmlformats.org/officeDocument/2006/relationships/image" Target="../media/image68.png"/><Relationship Id="rId4" Type="http://schemas.openxmlformats.org/officeDocument/2006/relationships/image" Target="../media/image67.png"/></Relationships>
</file>

<file path=ppt/slides/_rels/slide53.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image" Target="../media/image79.png"/><Relationship Id="rId1" Type="http://schemas.openxmlformats.org/officeDocument/2006/relationships/slideLayout" Target="../slideLayouts/slideLayout1.xml"/><Relationship Id="rId5" Type="http://schemas.openxmlformats.org/officeDocument/2006/relationships/image" Target="../media/image157.png"/><Relationship Id="rId4" Type="http://schemas.openxmlformats.org/officeDocument/2006/relationships/image" Target="../media/image156.jpg"/></Relationships>
</file>

<file path=ppt/slides/_rels/slide54.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79.png"/><Relationship Id="rId1" Type="http://schemas.openxmlformats.org/officeDocument/2006/relationships/slideLayout" Target="../slideLayouts/slideLayout1.xml"/><Relationship Id="rId5" Type="http://schemas.openxmlformats.org/officeDocument/2006/relationships/image" Target="../media/image156.jpg"/><Relationship Id="rId4" Type="http://schemas.openxmlformats.org/officeDocument/2006/relationships/image" Target="../media/image155.jpg"/></Relationships>
</file>

<file path=ppt/slides/_rels/slide55.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image" Target="../media/image79.png"/><Relationship Id="rId1" Type="http://schemas.openxmlformats.org/officeDocument/2006/relationships/slideLayout" Target="../slideLayouts/slideLayout1.xml"/><Relationship Id="rId5" Type="http://schemas.openxmlformats.org/officeDocument/2006/relationships/image" Target="../media/image159.png"/><Relationship Id="rId4" Type="http://schemas.openxmlformats.org/officeDocument/2006/relationships/image" Target="../media/image156.jpg"/></Relationships>
</file>

<file path=ppt/slides/_rels/slide56.xml.rels><?xml version="1.0" encoding="UTF-8" standalone="yes"?>
<Relationships xmlns="http://schemas.openxmlformats.org/package/2006/relationships"><Relationship Id="rId3" Type="http://schemas.openxmlformats.org/officeDocument/2006/relationships/image" Target="../media/image160.jpg"/><Relationship Id="rId2" Type="http://schemas.openxmlformats.org/officeDocument/2006/relationships/image" Target="../media/image79.png"/><Relationship Id="rId1" Type="http://schemas.openxmlformats.org/officeDocument/2006/relationships/slideLayout" Target="../slideLayouts/slideLayout1.xml"/><Relationship Id="rId4" Type="http://schemas.openxmlformats.org/officeDocument/2006/relationships/image" Target="../media/image161.jpg"/></Relationships>
</file>

<file path=ppt/slides/_rels/slide57.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79.png"/><Relationship Id="rId1" Type="http://schemas.openxmlformats.org/officeDocument/2006/relationships/slideLayout" Target="../slideLayouts/slideLayout1.xml"/><Relationship Id="rId5" Type="http://schemas.openxmlformats.org/officeDocument/2006/relationships/image" Target="../media/image156.jpg"/><Relationship Id="rId4" Type="http://schemas.openxmlformats.org/officeDocument/2006/relationships/image" Target="../media/image155.jpg"/></Relationships>
</file>

<file path=ppt/slides/_rels/slide58.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79.png"/><Relationship Id="rId1" Type="http://schemas.openxmlformats.org/officeDocument/2006/relationships/slideLayout" Target="../slideLayouts/slideLayout1.xml"/><Relationship Id="rId5" Type="http://schemas.openxmlformats.org/officeDocument/2006/relationships/image" Target="../media/image156.jpg"/><Relationship Id="rId4" Type="http://schemas.openxmlformats.org/officeDocument/2006/relationships/image" Target="../media/image155.jpg"/></Relationships>
</file>

<file path=ppt/slides/_rels/slide59.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image" Target="../media/image79.png"/><Relationship Id="rId1" Type="http://schemas.openxmlformats.org/officeDocument/2006/relationships/slideLayout" Target="../slideLayouts/slideLayout1.xml"/><Relationship Id="rId5" Type="http://schemas.openxmlformats.org/officeDocument/2006/relationships/image" Target="../media/image157.png"/><Relationship Id="rId4" Type="http://schemas.openxmlformats.org/officeDocument/2006/relationships/image" Target="../media/image156.jpg"/></Relationships>
</file>

<file path=ppt/slides/_rels/slide60.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2.jpg"/><Relationship Id="rId7" Type="http://schemas.openxmlformats.org/officeDocument/2006/relationships/image" Target="../media/image68.png"/><Relationship Id="rId2"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164.png"/><Relationship Id="rId5" Type="http://schemas.openxmlformats.org/officeDocument/2006/relationships/image" Target="../media/image163.jpg"/><Relationship Id="rId4" Type="http://schemas.openxmlformats.org/officeDocument/2006/relationships/image" Target="../media/image22.jpg"/><Relationship Id="rId9" Type="http://schemas.openxmlformats.org/officeDocument/2006/relationships/image" Target="../media/image166.jpg"/></Relationships>
</file>

<file path=ppt/slides/_rels/slide61.xml.rels><?xml version="1.0" encoding="UTF-8" standalone="yes"?>
<Relationships xmlns="http://schemas.openxmlformats.org/package/2006/relationships"><Relationship Id="rId3" Type="http://schemas.openxmlformats.org/officeDocument/2006/relationships/image" Target="../media/image167.jpg"/><Relationship Id="rId2"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168.png"/><Relationship Id="rId4" Type="http://schemas.openxmlformats.org/officeDocument/2006/relationships/image" Target="../media/image164.png"/></Relationships>
</file>

<file path=ppt/slides/_rels/slide62.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172.jpg"/><Relationship Id="rId5" Type="http://schemas.openxmlformats.org/officeDocument/2006/relationships/image" Target="../media/image171.jpg"/><Relationship Id="rId4" Type="http://schemas.openxmlformats.org/officeDocument/2006/relationships/image" Target="../media/image170.jpg"/></Relationships>
</file>

<file path=ppt/slides/_rels/slide63.xml.rels><?xml version="1.0" encoding="UTF-8" standalone="yes"?>
<Relationships xmlns="http://schemas.openxmlformats.org/package/2006/relationships"><Relationship Id="rId3" Type="http://schemas.openxmlformats.org/officeDocument/2006/relationships/image" Target="../media/image173.jpg"/><Relationship Id="rId2"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176.jpg"/><Relationship Id="rId5" Type="http://schemas.openxmlformats.org/officeDocument/2006/relationships/image" Target="../media/image175.jpg"/><Relationship Id="rId4" Type="http://schemas.openxmlformats.org/officeDocument/2006/relationships/image" Target="../media/image174.jpg"/></Relationships>
</file>

<file path=ppt/slides/_rels/slide64.xml.rels><?xml version="1.0" encoding="UTF-8" standalone="yes"?>
<Relationships xmlns="http://schemas.openxmlformats.org/package/2006/relationships"><Relationship Id="rId3" Type="http://schemas.openxmlformats.org/officeDocument/2006/relationships/image" Target="../media/image177.jpg"/><Relationship Id="rId2" Type="http://schemas.openxmlformats.org/officeDocument/2006/relationships/image" Target="../media/image79.png"/><Relationship Id="rId1" Type="http://schemas.openxmlformats.org/officeDocument/2006/relationships/slideLayout" Target="../slideLayouts/slideLayout1.xml"/><Relationship Id="rId5" Type="http://schemas.openxmlformats.org/officeDocument/2006/relationships/image" Target="../media/image68.png"/><Relationship Id="rId4" Type="http://schemas.openxmlformats.org/officeDocument/2006/relationships/image" Target="../media/image164.png"/></Relationships>
</file>

<file path=ppt/slides/_rels/slide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F146AA57-CDA0-F078-D2F3-ED1F1A0441AE}"/>
              </a:ext>
            </a:extLst>
          </p:cNvPr>
          <p:cNvSpPr txBox="1"/>
          <p:nvPr/>
        </p:nvSpPr>
        <p:spPr>
          <a:xfrm>
            <a:off x="2914650" y="317500"/>
            <a:ext cx="9982200" cy="769441"/>
          </a:xfrm>
          <a:prstGeom prst="rect">
            <a:avLst/>
          </a:prstGeom>
          <a:noFill/>
        </p:spPr>
        <p:txBody>
          <a:bodyPr wrap="square">
            <a:spAutoFit/>
          </a:bodyPr>
          <a:lstStyle/>
          <a:p>
            <a:pPr algn="l"/>
            <a:r>
              <a:rPr lang="it-IT" sz="4400" b="0" i="0" dirty="0">
                <a:solidFill>
                  <a:srgbClr val="333333"/>
                </a:solidFill>
                <a:effectLst/>
                <a:latin typeface="Arial" panose="020B0604020202020204" pitchFamily="34" charset="0"/>
              </a:rPr>
              <a:t>Pubblicazione del progetto BIM-FDC </a:t>
            </a:r>
          </a:p>
        </p:txBody>
      </p:sp>
      <p:sp>
        <p:nvSpPr>
          <p:cNvPr id="5" name="CasellaDiTesto 4">
            <a:extLst>
              <a:ext uri="{FF2B5EF4-FFF2-40B4-BE49-F238E27FC236}">
                <a16:creationId xmlns:a16="http://schemas.microsoft.com/office/drawing/2014/main" id="{0429421A-746F-E7F9-1DD9-E9FD81594E0B}"/>
              </a:ext>
            </a:extLst>
          </p:cNvPr>
          <p:cNvSpPr txBox="1"/>
          <p:nvPr/>
        </p:nvSpPr>
        <p:spPr>
          <a:xfrm>
            <a:off x="5962650" y="2146300"/>
            <a:ext cx="8153400" cy="6124754"/>
          </a:xfrm>
          <a:prstGeom prst="rect">
            <a:avLst/>
          </a:prstGeom>
          <a:noFill/>
        </p:spPr>
        <p:txBody>
          <a:bodyPr wrap="square">
            <a:spAutoFit/>
          </a:bodyPr>
          <a:lstStyle/>
          <a:p>
            <a:pPr algn="l"/>
            <a:r>
              <a:rPr lang="it-IT" sz="2800" b="0" i="0" dirty="0">
                <a:solidFill>
                  <a:srgbClr val="333333"/>
                </a:solidFill>
                <a:effectLst/>
                <a:latin typeface="Arial" panose="020B0604020202020204" pitchFamily="34" charset="0"/>
              </a:rPr>
              <a:t>Il progetto è la base su cui costruire uno standard di progettazione e validazione nazionale per quanto concerne i procedimenti di prevenzione incendi.</a:t>
            </a:r>
            <a:br>
              <a:rPr lang="it-IT" sz="2800" b="0" i="0" dirty="0">
                <a:solidFill>
                  <a:srgbClr val="333333"/>
                </a:solidFill>
                <a:effectLst/>
                <a:latin typeface="Arial" panose="020B0604020202020204" pitchFamily="34" charset="0"/>
              </a:rPr>
            </a:br>
            <a:r>
              <a:rPr lang="it-IT" sz="2800" b="0" i="0" dirty="0">
                <a:solidFill>
                  <a:srgbClr val="333333"/>
                </a:solidFill>
                <a:effectLst/>
                <a:latin typeface="Arial" panose="020B0604020202020204" pitchFamily="34" charset="0"/>
              </a:rPr>
              <a:t>Dallo stato dell’arte della progettazione, sviluppo e successiva autorizzazione dei procedimenti di prevenzione incendi, è stato ipotizzato un processo di progettazione digitalizzato. Il processo è stato suddiviso per fasi ed è stato ipotizzato sia per la valutazione progetto che, con un successivo sviluppo e implementazione, per la segnalazione certificata di inizio attività.</a:t>
            </a:r>
          </a:p>
          <a:p>
            <a:br>
              <a:rPr lang="it-IT" sz="2800" dirty="0"/>
            </a:br>
            <a:endParaRPr lang="it-IT" sz="2800" b="0" i="0" dirty="0">
              <a:solidFill>
                <a:srgbClr val="333333"/>
              </a:solidFill>
              <a:effectLst/>
              <a:latin typeface="Arial" panose="020B0604020202020204" pitchFamily="34" charset="0"/>
            </a:endParaRPr>
          </a:p>
        </p:txBody>
      </p:sp>
      <p:pic>
        <p:nvPicPr>
          <p:cNvPr id="1026" name="Picture 2" descr="Casco F1XF Vigili del Fuoco - Le Divise">
            <a:extLst>
              <a:ext uri="{FF2B5EF4-FFF2-40B4-BE49-F238E27FC236}">
                <a16:creationId xmlns:a16="http://schemas.microsoft.com/office/drawing/2014/main" id="{9EDC40D5-4F64-03BA-1407-6465D54845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616450"/>
            <a:ext cx="6076950" cy="6076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0671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F146AA57-CDA0-F078-D2F3-ED1F1A0441AE}"/>
              </a:ext>
            </a:extLst>
          </p:cNvPr>
          <p:cNvSpPr txBox="1"/>
          <p:nvPr/>
        </p:nvSpPr>
        <p:spPr>
          <a:xfrm>
            <a:off x="2914650" y="317500"/>
            <a:ext cx="9982200" cy="769441"/>
          </a:xfrm>
          <a:prstGeom prst="rect">
            <a:avLst/>
          </a:prstGeom>
          <a:noFill/>
        </p:spPr>
        <p:txBody>
          <a:bodyPr wrap="square">
            <a:spAutoFit/>
          </a:bodyPr>
          <a:lstStyle/>
          <a:p>
            <a:pPr algn="l"/>
            <a:r>
              <a:rPr lang="it-IT" sz="4400" b="0" i="0" dirty="0">
                <a:solidFill>
                  <a:srgbClr val="333333"/>
                </a:solidFill>
                <a:effectLst/>
                <a:latin typeface="Arial" panose="020B0604020202020204" pitchFamily="34" charset="0"/>
              </a:rPr>
              <a:t>Pubblicazione del progetto BIM-FDC </a:t>
            </a:r>
          </a:p>
        </p:txBody>
      </p:sp>
      <p:sp>
        <p:nvSpPr>
          <p:cNvPr id="5" name="CasellaDiTesto 4">
            <a:extLst>
              <a:ext uri="{FF2B5EF4-FFF2-40B4-BE49-F238E27FC236}">
                <a16:creationId xmlns:a16="http://schemas.microsoft.com/office/drawing/2014/main" id="{0429421A-746F-E7F9-1DD9-E9FD81594E0B}"/>
              </a:ext>
            </a:extLst>
          </p:cNvPr>
          <p:cNvSpPr txBox="1"/>
          <p:nvPr/>
        </p:nvSpPr>
        <p:spPr>
          <a:xfrm>
            <a:off x="5962650" y="2146300"/>
            <a:ext cx="8153400" cy="7417415"/>
          </a:xfrm>
          <a:prstGeom prst="rect">
            <a:avLst/>
          </a:prstGeom>
          <a:noFill/>
        </p:spPr>
        <p:txBody>
          <a:bodyPr wrap="square">
            <a:spAutoFit/>
          </a:bodyPr>
          <a:lstStyle/>
          <a:p>
            <a:pPr algn="l"/>
            <a:r>
              <a:rPr lang="it-IT" sz="2800" b="0" i="0" dirty="0">
                <a:solidFill>
                  <a:srgbClr val="333333"/>
                </a:solidFill>
                <a:effectLst/>
                <a:latin typeface="Arial" panose="020B0604020202020204" pitchFamily="34" charset="0"/>
              </a:rPr>
              <a:t>Il progetto </a:t>
            </a:r>
            <a:r>
              <a:rPr lang="it-IT" sz="2800" b="0" i="0" dirty="0" err="1">
                <a:solidFill>
                  <a:srgbClr val="333333"/>
                </a:solidFill>
                <a:effectLst/>
                <a:latin typeface="Arial" panose="020B0604020202020204" pitchFamily="34" charset="0"/>
              </a:rPr>
              <a:t>Fire</a:t>
            </a:r>
            <a:r>
              <a:rPr lang="it-IT" sz="2800" b="0" i="0" dirty="0">
                <a:solidFill>
                  <a:srgbClr val="333333"/>
                </a:solidFill>
                <a:effectLst/>
                <a:latin typeface="Arial" panose="020B0604020202020204" pitchFamily="34" charset="0"/>
              </a:rPr>
              <a:t> Digital Check nasce dalla volontà del Dipartimento dei Vigili del Fuoco, del Soccorso Pubblico e della Difesa Civile di intraprendere il necessario processo di digitalizzazione dei procedimenti di prevenzione incendi previsti dal DPR n. 151/2011 e, in particolare, il procedimento di valutazione del progetto, la segnalazione certificata di inizio attività ed il rinnovo periodico di conformità antincendio, al fine di rispondere alle richieste del recente quadro normativo [DM 312/2021 ex DM 560/2017] che ha definito “le modalità e i tempi di progressiva introduzione dell’</a:t>
            </a:r>
            <a:r>
              <a:rPr lang="it-IT" sz="2800" b="0" i="0" dirty="0" err="1">
                <a:solidFill>
                  <a:srgbClr val="333333"/>
                </a:solidFill>
                <a:effectLst/>
                <a:latin typeface="Arial" panose="020B0604020202020204" pitchFamily="34" charset="0"/>
              </a:rPr>
              <a:t>obbligatorietà̀dei</a:t>
            </a:r>
            <a:r>
              <a:rPr lang="it-IT" sz="2800" b="0" i="0" dirty="0">
                <a:solidFill>
                  <a:srgbClr val="333333"/>
                </a:solidFill>
                <a:effectLst/>
                <a:latin typeface="Arial" panose="020B0604020202020204" pitchFamily="34" charset="0"/>
              </a:rPr>
              <a:t> metodi e degli strumenti elettronici specifici, quali quelli di modellazione per l’edilizia e le infrastrutture, nelle fasi di progettazione, costruzione e gestione delle opere e relative verifiche”.</a:t>
            </a:r>
          </a:p>
        </p:txBody>
      </p:sp>
      <p:pic>
        <p:nvPicPr>
          <p:cNvPr id="1026" name="Picture 2" descr="Casco F1XF Vigili del Fuoco - Le Divise">
            <a:extLst>
              <a:ext uri="{FF2B5EF4-FFF2-40B4-BE49-F238E27FC236}">
                <a16:creationId xmlns:a16="http://schemas.microsoft.com/office/drawing/2014/main" id="{9EDC40D5-4F64-03BA-1407-6465D54845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616450"/>
            <a:ext cx="6076950" cy="6076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9792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F146AA57-CDA0-F078-D2F3-ED1F1A0441AE}"/>
              </a:ext>
            </a:extLst>
          </p:cNvPr>
          <p:cNvSpPr txBox="1"/>
          <p:nvPr/>
        </p:nvSpPr>
        <p:spPr>
          <a:xfrm>
            <a:off x="2914650" y="317500"/>
            <a:ext cx="9982200" cy="769441"/>
          </a:xfrm>
          <a:prstGeom prst="rect">
            <a:avLst/>
          </a:prstGeom>
          <a:noFill/>
        </p:spPr>
        <p:txBody>
          <a:bodyPr wrap="square">
            <a:spAutoFit/>
          </a:bodyPr>
          <a:lstStyle/>
          <a:p>
            <a:pPr algn="l"/>
            <a:r>
              <a:rPr lang="it-IT" sz="4400" b="0" i="0" dirty="0">
                <a:solidFill>
                  <a:srgbClr val="333333"/>
                </a:solidFill>
                <a:effectLst/>
                <a:latin typeface="Arial" panose="020B0604020202020204" pitchFamily="34" charset="0"/>
              </a:rPr>
              <a:t>Pubblicazione del progetto BIM-FDC </a:t>
            </a:r>
          </a:p>
        </p:txBody>
      </p:sp>
      <p:sp>
        <p:nvSpPr>
          <p:cNvPr id="5" name="CasellaDiTesto 4">
            <a:extLst>
              <a:ext uri="{FF2B5EF4-FFF2-40B4-BE49-F238E27FC236}">
                <a16:creationId xmlns:a16="http://schemas.microsoft.com/office/drawing/2014/main" id="{0429421A-746F-E7F9-1DD9-E9FD81594E0B}"/>
              </a:ext>
            </a:extLst>
          </p:cNvPr>
          <p:cNvSpPr txBox="1"/>
          <p:nvPr/>
        </p:nvSpPr>
        <p:spPr>
          <a:xfrm>
            <a:off x="5657850" y="1028344"/>
            <a:ext cx="9220200" cy="8586966"/>
          </a:xfrm>
          <a:prstGeom prst="rect">
            <a:avLst/>
          </a:prstGeom>
          <a:noFill/>
        </p:spPr>
        <p:txBody>
          <a:bodyPr wrap="square">
            <a:spAutoFit/>
          </a:bodyPr>
          <a:lstStyle/>
          <a:p>
            <a:pPr algn="l"/>
            <a:r>
              <a:rPr lang="it-IT" sz="2400" b="0" i="0" dirty="0">
                <a:solidFill>
                  <a:srgbClr val="333333"/>
                </a:solidFill>
                <a:effectLst/>
                <a:latin typeface="Arial" panose="020B0604020202020204" pitchFamily="34" charset="0"/>
              </a:rPr>
              <a:t>Per conseguire tale progetto sono stati individuati tre macro obiettivi:</a:t>
            </a:r>
          </a:p>
          <a:p>
            <a:pPr algn="l"/>
            <a:br>
              <a:rPr lang="it-IT" sz="2400" b="0" i="0" dirty="0">
                <a:solidFill>
                  <a:srgbClr val="333333"/>
                </a:solidFill>
                <a:effectLst/>
                <a:latin typeface="Arial" panose="020B0604020202020204" pitchFamily="34" charset="0"/>
              </a:rPr>
            </a:br>
            <a:r>
              <a:rPr lang="it-IT" sz="2400" b="1" i="0" dirty="0">
                <a:solidFill>
                  <a:srgbClr val="333333"/>
                </a:solidFill>
                <a:effectLst/>
                <a:latin typeface="Arial" panose="020B0604020202020204" pitchFamily="34" charset="0"/>
              </a:rPr>
              <a:t>• OBIETTIVO 1: DIGITALIZZAZIONE DEL CODICE</a:t>
            </a:r>
            <a:br>
              <a:rPr lang="it-IT" sz="2400" b="0" i="0" dirty="0">
                <a:solidFill>
                  <a:srgbClr val="333333"/>
                </a:solidFill>
                <a:effectLst/>
                <a:latin typeface="Arial" panose="020B0604020202020204" pitchFamily="34" charset="0"/>
              </a:rPr>
            </a:br>
            <a:r>
              <a:rPr lang="it-IT" sz="2400" b="0" i="0" dirty="0">
                <a:solidFill>
                  <a:srgbClr val="333333"/>
                </a:solidFill>
                <a:effectLst/>
                <a:latin typeface="Arial" panose="020B0604020202020204" pitchFamily="34" charset="0"/>
              </a:rPr>
              <a:t>Digitalizzare e standardizzare il linguaggio di scrittura e compilazione di un progetto antincendio applicando i dettami del CODICE per la definizione dei livelli di prestazione e di un procedimento di prevenzione incendi da sottoporre alla valutazione dello stesso secondo le procedure di cui al DPR 151/2011;</a:t>
            </a:r>
          </a:p>
          <a:p>
            <a:pPr algn="l"/>
            <a:br>
              <a:rPr lang="it-IT" sz="2400" b="0" i="0" dirty="0">
                <a:solidFill>
                  <a:srgbClr val="333333"/>
                </a:solidFill>
                <a:effectLst/>
                <a:latin typeface="Arial" panose="020B0604020202020204" pitchFamily="34" charset="0"/>
              </a:rPr>
            </a:br>
            <a:r>
              <a:rPr lang="it-IT" sz="2400" b="1" i="0" dirty="0">
                <a:solidFill>
                  <a:srgbClr val="333333"/>
                </a:solidFill>
                <a:effectLst/>
                <a:latin typeface="Arial" panose="020B0604020202020204" pitchFamily="34" charset="0"/>
              </a:rPr>
              <a:t>• OBIETTIVO 2: VALIDAZIONE/VERIFICA DEI PROGETTI</a:t>
            </a:r>
            <a:br>
              <a:rPr lang="it-IT" sz="2400" b="0" i="0" dirty="0">
                <a:solidFill>
                  <a:srgbClr val="333333"/>
                </a:solidFill>
                <a:effectLst/>
                <a:latin typeface="Arial" panose="020B0604020202020204" pitchFamily="34" charset="0"/>
              </a:rPr>
            </a:br>
            <a:r>
              <a:rPr lang="it-IT" sz="2400" b="0" i="0" dirty="0">
                <a:solidFill>
                  <a:srgbClr val="333333"/>
                </a:solidFill>
                <a:effectLst/>
                <a:latin typeface="Arial" panose="020B0604020202020204" pitchFamily="34" charset="0"/>
              </a:rPr>
              <a:t>Digitalizzare e standardizzare il linguaggio di verifica di un procedimento di prevenzione incendi;</a:t>
            </a:r>
          </a:p>
          <a:p>
            <a:pPr algn="l"/>
            <a:br>
              <a:rPr lang="it-IT" sz="2400" b="0" i="0" dirty="0">
                <a:solidFill>
                  <a:srgbClr val="333333"/>
                </a:solidFill>
                <a:effectLst/>
                <a:latin typeface="Arial" panose="020B0604020202020204" pitchFamily="34" charset="0"/>
              </a:rPr>
            </a:br>
            <a:r>
              <a:rPr lang="it-IT" sz="2400" b="1" i="0" dirty="0">
                <a:solidFill>
                  <a:srgbClr val="333333"/>
                </a:solidFill>
                <a:effectLst/>
                <a:latin typeface="Arial" panose="020B0604020202020204" pitchFamily="34" charset="0"/>
              </a:rPr>
              <a:t>• OBIETTIVO 3: GESTIONE DELLE PRESTAZIONI</a:t>
            </a:r>
            <a:br>
              <a:rPr lang="it-IT" sz="2400" b="0" i="0" dirty="0">
                <a:solidFill>
                  <a:srgbClr val="333333"/>
                </a:solidFill>
                <a:effectLst/>
                <a:latin typeface="Arial" panose="020B0604020202020204" pitchFamily="34" charset="0"/>
              </a:rPr>
            </a:br>
            <a:r>
              <a:rPr lang="it-IT" sz="2400" b="0" i="0" dirty="0">
                <a:solidFill>
                  <a:srgbClr val="333333"/>
                </a:solidFill>
                <a:effectLst/>
                <a:latin typeface="Arial" panose="020B0604020202020204" pitchFamily="34" charset="0"/>
              </a:rPr>
              <a:t>Digitalizzare e standardizzare il linguaggio di gestione delle prestazioni per l’intera vita del fabbricato anche nel contesto di procedimenti di prevenzione incendi. A questo di aggiunge l’obiettivo, non secondario, dell’uso della digitalizzazione per la gestione operativa del soccorso tecnico e delle emergenze e per la formazione degli addetti.</a:t>
            </a:r>
            <a:br>
              <a:rPr lang="it-IT" sz="2400" b="0" i="0" dirty="0">
                <a:solidFill>
                  <a:srgbClr val="333333"/>
                </a:solidFill>
                <a:effectLst/>
                <a:latin typeface="Arial" panose="020B0604020202020204" pitchFamily="34" charset="0"/>
              </a:rPr>
            </a:br>
            <a:endParaRPr lang="it-IT" sz="2400" b="0" i="0" dirty="0">
              <a:solidFill>
                <a:srgbClr val="333333"/>
              </a:solidFill>
              <a:effectLst/>
              <a:latin typeface="Arial" panose="020B0604020202020204" pitchFamily="34" charset="0"/>
            </a:endParaRPr>
          </a:p>
        </p:txBody>
      </p:sp>
      <p:pic>
        <p:nvPicPr>
          <p:cNvPr id="2" name="Picture 2" descr="Casco F1XF Vigili del Fuoco - Le Divise">
            <a:extLst>
              <a:ext uri="{FF2B5EF4-FFF2-40B4-BE49-F238E27FC236}">
                <a16:creationId xmlns:a16="http://schemas.microsoft.com/office/drawing/2014/main" id="{2DF6439F-8A0D-C000-18EA-C3F351E716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616450"/>
            <a:ext cx="6076950" cy="6076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0550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5121918" cy="1069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Casco F1XF Vigili del Fuoco - Le Divise">
            <a:extLst>
              <a:ext uri="{FF2B5EF4-FFF2-40B4-BE49-F238E27FC236}">
                <a16:creationId xmlns:a16="http://schemas.microsoft.com/office/drawing/2014/main" id="{F96F2BDE-4F70-B23F-A5BA-5F7774712CC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293" b="3569"/>
          <a:stretch/>
        </p:blipFill>
        <p:spPr bwMode="auto">
          <a:xfrm>
            <a:off x="1" y="10"/>
            <a:ext cx="11996399" cy="10693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358226" y="0"/>
            <a:ext cx="8767470" cy="106934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sellaDiTesto 2">
            <a:extLst>
              <a:ext uri="{FF2B5EF4-FFF2-40B4-BE49-F238E27FC236}">
                <a16:creationId xmlns:a16="http://schemas.microsoft.com/office/drawing/2014/main" id="{F146AA57-CDA0-F078-D2F3-ED1F1A0441AE}"/>
              </a:ext>
            </a:extLst>
          </p:cNvPr>
          <p:cNvSpPr txBox="1"/>
          <p:nvPr/>
        </p:nvSpPr>
        <p:spPr>
          <a:xfrm>
            <a:off x="2990851" y="569324"/>
            <a:ext cx="11094956" cy="2962455"/>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5600" b="0" i="0">
                <a:effectLst/>
                <a:latin typeface="+mj-lt"/>
                <a:ea typeface="+mj-ea"/>
                <a:cs typeface="+mj-cs"/>
              </a:rPr>
              <a:t>Pubblicazione del progetto BIM-FDC </a:t>
            </a:r>
          </a:p>
        </p:txBody>
      </p:sp>
      <p:sp>
        <p:nvSpPr>
          <p:cNvPr id="5" name="CasellaDiTesto 4">
            <a:extLst>
              <a:ext uri="{FF2B5EF4-FFF2-40B4-BE49-F238E27FC236}">
                <a16:creationId xmlns:a16="http://schemas.microsoft.com/office/drawing/2014/main" id="{0429421A-746F-E7F9-1DD9-E9FD81594E0B}"/>
              </a:ext>
            </a:extLst>
          </p:cNvPr>
          <p:cNvSpPr txBox="1"/>
          <p:nvPr/>
        </p:nvSpPr>
        <p:spPr>
          <a:xfrm>
            <a:off x="9343903" y="3795550"/>
            <a:ext cx="4741903" cy="5835936"/>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sz="2200" b="0" i="0" dirty="0">
              <a:effectLst/>
            </a:endParaRPr>
          </a:p>
          <a:p>
            <a:pPr>
              <a:lnSpc>
                <a:spcPct val="90000"/>
              </a:lnSpc>
              <a:spcAft>
                <a:spcPts val="600"/>
              </a:spcAft>
            </a:pPr>
            <a:r>
              <a:rPr lang="en-US" sz="2200" b="0" i="0" dirty="0">
                <a:effectLst/>
              </a:rPr>
              <a:t>Si </a:t>
            </a:r>
            <a:r>
              <a:rPr lang="en-US" sz="2200" b="0" i="0" dirty="0" err="1">
                <a:effectLst/>
              </a:rPr>
              <a:t>pubblicano</a:t>
            </a:r>
            <a:r>
              <a:rPr lang="en-US" sz="2200" b="0" i="0" dirty="0">
                <a:effectLst/>
              </a:rPr>
              <a:t> le </a:t>
            </a:r>
            <a:r>
              <a:rPr lang="en-US" sz="2200" b="0" i="0" dirty="0" err="1">
                <a:effectLst/>
              </a:rPr>
              <a:t>schede</a:t>
            </a:r>
            <a:r>
              <a:rPr lang="en-US" sz="2200" b="0" i="0" dirty="0">
                <a:effectLst/>
              </a:rPr>
              <a:t> </a:t>
            </a:r>
            <a:r>
              <a:rPr lang="en-US" sz="2200" b="0" i="0" dirty="0" err="1">
                <a:effectLst/>
              </a:rPr>
              <a:t>necessarie</a:t>
            </a:r>
            <a:r>
              <a:rPr lang="en-US" sz="2200" b="0" i="0" dirty="0">
                <a:effectLst/>
              </a:rPr>
              <a:t> ai </a:t>
            </a:r>
            <a:r>
              <a:rPr lang="en-US" sz="2200" b="0" i="0" dirty="0" err="1">
                <a:effectLst/>
              </a:rPr>
              <a:t>progettisti</a:t>
            </a:r>
            <a:r>
              <a:rPr lang="en-US" sz="2200" b="0" i="0" dirty="0">
                <a:effectLst/>
              </a:rPr>
              <a:t> per </a:t>
            </a:r>
            <a:r>
              <a:rPr lang="en-US" sz="2200" b="0" i="0" dirty="0" err="1">
                <a:effectLst/>
              </a:rPr>
              <a:t>l’inserimento</a:t>
            </a:r>
            <a:r>
              <a:rPr lang="en-US" sz="2200" b="0" i="0" dirty="0">
                <a:effectLst/>
              </a:rPr>
              <a:t>, </a:t>
            </a:r>
            <a:r>
              <a:rPr lang="en-US" sz="2200" b="0" i="0" dirty="0" err="1">
                <a:effectLst/>
              </a:rPr>
              <a:t>nei</a:t>
            </a:r>
            <a:r>
              <a:rPr lang="en-US" sz="2200" b="0" i="0" dirty="0">
                <a:effectLst/>
              </a:rPr>
              <a:t> </a:t>
            </a:r>
            <a:r>
              <a:rPr lang="en-US" sz="2200" b="0" i="0" dirty="0" err="1">
                <a:effectLst/>
              </a:rPr>
              <a:t>progetti</a:t>
            </a:r>
            <a:r>
              <a:rPr lang="en-US" sz="2200" b="0" i="0" dirty="0">
                <a:effectLst/>
              </a:rPr>
              <a:t> </a:t>
            </a:r>
            <a:r>
              <a:rPr lang="en-US" sz="2200" b="0" i="0" dirty="0" err="1">
                <a:effectLst/>
              </a:rPr>
              <a:t>antincendio</a:t>
            </a:r>
            <a:r>
              <a:rPr lang="en-US" sz="2200" b="0" i="0" dirty="0">
                <a:effectLst/>
              </a:rPr>
              <a:t> </a:t>
            </a:r>
            <a:r>
              <a:rPr lang="en-US" sz="2200" b="0" i="0" dirty="0" err="1">
                <a:effectLst/>
              </a:rPr>
              <a:t>elaborati</a:t>
            </a:r>
            <a:r>
              <a:rPr lang="en-US" sz="2200" b="0" i="0" dirty="0">
                <a:effectLst/>
              </a:rPr>
              <a:t> con </a:t>
            </a:r>
            <a:r>
              <a:rPr lang="en-US" sz="2200" b="0" i="0" dirty="0" err="1">
                <a:effectLst/>
              </a:rPr>
              <a:t>metodologia</a:t>
            </a:r>
            <a:r>
              <a:rPr lang="en-US" sz="2200" b="0" i="0" dirty="0">
                <a:effectLst/>
              </a:rPr>
              <a:t> BIM, </a:t>
            </a:r>
            <a:r>
              <a:rPr lang="en-US" sz="2200" b="0" i="0" dirty="0" err="1">
                <a:effectLst/>
              </a:rPr>
              <a:t>i</a:t>
            </a:r>
            <a:r>
              <a:rPr lang="en-US" sz="2200" b="0" i="0" dirty="0">
                <a:effectLst/>
              </a:rPr>
              <a:t> </a:t>
            </a:r>
            <a:r>
              <a:rPr lang="en-US" sz="2200" b="0" i="0" dirty="0" err="1">
                <a:effectLst/>
              </a:rPr>
              <a:t>parametri</a:t>
            </a:r>
            <a:r>
              <a:rPr lang="en-US" sz="2200" b="0" i="0" dirty="0">
                <a:effectLst/>
              </a:rPr>
              <a:t> </a:t>
            </a:r>
            <a:r>
              <a:rPr lang="en-US" sz="2200" b="0" i="0" dirty="0" err="1">
                <a:effectLst/>
              </a:rPr>
              <a:t>necessari</a:t>
            </a:r>
            <a:r>
              <a:rPr lang="en-US" sz="2200" b="0" i="0" dirty="0">
                <a:effectLst/>
              </a:rPr>
              <a:t> ad </a:t>
            </a:r>
            <a:r>
              <a:rPr lang="en-US" sz="2200" b="0" i="0" dirty="0" err="1">
                <a:effectLst/>
              </a:rPr>
              <a:t>estrarre</a:t>
            </a:r>
            <a:r>
              <a:rPr lang="en-US" sz="2200" b="0" i="0" dirty="0">
                <a:effectLst/>
              </a:rPr>
              <a:t> </a:t>
            </a:r>
            <a:r>
              <a:rPr lang="en-US" sz="2200" b="0" i="0" dirty="0" err="1">
                <a:effectLst/>
              </a:rPr>
              <a:t>i</a:t>
            </a:r>
            <a:r>
              <a:rPr lang="en-US" sz="2200" b="0" i="0" dirty="0">
                <a:effectLst/>
              </a:rPr>
              <a:t> </a:t>
            </a:r>
            <a:r>
              <a:rPr lang="en-US" sz="2200" b="0" i="0" dirty="0" err="1">
                <a:effectLst/>
              </a:rPr>
              <a:t>documenti</a:t>
            </a:r>
            <a:r>
              <a:rPr lang="en-US" sz="2200" b="0" i="0" dirty="0">
                <a:effectLst/>
              </a:rPr>
              <a:t> per </a:t>
            </a:r>
            <a:r>
              <a:rPr lang="en-US" sz="2200" b="0" i="0" dirty="0" err="1">
                <a:effectLst/>
              </a:rPr>
              <a:t>predisporre</a:t>
            </a:r>
            <a:r>
              <a:rPr lang="en-US" sz="2200" b="0" i="0" dirty="0">
                <a:effectLst/>
              </a:rPr>
              <a:t> </a:t>
            </a:r>
            <a:r>
              <a:rPr lang="en-US" sz="2200" b="0" i="0" dirty="0" err="1">
                <a:effectLst/>
              </a:rPr>
              <a:t>una</a:t>
            </a:r>
            <a:r>
              <a:rPr lang="en-US" sz="2200" b="0" i="0" dirty="0">
                <a:effectLst/>
              </a:rPr>
              <a:t> </a:t>
            </a:r>
            <a:r>
              <a:rPr lang="en-US" sz="2200" b="0" i="0" dirty="0" err="1">
                <a:effectLst/>
              </a:rPr>
              <a:t>pratica</a:t>
            </a:r>
            <a:r>
              <a:rPr lang="en-US" sz="2200" b="0" i="0" dirty="0">
                <a:effectLst/>
              </a:rPr>
              <a:t> di </a:t>
            </a:r>
            <a:r>
              <a:rPr lang="en-US" sz="2200" b="0" i="0" dirty="0" err="1">
                <a:effectLst/>
              </a:rPr>
              <a:t>prevenzione</a:t>
            </a:r>
            <a:r>
              <a:rPr lang="en-US" sz="2200" b="0" i="0" dirty="0">
                <a:effectLst/>
              </a:rPr>
              <a:t> </a:t>
            </a:r>
            <a:r>
              <a:rPr lang="en-US" sz="2200" b="0" i="0" dirty="0" err="1">
                <a:effectLst/>
              </a:rPr>
              <a:t>incendi</a:t>
            </a:r>
            <a:r>
              <a:rPr lang="en-US" sz="2200" b="0" i="0" dirty="0">
                <a:effectLst/>
              </a:rPr>
              <a:t> e </a:t>
            </a:r>
            <a:r>
              <a:rPr lang="en-US" sz="2200" b="0" i="0" dirty="0" err="1">
                <a:effectLst/>
              </a:rPr>
              <a:t>agli</a:t>
            </a:r>
            <a:r>
              <a:rPr lang="en-US" sz="2200" b="0" i="0" dirty="0">
                <a:effectLst/>
              </a:rPr>
              <a:t> </a:t>
            </a:r>
            <a:r>
              <a:rPr lang="en-US" sz="2200" b="0" i="0" dirty="0" err="1">
                <a:effectLst/>
              </a:rPr>
              <a:t>sviluppatori</a:t>
            </a:r>
            <a:r>
              <a:rPr lang="en-US" sz="2200" b="0" i="0" dirty="0">
                <a:effectLst/>
              </a:rPr>
              <a:t> di software per </a:t>
            </a:r>
            <a:r>
              <a:rPr lang="en-US" sz="2200" b="0" i="0" dirty="0" err="1">
                <a:effectLst/>
              </a:rPr>
              <a:t>creare</a:t>
            </a:r>
            <a:r>
              <a:rPr lang="en-US" sz="2200" b="0" i="0" dirty="0">
                <a:effectLst/>
              </a:rPr>
              <a:t> </a:t>
            </a:r>
            <a:r>
              <a:rPr lang="en-US" sz="2200" b="0" i="0" dirty="0" err="1">
                <a:effectLst/>
              </a:rPr>
              <a:t>applicativi</a:t>
            </a:r>
            <a:r>
              <a:rPr lang="en-US" sz="2200" b="0" i="0" dirty="0">
                <a:effectLst/>
              </a:rPr>
              <a:t> </a:t>
            </a:r>
            <a:r>
              <a:rPr lang="en-US" sz="2200" b="0" i="0" dirty="0" err="1">
                <a:effectLst/>
              </a:rPr>
              <a:t>finalizzati</a:t>
            </a:r>
            <a:r>
              <a:rPr lang="en-US" sz="2200" b="0" i="0" dirty="0">
                <a:effectLst/>
              </a:rPr>
              <a:t> </a:t>
            </a:r>
            <a:r>
              <a:rPr lang="en-US" sz="2200" b="0" i="0" dirty="0" err="1">
                <a:effectLst/>
              </a:rPr>
              <a:t>anche</a:t>
            </a:r>
            <a:r>
              <a:rPr lang="en-US" sz="2200" b="0" i="0" dirty="0">
                <a:effectLst/>
              </a:rPr>
              <a:t> </a:t>
            </a:r>
            <a:r>
              <a:rPr lang="en-US" sz="2200" b="0" i="0" dirty="0" err="1">
                <a:effectLst/>
              </a:rPr>
              <a:t>all’attuazione</a:t>
            </a:r>
            <a:r>
              <a:rPr lang="en-US" sz="2200" b="0" i="0" dirty="0">
                <a:effectLst/>
              </a:rPr>
              <a:t> </a:t>
            </a:r>
            <a:r>
              <a:rPr lang="en-US" sz="2200" b="0" i="0" dirty="0" err="1">
                <a:effectLst/>
              </a:rPr>
              <a:t>degli</a:t>
            </a:r>
            <a:r>
              <a:rPr lang="en-US" sz="2200" b="0" i="0" dirty="0">
                <a:effectLst/>
              </a:rPr>
              <a:t> </a:t>
            </a:r>
            <a:r>
              <a:rPr lang="en-US" sz="2200" b="0" i="0" dirty="0" err="1">
                <a:effectLst/>
              </a:rPr>
              <a:t>obiettivi</a:t>
            </a:r>
            <a:r>
              <a:rPr lang="en-US" sz="2200" b="0" i="0" dirty="0">
                <a:effectLst/>
              </a:rPr>
              <a:t> del </a:t>
            </a:r>
            <a:r>
              <a:rPr lang="en-US" sz="2200" b="0" i="0" dirty="0" err="1">
                <a:effectLst/>
              </a:rPr>
              <a:t>progetto</a:t>
            </a:r>
            <a:r>
              <a:rPr lang="en-US" sz="2200" b="0" i="0" dirty="0">
                <a:effectLst/>
              </a:rPr>
              <a:t>. Dette </a:t>
            </a:r>
            <a:r>
              <a:rPr lang="en-US" sz="2200" b="0" i="0" dirty="0" err="1">
                <a:effectLst/>
              </a:rPr>
              <a:t>schede</a:t>
            </a:r>
            <a:r>
              <a:rPr lang="en-US" sz="2200" b="0" i="0" dirty="0">
                <a:effectLst/>
              </a:rPr>
              <a:t> </a:t>
            </a:r>
            <a:r>
              <a:rPr lang="en-US" sz="2200" b="0" i="0" dirty="0" err="1">
                <a:effectLst/>
              </a:rPr>
              <a:t>sono</a:t>
            </a:r>
            <a:r>
              <a:rPr lang="en-US" sz="2200" b="0" i="0" dirty="0">
                <a:effectLst/>
              </a:rPr>
              <a:t> </a:t>
            </a:r>
            <a:r>
              <a:rPr lang="en-US" sz="2200" b="0" i="0" dirty="0" err="1">
                <a:effectLst/>
              </a:rPr>
              <a:t>contenute</a:t>
            </a:r>
            <a:r>
              <a:rPr lang="en-US" sz="2200" b="0" i="0" dirty="0">
                <a:effectLst/>
              </a:rPr>
              <a:t> </a:t>
            </a:r>
            <a:r>
              <a:rPr lang="en-US" sz="2200" b="0" i="0" dirty="0" err="1">
                <a:effectLst/>
              </a:rPr>
              <a:t>nel</a:t>
            </a:r>
            <a:r>
              <a:rPr lang="en-US" sz="2200" b="0" i="0" dirty="0">
                <a:effectLst/>
              </a:rPr>
              <a:t> </a:t>
            </a:r>
            <a:r>
              <a:rPr lang="en-US" sz="2200" b="0" i="0" dirty="0" err="1">
                <a:effectLst/>
              </a:rPr>
              <a:t>progetto</a:t>
            </a:r>
            <a:r>
              <a:rPr lang="en-US" sz="2200" b="0" i="0" dirty="0">
                <a:effectLst/>
              </a:rPr>
              <a:t> </a:t>
            </a:r>
            <a:r>
              <a:rPr lang="en-US" sz="2200" b="0" i="0" dirty="0" err="1">
                <a:effectLst/>
              </a:rPr>
              <a:t>generale</a:t>
            </a:r>
            <a:r>
              <a:rPr lang="en-US" sz="2200" b="0" i="0" dirty="0">
                <a:effectLst/>
              </a:rPr>
              <a:t> BIM-FDC </a:t>
            </a:r>
            <a:r>
              <a:rPr lang="en-US" sz="2200" b="0" i="0" dirty="0" err="1">
                <a:effectLst/>
              </a:rPr>
              <a:t>che</a:t>
            </a:r>
            <a:r>
              <a:rPr lang="en-US" sz="2200" b="0" i="0" dirty="0">
                <a:effectLst/>
              </a:rPr>
              <a:t> </a:t>
            </a:r>
            <a:r>
              <a:rPr lang="en-US" sz="2200" b="0" i="0" dirty="0" err="1">
                <a:effectLst/>
              </a:rPr>
              <a:t>si</a:t>
            </a:r>
            <a:r>
              <a:rPr lang="en-US" sz="2200" b="0" i="0" dirty="0">
                <a:effectLst/>
              </a:rPr>
              <a:t> </a:t>
            </a:r>
            <a:r>
              <a:rPr lang="en-US" sz="2200" b="0" i="0" dirty="0" err="1">
                <a:effectLst/>
              </a:rPr>
              <a:t>allega</a:t>
            </a:r>
            <a:r>
              <a:rPr lang="en-US" sz="2200" b="0" i="0" dirty="0">
                <a:effectLst/>
              </a:rPr>
              <a:t>, con le </a:t>
            </a:r>
            <a:r>
              <a:rPr lang="en-US" sz="2200" b="0" i="0" dirty="0" err="1">
                <a:effectLst/>
              </a:rPr>
              <a:t>conclusioni</a:t>
            </a:r>
            <a:r>
              <a:rPr lang="en-US" sz="2200" b="0" i="0" dirty="0">
                <a:effectLst/>
              </a:rPr>
              <a:t> </a:t>
            </a:r>
            <a:r>
              <a:rPr lang="en-US" sz="2200" b="0" i="0" dirty="0" err="1">
                <a:effectLst/>
              </a:rPr>
              <a:t>tratte</a:t>
            </a:r>
            <a:r>
              <a:rPr lang="en-US" sz="2200" b="0" i="0" dirty="0">
                <a:effectLst/>
              </a:rPr>
              <a:t> da uno </a:t>
            </a:r>
            <a:r>
              <a:rPr lang="en-US" sz="2200" b="0" i="0" dirty="0" err="1">
                <a:effectLst/>
              </a:rPr>
              <a:t>dei</a:t>
            </a:r>
            <a:r>
              <a:rPr lang="en-US" sz="2200" b="0" i="0" dirty="0">
                <a:effectLst/>
              </a:rPr>
              <a:t> </a:t>
            </a:r>
            <a:r>
              <a:rPr lang="en-US" sz="2200" b="0" i="0" dirty="0" err="1">
                <a:effectLst/>
              </a:rPr>
              <a:t>tavoli</a:t>
            </a:r>
            <a:r>
              <a:rPr lang="en-US" sz="2200" b="0" i="0" dirty="0">
                <a:effectLst/>
              </a:rPr>
              <a:t> del </a:t>
            </a:r>
            <a:r>
              <a:rPr lang="en-US" sz="2200" b="0" i="0" dirty="0" err="1">
                <a:effectLst/>
              </a:rPr>
              <a:t>gruppo</a:t>
            </a:r>
            <a:r>
              <a:rPr lang="en-US" sz="2200" b="0" i="0" dirty="0">
                <a:effectLst/>
              </a:rPr>
              <a:t> di lavoro </a:t>
            </a:r>
            <a:r>
              <a:rPr lang="en-US" sz="2200" b="0" i="0" dirty="0" err="1">
                <a:effectLst/>
              </a:rPr>
              <a:t>incaricato</a:t>
            </a:r>
            <a:r>
              <a:rPr lang="en-US" sz="2200" b="0" i="0" dirty="0">
                <a:effectLst/>
              </a:rPr>
              <a:t>. Il lavoro </a:t>
            </a:r>
            <a:r>
              <a:rPr lang="en-US" sz="2200" b="0" i="0" dirty="0" err="1">
                <a:effectLst/>
              </a:rPr>
              <a:t>concluso</a:t>
            </a:r>
            <a:r>
              <a:rPr lang="en-US" sz="2200" b="0" i="0" dirty="0">
                <a:effectLst/>
              </a:rPr>
              <a:t> da </a:t>
            </a:r>
            <a:r>
              <a:rPr lang="en-US" sz="2200" b="0" i="0" dirty="0" err="1">
                <a:effectLst/>
              </a:rPr>
              <a:t>questo</a:t>
            </a:r>
            <a:r>
              <a:rPr lang="en-US" sz="2200" b="0" i="0" dirty="0">
                <a:effectLst/>
              </a:rPr>
              <a:t> </a:t>
            </a:r>
            <a:r>
              <a:rPr lang="en-US" sz="2200" b="0" i="0" dirty="0" err="1">
                <a:effectLst/>
              </a:rPr>
              <a:t>tavolo</a:t>
            </a:r>
            <a:r>
              <a:rPr lang="en-US" sz="2200" b="0" i="0" dirty="0">
                <a:effectLst/>
              </a:rPr>
              <a:t> </a:t>
            </a:r>
            <a:r>
              <a:rPr lang="en-US" sz="2200" b="0" i="0" dirty="0" err="1">
                <a:effectLst/>
              </a:rPr>
              <a:t>consentirà</a:t>
            </a:r>
            <a:r>
              <a:rPr lang="en-US" sz="2200" b="0" i="0" dirty="0">
                <a:effectLst/>
              </a:rPr>
              <a:t> la </a:t>
            </a:r>
            <a:r>
              <a:rPr lang="en-US" sz="2200" b="0" i="0" dirty="0" err="1">
                <a:effectLst/>
              </a:rPr>
              <a:t>prosecuzione</a:t>
            </a:r>
            <a:r>
              <a:rPr lang="en-US" sz="2200" b="0" i="0" dirty="0">
                <a:effectLst/>
              </a:rPr>
              <a:t> </a:t>
            </a:r>
            <a:r>
              <a:rPr lang="en-US" sz="2200" b="0" i="0" dirty="0" err="1">
                <a:effectLst/>
              </a:rPr>
              <a:t>dei</a:t>
            </a:r>
            <a:r>
              <a:rPr lang="en-US" sz="2200" b="0" i="0" dirty="0">
                <a:effectLst/>
              </a:rPr>
              <a:t> </a:t>
            </a:r>
            <a:r>
              <a:rPr lang="en-US" sz="2200" b="0" i="0" dirty="0" err="1">
                <a:effectLst/>
              </a:rPr>
              <a:t>lavori</a:t>
            </a:r>
            <a:r>
              <a:rPr lang="en-US" sz="2200" b="0" i="0" dirty="0">
                <a:effectLst/>
              </a:rPr>
              <a:t> </a:t>
            </a:r>
            <a:r>
              <a:rPr lang="en-US" sz="2200" b="0" i="0" dirty="0" err="1">
                <a:effectLst/>
              </a:rPr>
              <a:t>degli</a:t>
            </a:r>
            <a:r>
              <a:rPr lang="en-US" sz="2200" b="0" i="0" dirty="0">
                <a:effectLst/>
              </a:rPr>
              <a:t> </a:t>
            </a:r>
            <a:r>
              <a:rPr lang="en-US" sz="2200" b="0" i="0" dirty="0" err="1">
                <a:effectLst/>
              </a:rPr>
              <a:t>altri</a:t>
            </a:r>
            <a:r>
              <a:rPr lang="en-US" sz="2200" b="0" i="0" dirty="0">
                <a:effectLst/>
              </a:rPr>
              <a:t> </a:t>
            </a:r>
            <a:r>
              <a:rPr lang="en-US" sz="2200" b="0" i="0" dirty="0" err="1">
                <a:effectLst/>
              </a:rPr>
              <a:t>tavoli</a:t>
            </a:r>
            <a:r>
              <a:rPr lang="en-US" sz="2200" b="0" i="0" dirty="0">
                <a:effectLst/>
              </a:rPr>
              <a:t> per il </a:t>
            </a:r>
            <a:r>
              <a:rPr lang="en-US" sz="2200" b="0" i="0" dirty="0" err="1">
                <a:effectLst/>
              </a:rPr>
              <a:t>completamento</a:t>
            </a:r>
            <a:r>
              <a:rPr lang="en-US" sz="2200" b="0" i="0" dirty="0">
                <a:effectLst/>
              </a:rPr>
              <a:t> del </a:t>
            </a:r>
            <a:r>
              <a:rPr lang="en-US" sz="2200" b="0" i="0" dirty="0" err="1">
                <a:effectLst/>
              </a:rPr>
              <a:t>progetto</a:t>
            </a:r>
            <a:r>
              <a:rPr lang="en-US" sz="2200" b="0" i="0" dirty="0">
                <a:effectLst/>
              </a:rPr>
              <a:t>.</a:t>
            </a:r>
          </a:p>
        </p:txBody>
      </p:sp>
    </p:spTree>
    <p:extLst>
      <p:ext uri="{BB962C8B-B14F-4D97-AF65-F5344CB8AC3E}">
        <p14:creationId xmlns:p14="http://schemas.microsoft.com/office/powerpoint/2010/main" val="1670429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4" name="object 14"/>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5" name="object 15"/>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6" name="object 16"/>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17" name="object 17"/>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1" name="object 11"/>
          <p:cNvSpPr/>
          <p:nvPr/>
        </p:nvSpPr>
        <p:spPr>
          <a:xfrm>
            <a:off x="8403082" y="1137157"/>
            <a:ext cx="6581266" cy="4083050"/>
          </a:xfrm>
          <a:prstGeom prst="rect">
            <a:avLst/>
          </a:prstGeom>
          <a:blipFill>
            <a:blip r:embed="rId3" cstate="print"/>
            <a:stretch>
              <a:fillRect/>
            </a:stretch>
          </a:blipFill>
        </p:spPr>
        <p:txBody>
          <a:bodyPr wrap="square" lIns="0" tIns="0" rIns="0" bIns="0" rtlCol="0">
            <a:noAutofit/>
          </a:bodyPr>
          <a:lstStyle/>
          <a:p>
            <a:endParaRPr/>
          </a:p>
        </p:txBody>
      </p:sp>
      <p:sp>
        <p:nvSpPr>
          <p:cNvPr id="12" name="object 12"/>
          <p:cNvSpPr/>
          <p:nvPr/>
        </p:nvSpPr>
        <p:spPr>
          <a:xfrm>
            <a:off x="12324588" y="3850882"/>
            <a:ext cx="511657" cy="110628"/>
          </a:xfrm>
          <a:prstGeom prst="rect">
            <a:avLst/>
          </a:prstGeom>
          <a:blipFill>
            <a:blip r:embed="rId4" cstate="print"/>
            <a:stretch>
              <a:fillRect/>
            </a:stretch>
          </a:blipFill>
        </p:spPr>
        <p:txBody>
          <a:bodyPr wrap="square" lIns="0" tIns="0" rIns="0" bIns="0" rtlCol="0">
            <a:noAutofit/>
          </a:bodyPr>
          <a:lstStyle/>
          <a:p>
            <a:endParaRPr/>
          </a:p>
        </p:txBody>
      </p:sp>
      <p:sp>
        <p:nvSpPr>
          <p:cNvPr id="10" name="object 10"/>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9" name="object 9"/>
          <p:cNvSpPr txBox="1"/>
          <p:nvPr/>
        </p:nvSpPr>
        <p:spPr>
          <a:xfrm>
            <a:off x="3828415" y="108132"/>
            <a:ext cx="825957" cy="254000"/>
          </a:xfrm>
          <a:prstGeom prst="rect">
            <a:avLst/>
          </a:prstGeom>
        </p:spPr>
        <p:txBody>
          <a:bodyPr wrap="square" lIns="0" tIns="0" rIns="0" bIns="0" rtlCol="0">
            <a:noAutofit/>
          </a:bodyPr>
          <a:lstStyle/>
          <a:p>
            <a:pPr marL="12700">
              <a:lnSpc>
                <a:spcPts val="1939"/>
              </a:lnSpc>
              <a:spcBef>
                <a:spcPts val="97"/>
              </a:spcBef>
            </a:pPr>
            <a:r>
              <a:rPr sz="1800" b="1" spc="-50" dirty="0">
                <a:latin typeface="Arial"/>
                <a:cs typeface="Arial"/>
              </a:rPr>
              <a:t>A</a:t>
            </a:r>
            <a:r>
              <a:rPr sz="1800" b="1" spc="0" dirty="0">
                <a:latin typeface="Arial"/>
                <a:cs typeface="Arial"/>
              </a:rPr>
              <a:t>tt</a:t>
            </a:r>
            <a:r>
              <a:rPr sz="1800" b="1" spc="14" dirty="0">
                <a:latin typeface="Arial"/>
                <a:cs typeface="Arial"/>
              </a:rPr>
              <a:t>i</a:t>
            </a:r>
            <a:r>
              <a:rPr sz="1800" b="1" spc="-29" dirty="0">
                <a:latin typeface="Arial"/>
                <a:cs typeface="Arial"/>
              </a:rPr>
              <a:t>v</a:t>
            </a:r>
            <a:r>
              <a:rPr sz="1800" b="1" spc="0" dirty="0">
                <a:latin typeface="Arial"/>
                <a:cs typeface="Arial"/>
              </a:rPr>
              <a:t>ità</a:t>
            </a:r>
            <a:endParaRPr sz="1800">
              <a:latin typeface="Arial"/>
              <a:cs typeface="Arial"/>
            </a:endParaRPr>
          </a:p>
        </p:txBody>
      </p:sp>
      <p:sp>
        <p:nvSpPr>
          <p:cNvPr id="8" name="object 8"/>
          <p:cNvSpPr txBox="1"/>
          <p:nvPr/>
        </p:nvSpPr>
        <p:spPr>
          <a:xfrm>
            <a:off x="11224641" y="117958"/>
            <a:ext cx="2178451" cy="272592"/>
          </a:xfrm>
          <a:prstGeom prst="rect">
            <a:avLst/>
          </a:prstGeom>
        </p:spPr>
        <p:txBody>
          <a:bodyPr wrap="square" lIns="0" tIns="0" rIns="0" bIns="0" rtlCol="0">
            <a:noAutofit/>
          </a:bodyPr>
          <a:lstStyle/>
          <a:p>
            <a:pPr marL="12700">
              <a:lnSpc>
                <a:spcPts val="2090"/>
              </a:lnSpc>
              <a:spcBef>
                <a:spcPts val="104"/>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0" dirty="0">
                <a:latin typeface="Arial"/>
                <a:cs typeface="Arial"/>
              </a:rPr>
              <a:t>N.</a:t>
            </a:r>
            <a:r>
              <a:rPr sz="1800" b="1" spc="-39" dirty="0">
                <a:latin typeface="Arial"/>
                <a:cs typeface="Arial"/>
              </a:rPr>
              <a:t> </a:t>
            </a:r>
            <a:r>
              <a:rPr sz="1950" b="1" spc="0" dirty="0">
                <a:latin typeface="Arial"/>
                <a:cs typeface="Arial"/>
              </a:rPr>
              <a:t>G.1.5.1</a:t>
            </a:r>
            <a:endParaRPr sz="195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000"/>
              </a:lnSpc>
              <a:spcBef>
                <a:spcPts val="35"/>
              </a:spcBef>
            </a:pPr>
            <a:endParaRPr sz="1000"/>
          </a:p>
          <a:p>
            <a:pPr marL="991514">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77393" marR="193708">
              <a:lnSpc>
                <a:spcPts val="1149"/>
              </a:lnSpc>
              <a:spcBef>
                <a:spcPts val="1063"/>
              </a:spcBef>
            </a:pPr>
            <a:r>
              <a:rPr sz="1000" spc="0" dirty="0">
                <a:latin typeface="Arial"/>
                <a:cs typeface="Arial"/>
              </a:rPr>
              <a:t>[</a:t>
            </a:r>
            <a:r>
              <a:rPr sz="1000" spc="4" dirty="0">
                <a:latin typeface="Arial"/>
                <a:cs typeface="Arial"/>
              </a:rPr>
              <a:t>G</a:t>
            </a:r>
            <a:r>
              <a:rPr sz="1000" spc="0" dirty="0">
                <a:latin typeface="Arial"/>
                <a:cs typeface="Arial"/>
              </a:rPr>
              <a:t>.1.5.1] </a:t>
            </a:r>
            <a:r>
              <a:rPr sz="1000" spc="258" dirty="0">
                <a:latin typeface="Arial"/>
                <a:cs typeface="Arial"/>
              </a:rPr>
              <a:t> </a:t>
            </a:r>
            <a:r>
              <a:rPr sz="1000" spc="4" dirty="0">
                <a:latin typeface="Arial"/>
                <a:cs typeface="Arial"/>
              </a:rPr>
              <a:t>c</a:t>
            </a:r>
            <a:r>
              <a:rPr sz="1000" spc="-14"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l</a:t>
            </a:r>
            <a:r>
              <a:rPr sz="1000" spc="0" dirty="0">
                <a:latin typeface="Arial"/>
                <a:cs typeface="Arial"/>
              </a:rPr>
              <a:t>e</a:t>
            </a:r>
            <a:r>
              <a:rPr sz="1000" spc="4" dirty="0">
                <a:latin typeface="Arial"/>
                <a:cs typeface="Arial"/>
              </a:rPr>
              <a:t>ss</a:t>
            </a:r>
            <a:r>
              <a:rPr sz="1000" spc="0" dirty="0">
                <a:latin typeface="Arial"/>
                <a:cs typeface="Arial"/>
              </a:rPr>
              <a:t>o </a:t>
            </a:r>
            <a:r>
              <a:rPr sz="1000" spc="254" dirty="0">
                <a:latin typeface="Arial"/>
                <a:cs typeface="Arial"/>
              </a:rPr>
              <a:t> </a:t>
            </a:r>
            <a:r>
              <a:rPr sz="1000" spc="0" dirty="0">
                <a:latin typeface="Arial"/>
                <a:cs typeface="Arial"/>
              </a:rPr>
              <a:t>d</a:t>
            </a:r>
            <a:r>
              <a:rPr sz="1000" spc="-4" dirty="0">
                <a:latin typeface="Arial"/>
                <a:cs typeface="Arial"/>
              </a:rPr>
              <a:t>el</a:t>
            </a:r>
            <a:r>
              <a:rPr sz="1000" spc="4" dirty="0">
                <a:latin typeface="Arial"/>
                <a:cs typeface="Arial"/>
              </a:rPr>
              <a:t>l</a:t>
            </a:r>
            <a:r>
              <a:rPr sz="1000" spc="0" dirty="0">
                <a:latin typeface="Arial"/>
                <a:cs typeface="Arial"/>
              </a:rPr>
              <a:t>e  </a:t>
            </a:r>
            <a:r>
              <a:rPr sz="1000" spc="8" dirty="0">
                <a:latin typeface="Arial"/>
                <a:cs typeface="Arial"/>
              </a:rPr>
              <a:t> </a:t>
            </a:r>
            <a:r>
              <a:rPr sz="1000" spc="0" dirty="0">
                <a:latin typeface="Arial"/>
                <a:cs typeface="Arial"/>
              </a:rPr>
              <a:t>a</a:t>
            </a:r>
            <a:r>
              <a:rPr sz="1000" spc="-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i  </a:t>
            </a:r>
            <a:r>
              <a:rPr sz="1000" spc="3" dirty="0">
                <a:latin typeface="Arial"/>
                <a:cs typeface="Arial"/>
              </a:rPr>
              <a:t> </a:t>
            </a:r>
            <a:r>
              <a:rPr sz="1000" spc="0" dirty="0">
                <a:latin typeface="Arial"/>
                <a:cs typeface="Arial"/>
              </a:rPr>
              <a:t>organ</a:t>
            </a:r>
            <a:r>
              <a:rPr sz="1000" spc="4" dirty="0">
                <a:latin typeface="Arial"/>
                <a:cs typeface="Arial"/>
              </a:rPr>
              <a:t>i</a:t>
            </a:r>
            <a:r>
              <a:rPr sz="1000" spc="-4" dirty="0">
                <a:latin typeface="Arial"/>
                <a:cs typeface="Arial"/>
              </a:rPr>
              <a:t>zz</a:t>
            </a:r>
            <a:r>
              <a:rPr sz="1000" spc="0" dirty="0">
                <a:latin typeface="Arial"/>
                <a:cs typeface="Arial"/>
              </a:rPr>
              <a:t>ate </a:t>
            </a:r>
            <a:r>
              <a:rPr sz="1000" spc="255" dirty="0">
                <a:latin typeface="Arial"/>
                <a:cs typeface="Arial"/>
              </a:rPr>
              <a:t> </a:t>
            </a:r>
            <a:r>
              <a:rPr sz="1000" spc="4" dirty="0">
                <a:latin typeface="Arial"/>
                <a:cs typeface="Arial"/>
              </a:rPr>
              <a:t>sv</a:t>
            </a:r>
            <a:r>
              <a:rPr sz="1000" spc="0" dirty="0">
                <a:latin typeface="Arial"/>
                <a:cs typeface="Arial"/>
              </a:rPr>
              <a:t>o</a:t>
            </a:r>
            <a:r>
              <a:rPr sz="1000" spc="-4" dirty="0">
                <a:latin typeface="Arial"/>
                <a:cs typeface="Arial"/>
              </a:rPr>
              <a:t>l</a:t>
            </a:r>
            <a:r>
              <a:rPr sz="1000" spc="0" dirty="0">
                <a:latin typeface="Arial"/>
                <a:cs typeface="Arial"/>
              </a:rPr>
              <a:t>te  </a:t>
            </a:r>
            <a:r>
              <a:rPr sz="1000" spc="3" dirty="0">
                <a:latin typeface="Arial"/>
                <a:cs typeface="Arial"/>
              </a:rPr>
              <a:t> </a:t>
            </a:r>
            <a:r>
              <a:rPr sz="1000" spc="-4" dirty="0">
                <a:latin typeface="Arial"/>
                <a:cs typeface="Arial"/>
              </a:rPr>
              <a:t>i</a:t>
            </a:r>
            <a:r>
              <a:rPr sz="1000" spc="0" dirty="0">
                <a:latin typeface="Arial"/>
                <a:cs typeface="Arial"/>
              </a:rPr>
              <a:t>n  </a:t>
            </a:r>
            <a:r>
              <a:rPr sz="1000" spc="22" dirty="0">
                <a:latin typeface="Arial"/>
                <a:cs typeface="Arial"/>
              </a:rPr>
              <a:t> </a:t>
            </a:r>
            <a:r>
              <a:rPr sz="1000" spc="0" dirty="0">
                <a:latin typeface="Arial"/>
                <a:cs typeface="Arial"/>
              </a:rPr>
              <a:t>un  </a:t>
            </a:r>
            <a:r>
              <a:rPr sz="1000" spc="18"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 </a:t>
            </a:r>
            <a:endParaRPr sz="1000">
              <a:latin typeface="Arial"/>
              <a:cs typeface="Arial"/>
            </a:endParaRPr>
          </a:p>
          <a:p>
            <a:pPr marL="177393" marR="193708">
              <a:lnSpc>
                <a:spcPts val="1149"/>
              </a:lnSpc>
              <a:spcBef>
                <a:spcPts val="134"/>
              </a:spcBef>
            </a:pPr>
            <a:r>
              <a:rPr sz="1000" spc="0" dirty="0">
                <a:latin typeface="Arial"/>
                <a:cs typeface="Arial"/>
              </a:rPr>
              <a:t>d</a:t>
            </a:r>
            <a:r>
              <a:rPr sz="1000" spc="-4" dirty="0">
                <a:latin typeface="Arial"/>
                <a:cs typeface="Arial"/>
              </a:rPr>
              <a:t>eli</a:t>
            </a:r>
            <a:r>
              <a:rPr sz="1000" spc="19" dirty="0">
                <a:latin typeface="Arial"/>
                <a:cs typeface="Arial"/>
              </a:rPr>
              <a:t>m</a:t>
            </a:r>
            <a:r>
              <a:rPr sz="1000" spc="-4" dirty="0">
                <a:latin typeface="Arial"/>
                <a:cs typeface="Arial"/>
              </a:rPr>
              <a:t>i</a:t>
            </a:r>
            <a:r>
              <a:rPr sz="1000" spc="0" dirty="0">
                <a:latin typeface="Arial"/>
                <a:cs typeface="Arial"/>
              </a:rPr>
              <a:t>ta</a:t>
            </a:r>
            <a:r>
              <a:rPr sz="1000" spc="-4" dirty="0">
                <a:latin typeface="Arial"/>
                <a:cs typeface="Arial"/>
              </a:rPr>
              <a:t>t</a:t>
            </a:r>
            <a:r>
              <a:rPr sz="1000" spc="0" dirty="0">
                <a:latin typeface="Arial"/>
                <a:cs typeface="Arial"/>
              </a:rPr>
              <a:t>o,</a:t>
            </a:r>
            <a:r>
              <a:rPr sz="1000" spc="-45" dirty="0">
                <a:latin typeface="Arial"/>
                <a:cs typeface="Arial"/>
              </a:rPr>
              <a:t> </a:t>
            </a:r>
            <a:r>
              <a:rPr sz="1000" spc="4" dirty="0">
                <a:latin typeface="Arial"/>
                <a:cs typeface="Arial"/>
              </a:rPr>
              <a:t>c</a:t>
            </a:r>
            <a:r>
              <a:rPr sz="1000" spc="0" dirty="0">
                <a:latin typeface="Arial"/>
                <a:cs typeface="Arial"/>
              </a:rPr>
              <a:t>he</a:t>
            </a:r>
            <a:r>
              <a:rPr sz="1000" spc="-31" dirty="0">
                <a:latin typeface="Arial"/>
                <a:cs typeface="Arial"/>
              </a:rPr>
              <a:t> </a:t>
            </a:r>
            <a:r>
              <a:rPr sz="1000" spc="0" dirty="0">
                <a:latin typeface="Arial"/>
                <a:cs typeface="Arial"/>
              </a:rPr>
              <a:t>può</a:t>
            </a:r>
            <a:r>
              <a:rPr sz="1000" spc="-16" dirty="0">
                <a:latin typeface="Arial"/>
                <a:cs typeface="Arial"/>
              </a:rPr>
              <a:t> </a:t>
            </a:r>
            <a:r>
              <a:rPr sz="1000" spc="0" dirty="0">
                <a:latin typeface="Arial"/>
                <a:cs typeface="Arial"/>
              </a:rPr>
              <a:t>pre</a:t>
            </a:r>
            <a:r>
              <a:rPr sz="1000" spc="4" dirty="0">
                <a:latin typeface="Arial"/>
                <a:cs typeface="Arial"/>
              </a:rPr>
              <a:t>s</a:t>
            </a:r>
            <a:r>
              <a:rPr sz="1000" spc="0" dirty="0">
                <a:latin typeface="Arial"/>
                <a:cs typeface="Arial"/>
              </a:rPr>
              <a:t>e</a:t>
            </a:r>
            <a:r>
              <a:rPr sz="1000" spc="-4" dirty="0">
                <a:latin typeface="Arial"/>
                <a:cs typeface="Arial"/>
              </a:rPr>
              <a:t>n</a:t>
            </a:r>
            <a:r>
              <a:rPr sz="1000" spc="0" dirty="0">
                <a:latin typeface="Arial"/>
                <a:cs typeface="Arial"/>
              </a:rPr>
              <a:t>tare</a:t>
            </a:r>
            <a:r>
              <a:rPr sz="1000" spc="-72"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a:t>
            </a:r>
            <a:r>
              <a:rPr sz="1000" spc="-4" dirty="0">
                <a:latin typeface="Arial"/>
                <a:cs typeface="Arial"/>
              </a:rPr>
              <a:t>i</a:t>
            </a:r>
            <a:r>
              <a:rPr sz="1000" spc="4" dirty="0">
                <a:latin typeface="Arial"/>
                <a:cs typeface="Arial"/>
              </a:rPr>
              <a:t>c</a:t>
            </a:r>
            <a:r>
              <a:rPr sz="1000" spc="0" dirty="0">
                <a:latin typeface="Arial"/>
                <a:cs typeface="Arial"/>
              </a:rPr>
              <a:t>o</a:t>
            </a:r>
            <a:r>
              <a:rPr sz="1000" spc="-4" dirty="0">
                <a:latin typeface="Arial"/>
                <a:cs typeface="Arial"/>
              </a:rPr>
              <a:t>l</a:t>
            </a:r>
            <a:r>
              <a:rPr sz="1000" spc="0" dirty="0">
                <a:latin typeface="Arial"/>
                <a:cs typeface="Arial"/>
              </a:rPr>
              <a:t>o</a:t>
            </a:r>
            <a:r>
              <a:rPr sz="1000" spc="-20" dirty="0">
                <a:latin typeface="Arial"/>
                <a:cs typeface="Arial"/>
              </a:rPr>
              <a:t> </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35" dirty="0">
                <a:latin typeface="Arial"/>
                <a:cs typeface="Arial"/>
              </a:rPr>
              <a:t> </a:t>
            </a:r>
            <a:r>
              <a:rPr sz="1000" spc="0" dirty="0">
                <a:latin typeface="Arial"/>
                <a:cs typeface="Arial"/>
              </a:rPr>
              <a:t>o</a:t>
            </a:r>
            <a:r>
              <a:rPr sz="1000" spc="-10"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p</a:t>
            </a:r>
            <a:r>
              <a:rPr sz="1000" spc="-4" dirty="0">
                <a:latin typeface="Arial"/>
                <a:cs typeface="Arial"/>
              </a:rPr>
              <a:t>l</a:t>
            </a:r>
            <a:r>
              <a:rPr sz="1000" spc="0" dirty="0">
                <a:latin typeface="Arial"/>
                <a:cs typeface="Arial"/>
              </a:rPr>
              <a:t>o</a:t>
            </a:r>
            <a:r>
              <a:rPr sz="1000" spc="4" dirty="0">
                <a:latin typeface="Arial"/>
                <a:cs typeface="Arial"/>
              </a:rPr>
              <a:t>s</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2524"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2524">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850"/>
              </a:lnSpc>
              <a:spcBef>
                <a:spcPts val="16"/>
              </a:spcBef>
            </a:pPr>
            <a:endParaRPr sz="850"/>
          </a:p>
          <a:p>
            <a:pPr marL="1021079">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34721" marR="163261">
              <a:lnSpc>
                <a:spcPts val="1149"/>
              </a:lnSpc>
              <a:spcBef>
                <a:spcPts val="1137"/>
              </a:spcBef>
            </a:pPr>
            <a:r>
              <a:rPr sz="1000" spc="0" dirty="0">
                <a:latin typeface="Arial"/>
                <a:cs typeface="Arial"/>
              </a:rPr>
              <a:t>Co</a:t>
            </a:r>
            <a:r>
              <a:rPr sz="1000" spc="19" dirty="0">
                <a:latin typeface="Arial"/>
                <a:cs typeface="Arial"/>
              </a:rPr>
              <a:t>m</a:t>
            </a:r>
            <a:r>
              <a:rPr sz="1000" spc="0" dirty="0">
                <a:latin typeface="Arial"/>
                <a:cs typeface="Arial"/>
              </a:rPr>
              <a:t>p</a:t>
            </a:r>
            <a:r>
              <a:rPr sz="1000" spc="-4" dirty="0">
                <a:latin typeface="Arial"/>
                <a:cs typeface="Arial"/>
              </a:rPr>
              <a:t>l</a:t>
            </a:r>
            <a:r>
              <a:rPr sz="1000" spc="0" dirty="0">
                <a:latin typeface="Arial"/>
                <a:cs typeface="Arial"/>
              </a:rPr>
              <a:t>e</a:t>
            </a:r>
            <a:r>
              <a:rPr sz="1000" spc="4" dirty="0">
                <a:latin typeface="Arial"/>
                <a:cs typeface="Arial"/>
              </a:rPr>
              <a:t>ss</a:t>
            </a:r>
            <a:r>
              <a:rPr sz="1000" spc="0" dirty="0">
                <a:latin typeface="Arial"/>
                <a:cs typeface="Arial"/>
              </a:rPr>
              <a:t>o </a:t>
            </a:r>
            <a:r>
              <a:rPr sz="1000" spc="-14" dirty="0">
                <a:latin typeface="Arial"/>
                <a:cs typeface="Arial"/>
              </a:rPr>
              <a:t>d</a:t>
            </a:r>
            <a:r>
              <a:rPr sz="1000" spc="0" dirty="0">
                <a:latin typeface="Arial"/>
                <a:cs typeface="Arial"/>
              </a:rPr>
              <a:t>e</a:t>
            </a:r>
            <a:r>
              <a:rPr sz="1000" spc="-4" dirty="0">
                <a:latin typeface="Arial"/>
                <a:cs typeface="Arial"/>
              </a:rPr>
              <a:t>ll</a:t>
            </a:r>
            <a:r>
              <a:rPr sz="1000" spc="0" dirty="0">
                <a:latin typeface="Arial"/>
                <a:cs typeface="Arial"/>
              </a:rPr>
              <a:t>e</a:t>
            </a:r>
            <a:r>
              <a:rPr sz="1000" spc="23" dirty="0">
                <a:latin typeface="Arial"/>
                <a:cs typeface="Arial"/>
              </a:rPr>
              <a:t> </a:t>
            </a:r>
            <a:r>
              <a:rPr sz="1000" spc="9"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i</a:t>
            </a:r>
            <a:r>
              <a:rPr sz="1000" spc="18" dirty="0">
                <a:latin typeface="Arial"/>
                <a:cs typeface="Arial"/>
              </a:rPr>
              <a:t> </a:t>
            </a:r>
            <a:r>
              <a:rPr sz="1000" spc="0" dirty="0">
                <a:latin typeface="Arial"/>
                <a:cs typeface="Arial"/>
              </a:rPr>
              <a:t>or</a:t>
            </a:r>
            <a:r>
              <a:rPr sz="1000" spc="9" dirty="0">
                <a:latin typeface="Arial"/>
                <a:cs typeface="Arial"/>
              </a:rPr>
              <a:t>g</a:t>
            </a:r>
            <a:r>
              <a:rPr sz="1000" spc="0" dirty="0">
                <a:latin typeface="Arial"/>
                <a:cs typeface="Arial"/>
              </a:rPr>
              <a:t>a</a:t>
            </a:r>
            <a:r>
              <a:rPr sz="1000" spc="-4" dirty="0">
                <a:latin typeface="Arial"/>
                <a:cs typeface="Arial"/>
              </a:rPr>
              <a:t>n</a:t>
            </a:r>
            <a:r>
              <a:rPr sz="1000" spc="4" dirty="0">
                <a:latin typeface="Arial"/>
                <a:cs typeface="Arial"/>
              </a:rPr>
              <a:t>i</a:t>
            </a:r>
            <a:r>
              <a:rPr sz="1000" spc="-4" dirty="0">
                <a:latin typeface="Arial"/>
                <a:cs typeface="Arial"/>
              </a:rPr>
              <a:t>zz</a:t>
            </a:r>
            <a:r>
              <a:rPr sz="1000" spc="0" dirty="0">
                <a:latin typeface="Arial"/>
                <a:cs typeface="Arial"/>
              </a:rPr>
              <a:t>ate</a:t>
            </a:r>
            <a:r>
              <a:rPr sz="1000" spc="-6" dirty="0">
                <a:latin typeface="Arial"/>
                <a:cs typeface="Arial"/>
              </a:rPr>
              <a:t> </a:t>
            </a:r>
            <a:r>
              <a:rPr sz="1000" spc="4" dirty="0">
                <a:latin typeface="Arial"/>
                <a:cs typeface="Arial"/>
              </a:rPr>
              <a:t>s</a:t>
            </a:r>
            <a:r>
              <a:rPr sz="1000" spc="-4" dirty="0">
                <a:latin typeface="Arial"/>
                <a:cs typeface="Arial"/>
              </a:rPr>
              <a:t>v</a:t>
            </a:r>
            <a:r>
              <a:rPr sz="1000" spc="0" dirty="0">
                <a:latin typeface="Arial"/>
                <a:cs typeface="Arial"/>
              </a:rPr>
              <a:t>o</a:t>
            </a:r>
            <a:r>
              <a:rPr sz="1000" spc="-4" dirty="0">
                <a:latin typeface="Arial"/>
                <a:cs typeface="Arial"/>
              </a:rPr>
              <a:t>l</a:t>
            </a:r>
            <a:r>
              <a:rPr sz="1000" spc="0" dirty="0">
                <a:latin typeface="Arial"/>
                <a:cs typeface="Arial"/>
              </a:rPr>
              <a:t>te</a:t>
            </a:r>
            <a:r>
              <a:rPr sz="1000" spc="28" dirty="0">
                <a:latin typeface="Arial"/>
                <a:cs typeface="Arial"/>
              </a:rPr>
              <a:t> </a:t>
            </a:r>
            <a:r>
              <a:rPr sz="1000" spc="-4" dirty="0">
                <a:latin typeface="Arial"/>
                <a:cs typeface="Arial"/>
              </a:rPr>
              <a:t>i</a:t>
            </a:r>
            <a:r>
              <a:rPr sz="1000" spc="0" dirty="0">
                <a:latin typeface="Arial"/>
                <a:cs typeface="Arial"/>
              </a:rPr>
              <a:t>n</a:t>
            </a:r>
            <a:r>
              <a:rPr sz="1000" spc="37" dirty="0">
                <a:latin typeface="Arial"/>
                <a:cs typeface="Arial"/>
              </a:rPr>
              <a:t> </a:t>
            </a:r>
            <a:r>
              <a:rPr sz="1000" spc="0" dirty="0">
                <a:latin typeface="Arial"/>
                <a:cs typeface="Arial"/>
              </a:rPr>
              <a:t>un</a:t>
            </a:r>
            <a:r>
              <a:rPr sz="1000" spc="43"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20" dirty="0">
                <a:latin typeface="Arial"/>
                <a:cs typeface="Arial"/>
              </a:rPr>
              <a:t> </a:t>
            </a:r>
            <a:r>
              <a:rPr sz="1000" spc="0" dirty="0">
                <a:latin typeface="Arial"/>
                <a:cs typeface="Arial"/>
              </a:rPr>
              <a:t>d</a:t>
            </a:r>
            <a:r>
              <a:rPr sz="1000" spc="-4" dirty="0">
                <a:latin typeface="Arial"/>
                <a:cs typeface="Arial"/>
              </a:rPr>
              <a:t>eli</a:t>
            </a:r>
            <a:r>
              <a:rPr sz="1000" spc="19" dirty="0">
                <a:latin typeface="Arial"/>
                <a:cs typeface="Arial"/>
              </a:rPr>
              <a:t>m</a:t>
            </a:r>
            <a:r>
              <a:rPr sz="1000" spc="-4" dirty="0">
                <a:latin typeface="Arial"/>
                <a:cs typeface="Arial"/>
              </a:rPr>
              <a:t>i</a:t>
            </a:r>
            <a:r>
              <a:rPr sz="1000" spc="0" dirty="0">
                <a:latin typeface="Arial"/>
                <a:cs typeface="Arial"/>
              </a:rPr>
              <a:t>ta</a:t>
            </a:r>
            <a:r>
              <a:rPr sz="1000" spc="-4" dirty="0">
                <a:latin typeface="Arial"/>
                <a:cs typeface="Arial"/>
              </a:rPr>
              <a:t>t</a:t>
            </a:r>
            <a:r>
              <a:rPr sz="1000" spc="0" dirty="0">
                <a:latin typeface="Arial"/>
                <a:cs typeface="Arial"/>
              </a:rPr>
              <a:t>o,</a:t>
            </a:r>
            <a:r>
              <a:rPr sz="1000" spc="4" dirty="0">
                <a:latin typeface="Arial"/>
                <a:cs typeface="Arial"/>
              </a:rPr>
              <a:t> c</a:t>
            </a:r>
            <a:r>
              <a:rPr sz="1000" spc="0" dirty="0">
                <a:latin typeface="Arial"/>
                <a:cs typeface="Arial"/>
              </a:rPr>
              <a:t>he</a:t>
            </a:r>
            <a:r>
              <a:rPr sz="1000" spc="28" dirty="0">
                <a:latin typeface="Arial"/>
                <a:cs typeface="Arial"/>
              </a:rPr>
              <a:t> </a:t>
            </a:r>
            <a:r>
              <a:rPr sz="1000" spc="0" dirty="0">
                <a:latin typeface="Arial"/>
                <a:cs typeface="Arial"/>
              </a:rPr>
              <a:t>può </a:t>
            </a:r>
            <a:endParaRPr sz="1000">
              <a:latin typeface="Arial"/>
              <a:cs typeface="Arial"/>
            </a:endParaRPr>
          </a:p>
          <a:p>
            <a:pPr marL="134721" marR="163261">
              <a:lnSpc>
                <a:spcPts val="1149"/>
              </a:lnSpc>
              <a:spcBef>
                <a:spcPts val="134"/>
              </a:spcBef>
            </a:pPr>
            <a:r>
              <a:rPr sz="1000" spc="0" dirty="0">
                <a:latin typeface="Arial"/>
                <a:cs typeface="Arial"/>
              </a:rPr>
              <a:t>pre</a:t>
            </a:r>
            <a:r>
              <a:rPr sz="1000" spc="4" dirty="0">
                <a:latin typeface="Arial"/>
                <a:cs typeface="Arial"/>
              </a:rPr>
              <a:t>s</a:t>
            </a:r>
            <a:r>
              <a:rPr sz="1000" spc="0" dirty="0">
                <a:latin typeface="Arial"/>
                <a:cs typeface="Arial"/>
              </a:rPr>
              <a:t>e</a:t>
            </a:r>
            <a:r>
              <a:rPr sz="1000" spc="-4" dirty="0">
                <a:latin typeface="Arial"/>
                <a:cs typeface="Arial"/>
              </a:rPr>
              <a:t>n</a:t>
            </a:r>
            <a:r>
              <a:rPr sz="1000" spc="0" dirty="0">
                <a:latin typeface="Arial"/>
                <a:cs typeface="Arial"/>
              </a:rPr>
              <a:t>tare</a:t>
            </a:r>
            <a:r>
              <a:rPr sz="1000" spc="-57"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a:t>
            </a:r>
            <a:r>
              <a:rPr sz="1000" spc="-4" dirty="0">
                <a:latin typeface="Arial"/>
                <a:cs typeface="Arial"/>
              </a:rPr>
              <a:t>i</a:t>
            </a:r>
            <a:r>
              <a:rPr sz="1000" spc="4" dirty="0">
                <a:latin typeface="Arial"/>
                <a:cs typeface="Arial"/>
              </a:rPr>
              <a:t>c</a:t>
            </a:r>
            <a:r>
              <a:rPr sz="1000" spc="0" dirty="0">
                <a:latin typeface="Arial"/>
                <a:cs typeface="Arial"/>
              </a:rPr>
              <a:t>o</a:t>
            </a:r>
            <a:r>
              <a:rPr sz="1000" spc="-4" dirty="0">
                <a:latin typeface="Arial"/>
                <a:cs typeface="Arial"/>
              </a:rPr>
              <a:t>l</a:t>
            </a:r>
            <a:r>
              <a:rPr sz="1000" spc="0" dirty="0">
                <a:latin typeface="Arial"/>
                <a:cs typeface="Arial"/>
              </a:rPr>
              <a:t>o</a:t>
            </a:r>
            <a:r>
              <a:rPr sz="1000" spc="-34" dirty="0">
                <a:latin typeface="Arial"/>
                <a:cs typeface="Arial"/>
              </a:rPr>
              <a:t> </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35" dirty="0">
                <a:latin typeface="Arial"/>
                <a:cs typeface="Arial"/>
              </a:rPr>
              <a:t> </a:t>
            </a:r>
            <a:r>
              <a:rPr sz="1000" spc="0" dirty="0">
                <a:latin typeface="Arial"/>
                <a:cs typeface="Arial"/>
              </a:rPr>
              <a:t>o</a:t>
            </a:r>
            <a:r>
              <a:rPr sz="1000" spc="-10"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p</a:t>
            </a:r>
            <a:r>
              <a:rPr sz="1000" spc="-4" dirty="0">
                <a:latin typeface="Arial"/>
                <a:cs typeface="Arial"/>
              </a:rPr>
              <a:t>l</a:t>
            </a:r>
            <a:r>
              <a:rPr sz="1000" spc="0" dirty="0">
                <a:latin typeface="Arial"/>
                <a:cs typeface="Arial"/>
              </a:rPr>
              <a:t>o</a:t>
            </a:r>
            <a:r>
              <a:rPr sz="1000" spc="4" dirty="0">
                <a:latin typeface="Arial"/>
                <a:cs typeface="Arial"/>
              </a:rPr>
              <a:t>s</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endParaRPr sz="1000">
              <a:latin typeface="Arial"/>
              <a:cs typeface="Arial"/>
            </a:endParaRPr>
          </a:p>
          <a:p>
            <a:pPr marL="134721">
              <a:lnSpc>
                <a:spcPct val="95825"/>
              </a:lnSpc>
              <a:spcBef>
                <a:spcPts val="1037"/>
              </a:spcBef>
            </a:pPr>
            <a:r>
              <a:rPr sz="1000" spc="0" dirty="0">
                <a:latin typeface="Arial"/>
                <a:cs typeface="Arial"/>
              </a:rPr>
              <a:t>.</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550"/>
              </a:lnSpc>
              <a:spcBef>
                <a:spcPts val="22"/>
              </a:spcBef>
            </a:pPr>
            <a:endParaRPr sz="550"/>
          </a:p>
          <a:p>
            <a:pPr marL="134721">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34721" marR="3462102">
              <a:lnSpc>
                <a:spcPts val="1178"/>
              </a:lnSpc>
              <a:spcBef>
                <a:spcPts val="111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2"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34721" marR="3462102">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34721" marR="3462102">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34721" marR="3462102">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marL="158800">
              <a:lnSpc>
                <a:spcPct val="95825"/>
              </a:lnSpc>
              <a:spcBef>
                <a:spcPts val="384"/>
              </a:spcBef>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704" marR="2794076">
              <a:lnSpc>
                <a:spcPts val="1178"/>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u</a:t>
            </a:r>
            <a:r>
              <a:rPr sz="1000" spc="-4" dirty="0">
                <a:latin typeface="Arial"/>
                <a:cs typeface="Arial"/>
              </a:rPr>
              <a:t>il</a:t>
            </a:r>
            <a:r>
              <a:rPr sz="1000" spc="0" dirty="0">
                <a:latin typeface="Arial"/>
                <a:cs typeface="Arial"/>
              </a:rPr>
              <a:t>d</a:t>
            </a:r>
            <a:r>
              <a:rPr sz="1000" spc="-4" dirty="0">
                <a:latin typeface="Arial"/>
                <a:cs typeface="Arial"/>
              </a:rPr>
              <a:t>i</a:t>
            </a:r>
            <a:r>
              <a:rPr sz="1000" spc="0" dirty="0">
                <a:latin typeface="Arial"/>
                <a:cs typeface="Arial"/>
              </a:rPr>
              <a:t>ng </a:t>
            </a:r>
            <a:endParaRPr sz="1000">
              <a:latin typeface="Arial"/>
              <a:cs typeface="Arial"/>
            </a:endParaRPr>
          </a:p>
          <a:p>
            <a:pPr marL="152704" marR="2794076">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A</a:t>
            </a:r>
            <a:r>
              <a:rPr sz="1000" spc="0" dirty="0">
                <a:latin typeface="Arial"/>
                <a:cs typeface="Arial"/>
              </a:rPr>
              <a:t>tt</a:t>
            </a:r>
            <a:r>
              <a:rPr sz="1000" spc="-4" dirty="0">
                <a:latin typeface="Arial"/>
                <a:cs typeface="Arial"/>
              </a:rPr>
              <a:t>ivi</a:t>
            </a:r>
            <a:r>
              <a:rPr sz="1000" spc="0" dirty="0">
                <a:latin typeface="Arial"/>
                <a:cs typeface="Arial"/>
              </a:rPr>
              <a:t>tà </a:t>
            </a:r>
            <a:endParaRPr sz="1000">
              <a:latin typeface="Arial"/>
              <a:cs typeface="Arial"/>
            </a:endParaRPr>
          </a:p>
          <a:p>
            <a:pPr marL="152704" marR="2794076">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a:t>
            </a:r>
            <a:r>
              <a:rPr sz="1000" spc="-4" dirty="0">
                <a:latin typeface="Arial"/>
                <a:cs typeface="Arial"/>
              </a:rPr>
              <a:t>A</a:t>
            </a:r>
            <a:r>
              <a:rPr sz="1000" spc="0" dirty="0">
                <a:latin typeface="Arial"/>
                <a:cs typeface="Arial"/>
              </a:rPr>
              <a:t>tt</a:t>
            </a:r>
            <a:r>
              <a:rPr sz="1000" spc="-4" dirty="0">
                <a:latin typeface="Arial"/>
                <a:cs typeface="Arial"/>
              </a:rPr>
              <a:t>ivi</a:t>
            </a:r>
            <a:r>
              <a:rPr sz="1000" spc="0" dirty="0">
                <a:latin typeface="Arial"/>
                <a:cs typeface="Arial"/>
              </a:rPr>
              <a:t>tà </a:t>
            </a:r>
            <a:endParaRPr sz="1000">
              <a:latin typeface="Arial"/>
              <a:cs typeface="Arial"/>
            </a:endParaRPr>
          </a:p>
          <a:p>
            <a:pPr marL="152704" marR="2794076">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14" dirty="0">
                <a:latin typeface="Arial"/>
                <a:cs typeface="Arial"/>
              </a:rPr>
              <a:t>T</a:t>
            </a:r>
            <a:r>
              <a:rPr sz="1000" spc="0" dirty="0">
                <a:latin typeface="Arial"/>
                <a:cs typeface="Arial"/>
              </a:rPr>
              <a:t>e</a:t>
            </a:r>
            <a:r>
              <a:rPr sz="1000" spc="4" dirty="0">
                <a:latin typeface="Arial"/>
                <a:cs typeface="Arial"/>
              </a:rPr>
              <a:t>x</a:t>
            </a:r>
            <a:r>
              <a:rPr sz="1000" spc="0" dirty="0">
                <a:latin typeface="Arial"/>
                <a:cs typeface="Arial"/>
              </a:rPr>
              <a:t>t</a:t>
            </a:r>
            <a:endParaRPr sz="1000">
              <a:latin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18"/>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3" name="object 23"/>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4" name="object 24"/>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4" name="object 14"/>
          <p:cNvSpPr/>
          <p:nvPr/>
        </p:nvSpPr>
        <p:spPr>
          <a:xfrm>
            <a:off x="8477631" y="1056004"/>
            <a:ext cx="6510274" cy="3416427"/>
          </a:xfrm>
          <a:prstGeom prst="rect">
            <a:avLst/>
          </a:prstGeom>
          <a:blipFill>
            <a:blip r:embed="rId3" cstate="print"/>
            <a:stretch>
              <a:fillRect/>
            </a:stretch>
          </a:blipFill>
        </p:spPr>
        <p:txBody>
          <a:bodyPr wrap="square" lIns="0" tIns="0" rIns="0" bIns="0" rtlCol="0">
            <a:noAutofit/>
          </a:bodyPr>
          <a:lstStyle/>
          <a:p>
            <a:endParaRPr/>
          </a:p>
        </p:txBody>
      </p:sp>
      <p:sp>
        <p:nvSpPr>
          <p:cNvPr id="15" name="object 15"/>
          <p:cNvSpPr/>
          <p:nvPr/>
        </p:nvSpPr>
        <p:spPr>
          <a:xfrm>
            <a:off x="11624056" y="3765435"/>
            <a:ext cx="520941" cy="112636"/>
          </a:xfrm>
          <a:prstGeom prst="rect">
            <a:avLst/>
          </a:prstGeom>
          <a:blipFill>
            <a:blip r:embed="rId4" cstate="print"/>
            <a:stretch>
              <a:fillRect/>
            </a:stretch>
          </a:blipFill>
        </p:spPr>
        <p:txBody>
          <a:bodyPr wrap="square" lIns="0" tIns="0" rIns="0" bIns="0" rtlCol="0">
            <a:noAutofit/>
          </a:bodyPr>
          <a:lstStyle/>
          <a:p>
            <a:endParaRPr/>
          </a:p>
        </p:txBody>
      </p:sp>
      <p:sp>
        <p:nvSpPr>
          <p:cNvPr id="16" name="object 16"/>
          <p:cNvSpPr/>
          <p:nvPr/>
        </p:nvSpPr>
        <p:spPr>
          <a:xfrm>
            <a:off x="12186412" y="3767954"/>
            <a:ext cx="603097" cy="122055"/>
          </a:xfrm>
          <a:prstGeom prst="rect">
            <a:avLst/>
          </a:prstGeom>
          <a:blipFill>
            <a:blip r:embed="rId5" cstate="print"/>
            <a:stretch>
              <a:fillRect/>
            </a:stretch>
          </a:blipFill>
        </p:spPr>
        <p:txBody>
          <a:bodyPr wrap="square" lIns="0" tIns="0" rIns="0" bIns="0" rtlCol="0">
            <a:noAutofit/>
          </a:bodyPr>
          <a:lstStyle/>
          <a:p>
            <a:endParaRPr/>
          </a:p>
        </p:txBody>
      </p:sp>
      <p:sp>
        <p:nvSpPr>
          <p:cNvPr id="17" name="object 17"/>
          <p:cNvSpPr/>
          <p:nvPr/>
        </p:nvSpPr>
        <p:spPr>
          <a:xfrm>
            <a:off x="12855956" y="3772653"/>
            <a:ext cx="168490" cy="122055"/>
          </a:xfrm>
          <a:prstGeom prst="rect">
            <a:avLst/>
          </a:prstGeom>
          <a:blipFill>
            <a:blip r:embed="rId6" cstate="print"/>
            <a:stretch>
              <a:fillRect/>
            </a:stretch>
          </a:blipFill>
        </p:spPr>
        <p:txBody>
          <a:bodyPr wrap="square" lIns="0" tIns="0" rIns="0" bIns="0" rtlCol="0">
            <a:noAutofit/>
          </a:bodyPr>
          <a:lstStyle/>
          <a:p>
            <a:endParaRPr/>
          </a:p>
        </p:txBody>
      </p:sp>
      <p:sp>
        <p:nvSpPr>
          <p:cNvPr id="12" name="object 12"/>
          <p:cNvSpPr/>
          <p:nvPr/>
        </p:nvSpPr>
        <p:spPr>
          <a:xfrm>
            <a:off x="8477631" y="4542028"/>
            <a:ext cx="6532117" cy="3521582"/>
          </a:xfrm>
          <a:prstGeom prst="rect">
            <a:avLst/>
          </a:prstGeom>
          <a:blipFill>
            <a:blip r:embed="rId7" cstate="print"/>
            <a:stretch>
              <a:fillRect/>
            </a:stretch>
          </a:blipFill>
        </p:spPr>
        <p:txBody>
          <a:bodyPr wrap="square" lIns="0" tIns="0" rIns="0" bIns="0" rtlCol="0">
            <a:noAutofit/>
          </a:bodyPr>
          <a:lstStyle/>
          <a:p>
            <a:endParaRPr/>
          </a:p>
        </p:txBody>
      </p:sp>
      <p:sp>
        <p:nvSpPr>
          <p:cNvPr id="13" name="object 13"/>
          <p:cNvSpPr/>
          <p:nvPr/>
        </p:nvSpPr>
        <p:spPr>
          <a:xfrm>
            <a:off x="12367006" y="7198626"/>
            <a:ext cx="520941" cy="112636"/>
          </a:xfrm>
          <a:prstGeom prst="rect">
            <a:avLst/>
          </a:prstGeom>
          <a:blipFill>
            <a:blip r:embed="rId4" cstate="print"/>
            <a:stretch>
              <a:fillRect/>
            </a:stretch>
          </a:blipFill>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0" name="object 10"/>
          <p:cNvSpPr txBox="1"/>
          <p:nvPr/>
        </p:nvSpPr>
        <p:spPr>
          <a:xfrm>
            <a:off x="3828415" y="108132"/>
            <a:ext cx="1851152" cy="254000"/>
          </a:xfrm>
          <a:prstGeom prst="rect">
            <a:avLst/>
          </a:prstGeom>
        </p:spPr>
        <p:txBody>
          <a:bodyPr wrap="square" lIns="0" tIns="0" rIns="0" bIns="0" rtlCol="0">
            <a:noAutofit/>
          </a:bodyPr>
          <a:lstStyle/>
          <a:p>
            <a:pPr marL="12700">
              <a:lnSpc>
                <a:spcPts val="1939"/>
              </a:lnSpc>
              <a:spcBef>
                <a:spcPts val="97"/>
              </a:spcBef>
            </a:pPr>
            <a:r>
              <a:rPr sz="1800" b="1" spc="-50" dirty="0">
                <a:latin typeface="Arial"/>
                <a:cs typeface="Arial"/>
              </a:rPr>
              <a:t>A</a:t>
            </a:r>
            <a:r>
              <a:rPr sz="1800" b="1" spc="0" dirty="0">
                <a:latin typeface="Arial"/>
                <a:cs typeface="Arial"/>
              </a:rPr>
              <a:t>tt</a:t>
            </a:r>
            <a:r>
              <a:rPr sz="1800" b="1" spc="14" dirty="0">
                <a:latin typeface="Arial"/>
                <a:cs typeface="Arial"/>
              </a:rPr>
              <a:t>i</a:t>
            </a:r>
            <a:r>
              <a:rPr sz="1800" b="1" spc="-29" dirty="0">
                <a:latin typeface="Arial"/>
                <a:cs typeface="Arial"/>
              </a:rPr>
              <a:t>v</a:t>
            </a:r>
            <a:r>
              <a:rPr sz="1800" b="1" spc="0" dirty="0">
                <a:latin typeface="Arial"/>
                <a:cs typeface="Arial"/>
              </a:rPr>
              <a:t>ità</a:t>
            </a:r>
            <a:r>
              <a:rPr sz="1800" b="1" spc="69" dirty="0">
                <a:latin typeface="Arial"/>
                <a:cs typeface="Arial"/>
              </a:rPr>
              <a:t> </a:t>
            </a:r>
            <a:r>
              <a:rPr sz="1800" b="1" spc="0" dirty="0">
                <a:latin typeface="Arial"/>
                <a:cs typeface="Arial"/>
              </a:rPr>
              <a:t>sog</a:t>
            </a:r>
            <a:r>
              <a:rPr sz="1800" b="1" spc="4" dirty="0">
                <a:latin typeface="Arial"/>
                <a:cs typeface="Arial"/>
              </a:rPr>
              <a:t>g</a:t>
            </a:r>
            <a:r>
              <a:rPr sz="1800" b="1" spc="0" dirty="0">
                <a:latin typeface="Arial"/>
                <a:cs typeface="Arial"/>
              </a:rPr>
              <a:t>etta</a:t>
            </a:r>
            <a:endParaRPr sz="1800">
              <a:latin typeface="Arial"/>
              <a:cs typeface="Arial"/>
            </a:endParaRPr>
          </a:p>
        </p:txBody>
      </p:sp>
      <p:sp>
        <p:nvSpPr>
          <p:cNvPr id="9" name="object 9"/>
          <p:cNvSpPr txBox="1"/>
          <p:nvPr/>
        </p:nvSpPr>
        <p:spPr>
          <a:xfrm>
            <a:off x="11273409" y="114489"/>
            <a:ext cx="2122867"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5</a:t>
            </a:r>
            <a:r>
              <a:rPr sz="1800" b="1" spc="4" dirty="0">
                <a:latin typeface="Arial"/>
                <a:cs typeface="Arial"/>
              </a:rPr>
              <a:t>.</a:t>
            </a:r>
            <a:r>
              <a:rPr sz="1800" b="1" spc="0" dirty="0">
                <a:latin typeface="Arial"/>
                <a:cs typeface="Arial"/>
              </a:rPr>
              <a:t>2</a:t>
            </a:r>
            <a:endParaRPr sz="1800">
              <a:latin typeface="Arial"/>
              <a:cs typeface="Arial"/>
            </a:endParaRPr>
          </a:p>
        </p:txBody>
      </p:sp>
      <p:sp>
        <p:nvSpPr>
          <p:cNvPr id="8" name="object 8"/>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200"/>
              </a:lnSpc>
              <a:spcBef>
                <a:spcPts val="92"/>
              </a:spcBef>
            </a:pPr>
            <a:endParaRPr sz="1200"/>
          </a:p>
          <a:p>
            <a:pPr marL="1024127">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209702" marR="158010" algn="just">
              <a:lnSpc>
                <a:spcPts val="1149"/>
              </a:lnSpc>
              <a:spcBef>
                <a:spcPts val="1062"/>
              </a:spcBef>
            </a:pPr>
            <a:r>
              <a:rPr sz="1000" spc="0" dirty="0">
                <a:latin typeface="Arial"/>
                <a:cs typeface="Arial"/>
              </a:rPr>
              <a:t>[</a:t>
            </a:r>
            <a:r>
              <a:rPr sz="1000" spc="4" dirty="0">
                <a:latin typeface="Arial"/>
                <a:cs typeface="Arial"/>
              </a:rPr>
              <a:t>G</a:t>
            </a:r>
            <a:r>
              <a:rPr sz="1000" spc="0" dirty="0">
                <a:latin typeface="Arial"/>
                <a:cs typeface="Arial"/>
              </a:rPr>
              <a:t>.1.5.2] at</a:t>
            </a:r>
            <a:r>
              <a:rPr sz="1000" spc="-4" dirty="0">
                <a:latin typeface="Arial"/>
                <a:cs typeface="Arial"/>
              </a:rPr>
              <a:t>tivi</a:t>
            </a:r>
            <a:r>
              <a:rPr sz="1000" spc="0" dirty="0">
                <a:latin typeface="Arial"/>
                <a:cs typeface="Arial"/>
              </a:rPr>
              <a:t>tà</a:t>
            </a:r>
            <a:r>
              <a:rPr sz="1000" spc="9"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g</a:t>
            </a:r>
            <a:r>
              <a:rPr sz="1000" spc="0" dirty="0">
                <a:latin typeface="Arial"/>
                <a:cs typeface="Arial"/>
              </a:rPr>
              <a:t>g</a:t>
            </a:r>
            <a:r>
              <a:rPr sz="1000" spc="-4" dirty="0">
                <a:latin typeface="Arial"/>
                <a:cs typeface="Arial"/>
              </a:rPr>
              <a:t>e</a:t>
            </a:r>
            <a:r>
              <a:rPr sz="1000" spc="0" dirty="0">
                <a:latin typeface="Arial"/>
                <a:cs typeface="Arial"/>
              </a:rPr>
              <a:t>tta ai</a:t>
            </a:r>
            <a:r>
              <a:rPr sz="1000" spc="30"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tro</a:t>
            </a:r>
            <a:r>
              <a:rPr sz="1000" spc="4" dirty="0">
                <a:latin typeface="Arial"/>
                <a:cs typeface="Arial"/>
              </a:rPr>
              <a:t>l</a:t>
            </a:r>
            <a:r>
              <a:rPr sz="1000" spc="-4" dirty="0">
                <a:latin typeface="Arial"/>
                <a:cs typeface="Arial"/>
              </a:rPr>
              <a:t>l</a:t>
            </a:r>
            <a:r>
              <a:rPr sz="1000" spc="0" dirty="0">
                <a:latin typeface="Arial"/>
                <a:cs typeface="Arial"/>
              </a:rPr>
              <a:t>i</a:t>
            </a:r>
            <a:r>
              <a:rPr sz="1000" spc="18" dirty="0">
                <a:latin typeface="Arial"/>
                <a:cs typeface="Arial"/>
              </a:rPr>
              <a:t> </a:t>
            </a:r>
            <a:r>
              <a:rPr sz="1000" spc="0" dirty="0">
                <a:latin typeface="Arial"/>
                <a:cs typeface="Arial"/>
              </a:rPr>
              <a:t>di</a:t>
            </a:r>
            <a:r>
              <a:rPr sz="1000" spc="30" dirty="0">
                <a:latin typeface="Arial"/>
                <a:cs typeface="Arial"/>
              </a:rPr>
              <a:t> </a:t>
            </a:r>
            <a:r>
              <a:rPr sz="1000" spc="0" dirty="0">
                <a:latin typeface="Arial"/>
                <a:cs typeface="Arial"/>
              </a:rPr>
              <a:t>pr</a:t>
            </a:r>
            <a:r>
              <a:rPr sz="1000" spc="9" dirty="0">
                <a:latin typeface="Arial"/>
                <a:cs typeface="Arial"/>
              </a:rPr>
              <a:t>e</a:t>
            </a:r>
            <a:r>
              <a:rPr sz="1000" spc="-4" dirty="0">
                <a:latin typeface="Arial"/>
                <a:cs typeface="Arial"/>
              </a:rPr>
              <a:t>v</a:t>
            </a:r>
            <a:r>
              <a:rPr sz="1000" spc="9" dirty="0">
                <a:latin typeface="Arial"/>
                <a:cs typeface="Arial"/>
              </a:rPr>
              <a:t>e</a:t>
            </a:r>
            <a:r>
              <a:rPr sz="1000" spc="0" dirty="0">
                <a:latin typeface="Arial"/>
                <a:cs typeface="Arial"/>
              </a:rPr>
              <a:t>n</a:t>
            </a:r>
            <a:r>
              <a:rPr sz="1000" spc="-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3"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di</a:t>
            </a:r>
            <a:r>
              <a:rPr sz="1000" spc="6" dirty="0">
                <a:latin typeface="Arial"/>
                <a:cs typeface="Arial"/>
              </a:rPr>
              <a:t> </a:t>
            </a:r>
            <a:r>
              <a:rPr sz="1000" spc="0" dirty="0">
                <a:latin typeface="Arial"/>
                <a:cs typeface="Arial"/>
              </a:rPr>
              <a:t>di </a:t>
            </a:r>
            <a:endParaRPr sz="1000">
              <a:latin typeface="Arial"/>
              <a:cs typeface="Arial"/>
            </a:endParaRPr>
          </a:p>
          <a:p>
            <a:pPr marL="209702" marR="158010" algn="just">
              <a:lnSpc>
                <a:spcPts val="1149"/>
              </a:lnSpc>
              <a:spcBef>
                <a:spcPts val="134"/>
              </a:spcBef>
            </a:pPr>
            <a:r>
              <a:rPr sz="1000" spc="4" dirty="0">
                <a:latin typeface="Arial"/>
                <a:cs typeface="Arial"/>
              </a:rPr>
              <a:t>c</a:t>
            </a:r>
            <a:r>
              <a:rPr sz="1000" spc="-14"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e</a:t>
            </a:r>
            <a:r>
              <a:rPr sz="1000" spc="0" dirty="0">
                <a:latin typeface="Arial"/>
                <a:cs typeface="Arial"/>
              </a:rPr>
              <a:t>te</a:t>
            </a:r>
            <a:r>
              <a:rPr sz="1000" spc="-4" dirty="0">
                <a:latin typeface="Arial"/>
                <a:cs typeface="Arial"/>
              </a:rPr>
              <a:t>n</a:t>
            </a:r>
            <a:r>
              <a:rPr sz="1000" spc="-19" dirty="0">
                <a:latin typeface="Arial"/>
                <a:cs typeface="Arial"/>
              </a:rPr>
              <a:t>z</a:t>
            </a:r>
            <a:r>
              <a:rPr sz="1000" spc="0" dirty="0">
                <a:latin typeface="Arial"/>
                <a:cs typeface="Arial"/>
              </a:rPr>
              <a:t>a</a:t>
            </a:r>
            <a:r>
              <a:rPr sz="1000" spc="8" dirty="0">
                <a:latin typeface="Arial"/>
                <a:cs typeface="Arial"/>
              </a:rPr>
              <a:t> </a:t>
            </a:r>
            <a:r>
              <a:rPr sz="1000" spc="0" dirty="0">
                <a:latin typeface="Arial"/>
                <a:cs typeface="Arial"/>
              </a:rPr>
              <a:t>del</a:t>
            </a:r>
            <a:r>
              <a:rPr sz="1000" spc="44" dirty="0">
                <a:latin typeface="Arial"/>
                <a:cs typeface="Arial"/>
              </a:rPr>
              <a:t> </a:t>
            </a:r>
            <a:r>
              <a:rPr sz="1000" spc="0" dirty="0">
                <a:latin typeface="Arial"/>
                <a:cs typeface="Arial"/>
              </a:rPr>
              <a:t>Corpo</a:t>
            </a:r>
            <a:r>
              <a:rPr sz="1000" spc="30" dirty="0">
                <a:latin typeface="Arial"/>
                <a:cs typeface="Arial"/>
              </a:rPr>
              <a:t> </a:t>
            </a:r>
            <a:r>
              <a:rPr sz="1000" spc="0" dirty="0">
                <a:latin typeface="Arial"/>
                <a:cs typeface="Arial"/>
              </a:rPr>
              <a:t>Na</a:t>
            </a:r>
            <a:r>
              <a:rPr sz="1000" spc="-4" dirty="0">
                <a:latin typeface="Arial"/>
                <a:cs typeface="Arial"/>
              </a:rPr>
              <a:t>zi</a:t>
            </a:r>
            <a:r>
              <a:rPr sz="1000" spc="0" dirty="0">
                <a:latin typeface="Arial"/>
                <a:cs typeface="Arial"/>
              </a:rPr>
              <a:t>o</a:t>
            </a:r>
            <a:r>
              <a:rPr sz="1000" spc="-4" dirty="0">
                <a:latin typeface="Arial"/>
                <a:cs typeface="Arial"/>
              </a:rPr>
              <a:t>n</a:t>
            </a:r>
            <a:r>
              <a:rPr sz="1000" spc="9" dirty="0">
                <a:latin typeface="Arial"/>
                <a:cs typeface="Arial"/>
              </a:rPr>
              <a:t>a</a:t>
            </a:r>
            <a:r>
              <a:rPr sz="1000" spc="-4" dirty="0">
                <a:latin typeface="Arial"/>
                <a:cs typeface="Arial"/>
              </a:rPr>
              <a:t>l</a:t>
            </a:r>
            <a:r>
              <a:rPr sz="1000" spc="0" dirty="0">
                <a:latin typeface="Arial"/>
                <a:cs typeface="Arial"/>
              </a:rPr>
              <a:t>e</a:t>
            </a:r>
            <a:r>
              <a:rPr sz="1000" spc="18" dirty="0">
                <a:latin typeface="Arial"/>
                <a:cs typeface="Arial"/>
              </a:rPr>
              <a:t> </a:t>
            </a:r>
            <a:r>
              <a:rPr sz="1000" spc="0" dirty="0">
                <a:latin typeface="Arial"/>
                <a:cs typeface="Arial"/>
              </a:rPr>
              <a:t>dei</a:t>
            </a:r>
            <a:r>
              <a:rPr sz="1000" spc="44" dirty="0">
                <a:latin typeface="Arial"/>
                <a:cs typeface="Arial"/>
              </a:rPr>
              <a:t> </a:t>
            </a:r>
            <a:r>
              <a:rPr sz="1000" spc="-4" dirty="0">
                <a:latin typeface="Arial"/>
                <a:cs typeface="Arial"/>
              </a:rPr>
              <a:t>Vi</a:t>
            </a:r>
            <a:r>
              <a:rPr sz="1000" spc="9" dirty="0">
                <a:latin typeface="Arial"/>
                <a:cs typeface="Arial"/>
              </a:rPr>
              <a:t>g</a:t>
            </a:r>
            <a:r>
              <a:rPr sz="1000" spc="4" dirty="0">
                <a:latin typeface="Arial"/>
                <a:cs typeface="Arial"/>
              </a:rPr>
              <a:t>i</a:t>
            </a:r>
            <a:r>
              <a:rPr sz="1000" spc="-4" dirty="0">
                <a:latin typeface="Arial"/>
                <a:cs typeface="Arial"/>
              </a:rPr>
              <a:t>l</a:t>
            </a:r>
            <a:r>
              <a:rPr sz="1000" spc="0" dirty="0">
                <a:latin typeface="Arial"/>
                <a:cs typeface="Arial"/>
              </a:rPr>
              <a:t>i</a:t>
            </a:r>
            <a:r>
              <a:rPr sz="1000" spc="36" dirty="0">
                <a:latin typeface="Arial"/>
                <a:cs typeface="Arial"/>
              </a:rPr>
              <a:t> </a:t>
            </a:r>
            <a:r>
              <a:rPr sz="1000" spc="0" dirty="0">
                <a:latin typeface="Arial"/>
                <a:cs typeface="Arial"/>
              </a:rPr>
              <a:t>del</a:t>
            </a:r>
            <a:r>
              <a:rPr sz="1000" spc="44" dirty="0">
                <a:latin typeface="Arial"/>
                <a:cs typeface="Arial"/>
              </a:rPr>
              <a:t> </a:t>
            </a:r>
            <a:r>
              <a:rPr sz="1000" spc="0" dirty="0">
                <a:latin typeface="Arial"/>
                <a:cs typeface="Arial"/>
              </a:rPr>
              <a:t>Fu</a:t>
            </a:r>
            <a:r>
              <a:rPr sz="1000" spc="-4" dirty="0">
                <a:latin typeface="Arial"/>
                <a:cs typeface="Arial"/>
              </a:rPr>
              <a:t>o</a:t>
            </a:r>
            <a:r>
              <a:rPr sz="1000" spc="4" dirty="0">
                <a:latin typeface="Arial"/>
                <a:cs typeface="Arial"/>
              </a:rPr>
              <a:t>co</a:t>
            </a:r>
            <a:r>
              <a:rPr sz="1000" spc="0" dirty="0">
                <a:latin typeface="Arial"/>
                <a:cs typeface="Arial"/>
              </a:rPr>
              <a:t>.</a:t>
            </a:r>
            <a:r>
              <a:rPr sz="1000" spc="27" dirty="0">
                <a:latin typeface="Arial"/>
                <a:cs typeface="Arial"/>
              </a:rPr>
              <a:t> </a:t>
            </a:r>
            <a:r>
              <a:rPr sz="1000" spc="0" dirty="0">
                <a:latin typeface="Arial"/>
                <a:cs typeface="Arial"/>
              </a:rPr>
              <a:t>[</a:t>
            </a:r>
            <a:r>
              <a:rPr sz="1000" spc="4" dirty="0">
                <a:latin typeface="Arial"/>
                <a:cs typeface="Arial"/>
              </a:rPr>
              <a:t>G</a:t>
            </a:r>
            <a:r>
              <a:rPr sz="1000" spc="0" dirty="0">
                <a:latin typeface="Arial"/>
                <a:cs typeface="Arial"/>
              </a:rPr>
              <a:t>.1.</a:t>
            </a:r>
            <a:r>
              <a:rPr sz="1000" spc="-14" dirty="0">
                <a:latin typeface="Arial"/>
                <a:cs typeface="Arial"/>
              </a:rPr>
              <a:t>5</a:t>
            </a:r>
            <a:r>
              <a:rPr sz="1000" spc="0" dirty="0">
                <a:latin typeface="Arial"/>
                <a:cs typeface="Arial"/>
              </a:rPr>
              <a:t>.2</a:t>
            </a:r>
            <a:r>
              <a:rPr sz="1000" spc="4" dirty="0">
                <a:latin typeface="Arial"/>
                <a:cs typeface="Arial"/>
              </a:rPr>
              <a:t>-</a:t>
            </a:r>
            <a:r>
              <a:rPr sz="1000" spc="0" dirty="0">
                <a:latin typeface="Arial"/>
                <a:cs typeface="Arial"/>
              </a:rPr>
              <a:t>Not</a:t>
            </a:r>
            <a:r>
              <a:rPr sz="1000" spc="-4" dirty="0">
                <a:latin typeface="Arial"/>
                <a:cs typeface="Arial"/>
              </a:rPr>
              <a:t>a</a:t>
            </a:r>
            <a:r>
              <a:rPr sz="1000" spc="0" dirty="0">
                <a:latin typeface="Arial"/>
                <a:cs typeface="Arial"/>
              </a:rPr>
              <a:t>] Le </a:t>
            </a:r>
            <a:endParaRPr sz="1000">
              <a:latin typeface="Arial"/>
              <a:cs typeface="Arial"/>
            </a:endParaRPr>
          </a:p>
          <a:p>
            <a:pPr marL="209702" marR="158010" algn="just">
              <a:lnSpc>
                <a:spcPts val="1149"/>
              </a:lnSpc>
              <a:spcBef>
                <a:spcPts val="134"/>
              </a:spcBef>
            </a:pPr>
            <a:r>
              <a:rPr sz="1000" spc="0" dirty="0">
                <a:latin typeface="Arial"/>
                <a:cs typeface="Arial"/>
              </a:rPr>
              <a:t>at</a:t>
            </a:r>
            <a:r>
              <a:rPr sz="1000" spc="-4" dirty="0">
                <a:latin typeface="Arial"/>
                <a:cs typeface="Arial"/>
              </a:rPr>
              <a:t>ti</a:t>
            </a:r>
            <a:r>
              <a:rPr sz="1000" spc="4" dirty="0">
                <a:latin typeface="Arial"/>
                <a:cs typeface="Arial"/>
              </a:rPr>
              <a:t>v</a:t>
            </a:r>
            <a:r>
              <a:rPr sz="1000" spc="-4" dirty="0">
                <a:latin typeface="Arial"/>
                <a:cs typeface="Arial"/>
              </a:rPr>
              <a:t>i</a:t>
            </a:r>
            <a:r>
              <a:rPr sz="1000" spc="0" dirty="0">
                <a:latin typeface="Arial"/>
                <a:cs typeface="Arial"/>
              </a:rPr>
              <a:t>tà</a:t>
            </a:r>
            <a:r>
              <a:rPr sz="1000" spc="28"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g</a:t>
            </a:r>
            <a:r>
              <a:rPr sz="1000" spc="0" dirty="0">
                <a:latin typeface="Arial"/>
                <a:cs typeface="Arial"/>
              </a:rPr>
              <a:t>g</a:t>
            </a:r>
            <a:r>
              <a:rPr sz="1000" spc="-4" dirty="0">
                <a:latin typeface="Arial"/>
                <a:cs typeface="Arial"/>
              </a:rPr>
              <a:t>e</a:t>
            </a:r>
            <a:r>
              <a:rPr sz="1000" spc="0" dirty="0">
                <a:latin typeface="Arial"/>
                <a:cs typeface="Arial"/>
              </a:rPr>
              <a:t>tte</a:t>
            </a:r>
            <a:r>
              <a:rPr sz="1000" spc="4" dirty="0">
                <a:latin typeface="Arial"/>
                <a:cs typeface="Arial"/>
              </a:rPr>
              <a:t> s</a:t>
            </a:r>
            <a:r>
              <a:rPr sz="1000" spc="0" dirty="0">
                <a:latin typeface="Arial"/>
                <a:cs typeface="Arial"/>
              </a:rPr>
              <a:t>o</a:t>
            </a:r>
            <a:r>
              <a:rPr sz="1000" spc="-14" dirty="0">
                <a:latin typeface="Arial"/>
                <a:cs typeface="Arial"/>
              </a:rPr>
              <a:t>n</a:t>
            </a:r>
            <a:r>
              <a:rPr sz="1000" spc="0" dirty="0">
                <a:latin typeface="Arial"/>
                <a:cs typeface="Arial"/>
              </a:rPr>
              <a:t>o</a:t>
            </a:r>
            <a:r>
              <a:rPr sz="1000" spc="36" dirty="0">
                <a:latin typeface="Arial"/>
                <a:cs typeface="Arial"/>
              </a:rPr>
              <a:t> </a:t>
            </a:r>
            <a:r>
              <a:rPr sz="1000" spc="4" dirty="0">
                <a:latin typeface="Arial"/>
                <a:cs typeface="Arial"/>
              </a:rPr>
              <a:t>r</a:t>
            </a:r>
            <a:r>
              <a:rPr sz="1000" spc="-4" dirty="0">
                <a:latin typeface="Arial"/>
                <a:cs typeface="Arial"/>
              </a:rPr>
              <a:t>i</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ta</a:t>
            </a:r>
            <a:r>
              <a:rPr sz="1000" spc="-4" dirty="0">
                <a:latin typeface="Arial"/>
                <a:cs typeface="Arial"/>
              </a:rPr>
              <a:t>t</a:t>
            </a:r>
            <a:r>
              <a:rPr sz="1000" spc="0" dirty="0">
                <a:latin typeface="Arial"/>
                <a:cs typeface="Arial"/>
              </a:rPr>
              <a:t>e</a:t>
            </a:r>
            <a:r>
              <a:rPr sz="1000" spc="21" dirty="0">
                <a:latin typeface="Arial"/>
                <a:cs typeface="Arial"/>
              </a:rPr>
              <a:t> </a:t>
            </a:r>
            <a:r>
              <a:rPr sz="1000" spc="0" dirty="0">
                <a:latin typeface="Arial"/>
                <a:cs typeface="Arial"/>
              </a:rPr>
              <a:t>n</a:t>
            </a:r>
            <a:r>
              <a:rPr sz="1000" spc="-4" dirty="0">
                <a:latin typeface="Arial"/>
                <a:cs typeface="Arial"/>
              </a:rPr>
              <a:t>ell’</a:t>
            </a:r>
            <a:r>
              <a:rPr sz="1000" spc="9" dirty="0">
                <a:latin typeface="Arial"/>
                <a:cs typeface="Arial"/>
              </a:rPr>
              <a:t>a</a:t>
            </a:r>
            <a:r>
              <a:rPr sz="1000" spc="-4" dirty="0">
                <a:latin typeface="Arial"/>
                <a:cs typeface="Arial"/>
              </a:rPr>
              <a:t>ll</a:t>
            </a:r>
            <a:r>
              <a:rPr sz="1000" spc="0" dirty="0">
                <a:latin typeface="Arial"/>
                <a:cs typeface="Arial"/>
              </a:rPr>
              <a:t>e</a:t>
            </a:r>
            <a:r>
              <a:rPr sz="1000" spc="-4" dirty="0">
                <a:latin typeface="Arial"/>
                <a:cs typeface="Arial"/>
              </a:rPr>
              <a:t>g</a:t>
            </a:r>
            <a:r>
              <a:rPr sz="1000" spc="0" dirty="0">
                <a:latin typeface="Arial"/>
                <a:cs typeface="Arial"/>
              </a:rPr>
              <a:t>ato I</a:t>
            </a:r>
            <a:r>
              <a:rPr sz="1000" spc="54" dirty="0">
                <a:latin typeface="Arial"/>
                <a:cs typeface="Arial"/>
              </a:rPr>
              <a:t> </a:t>
            </a:r>
            <a:r>
              <a:rPr sz="1000" spc="0" dirty="0">
                <a:latin typeface="Arial"/>
                <a:cs typeface="Arial"/>
              </a:rPr>
              <a:t>al</a:t>
            </a:r>
            <a:r>
              <a:rPr sz="1000" spc="44"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c</a:t>
            </a:r>
            <a:r>
              <a:rPr sz="1000" spc="-9" dirty="0">
                <a:latin typeface="Arial"/>
                <a:cs typeface="Arial"/>
              </a:rPr>
              <a:t>r</a:t>
            </a:r>
            <a:r>
              <a:rPr sz="1000" spc="0" dirty="0">
                <a:latin typeface="Arial"/>
                <a:cs typeface="Arial"/>
              </a:rPr>
              <a:t>eto</a:t>
            </a:r>
            <a:r>
              <a:rPr sz="1000" spc="24" dirty="0">
                <a:latin typeface="Arial"/>
                <a:cs typeface="Arial"/>
              </a:rPr>
              <a:t> </a:t>
            </a:r>
            <a:r>
              <a:rPr sz="1000" spc="0" dirty="0">
                <a:latin typeface="Arial"/>
                <a:cs typeface="Arial"/>
              </a:rPr>
              <a:t>del</a:t>
            </a:r>
            <a:r>
              <a:rPr sz="1000" spc="39" dirty="0">
                <a:latin typeface="Arial"/>
                <a:cs typeface="Arial"/>
              </a:rPr>
              <a:t> </a:t>
            </a:r>
            <a:r>
              <a:rPr sz="1000" spc="0" dirty="0">
                <a:latin typeface="Arial"/>
                <a:cs typeface="Arial"/>
              </a:rPr>
              <a:t>pre</a:t>
            </a:r>
            <a:r>
              <a:rPr sz="1000" spc="4" dirty="0">
                <a:latin typeface="Arial"/>
                <a:cs typeface="Arial"/>
              </a:rPr>
              <a:t>s</a:t>
            </a:r>
            <a:r>
              <a:rPr sz="1000" spc="-4" dirty="0">
                <a:latin typeface="Arial"/>
                <a:cs typeface="Arial"/>
              </a:rPr>
              <a:t>i</a:t>
            </a:r>
            <a:r>
              <a:rPr sz="1000" spc="0" dirty="0">
                <a:latin typeface="Arial"/>
                <a:cs typeface="Arial"/>
              </a:rPr>
              <a:t>d</a:t>
            </a:r>
            <a:r>
              <a:rPr sz="1000" spc="-4" dirty="0">
                <a:latin typeface="Arial"/>
                <a:cs typeface="Arial"/>
              </a:rPr>
              <a:t>e</a:t>
            </a:r>
            <a:r>
              <a:rPr sz="1000" spc="0" dirty="0">
                <a:latin typeface="Arial"/>
                <a:cs typeface="Arial"/>
              </a:rPr>
              <a:t>nte </a:t>
            </a:r>
            <a:endParaRPr sz="1000">
              <a:latin typeface="Arial"/>
              <a:cs typeface="Arial"/>
            </a:endParaRPr>
          </a:p>
          <a:p>
            <a:pPr marL="209702" marR="158010" algn="just">
              <a:lnSpc>
                <a:spcPts val="1149"/>
              </a:lnSpc>
              <a:spcBef>
                <a:spcPts val="134"/>
              </a:spcBef>
            </a:pPr>
            <a:r>
              <a:rPr sz="1000" spc="0" dirty="0">
                <a:latin typeface="Arial"/>
                <a:cs typeface="Arial"/>
              </a:rPr>
              <a:t>d</a:t>
            </a:r>
            <a:r>
              <a:rPr sz="1000" spc="-4" dirty="0">
                <a:latin typeface="Arial"/>
                <a:cs typeface="Arial"/>
              </a:rPr>
              <a:t>ell</a:t>
            </a:r>
            <a:r>
              <a:rPr sz="1000" spc="0" dirty="0">
                <a:latin typeface="Arial"/>
                <a:cs typeface="Arial"/>
              </a:rPr>
              <a:t>a</a:t>
            </a:r>
            <a:r>
              <a:rPr sz="1000" spc="-11" dirty="0">
                <a:latin typeface="Arial"/>
                <a:cs typeface="Arial"/>
              </a:rPr>
              <a:t> </a:t>
            </a:r>
            <a:r>
              <a:rPr sz="1000" spc="0" dirty="0">
                <a:latin typeface="Arial"/>
                <a:cs typeface="Arial"/>
              </a:rPr>
              <a:t>Rep</a:t>
            </a:r>
            <a:r>
              <a:rPr sz="1000" spc="-4" dirty="0">
                <a:latin typeface="Arial"/>
                <a:cs typeface="Arial"/>
              </a:rPr>
              <a:t>u</a:t>
            </a:r>
            <a:r>
              <a:rPr sz="1000" spc="0" dirty="0">
                <a:latin typeface="Arial"/>
                <a:cs typeface="Arial"/>
              </a:rPr>
              <a:t>b</a:t>
            </a:r>
            <a:r>
              <a:rPr sz="1000" spc="-4" dirty="0">
                <a:latin typeface="Arial"/>
                <a:cs typeface="Arial"/>
              </a:rPr>
              <a:t>bli</a:t>
            </a:r>
            <a:r>
              <a:rPr sz="1000" spc="4" dirty="0">
                <a:latin typeface="Arial"/>
                <a:cs typeface="Arial"/>
              </a:rPr>
              <a:t>c</a:t>
            </a:r>
            <a:r>
              <a:rPr sz="1000" spc="0" dirty="0">
                <a:latin typeface="Arial"/>
                <a:cs typeface="Arial"/>
              </a:rPr>
              <a:t>a</a:t>
            </a:r>
            <a:r>
              <a:rPr sz="1000" spc="-50" dirty="0">
                <a:latin typeface="Arial"/>
                <a:cs typeface="Arial"/>
              </a:rPr>
              <a:t> </a:t>
            </a:r>
            <a:r>
              <a:rPr sz="1000" spc="0" dirty="0">
                <a:latin typeface="Arial"/>
                <a:cs typeface="Arial"/>
              </a:rPr>
              <a:t>1</a:t>
            </a:r>
            <a:r>
              <a:rPr sz="1000" spc="-5" dirty="0">
                <a:latin typeface="Arial"/>
                <a:cs typeface="Arial"/>
              </a:rPr>
              <a:t> </a:t>
            </a:r>
            <a:r>
              <a:rPr sz="1000" spc="-4" dirty="0">
                <a:latin typeface="Arial"/>
                <a:cs typeface="Arial"/>
              </a:rPr>
              <a:t>A</a:t>
            </a:r>
            <a:r>
              <a:rPr sz="1000" spc="0" dirty="0">
                <a:latin typeface="Arial"/>
                <a:cs typeface="Arial"/>
              </a:rPr>
              <a:t>g</a:t>
            </a:r>
            <a:r>
              <a:rPr sz="1000" spc="-4" dirty="0">
                <a:latin typeface="Arial"/>
                <a:cs typeface="Arial"/>
              </a:rPr>
              <a:t>o</a:t>
            </a:r>
            <a:r>
              <a:rPr sz="1000" spc="4" dirty="0">
                <a:latin typeface="Arial"/>
                <a:cs typeface="Arial"/>
              </a:rPr>
              <a:t>s</a:t>
            </a:r>
            <a:r>
              <a:rPr sz="1000" spc="0" dirty="0">
                <a:latin typeface="Arial"/>
                <a:cs typeface="Arial"/>
              </a:rPr>
              <a:t>to</a:t>
            </a:r>
            <a:r>
              <a:rPr sz="1000" spc="-45" dirty="0">
                <a:latin typeface="Arial"/>
                <a:cs typeface="Arial"/>
              </a:rPr>
              <a:t> </a:t>
            </a:r>
            <a:r>
              <a:rPr sz="1000" spc="0" dirty="0">
                <a:latin typeface="Arial"/>
                <a:cs typeface="Arial"/>
              </a:rPr>
              <a:t>2011</a:t>
            </a:r>
            <a:r>
              <a:rPr sz="1000" spc="-22" dirty="0">
                <a:latin typeface="Arial"/>
                <a:cs typeface="Arial"/>
              </a:rPr>
              <a:t> </a:t>
            </a:r>
            <a:r>
              <a:rPr sz="1000" spc="0" dirty="0">
                <a:latin typeface="Arial"/>
                <a:cs typeface="Arial"/>
              </a:rPr>
              <a:t>n.151.</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800"/>
              </a:lnSpc>
              <a:spcBef>
                <a:spcPts val="16"/>
              </a:spcBef>
            </a:pPr>
            <a:endParaRPr sz="800"/>
          </a:p>
          <a:p>
            <a:pPr marL="1039063">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52704" marR="146455" algn="just">
              <a:lnSpc>
                <a:spcPct val="95825"/>
              </a:lnSpc>
              <a:spcBef>
                <a:spcPts val="1139"/>
              </a:spcBef>
            </a:pPr>
            <a:r>
              <a:rPr sz="1000" spc="-4" dirty="0">
                <a:latin typeface="Arial"/>
                <a:cs typeface="Arial"/>
              </a:rPr>
              <a:t>A</a:t>
            </a:r>
            <a:r>
              <a:rPr sz="1000" spc="0" dirty="0">
                <a:latin typeface="Arial"/>
                <a:cs typeface="Arial"/>
              </a:rPr>
              <a:t>tt</a:t>
            </a:r>
            <a:r>
              <a:rPr sz="1000" spc="-4" dirty="0">
                <a:latin typeface="Arial"/>
                <a:cs typeface="Arial"/>
              </a:rPr>
              <a:t>i</a:t>
            </a:r>
            <a:r>
              <a:rPr sz="1000" spc="4" dirty="0">
                <a:latin typeface="Arial"/>
                <a:cs typeface="Arial"/>
              </a:rPr>
              <a:t>v</a:t>
            </a:r>
            <a:r>
              <a:rPr sz="1000" spc="-4" dirty="0">
                <a:latin typeface="Arial"/>
                <a:cs typeface="Arial"/>
              </a:rPr>
              <a:t>i</a:t>
            </a:r>
            <a:r>
              <a:rPr sz="1000" spc="0" dirty="0">
                <a:latin typeface="Arial"/>
                <a:cs typeface="Arial"/>
              </a:rPr>
              <a:t>tà</a:t>
            </a:r>
            <a:r>
              <a:rPr sz="1000" spc="241"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g</a:t>
            </a:r>
            <a:r>
              <a:rPr sz="1000" spc="0" dirty="0">
                <a:latin typeface="Arial"/>
                <a:cs typeface="Arial"/>
              </a:rPr>
              <a:t>g</a:t>
            </a:r>
            <a:r>
              <a:rPr sz="1000" spc="-4" dirty="0">
                <a:latin typeface="Arial"/>
                <a:cs typeface="Arial"/>
              </a:rPr>
              <a:t>e</a:t>
            </a:r>
            <a:r>
              <a:rPr sz="1000" spc="0" dirty="0">
                <a:latin typeface="Arial"/>
                <a:cs typeface="Arial"/>
              </a:rPr>
              <a:t>tta</a:t>
            </a:r>
            <a:r>
              <a:rPr sz="1000" spc="238" dirty="0">
                <a:latin typeface="Arial"/>
                <a:cs typeface="Arial"/>
              </a:rPr>
              <a:t> </a:t>
            </a:r>
            <a:r>
              <a:rPr sz="1000" spc="0" dirty="0">
                <a:latin typeface="Arial"/>
                <a:cs typeface="Arial"/>
              </a:rPr>
              <a:t>ai</a:t>
            </a:r>
            <a:r>
              <a:rPr sz="1000" spc="264" dirty="0">
                <a:latin typeface="Arial"/>
                <a:cs typeface="Arial"/>
              </a:rPr>
              <a:t> </a:t>
            </a:r>
            <a:r>
              <a:rPr sz="1000" spc="4" dirty="0">
                <a:latin typeface="Arial"/>
                <a:cs typeface="Arial"/>
              </a:rPr>
              <a:t>c</a:t>
            </a:r>
            <a:r>
              <a:rPr sz="1000" spc="-14" dirty="0">
                <a:latin typeface="Arial"/>
                <a:cs typeface="Arial"/>
              </a:rPr>
              <a:t>o</a:t>
            </a:r>
            <a:r>
              <a:rPr sz="1000" spc="0" dirty="0">
                <a:latin typeface="Arial"/>
                <a:cs typeface="Arial"/>
              </a:rPr>
              <a:t>ntro</a:t>
            </a:r>
            <a:r>
              <a:rPr sz="1000" spc="-4" dirty="0">
                <a:latin typeface="Arial"/>
                <a:cs typeface="Arial"/>
              </a:rPr>
              <a:t>ll</a:t>
            </a:r>
            <a:r>
              <a:rPr sz="1000" spc="0" dirty="0">
                <a:latin typeface="Arial"/>
                <a:cs typeface="Arial"/>
              </a:rPr>
              <a:t>i</a:t>
            </a:r>
            <a:r>
              <a:rPr sz="1000" spc="237" dirty="0">
                <a:latin typeface="Arial"/>
                <a:cs typeface="Arial"/>
              </a:rPr>
              <a:t> </a:t>
            </a:r>
            <a:r>
              <a:rPr sz="1000" spc="9" dirty="0">
                <a:latin typeface="Arial"/>
                <a:cs typeface="Arial"/>
              </a:rPr>
              <a:t>d</a:t>
            </a:r>
            <a:r>
              <a:rPr sz="1000" spc="0" dirty="0">
                <a:latin typeface="Arial"/>
                <a:cs typeface="Arial"/>
              </a:rPr>
              <a:t>i</a:t>
            </a:r>
            <a:r>
              <a:rPr sz="1000" spc="264" dirty="0">
                <a:latin typeface="Arial"/>
                <a:cs typeface="Arial"/>
              </a:rPr>
              <a:t> </a:t>
            </a:r>
            <a:r>
              <a:rPr sz="1000" spc="0" dirty="0">
                <a:latin typeface="Arial"/>
                <a:cs typeface="Arial"/>
              </a:rPr>
              <a:t>pre</a:t>
            </a:r>
            <a:r>
              <a:rPr sz="1000" spc="-4" dirty="0">
                <a:latin typeface="Arial"/>
                <a:cs typeface="Arial"/>
              </a:rPr>
              <a:t>v</a:t>
            </a:r>
            <a:r>
              <a:rPr sz="1000" spc="0" dirty="0">
                <a:latin typeface="Arial"/>
                <a:cs typeface="Arial"/>
              </a:rPr>
              <a:t>e</a:t>
            </a:r>
            <a:r>
              <a:rPr sz="1000" spc="4" dirty="0">
                <a:latin typeface="Arial"/>
                <a:cs typeface="Arial"/>
              </a:rPr>
              <a:t>n</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222"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di</a:t>
            </a:r>
            <a:r>
              <a:rPr sz="1000" spc="240" dirty="0">
                <a:latin typeface="Arial"/>
                <a:cs typeface="Arial"/>
              </a:rPr>
              <a:t> </a:t>
            </a:r>
            <a:r>
              <a:rPr sz="1000" spc="0" dirty="0">
                <a:latin typeface="Arial"/>
                <a:cs typeface="Arial"/>
              </a:rPr>
              <a:t>di</a:t>
            </a:r>
            <a:r>
              <a:rPr sz="1000" spc="264" dirty="0">
                <a:latin typeface="Arial"/>
                <a:cs typeface="Arial"/>
              </a:rPr>
              <a:t> </a:t>
            </a:r>
            <a:r>
              <a:rPr sz="1000" spc="4" dirty="0">
                <a:latin typeface="Arial"/>
                <a:cs typeface="Arial"/>
              </a:rPr>
              <a:t>c</a:t>
            </a:r>
            <a:r>
              <a:rPr sz="1000" spc="-14"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e</a:t>
            </a:r>
            <a:r>
              <a:rPr sz="1000" spc="0" dirty="0">
                <a:latin typeface="Arial"/>
                <a:cs typeface="Arial"/>
              </a:rPr>
              <a:t>te</a:t>
            </a:r>
            <a:r>
              <a:rPr sz="1000" spc="-4" dirty="0">
                <a:latin typeface="Arial"/>
                <a:cs typeface="Arial"/>
              </a:rPr>
              <a:t>n</a:t>
            </a:r>
            <a:r>
              <a:rPr sz="1000" spc="-19" dirty="0">
                <a:latin typeface="Arial"/>
                <a:cs typeface="Arial"/>
              </a:rPr>
              <a:t>z</a:t>
            </a:r>
            <a:r>
              <a:rPr sz="1000" spc="0" dirty="0">
                <a:latin typeface="Arial"/>
                <a:cs typeface="Arial"/>
              </a:rPr>
              <a:t>a</a:t>
            </a:r>
            <a:r>
              <a:rPr sz="1000" spc="222" dirty="0">
                <a:latin typeface="Arial"/>
                <a:cs typeface="Arial"/>
              </a:rPr>
              <a:t> </a:t>
            </a:r>
            <a:r>
              <a:rPr sz="1000" spc="0" dirty="0">
                <a:latin typeface="Arial"/>
                <a:cs typeface="Arial"/>
              </a:rPr>
              <a:t>del</a:t>
            </a:r>
            <a:endParaRPr sz="1000">
              <a:latin typeface="Arial"/>
              <a:cs typeface="Arial"/>
            </a:endParaRPr>
          </a:p>
          <a:p>
            <a:pPr marL="152704" marR="2239354" algn="just">
              <a:lnSpc>
                <a:spcPct val="95825"/>
              </a:lnSpc>
              <a:spcBef>
                <a:spcPts val="135"/>
              </a:spcBef>
            </a:pPr>
            <a:r>
              <a:rPr sz="1000" spc="0" dirty="0">
                <a:latin typeface="Arial"/>
                <a:cs typeface="Arial"/>
              </a:rPr>
              <a:t>Corpo</a:t>
            </a:r>
            <a:r>
              <a:rPr sz="1000" spc="-32" dirty="0">
                <a:latin typeface="Arial"/>
                <a:cs typeface="Arial"/>
              </a:rPr>
              <a:t> </a:t>
            </a:r>
            <a:r>
              <a:rPr sz="1000" spc="0" dirty="0">
                <a:latin typeface="Arial"/>
                <a:cs typeface="Arial"/>
              </a:rPr>
              <a:t>Na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a</a:t>
            </a:r>
            <a:r>
              <a:rPr sz="1000" spc="-4" dirty="0">
                <a:latin typeface="Arial"/>
                <a:cs typeface="Arial"/>
              </a:rPr>
              <a:t>l</a:t>
            </a:r>
            <a:r>
              <a:rPr sz="1000" spc="0" dirty="0">
                <a:latin typeface="Arial"/>
                <a:cs typeface="Arial"/>
              </a:rPr>
              <a:t>e</a:t>
            </a:r>
            <a:r>
              <a:rPr sz="1000" spc="-9" dirty="0">
                <a:latin typeface="Arial"/>
                <a:cs typeface="Arial"/>
              </a:rPr>
              <a:t> </a:t>
            </a:r>
            <a:r>
              <a:rPr sz="1000" spc="0" dirty="0">
                <a:latin typeface="Arial"/>
                <a:cs typeface="Arial"/>
              </a:rPr>
              <a:t>dei</a:t>
            </a:r>
            <a:r>
              <a:rPr sz="1000" spc="-18" dirty="0">
                <a:latin typeface="Arial"/>
                <a:cs typeface="Arial"/>
              </a:rPr>
              <a:t> </a:t>
            </a:r>
            <a:r>
              <a:rPr sz="1000" spc="-4" dirty="0">
                <a:latin typeface="Arial"/>
                <a:cs typeface="Arial"/>
              </a:rPr>
              <a:t>Vi</a:t>
            </a:r>
            <a:r>
              <a:rPr sz="1000" spc="0" dirty="0">
                <a:latin typeface="Arial"/>
                <a:cs typeface="Arial"/>
              </a:rPr>
              <a:t>g</a:t>
            </a:r>
            <a:r>
              <a:rPr sz="1000" spc="-4" dirty="0">
                <a:latin typeface="Arial"/>
                <a:cs typeface="Arial"/>
              </a:rPr>
              <a:t>il</a:t>
            </a:r>
            <a:r>
              <a:rPr sz="1000" spc="0" dirty="0">
                <a:latin typeface="Arial"/>
                <a:cs typeface="Arial"/>
              </a:rPr>
              <a:t>i</a:t>
            </a:r>
            <a:r>
              <a:rPr sz="1000" spc="8" dirty="0">
                <a:latin typeface="Arial"/>
                <a:cs typeface="Arial"/>
              </a:rPr>
              <a:t> </a:t>
            </a:r>
            <a:r>
              <a:rPr sz="1000" spc="0" dirty="0">
                <a:latin typeface="Arial"/>
                <a:cs typeface="Arial"/>
              </a:rPr>
              <a:t>del</a:t>
            </a:r>
            <a:r>
              <a:rPr sz="1000" spc="-18" dirty="0">
                <a:latin typeface="Arial"/>
                <a:cs typeface="Arial"/>
              </a:rPr>
              <a:t> </a:t>
            </a:r>
            <a:r>
              <a:rPr sz="1000" spc="0" dirty="0">
                <a:latin typeface="Arial"/>
                <a:cs typeface="Arial"/>
              </a:rPr>
              <a:t>Fu</a:t>
            </a:r>
            <a:r>
              <a:rPr sz="1000" spc="-4" dirty="0">
                <a:latin typeface="Arial"/>
                <a:cs typeface="Arial"/>
              </a:rPr>
              <a:t>o</a:t>
            </a:r>
            <a:r>
              <a:rPr sz="1000" spc="4" dirty="0">
                <a:latin typeface="Arial"/>
                <a:cs typeface="Arial"/>
              </a:rPr>
              <a:t>c</a:t>
            </a:r>
            <a:r>
              <a:rPr sz="1000" spc="0" dirty="0">
                <a:latin typeface="Arial"/>
                <a:cs typeface="Arial"/>
              </a:rPr>
              <a:t>o.</a:t>
            </a:r>
            <a:endParaRPr sz="1000">
              <a:latin typeface="Arial"/>
              <a:cs typeface="Arial"/>
            </a:endParaRPr>
          </a:p>
          <a:p>
            <a:pPr marL="152704" marR="145056" algn="just">
              <a:lnSpc>
                <a:spcPts val="1149"/>
              </a:lnSpc>
              <a:spcBef>
                <a:spcPts val="135"/>
              </a:spcBef>
            </a:pPr>
            <a:r>
              <a:rPr sz="1000" spc="-4" dirty="0">
                <a:latin typeface="Arial"/>
                <a:cs typeface="Arial"/>
              </a:rPr>
              <a:t>S</a:t>
            </a:r>
            <a:r>
              <a:rPr sz="1000" spc="0" dirty="0">
                <a:latin typeface="Arial"/>
                <a:cs typeface="Arial"/>
              </a:rPr>
              <a:t>i </a:t>
            </a:r>
            <a:r>
              <a:rPr sz="1000" spc="35" dirty="0">
                <a:latin typeface="Arial"/>
                <a:cs typeface="Arial"/>
              </a:rPr>
              <a:t> </a:t>
            </a:r>
            <a:r>
              <a:rPr sz="1000" spc="0" dirty="0">
                <a:latin typeface="Arial"/>
                <a:cs typeface="Arial"/>
              </a:rPr>
              <a:t>d</a:t>
            </a:r>
            <a:r>
              <a:rPr sz="1000" spc="-4" dirty="0">
                <a:latin typeface="Arial"/>
                <a:cs typeface="Arial"/>
              </a:rPr>
              <a:t>i</a:t>
            </a:r>
            <a:r>
              <a:rPr sz="1000" spc="4" dirty="0">
                <a:latin typeface="Arial"/>
                <a:cs typeface="Arial"/>
              </a:rPr>
              <a:t>s</a:t>
            </a:r>
            <a:r>
              <a:rPr sz="1000" spc="9"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g</a:t>
            </a:r>
            <a:r>
              <a:rPr sz="1000" spc="0" dirty="0">
                <a:latin typeface="Arial"/>
                <a:cs typeface="Arial"/>
              </a:rPr>
              <a:t>u</a:t>
            </a:r>
            <a:r>
              <a:rPr sz="1000" spc="-4" dirty="0">
                <a:latin typeface="Arial"/>
                <a:cs typeface="Arial"/>
              </a:rPr>
              <a:t>o</a:t>
            </a:r>
            <a:r>
              <a:rPr sz="1000" spc="0" dirty="0">
                <a:latin typeface="Arial"/>
                <a:cs typeface="Arial"/>
              </a:rPr>
              <a:t>n</a:t>
            </a:r>
            <a:r>
              <a:rPr sz="1000" spc="-4" dirty="0">
                <a:latin typeface="Arial"/>
                <a:cs typeface="Arial"/>
              </a:rPr>
              <a:t>o</a:t>
            </a:r>
            <a:r>
              <a:rPr sz="1000" spc="0" dirty="0">
                <a:latin typeface="Arial"/>
                <a:cs typeface="Arial"/>
              </a:rPr>
              <a:t>,  ai </a:t>
            </a:r>
            <a:r>
              <a:rPr sz="1000" spc="36" dirty="0">
                <a:latin typeface="Arial"/>
                <a:cs typeface="Arial"/>
              </a:rPr>
              <a:t> </a:t>
            </a:r>
            <a:r>
              <a:rPr sz="1000" spc="9" dirty="0">
                <a:latin typeface="Arial"/>
                <a:cs typeface="Arial"/>
              </a:rPr>
              <a:t>f</a:t>
            </a:r>
            <a:r>
              <a:rPr sz="1000" spc="-4" dirty="0">
                <a:latin typeface="Arial"/>
                <a:cs typeface="Arial"/>
              </a:rPr>
              <a:t>i</a:t>
            </a:r>
            <a:r>
              <a:rPr sz="1000" spc="0" dirty="0">
                <a:latin typeface="Arial"/>
                <a:cs typeface="Arial"/>
              </a:rPr>
              <a:t>ni </a:t>
            </a:r>
            <a:r>
              <a:rPr sz="1000" spc="31" dirty="0">
                <a:latin typeface="Arial"/>
                <a:cs typeface="Arial"/>
              </a:rPr>
              <a:t> </a:t>
            </a:r>
            <a:r>
              <a:rPr sz="1000" spc="0" dirty="0">
                <a:latin typeface="Arial"/>
                <a:cs typeface="Arial"/>
              </a:rPr>
              <a:t>di </a:t>
            </a:r>
            <a:r>
              <a:rPr sz="1000" spc="51" dirty="0">
                <a:latin typeface="Arial"/>
                <a:cs typeface="Arial"/>
              </a:rPr>
              <a:t> </a:t>
            </a:r>
            <a:r>
              <a:rPr sz="1000" spc="0" dirty="0">
                <a:latin typeface="Arial"/>
                <a:cs typeface="Arial"/>
              </a:rPr>
              <a:t>una </a:t>
            </a:r>
            <a:r>
              <a:rPr sz="1000" spc="22" dirty="0">
                <a:latin typeface="Arial"/>
                <a:cs typeface="Arial"/>
              </a:rPr>
              <a:t> </a:t>
            </a:r>
            <a:r>
              <a:rPr sz="1000" spc="19" dirty="0">
                <a:latin typeface="Arial"/>
                <a:cs typeface="Arial"/>
              </a:rPr>
              <a:t>m</a:t>
            </a:r>
            <a:r>
              <a:rPr sz="1000" spc="-4" dirty="0">
                <a:latin typeface="Arial"/>
                <a:cs typeface="Arial"/>
              </a:rPr>
              <a:t>i</a:t>
            </a:r>
            <a:r>
              <a:rPr sz="1000" spc="0" dirty="0">
                <a:latin typeface="Arial"/>
                <a:cs typeface="Arial"/>
              </a:rPr>
              <a:t>g</a:t>
            </a:r>
            <a:r>
              <a:rPr sz="1000" spc="-4" dirty="0">
                <a:latin typeface="Arial"/>
                <a:cs typeface="Arial"/>
              </a:rPr>
              <a:t>li</a:t>
            </a:r>
            <a:r>
              <a:rPr sz="1000" spc="0" dirty="0">
                <a:latin typeface="Arial"/>
                <a:cs typeface="Arial"/>
              </a:rPr>
              <a:t>ore </a:t>
            </a:r>
            <a:r>
              <a:rPr sz="1000" spc="18" dirty="0">
                <a:latin typeface="Arial"/>
                <a:cs typeface="Arial"/>
              </a:rPr>
              <a:t> </a:t>
            </a:r>
            <a:r>
              <a:rPr sz="1000" spc="4" dirty="0">
                <a:latin typeface="Arial"/>
                <a:cs typeface="Arial"/>
              </a:rPr>
              <a:t>c</a:t>
            </a:r>
            <a:r>
              <a:rPr sz="1000" spc="0" dirty="0">
                <a:latin typeface="Arial"/>
                <a:cs typeface="Arial"/>
              </a:rPr>
              <a:t>h</a:t>
            </a:r>
            <a:r>
              <a:rPr sz="1000" spc="-4" dirty="0">
                <a:latin typeface="Arial"/>
                <a:cs typeface="Arial"/>
              </a:rPr>
              <a:t>i</a:t>
            </a:r>
            <a:r>
              <a:rPr sz="1000" spc="0" dirty="0">
                <a:latin typeface="Arial"/>
                <a:cs typeface="Arial"/>
              </a:rPr>
              <a:t>ar</a:t>
            </a:r>
            <a:r>
              <a:rPr sz="1000" spc="9" dirty="0">
                <a:latin typeface="Arial"/>
                <a:cs typeface="Arial"/>
              </a:rPr>
              <a:t>e</a:t>
            </a:r>
            <a:r>
              <a:rPr sz="1000" spc="-4" dirty="0">
                <a:latin typeface="Arial"/>
                <a:cs typeface="Arial"/>
              </a:rPr>
              <a:t>zz</a:t>
            </a:r>
            <a:r>
              <a:rPr sz="1000" spc="0" dirty="0">
                <a:latin typeface="Arial"/>
                <a:cs typeface="Arial"/>
              </a:rPr>
              <a:t>a, </a:t>
            </a:r>
            <a:r>
              <a:rPr sz="1000" spc="18" dirty="0">
                <a:latin typeface="Arial"/>
                <a:cs typeface="Arial"/>
              </a:rPr>
              <a:t> </a:t>
            </a:r>
            <a:r>
              <a:rPr sz="1000" spc="-4" dirty="0">
                <a:latin typeface="Arial"/>
                <a:cs typeface="Arial"/>
              </a:rPr>
              <a:t>l’</a:t>
            </a:r>
            <a:r>
              <a:rPr sz="1000" spc="0" dirty="0">
                <a:latin typeface="Arial"/>
                <a:cs typeface="Arial"/>
              </a:rPr>
              <a:t>at</a:t>
            </a:r>
            <a:r>
              <a:rPr sz="1000" spc="4" dirty="0">
                <a:latin typeface="Arial"/>
                <a:cs typeface="Arial"/>
              </a:rPr>
              <a:t>t</a:t>
            </a:r>
            <a:r>
              <a:rPr sz="1000" spc="-4" dirty="0">
                <a:latin typeface="Arial"/>
                <a:cs typeface="Arial"/>
              </a:rPr>
              <a:t>i</a:t>
            </a:r>
            <a:r>
              <a:rPr sz="1000" spc="4" dirty="0">
                <a:latin typeface="Arial"/>
                <a:cs typeface="Arial"/>
              </a:rPr>
              <a:t>v</a:t>
            </a:r>
            <a:r>
              <a:rPr sz="1000" spc="-4" dirty="0">
                <a:latin typeface="Arial"/>
                <a:cs typeface="Arial"/>
              </a:rPr>
              <a:t>i</a:t>
            </a:r>
            <a:r>
              <a:rPr sz="1000" spc="0" dirty="0">
                <a:latin typeface="Arial"/>
                <a:cs typeface="Arial"/>
              </a:rPr>
              <a:t>tà </a:t>
            </a:r>
            <a:r>
              <a:rPr sz="1000" spc="20"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g</a:t>
            </a:r>
            <a:r>
              <a:rPr sz="1000" spc="0" dirty="0">
                <a:latin typeface="Arial"/>
                <a:cs typeface="Arial"/>
              </a:rPr>
              <a:t>g</a:t>
            </a:r>
            <a:r>
              <a:rPr sz="1000" spc="-4" dirty="0">
                <a:latin typeface="Arial"/>
                <a:cs typeface="Arial"/>
              </a:rPr>
              <a:t>e</a:t>
            </a:r>
            <a:r>
              <a:rPr sz="1000" spc="0" dirty="0">
                <a:latin typeface="Arial"/>
                <a:cs typeface="Arial"/>
              </a:rPr>
              <a:t>tta </a:t>
            </a:r>
            <a:endParaRPr sz="1000">
              <a:latin typeface="Arial"/>
              <a:cs typeface="Arial"/>
            </a:endParaRPr>
          </a:p>
          <a:p>
            <a:pPr marL="152704" marR="145056" algn="just">
              <a:lnSpc>
                <a:spcPts val="1149"/>
              </a:lnSpc>
              <a:spcBef>
                <a:spcPts val="134"/>
              </a:spcBef>
            </a:pPr>
            <a:r>
              <a:rPr sz="1000" spc="0" dirty="0">
                <a:latin typeface="Arial"/>
                <a:cs typeface="Arial"/>
              </a:rPr>
              <a:t>pri</a:t>
            </a:r>
            <a:r>
              <a:rPr sz="1000" spc="-4" dirty="0">
                <a:latin typeface="Arial"/>
                <a:cs typeface="Arial"/>
              </a:rPr>
              <a:t>n</a:t>
            </a:r>
            <a:r>
              <a:rPr sz="1000" spc="4" dirty="0">
                <a:latin typeface="Arial"/>
                <a:cs typeface="Arial"/>
              </a:rPr>
              <a:t>c</a:t>
            </a:r>
            <a:r>
              <a:rPr sz="1000" spc="-4" dirty="0">
                <a:latin typeface="Arial"/>
                <a:cs typeface="Arial"/>
              </a:rPr>
              <a:t>i</a:t>
            </a:r>
            <a:r>
              <a:rPr sz="1000" spc="0" dirty="0">
                <a:latin typeface="Arial"/>
                <a:cs typeface="Arial"/>
              </a:rPr>
              <a:t>p</a:t>
            </a:r>
            <a:r>
              <a:rPr sz="1000" spc="-4" dirty="0">
                <a:latin typeface="Arial"/>
                <a:cs typeface="Arial"/>
              </a:rPr>
              <a:t>al</a:t>
            </a:r>
            <a:r>
              <a:rPr sz="1000" spc="0" dirty="0">
                <a:latin typeface="Arial"/>
                <a:cs typeface="Arial"/>
              </a:rPr>
              <a:t>e</a:t>
            </a:r>
            <a:r>
              <a:rPr sz="1000" spc="13" dirty="0">
                <a:latin typeface="Arial"/>
                <a:cs typeface="Arial"/>
              </a:rPr>
              <a:t> </a:t>
            </a:r>
            <a:r>
              <a:rPr sz="1000" spc="0" dirty="0">
                <a:latin typeface="Arial"/>
                <a:cs typeface="Arial"/>
              </a:rPr>
              <a:t>e</a:t>
            </a:r>
            <a:r>
              <a:rPr sz="1000" spc="61" dirty="0">
                <a:latin typeface="Arial"/>
                <a:cs typeface="Arial"/>
              </a:rPr>
              <a:t> </a:t>
            </a:r>
            <a:r>
              <a:rPr sz="1000" spc="-4" dirty="0">
                <a:latin typeface="Arial"/>
                <a:cs typeface="Arial"/>
              </a:rPr>
              <a:t>l</a:t>
            </a:r>
            <a:r>
              <a:rPr sz="1000" spc="0" dirty="0">
                <a:latin typeface="Arial"/>
                <a:cs typeface="Arial"/>
              </a:rPr>
              <a:t>e</a:t>
            </a:r>
            <a:r>
              <a:rPr sz="1000" spc="43" dirty="0">
                <a:latin typeface="Arial"/>
                <a:cs typeface="Arial"/>
              </a:rPr>
              <a:t> </a:t>
            </a:r>
            <a:r>
              <a:rPr sz="1000" spc="0" dirty="0">
                <a:latin typeface="Arial"/>
                <a:cs typeface="Arial"/>
              </a:rPr>
              <a:t>at</a:t>
            </a:r>
            <a:r>
              <a:rPr sz="1000" spc="4" dirty="0">
                <a:latin typeface="Arial"/>
                <a:cs typeface="Arial"/>
              </a:rPr>
              <a:t>ti</a:t>
            </a:r>
            <a:r>
              <a:rPr sz="1000" spc="-4" dirty="0">
                <a:latin typeface="Arial"/>
                <a:cs typeface="Arial"/>
              </a:rPr>
              <a:t>vi</a:t>
            </a:r>
            <a:r>
              <a:rPr sz="1000" spc="0" dirty="0">
                <a:latin typeface="Arial"/>
                <a:cs typeface="Arial"/>
              </a:rPr>
              <a:t>tà</a:t>
            </a:r>
            <a:r>
              <a:rPr sz="1000" spc="27" dirty="0">
                <a:latin typeface="Arial"/>
                <a:cs typeface="Arial"/>
              </a:rPr>
              <a:t> </a:t>
            </a:r>
            <a:r>
              <a:rPr sz="1000" spc="4" dirty="0">
                <a:latin typeface="Arial"/>
                <a:cs typeface="Arial"/>
              </a:rPr>
              <a:t>s</a:t>
            </a:r>
            <a:r>
              <a:rPr sz="1000" spc="9" dirty="0">
                <a:latin typeface="Arial"/>
                <a:cs typeface="Arial"/>
              </a:rPr>
              <a:t>o</a:t>
            </a:r>
            <a:r>
              <a:rPr sz="1000" spc="0" dirty="0">
                <a:latin typeface="Arial"/>
                <a:cs typeface="Arial"/>
              </a:rPr>
              <a:t>g</a:t>
            </a:r>
            <a:r>
              <a:rPr sz="1000" spc="-4" dirty="0">
                <a:latin typeface="Arial"/>
                <a:cs typeface="Arial"/>
              </a:rPr>
              <a:t>g</a:t>
            </a:r>
            <a:r>
              <a:rPr sz="1000" spc="0" dirty="0">
                <a:latin typeface="Arial"/>
                <a:cs typeface="Arial"/>
              </a:rPr>
              <a:t>et</a:t>
            </a:r>
            <a:r>
              <a:rPr sz="1000" spc="-4" dirty="0">
                <a:latin typeface="Arial"/>
                <a:cs typeface="Arial"/>
              </a:rPr>
              <a:t>t</a:t>
            </a:r>
            <a:r>
              <a:rPr sz="1000" spc="0" dirty="0">
                <a:latin typeface="Arial"/>
                <a:cs typeface="Arial"/>
              </a:rPr>
              <a:t>e</a:t>
            </a:r>
            <a:r>
              <a:rPr sz="1000" spc="18" dirty="0">
                <a:latin typeface="Arial"/>
                <a:cs typeface="Arial"/>
              </a:rPr>
              <a:t> </a:t>
            </a:r>
            <a:r>
              <a:rPr sz="1000" spc="4" dirty="0">
                <a:latin typeface="Arial"/>
                <a:cs typeface="Arial"/>
              </a:rPr>
              <a:t>s</a:t>
            </a:r>
            <a:r>
              <a:rPr sz="1000" spc="0" dirty="0">
                <a:latin typeface="Arial"/>
                <a:cs typeface="Arial"/>
              </a:rPr>
              <a:t>e</a:t>
            </a:r>
            <a:r>
              <a:rPr sz="1000" spc="-9"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d</a:t>
            </a:r>
            <a:r>
              <a:rPr sz="1000" spc="-4" dirty="0">
                <a:latin typeface="Arial"/>
                <a:cs typeface="Arial"/>
              </a:rPr>
              <a:t>a</a:t>
            </a:r>
            <a:r>
              <a:rPr sz="1000" spc="4" dirty="0">
                <a:latin typeface="Arial"/>
                <a:cs typeface="Arial"/>
              </a:rPr>
              <a:t>r</a:t>
            </a:r>
            <a:r>
              <a:rPr sz="1000" spc="-4" dirty="0">
                <a:latin typeface="Arial"/>
                <a:cs typeface="Arial"/>
              </a:rPr>
              <a:t>i</a:t>
            </a:r>
            <a:r>
              <a:rPr sz="1000" spc="0" dirty="0">
                <a:latin typeface="Arial"/>
                <a:cs typeface="Arial"/>
              </a:rPr>
              <a:t>e. La</a:t>
            </a:r>
            <a:r>
              <a:rPr sz="1000" spc="40" dirty="0">
                <a:latin typeface="Arial"/>
                <a:cs typeface="Arial"/>
              </a:rPr>
              <a:t> </a:t>
            </a:r>
            <a:r>
              <a:rPr sz="1000" spc="0" dirty="0">
                <a:latin typeface="Arial"/>
                <a:cs typeface="Arial"/>
              </a:rPr>
              <a:t>d</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9" dirty="0">
                <a:latin typeface="Arial"/>
                <a:cs typeface="Arial"/>
              </a:rPr>
              <a:t>n</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9" dirty="0">
                <a:latin typeface="Arial"/>
                <a:cs typeface="Arial"/>
              </a:rPr>
              <a:t> </a:t>
            </a:r>
            <a:r>
              <a:rPr sz="1000" spc="0" dirty="0">
                <a:latin typeface="Arial"/>
                <a:cs typeface="Arial"/>
              </a:rPr>
              <a:t>tra</a:t>
            </a:r>
            <a:r>
              <a:rPr sz="1000" spc="44" dirty="0">
                <a:latin typeface="Arial"/>
                <a:cs typeface="Arial"/>
              </a:rPr>
              <a:t> </a:t>
            </a:r>
            <a:r>
              <a:rPr sz="1000" spc="0" dirty="0">
                <a:latin typeface="Arial"/>
                <a:cs typeface="Arial"/>
              </a:rPr>
              <a:t>at</a:t>
            </a:r>
            <a:r>
              <a:rPr sz="1000" spc="-4" dirty="0">
                <a:latin typeface="Arial"/>
                <a:cs typeface="Arial"/>
              </a:rPr>
              <a:t>t</a:t>
            </a:r>
            <a:r>
              <a:rPr sz="1000" spc="4" dirty="0">
                <a:latin typeface="Arial"/>
                <a:cs typeface="Arial"/>
              </a:rPr>
              <a:t>iv</a:t>
            </a:r>
            <a:r>
              <a:rPr sz="1000" spc="-4" dirty="0">
                <a:latin typeface="Arial"/>
                <a:cs typeface="Arial"/>
              </a:rPr>
              <a:t>i</a:t>
            </a:r>
            <a:r>
              <a:rPr sz="1000" spc="0" dirty="0">
                <a:latin typeface="Arial"/>
                <a:cs typeface="Arial"/>
              </a:rPr>
              <a:t>tà </a:t>
            </a:r>
            <a:endParaRPr sz="1000">
              <a:latin typeface="Arial"/>
              <a:cs typeface="Arial"/>
            </a:endParaRPr>
          </a:p>
          <a:p>
            <a:pPr marL="152704" marR="145056" algn="just">
              <a:lnSpc>
                <a:spcPts val="1149"/>
              </a:lnSpc>
              <a:spcBef>
                <a:spcPts val="134"/>
              </a:spcBef>
            </a:pPr>
            <a:r>
              <a:rPr sz="1000" spc="0" dirty="0">
                <a:latin typeface="Arial"/>
                <a:cs typeface="Arial"/>
              </a:rPr>
              <a:t>pri</a:t>
            </a:r>
            <a:r>
              <a:rPr sz="1000" spc="-4" dirty="0">
                <a:latin typeface="Arial"/>
                <a:cs typeface="Arial"/>
              </a:rPr>
              <a:t>n</a:t>
            </a:r>
            <a:r>
              <a:rPr sz="1000" spc="4" dirty="0">
                <a:latin typeface="Arial"/>
                <a:cs typeface="Arial"/>
              </a:rPr>
              <a:t>c</a:t>
            </a:r>
            <a:r>
              <a:rPr sz="1000" spc="-4" dirty="0">
                <a:latin typeface="Arial"/>
                <a:cs typeface="Arial"/>
              </a:rPr>
              <a:t>i</a:t>
            </a:r>
            <a:r>
              <a:rPr sz="1000" spc="0" dirty="0">
                <a:latin typeface="Arial"/>
                <a:cs typeface="Arial"/>
              </a:rPr>
              <a:t>p</a:t>
            </a:r>
            <a:r>
              <a:rPr sz="1000" spc="-4" dirty="0">
                <a:latin typeface="Arial"/>
                <a:cs typeface="Arial"/>
              </a:rPr>
              <a:t>al</a:t>
            </a:r>
            <a:r>
              <a:rPr sz="1000" spc="0" dirty="0">
                <a:latin typeface="Arial"/>
                <a:cs typeface="Arial"/>
              </a:rPr>
              <a:t>e</a:t>
            </a:r>
            <a:r>
              <a:rPr sz="1000" spc="1" dirty="0">
                <a:latin typeface="Arial"/>
                <a:cs typeface="Arial"/>
              </a:rPr>
              <a:t> </a:t>
            </a:r>
            <a:r>
              <a:rPr sz="1000" spc="0" dirty="0">
                <a:latin typeface="Arial"/>
                <a:cs typeface="Arial"/>
              </a:rPr>
              <a:t>e</a:t>
            </a:r>
            <a:r>
              <a:rPr sz="1000" spc="38"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d</a:t>
            </a:r>
            <a:r>
              <a:rPr sz="1000" spc="-4" dirty="0">
                <a:latin typeface="Arial"/>
                <a:cs typeface="Arial"/>
              </a:rPr>
              <a:t>a</a:t>
            </a:r>
            <a:r>
              <a:rPr sz="1000" spc="4" dirty="0">
                <a:latin typeface="Arial"/>
                <a:cs typeface="Arial"/>
              </a:rPr>
              <a:t>r</a:t>
            </a:r>
            <a:r>
              <a:rPr sz="1000" spc="-4" dirty="0">
                <a:latin typeface="Arial"/>
                <a:cs typeface="Arial"/>
              </a:rPr>
              <a:t>i</a:t>
            </a:r>
            <a:r>
              <a:rPr sz="1000" spc="0" dirty="0">
                <a:latin typeface="Arial"/>
                <a:cs typeface="Arial"/>
              </a:rPr>
              <a:t>e </a:t>
            </a:r>
            <a:r>
              <a:rPr sz="1000" spc="-4" dirty="0">
                <a:latin typeface="Arial"/>
                <a:cs typeface="Arial"/>
              </a:rPr>
              <a:t>v</a:t>
            </a:r>
            <a:r>
              <a:rPr sz="1000" spc="0" dirty="0">
                <a:latin typeface="Arial"/>
                <a:cs typeface="Arial"/>
              </a:rPr>
              <a:t>a</a:t>
            </a:r>
            <a:r>
              <a:rPr sz="1000" spc="45" dirty="0">
                <a:latin typeface="Arial"/>
                <a:cs typeface="Arial"/>
              </a:rPr>
              <a:t> </a:t>
            </a:r>
            <a:r>
              <a:rPr sz="1000" spc="4" dirty="0">
                <a:latin typeface="Arial"/>
                <a:cs typeface="Arial"/>
              </a:rPr>
              <a:t>r</a:t>
            </a:r>
            <a:r>
              <a:rPr sz="1000" spc="-4" dirty="0">
                <a:latin typeface="Arial"/>
                <a:cs typeface="Arial"/>
              </a:rPr>
              <a:t>i</a:t>
            </a:r>
            <a:r>
              <a:rPr sz="1000" spc="9" dirty="0">
                <a:latin typeface="Arial"/>
                <a:cs typeface="Arial"/>
              </a:rPr>
              <a:t>f</a:t>
            </a:r>
            <a:r>
              <a:rPr sz="1000" spc="0" dirty="0">
                <a:latin typeface="Arial"/>
                <a:cs typeface="Arial"/>
              </a:rPr>
              <a:t>eri</a:t>
            </a:r>
            <a:r>
              <a:rPr sz="1000" spc="-4" dirty="0">
                <a:latin typeface="Arial"/>
                <a:cs typeface="Arial"/>
              </a:rPr>
              <a:t>t</a:t>
            </a:r>
            <a:r>
              <a:rPr sz="1000" spc="0" dirty="0">
                <a:latin typeface="Arial"/>
                <a:cs typeface="Arial"/>
              </a:rPr>
              <a:t>a</a:t>
            </a:r>
            <a:r>
              <a:rPr sz="1000" spc="16" dirty="0">
                <a:latin typeface="Arial"/>
                <a:cs typeface="Arial"/>
              </a:rPr>
              <a:t> </a:t>
            </a:r>
            <a:r>
              <a:rPr sz="1000" spc="0" dirty="0">
                <a:latin typeface="Arial"/>
                <a:cs typeface="Arial"/>
              </a:rPr>
              <a:t>ai</a:t>
            </a:r>
            <a:r>
              <a:rPr sz="1000" spc="31"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s</a:t>
            </a:r>
            <a:r>
              <a:rPr sz="1000" spc="0" dirty="0">
                <a:latin typeface="Arial"/>
                <a:cs typeface="Arial"/>
              </a:rPr>
              <a:t>i</a:t>
            </a:r>
            <a:r>
              <a:rPr sz="1000" spc="38" dirty="0">
                <a:latin typeface="Arial"/>
                <a:cs typeface="Arial"/>
              </a:rPr>
              <a:t> </a:t>
            </a:r>
            <a:r>
              <a:rPr sz="1000" spc="-4" dirty="0">
                <a:latin typeface="Arial"/>
                <a:cs typeface="Arial"/>
              </a:rPr>
              <a:t>i</a:t>
            </a:r>
            <a:r>
              <a:rPr sz="1000" spc="0" dirty="0">
                <a:latin typeface="Arial"/>
                <a:cs typeface="Arial"/>
              </a:rPr>
              <a:t>n</a:t>
            </a:r>
            <a:r>
              <a:rPr sz="1000" spc="36" dirty="0">
                <a:latin typeface="Arial"/>
                <a:cs typeface="Arial"/>
              </a:rPr>
              <a:t> </a:t>
            </a:r>
            <a:r>
              <a:rPr sz="1000" spc="4" dirty="0">
                <a:latin typeface="Arial"/>
                <a:cs typeface="Arial"/>
              </a:rPr>
              <a:t>c</a:t>
            </a:r>
            <a:r>
              <a:rPr sz="1000" spc="0" dirty="0">
                <a:latin typeface="Arial"/>
                <a:cs typeface="Arial"/>
              </a:rPr>
              <a:t>ui</a:t>
            </a:r>
            <a:r>
              <a:rPr sz="1000" spc="26" dirty="0">
                <a:latin typeface="Arial"/>
                <a:cs typeface="Arial"/>
              </a:rPr>
              <a:t> </a:t>
            </a:r>
            <a:r>
              <a:rPr sz="1000" spc="0" dirty="0">
                <a:latin typeface="Arial"/>
                <a:cs typeface="Arial"/>
              </a:rPr>
              <a:t>a</a:t>
            </a:r>
            <a:r>
              <a:rPr sz="1000" spc="4" dirty="0">
                <a:latin typeface="Arial"/>
                <a:cs typeface="Arial"/>
              </a:rPr>
              <a:t>ll’</a:t>
            </a:r>
            <a:r>
              <a:rPr sz="1000" spc="-4" dirty="0">
                <a:latin typeface="Arial"/>
                <a:cs typeface="Arial"/>
              </a:rPr>
              <a:t>i</a:t>
            </a:r>
            <a:r>
              <a:rPr sz="1000" spc="0" dirty="0">
                <a:latin typeface="Arial"/>
                <a:cs typeface="Arial"/>
              </a:rPr>
              <a:t>nt</a:t>
            </a:r>
            <a:r>
              <a:rPr sz="1000" spc="-4" dirty="0">
                <a:latin typeface="Arial"/>
                <a:cs typeface="Arial"/>
              </a:rPr>
              <a:t>e</a:t>
            </a:r>
            <a:r>
              <a:rPr sz="1000" spc="4" dirty="0">
                <a:latin typeface="Arial"/>
                <a:cs typeface="Arial"/>
              </a:rPr>
              <a:t>r</a:t>
            </a:r>
            <a:r>
              <a:rPr sz="1000" spc="0" dirty="0">
                <a:latin typeface="Arial"/>
                <a:cs typeface="Arial"/>
              </a:rPr>
              <a:t>no</a:t>
            </a:r>
            <a:r>
              <a:rPr sz="1000" spc="1" dirty="0">
                <a:latin typeface="Arial"/>
                <a:cs typeface="Arial"/>
              </a:rPr>
              <a:t> </a:t>
            </a:r>
            <a:r>
              <a:rPr sz="1000" spc="0" dirty="0">
                <a:latin typeface="Arial"/>
                <a:cs typeface="Arial"/>
              </a:rPr>
              <a:t>di</a:t>
            </a:r>
            <a:r>
              <a:rPr sz="1000" spc="36" dirty="0">
                <a:latin typeface="Arial"/>
                <a:cs typeface="Arial"/>
              </a:rPr>
              <a:t> </a:t>
            </a:r>
            <a:r>
              <a:rPr sz="1000" spc="0" dirty="0">
                <a:latin typeface="Arial"/>
                <a:cs typeface="Arial"/>
              </a:rPr>
              <a:t>un</a:t>
            </a:r>
            <a:r>
              <a:rPr sz="1000" spc="32" dirty="0">
                <a:latin typeface="Arial"/>
                <a:cs typeface="Arial"/>
              </a:rPr>
              <a:t> </a:t>
            </a:r>
            <a:r>
              <a:rPr sz="1000" spc="0" dirty="0">
                <a:latin typeface="Arial"/>
                <a:cs typeface="Arial"/>
              </a:rPr>
              <a:t>proge</a:t>
            </a:r>
            <a:r>
              <a:rPr sz="1000" spc="-4" dirty="0">
                <a:latin typeface="Arial"/>
                <a:cs typeface="Arial"/>
              </a:rPr>
              <a:t>t</a:t>
            </a:r>
            <a:r>
              <a:rPr sz="1000" spc="0" dirty="0">
                <a:latin typeface="Arial"/>
                <a:cs typeface="Arial"/>
              </a:rPr>
              <a:t>to </a:t>
            </a:r>
            <a:endParaRPr sz="1000">
              <a:latin typeface="Arial"/>
              <a:cs typeface="Arial"/>
            </a:endParaRPr>
          </a:p>
          <a:p>
            <a:pPr marL="152704" marR="145056" algn="just">
              <a:lnSpc>
                <a:spcPts val="1149"/>
              </a:lnSpc>
              <a:spcBef>
                <a:spcPts val="134"/>
              </a:spcBef>
            </a:pPr>
            <a:r>
              <a:rPr sz="1000" spc="4" dirty="0">
                <a:latin typeface="Arial"/>
                <a:cs typeface="Arial"/>
              </a:rPr>
              <a:t>s</a:t>
            </a:r>
            <a:r>
              <a:rPr sz="1000" spc="0" dirty="0">
                <a:latin typeface="Arial"/>
                <a:cs typeface="Arial"/>
              </a:rPr>
              <a:t>u</a:t>
            </a:r>
            <a:r>
              <a:rPr sz="1000" spc="4" dirty="0">
                <a:latin typeface="Arial"/>
                <a:cs typeface="Arial"/>
              </a:rPr>
              <a:t>ss</a:t>
            </a:r>
            <a:r>
              <a:rPr sz="1000" spc="-4" dirty="0">
                <a:latin typeface="Arial"/>
                <a:cs typeface="Arial"/>
              </a:rPr>
              <a:t>i</a:t>
            </a:r>
            <a:r>
              <a:rPr sz="1000" spc="4" dirty="0">
                <a:latin typeface="Arial"/>
                <a:cs typeface="Arial"/>
              </a:rPr>
              <a:t>s</a:t>
            </a:r>
            <a:r>
              <a:rPr sz="1000" spc="0" dirty="0">
                <a:latin typeface="Arial"/>
                <a:cs typeface="Arial"/>
              </a:rPr>
              <a:t>ta</a:t>
            </a:r>
            <a:r>
              <a:rPr sz="1000" spc="-4" dirty="0">
                <a:latin typeface="Arial"/>
                <a:cs typeface="Arial"/>
              </a:rPr>
              <a:t>n</a:t>
            </a:r>
            <a:r>
              <a:rPr sz="1000" spc="0" dirty="0">
                <a:latin typeface="Arial"/>
                <a:cs typeface="Arial"/>
              </a:rPr>
              <a:t>o p</a:t>
            </a:r>
            <a:r>
              <a:rPr sz="1000" spc="-4" dirty="0">
                <a:latin typeface="Arial"/>
                <a:cs typeface="Arial"/>
              </a:rPr>
              <a:t>i</a:t>
            </a:r>
            <a:r>
              <a:rPr sz="1000" spc="0" dirty="0">
                <a:latin typeface="Arial"/>
                <a:cs typeface="Arial"/>
              </a:rPr>
              <a:t>ù</a:t>
            </a:r>
            <a:r>
              <a:rPr sz="1000" spc="43" dirty="0">
                <a:latin typeface="Arial"/>
                <a:cs typeface="Arial"/>
              </a:rPr>
              <a:t> </a:t>
            </a:r>
            <a:r>
              <a:rPr sz="1000" spc="0" dirty="0">
                <a:latin typeface="Arial"/>
                <a:cs typeface="Arial"/>
              </a:rPr>
              <a:t>at</a:t>
            </a:r>
            <a:r>
              <a:rPr sz="1000" spc="-4" dirty="0">
                <a:latin typeface="Arial"/>
                <a:cs typeface="Arial"/>
              </a:rPr>
              <a:t>ti</a:t>
            </a:r>
            <a:r>
              <a:rPr sz="1000" spc="4" dirty="0">
                <a:latin typeface="Arial"/>
                <a:cs typeface="Arial"/>
              </a:rPr>
              <a:t>v</a:t>
            </a:r>
            <a:r>
              <a:rPr sz="1000" spc="-4" dirty="0">
                <a:latin typeface="Arial"/>
                <a:cs typeface="Arial"/>
              </a:rPr>
              <a:t>i</a:t>
            </a:r>
            <a:r>
              <a:rPr sz="1000" spc="0" dirty="0">
                <a:latin typeface="Arial"/>
                <a:cs typeface="Arial"/>
              </a:rPr>
              <a:t>tà</a:t>
            </a:r>
            <a:r>
              <a:rPr sz="1000" spc="28" dirty="0">
                <a:latin typeface="Arial"/>
                <a:cs typeface="Arial"/>
              </a:rPr>
              <a:t> </a:t>
            </a:r>
            <a:r>
              <a:rPr sz="1000" spc="4" dirty="0">
                <a:latin typeface="Arial"/>
                <a:cs typeface="Arial"/>
              </a:rPr>
              <a:t>s</a:t>
            </a:r>
            <a:r>
              <a:rPr sz="1000" spc="0" dirty="0">
                <a:latin typeface="Arial"/>
                <a:cs typeface="Arial"/>
              </a:rPr>
              <a:t>o</a:t>
            </a:r>
            <a:r>
              <a:rPr sz="1000" spc="-14" dirty="0">
                <a:latin typeface="Arial"/>
                <a:cs typeface="Arial"/>
              </a:rPr>
              <a:t>g</a:t>
            </a:r>
            <a:r>
              <a:rPr sz="1000" spc="0" dirty="0">
                <a:latin typeface="Arial"/>
                <a:cs typeface="Arial"/>
              </a:rPr>
              <a:t>g</a:t>
            </a:r>
            <a:r>
              <a:rPr sz="1000" spc="-4" dirty="0">
                <a:latin typeface="Arial"/>
                <a:cs typeface="Arial"/>
              </a:rPr>
              <a:t>e</a:t>
            </a:r>
            <a:r>
              <a:rPr sz="1000" spc="0" dirty="0">
                <a:latin typeface="Arial"/>
                <a:cs typeface="Arial"/>
              </a:rPr>
              <a:t>tte</a:t>
            </a:r>
            <a:r>
              <a:rPr sz="1000" spc="18" dirty="0">
                <a:latin typeface="Arial"/>
                <a:cs typeface="Arial"/>
              </a:rPr>
              <a:t> </a:t>
            </a:r>
            <a:r>
              <a:rPr sz="1000" spc="0" dirty="0">
                <a:latin typeface="Arial"/>
                <a:cs typeface="Arial"/>
              </a:rPr>
              <a:t>ai</a:t>
            </a:r>
            <a:r>
              <a:rPr sz="1000" spc="44"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tro</a:t>
            </a:r>
            <a:r>
              <a:rPr sz="1000" spc="-4" dirty="0">
                <a:latin typeface="Arial"/>
                <a:cs typeface="Arial"/>
              </a:rPr>
              <a:t>ll</a:t>
            </a:r>
            <a:r>
              <a:rPr sz="1000" spc="0" dirty="0">
                <a:latin typeface="Arial"/>
                <a:cs typeface="Arial"/>
              </a:rPr>
              <a:t>i.</a:t>
            </a:r>
            <a:r>
              <a:rPr sz="1000" spc="19" dirty="0">
                <a:latin typeface="Arial"/>
                <a:cs typeface="Arial"/>
              </a:rPr>
              <a:t> </a:t>
            </a:r>
            <a:r>
              <a:rPr sz="1000" spc="0" dirty="0">
                <a:latin typeface="Arial"/>
                <a:cs typeface="Arial"/>
              </a:rPr>
              <a:t>N</a:t>
            </a:r>
            <a:r>
              <a:rPr sz="1000" spc="9" dirty="0">
                <a:latin typeface="Arial"/>
                <a:cs typeface="Arial"/>
              </a:rPr>
              <a:t>e</a:t>
            </a:r>
            <a:r>
              <a:rPr sz="1000" spc="0" dirty="0">
                <a:latin typeface="Arial"/>
                <a:cs typeface="Arial"/>
              </a:rPr>
              <a:t>l</a:t>
            </a:r>
            <a:r>
              <a:rPr sz="1000" spc="37"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s</a:t>
            </a:r>
            <a:r>
              <a:rPr sz="1000" spc="0" dirty="0">
                <a:latin typeface="Arial"/>
                <a:cs typeface="Arial"/>
              </a:rPr>
              <a:t>o</a:t>
            </a:r>
            <a:r>
              <a:rPr sz="1000" spc="36" dirty="0">
                <a:latin typeface="Arial"/>
                <a:cs typeface="Arial"/>
              </a:rPr>
              <a:t> </a:t>
            </a:r>
            <a:r>
              <a:rPr sz="1000" spc="0" dirty="0">
                <a:latin typeface="Arial"/>
                <a:cs typeface="Arial"/>
              </a:rPr>
              <a:t>di</a:t>
            </a:r>
            <a:r>
              <a:rPr sz="1000" spc="44" dirty="0">
                <a:latin typeface="Arial"/>
                <a:cs typeface="Arial"/>
              </a:rPr>
              <a:t> </a:t>
            </a:r>
            <a:r>
              <a:rPr sz="1000" spc="0" dirty="0">
                <a:latin typeface="Arial"/>
                <a:cs typeface="Arial"/>
              </a:rPr>
              <a:t>una</a:t>
            </a:r>
            <a:r>
              <a:rPr sz="1000" spc="40"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l</a:t>
            </a:r>
            <a:r>
              <a:rPr sz="1000" spc="0" dirty="0">
                <a:latin typeface="Arial"/>
                <a:cs typeface="Arial"/>
              </a:rPr>
              <a:t>a</a:t>
            </a:r>
            <a:r>
              <a:rPr sz="1000" spc="38" dirty="0">
                <a:latin typeface="Arial"/>
                <a:cs typeface="Arial"/>
              </a:rPr>
              <a:t> </a:t>
            </a:r>
            <a:r>
              <a:rPr sz="1000" spc="0" dirty="0">
                <a:latin typeface="Arial"/>
                <a:cs typeface="Arial"/>
              </a:rPr>
              <a:t>at</a:t>
            </a:r>
            <a:r>
              <a:rPr sz="1000" spc="-4" dirty="0">
                <a:latin typeface="Arial"/>
                <a:cs typeface="Arial"/>
              </a:rPr>
              <a:t>tivi</a:t>
            </a:r>
            <a:r>
              <a:rPr sz="1000" spc="0" dirty="0">
                <a:latin typeface="Arial"/>
                <a:cs typeface="Arial"/>
              </a:rPr>
              <a:t>tà </a:t>
            </a:r>
            <a:endParaRPr sz="1000">
              <a:latin typeface="Arial"/>
              <a:cs typeface="Arial"/>
            </a:endParaRPr>
          </a:p>
          <a:p>
            <a:pPr marL="152704" marR="145056" algn="just">
              <a:lnSpc>
                <a:spcPts val="1149"/>
              </a:lnSpc>
              <a:spcBef>
                <a:spcPts val="134"/>
              </a:spcBef>
            </a:pPr>
            <a:r>
              <a:rPr sz="1000" spc="4" dirty="0">
                <a:latin typeface="Arial"/>
                <a:cs typeface="Arial"/>
              </a:rPr>
              <a:t>s</a:t>
            </a:r>
            <a:r>
              <a:rPr sz="1000" spc="0" dirty="0">
                <a:latin typeface="Arial"/>
                <a:cs typeface="Arial"/>
              </a:rPr>
              <a:t>o</a:t>
            </a:r>
            <a:r>
              <a:rPr sz="1000" spc="-4" dirty="0">
                <a:latin typeface="Arial"/>
                <a:cs typeface="Arial"/>
              </a:rPr>
              <a:t>g</a:t>
            </a:r>
            <a:r>
              <a:rPr sz="1000" spc="0" dirty="0">
                <a:latin typeface="Arial"/>
                <a:cs typeface="Arial"/>
              </a:rPr>
              <a:t>g</a:t>
            </a:r>
            <a:r>
              <a:rPr sz="1000" spc="-4" dirty="0">
                <a:latin typeface="Arial"/>
                <a:cs typeface="Arial"/>
              </a:rPr>
              <a:t>e</a:t>
            </a:r>
            <a:r>
              <a:rPr sz="1000" spc="0" dirty="0">
                <a:latin typeface="Arial"/>
                <a:cs typeface="Arial"/>
              </a:rPr>
              <a:t>tta </a:t>
            </a:r>
            <a:r>
              <a:rPr sz="1000" spc="4" dirty="0">
                <a:latin typeface="Arial"/>
                <a:cs typeface="Arial"/>
              </a:rPr>
              <a:t> </a:t>
            </a:r>
            <a:r>
              <a:rPr sz="1000" spc="0" dirty="0">
                <a:latin typeface="Arial"/>
                <a:cs typeface="Arial"/>
              </a:rPr>
              <a:t>a</a:t>
            </a:r>
            <a:r>
              <a:rPr sz="1000" spc="-4" dirty="0">
                <a:latin typeface="Arial"/>
                <a:cs typeface="Arial"/>
              </a:rPr>
              <a:t>ll</a:t>
            </a:r>
            <a:r>
              <a:rPr sz="1000" spc="4" dirty="0">
                <a:latin typeface="Arial"/>
                <a:cs typeface="Arial"/>
              </a:rPr>
              <a:t>’</a:t>
            </a:r>
            <a:r>
              <a:rPr sz="1000" spc="-4" dirty="0">
                <a:latin typeface="Arial"/>
                <a:cs typeface="Arial"/>
              </a:rPr>
              <a:t>i</a:t>
            </a:r>
            <a:r>
              <a:rPr sz="1000" spc="0" dirty="0">
                <a:latin typeface="Arial"/>
                <a:cs typeface="Arial"/>
              </a:rPr>
              <a:t>nt</a:t>
            </a:r>
            <a:r>
              <a:rPr sz="1000" spc="-4" dirty="0">
                <a:latin typeface="Arial"/>
                <a:cs typeface="Arial"/>
              </a:rPr>
              <a:t>e</a:t>
            </a:r>
            <a:r>
              <a:rPr sz="1000" spc="4" dirty="0">
                <a:latin typeface="Arial"/>
                <a:cs typeface="Arial"/>
              </a:rPr>
              <a:t>r</a:t>
            </a:r>
            <a:r>
              <a:rPr sz="1000" spc="0" dirty="0">
                <a:latin typeface="Arial"/>
                <a:cs typeface="Arial"/>
              </a:rPr>
              <a:t>no  di </a:t>
            </a:r>
            <a:r>
              <a:rPr sz="1000" spc="29" dirty="0">
                <a:latin typeface="Arial"/>
                <a:cs typeface="Arial"/>
              </a:rPr>
              <a:t> </a:t>
            </a:r>
            <a:r>
              <a:rPr sz="1000" spc="0" dirty="0">
                <a:latin typeface="Arial"/>
                <a:cs typeface="Arial"/>
              </a:rPr>
              <a:t>un </a:t>
            </a:r>
            <a:r>
              <a:rPr sz="1000" spc="41" dirty="0">
                <a:latin typeface="Arial"/>
                <a:cs typeface="Arial"/>
              </a:rPr>
              <a:t> </a:t>
            </a:r>
            <a:r>
              <a:rPr sz="1000" spc="0" dirty="0">
                <a:latin typeface="Arial"/>
                <a:cs typeface="Arial"/>
              </a:rPr>
              <a:t>proge</a:t>
            </a:r>
            <a:r>
              <a:rPr sz="1000" spc="-4" dirty="0">
                <a:latin typeface="Arial"/>
                <a:cs typeface="Arial"/>
              </a:rPr>
              <a:t>t</a:t>
            </a:r>
            <a:r>
              <a:rPr sz="1000" spc="0" dirty="0">
                <a:latin typeface="Arial"/>
                <a:cs typeface="Arial"/>
              </a:rPr>
              <a:t>to,</a:t>
            </a:r>
            <a:r>
              <a:rPr sz="1000" spc="265" dirty="0">
                <a:latin typeface="Arial"/>
                <a:cs typeface="Arial"/>
              </a:rPr>
              <a:t> </a:t>
            </a:r>
            <a:r>
              <a:rPr sz="1000" spc="9" dirty="0">
                <a:latin typeface="Arial"/>
                <a:cs typeface="Arial"/>
              </a:rPr>
              <a:t>f</a:t>
            </a:r>
            <a:r>
              <a:rPr sz="1000" spc="0" dirty="0">
                <a:latin typeface="Arial"/>
                <a:cs typeface="Arial"/>
              </a:rPr>
              <a:t>are </a:t>
            </a:r>
            <a:r>
              <a:rPr sz="1000" spc="30" dirty="0">
                <a:latin typeface="Arial"/>
                <a:cs typeface="Arial"/>
              </a:rPr>
              <a:t> </a:t>
            </a:r>
            <a:r>
              <a:rPr sz="1000" spc="4" dirty="0">
                <a:latin typeface="Arial"/>
                <a:cs typeface="Arial"/>
              </a:rPr>
              <a:t>r</a:t>
            </a:r>
            <a:r>
              <a:rPr sz="1000" spc="-4" dirty="0">
                <a:latin typeface="Arial"/>
                <a:cs typeface="Arial"/>
              </a:rPr>
              <a:t>i</a:t>
            </a:r>
            <a:r>
              <a:rPr sz="1000" spc="9" dirty="0">
                <a:latin typeface="Arial"/>
                <a:cs typeface="Arial"/>
              </a:rPr>
              <a:t>f</a:t>
            </a:r>
            <a:r>
              <a:rPr sz="1000" spc="0" dirty="0">
                <a:latin typeface="Arial"/>
                <a:cs typeface="Arial"/>
              </a:rPr>
              <a:t>eri</a:t>
            </a:r>
            <a:r>
              <a:rPr sz="1000" spc="19" dirty="0">
                <a:latin typeface="Arial"/>
                <a:cs typeface="Arial"/>
              </a:rPr>
              <a:t>m</a:t>
            </a:r>
            <a:r>
              <a:rPr sz="1000" spc="-14" dirty="0">
                <a:latin typeface="Arial"/>
                <a:cs typeface="Arial"/>
              </a:rPr>
              <a:t>e</a:t>
            </a:r>
            <a:r>
              <a:rPr sz="1000" spc="0" dirty="0">
                <a:latin typeface="Arial"/>
                <a:cs typeface="Arial"/>
              </a:rPr>
              <a:t>nto</a:t>
            </a:r>
            <a:r>
              <a:rPr sz="1000" spc="262" dirty="0">
                <a:latin typeface="Arial"/>
                <a:cs typeface="Arial"/>
              </a:rPr>
              <a:t> </a:t>
            </a:r>
            <a:r>
              <a:rPr sz="1000" spc="0" dirty="0">
                <a:latin typeface="Arial"/>
                <a:cs typeface="Arial"/>
              </a:rPr>
              <a:t>a</a:t>
            </a:r>
            <a:r>
              <a:rPr sz="1000" spc="4" dirty="0">
                <a:latin typeface="Arial"/>
                <a:cs typeface="Arial"/>
              </a:rPr>
              <a:t>l</a:t>
            </a:r>
            <a:r>
              <a:rPr sz="1000" spc="-4" dirty="0">
                <a:latin typeface="Arial"/>
                <a:cs typeface="Arial"/>
              </a:rPr>
              <a:t>l</a:t>
            </a:r>
            <a:r>
              <a:rPr sz="1000" spc="0" dirty="0">
                <a:latin typeface="Arial"/>
                <a:cs typeface="Arial"/>
              </a:rPr>
              <a:t>a </a:t>
            </a:r>
            <a:r>
              <a:rPr sz="1000" spc="27" dirty="0">
                <a:latin typeface="Arial"/>
                <a:cs typeface="Arial"/>
              </a:rPr>
              <a:t> </a:t>
            </a:r>
            <a:r>
              <a:rPr sz="1000" spc="0" dirty="0">
                <a:latin typeface="Arial"/>
                <a:cs typeface="Arial"/>
              </a:rPr>
              <a:t>d</a:t>
            </a:r>
            <a:r>
              <a:rPr sz="1000" spc="-4" dirty="0">
                <a:latin typeface="Arial"/>
                <a:cs typeface="Arial"/>
              </a:rPr>
              <a:t>e</a:t>
            </a:r>
            <a:r>
              <a:rPr sz="1000" spc="9" dirty="0">
                <a:latin typeface="Arial"/>
                <a:cs typeface="Arial"/>
              </a:rPr>
              <a:t>f</a:t>
            </a:r>
            <a:r>
              <a:rPr sz="1000" spc="-4" dirty="0">
                <a:latin typeface="Arial"/>
                <a:cs typeface="Arial"/>
              </a:rPr>
              <a:t>i</a:t>
            </a:r>
            <a:r>
              <a:rPr sz="1000" spc="0" dirty="0">
                <a:latin typeface="Arial"/>
                <a:cs typeface="Arial"/>
              </a:rPr>
              <a:t>n</a:t>
            </a:r>
            <a:r>
              <a:rPr sz="1000" spc="4" dirty="0">
                <a:latin typeface="Arial"/>
                <a:cs typeface="Arial"/>
              </a:rPr>
              <a:t>i</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271" dirty="0">
                <a:latin typeface="Arial"/>
                <a:cs typeface="Arial"/>
              </a:rPr>
              <a:t> </a:t>
            </a:r>
            <a:r>
              <a:rPr sz="1000" spc="0" dirty="0">
                <a:latin typeface="Arial"/>
                <a:cs typeface="Arial"/>
              </a:rPr>
              <a:t>di </a:t>
            </a:r>
            <a:endParaRPr sz="1000">
              <a:latin typeface="Arial"/>
              <a:cs typeface="Arial"/>
            </a:endParaRPr>
          </a:p>
          <a:p>
            <a:pPr marL="152704" marR="145056" algn="just">
              <a:lnSpc>
                <a:spcPts val="1149"/>
              </a:lnSpc>
              <a:spcBef>
                <a:spcPts val="134"/>
              </a:spcBef>
            </a:pPr>
            <a:r>
              <a:rPr sz="1000" spc="0" dirty="0">
                <a:latin typeface="Arial"/>
                <a:cs typeface="Arial"/>
              </a:rPr>
              <a:t>at</a:t>
            </a:r>
            <a:r>
              <a:rPr sz="1000" spc="-4" dirty="0">
                <a:latin typeface="Arial"/>
                <a:cs typeface="Arial"/>
              </a:rPr>
              <a:t>tivi</a:t>
            </a:r>
            <a:r>
              <a:rPr sz="1000" spc="0" dirty="0">
                <a:latin typeface="Arial"/>
                <a:cs typeface="Arial"/>
              </a:rPr>
              <a:t>tà</a:t>
            </a:r>
            <a:r>
              <a:rPr sz="1000" spc="-18" dirty="0">
                <a:latin typeface="Arial"/>
                <a:cs typeface="Arial"/>
              </a:rPr>
              <a:t> </a:t>
            </a:r>
            <a:r>
              <a:rPr sz="1000" spc="0" dirty="0">
                <a:latin typeface="Arial"/>
                <a:cs typeface="Arial"/>
              </a:rPr>
              <a:t>pri</a:t>
            </a:r>
            <a:r>
              <a:rPr sz="1000" spc="-4" dirty="0">
                <a:latin typeface="Arial"/>
                <a:cs typeface="Arial"/>
              </a:rPr>
              <a:t>n</a:t>
            </a:r>
            <a:r>
              <a:rPr sz="1000" spc="4" dirty="0">
                <a:latin typeface="Arial"/>
                <a:cs typeface="Arial"/>
              </a:rPr>
              <a:t>c</a:t>
            </a:r>
            <a:r>
              <a:rPr sz="1000" spc="-4" dirty="0">
                <a:latin typeface="Arial"/>
                <a:cs typeface="Arial"/>
              </a:rPr>
              <a:t>i</a:t>
            </a:r>
            <a:r>
              <a:rPr sz="1000" spc="0" dirty="0">
                <a:latin typeface="Arial"/>
                <a:cs typeface="Arial"/>
              </a:rPr>
              <a:t>p</a:t>
            </a:r>
            <a:r>
              <a:rPr sz="1000" spc="-4" dirty="0">
                <a:latin typeface="Arial"/>
                <a:cs typeface="Arial"/>
              </a:rPr>
              <a:t>al</a:t>
            </a:r>
            <a:r>
              <a:rPr sz="1000" spc="0" dirty="0">
                <a:latin typeface="Arial"/>
                <a:cs typeface="Arial"/>
              </a:rPr>
              <a:t>e.</a:t>
            </a:r>
            <a:endParaRPr sz="1000">
              <a:latin typeface="Arial"/>
              <a:cs typeface="Arial"/>
            </a:endParaRPr>
          </a:p>
          <a:p>
            <a:pPr marL="152704" marR="4277272" algn="just">
              <a:lnSpc>
                <a:spcPct val="95825"/>
              </a:lnSpc>
              <a:spcBef>
                <a:spcPts val="134"/>
              </a:spcBef>
            </a:pPr>
            <a:r>
              <a:rPr sz="1000" spc="0" dirty="0">
                <a:latin typeface="Arial"/>
                <a:cs typeface="Arial"/>
              </a:rPr>
              <a:t>.</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900"/>
              </a:lnSpc>
              <a:spcBef>
                <a:spcPts val="22"/>
              </a:spcBef>
            </a:pPr>
            <a:endParaRPr sz="900"/>
          </a:p>
          <a:p>
            <a:pPr marL="208483">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208483" marR="1388427">
              <a:lnSpc>
                <a:spcPts val="1178"/>
              </a:lnSpc>
              <a:spcBef>
                <a:spcPts val="1108"/>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u</a:t>
            </a:r>
            <a:r>
              <a:rPr sz="1000" spc="-4" dirty="0">
                <a:latin typeface="Arial"/>
                <a:cs typeface="Arial"/>
              </a:rPr>
              <a:t>il</a:t>
            </a:r>
            <a:r>
              <a:rPr sz="1000" spc="0" dirty="0">
                <a:latin typeface="Arial"/>
                <a:cs typeface="Arial"/>
              </a:rPr>
              <a:t>d</a:t>
            </a:r>
            <a:r>
              <a:rPr sz="1000" spc="-4" dirty="0">
                <a:latin typeface="Arial"/>
                <a:cs typeface="Arial"/>
              </a:rPr>
              <a:t>i</a:t>
            </a:r>
            <a:r>
              <a:rPr sz="1000" spc="0" dirty="0">
                <a:latin typeface="Arial"/>
                <a:cs typeface="Arial"/>
              </a:rPr>
              <a:t>ng/I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e/I</a:t>
            </a:r>
            <a:r>
              <a:rPr sz="1000" spc="9" dirty="0">
                <a:latin typeface="Arial"/>
                <a:cs typeface="Arial"/>
              </a:rPr>
              <a:t>f</a:t>
            </a:r>
            <a:r>
              <a:rPr sz="1000" spc="-4" dirty="0">
                <a:latin typeface="Arial"/>
                <a:cs typeface="Arial"/>
              </a:rPr>
              <a:t>c</a:t>
            </a:r>
            <a:r>
              <a:rPr sz="1000" spc="0" dirty="0">
                <a:latin typeface="Arial"/>
                <a:cs typeface="Arial"/>
              </a:rPr>
              <a:t>Zo</a:t>
            </a:r>
            <a:r>
              <a:rPr sz="1000" spc="-4" dirty="0">
                <a:latin typeface="Arial"/>
                <a:cs typeface="Arial"/>
              </a:rPr>
              <a:t>n</a:t>
            </a:r>
            <a:r>
              <a:rPr sz="1000" spc="0" dirty="0">
                <a:latin typeface="Arial"/>
                <a:cs typeface="Arial"/>
              </a:rPr>
              <a:t>e </a:t>
            </a:r>
            <a:endParaRPr sz="1000">
              <a:latin typeface="Arial"/>
              <a:cs typeface="Arial"/>
            </a:endParaRPr>
          </a:p>
          <a:p>
            <a:pPr marL="208483" marR="1388427">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M</a:t>
            </a:r>
            <a:r>
              <a:rPr sz="1000" spc="-4" dirty="0">
                <a:latin typeface="Arial"/>
                <a:cs typeface="Arial"/>
              </a:rPr>
              <a:t>ai</a:t>
            </a:r>
            <a:r>
              <a:rPr sz="1000" spc="0" dirty="0">
                <a:latin typeface="Arial"/>
                <a:cs typeface="Arial"/>
              </a:rPr>
              <a:t>nF</a:t>
            </a:r>
            <a:r>
              <a:rPr sz="1000" spc="-4" dirty="0">
                <a:latin typeface="Arial"/>
                <a:cs typeface="Arial"/>
              </a:rPr>
              <a:t>ii</a:t>
            </a:r>
            <a:r>
              <a:rPr sz="1000" spc="4" dirty="0">
                <a:latin typeface="Arial"/>
                <a:cs typeface="Arial"/>
              </a:rPr>
              <a:t>r</a:t>
            </a:r>
            <a:r>
              <a:rPr sz="1000" spc="0" dirty="0">
                <a:latin typeface="Arial"/>
                <a:cs typeface="Arial"/>
              </a:rPr>
              <a:t>eU</a:t>
            </a:r>
            <a:r>
              <a:rPr sz="1000" spc="4" dirty="0">
                <a:latin typeface="Arial"/>
                <a:cs typeface="Arial"/>
              </a:rPr>
              <a:t>s</a:t>
            </a:r>
            <a:r>
              <a:rPr sz="1000" spc="0" dirty="0">
                <a:latin typeface="Arial"/>
                <a:cs typeface="Arial"/>
              </a:rPr>
              <a:t>e</a:t>
            </a:r>
            <a:r>
              <a:rPr sz="1000" spc="-23" dirty="0">
                <a:latin typeface="Arial"/>
                <a:cs typeface="Arial"/>
              </a:rPr>
              <a:t> </a:t>
            </a:r>
            <a:r>
              <a:rPr sz="1000" spc="0" dirty="0">
                <a:latin typeface="Arial"/>
                <a:cs typeface="Arial"/>
              </a:rPr>
              <a:t>-</a:t>
            </a:r>
            <a:r>
              <a:rPr sz="1000" spc="1" dirty="0">
                <a:latin typeface="Arial"/>
                <a:cs typeface="Arial"/>
              </a:rPr>
              <a:t> </a:t>
            </a:r>
            <a:r>
              <a:rPr sz="1000" spc="-4" dirty="0">
                <a:latin typeface="Arial"/>
                <a:cs typeface="Arial"/>
              </a:rPr>
              <a:t>A</a:t>
            </a:r>
            <a:r>
              <a:rPr sz="1000" spc="0" dirty="0">
                <a:latin typeface="Arial"/>
                <a:cs typeface="Arial"/>
              </a:rPr>
              <a:t>n</a:t>
            </a:r>
            <a:r>
              <a:rPr sz="1000" spc="4" dirty="0">
                <a:latin typeface="Arial"/>
                <a:cs typeface="Arial"/>
              </a:rPr>
              <a:t>c</a:t>
            </a:r>
            <a:r>
              <a:rPr sz="1000" spc="-4" dirty="0">
                <a:latin typeface="Arial"/>
                <a:cs typeface="Arial"/>
              </a:rPr>
              <a:t>ill</a:t>
            </a:r>
            <a:r>
              <a:rPr sz="1000" spc="0" dirty="0">
                <a:latin typeface="Arial"/>
                <a:cs typeface="Arial"/>
              </a:rPr>
              <a:t>ar</a:t>
            </a:r>
            <a:r>
              <a:rPr sz="1000" spc="-29" dirty="0">
                <a:latin typeface="Arial"/>
                <a:cs typeface="Arial"/>
              </a:rPr>
              <a:t>y</a:t>
            </a:r>
            <a:r>
              <a:rPr sz="1000" spc="0" dirty="0">
                <a:latin typeface="Arial"/>
                <a:cs typeface="Arial"/>
              </a:rPr>
              <a:t>F</a:t>
            </a:r>
            <a:r>
              <a:rPr sz="1000" spc="-4" dirty="0">
                <a:latin typeface="Arial"/>
                <a:cs typeface="Arial"/>
              </a:rPr>
              <a:t>i</a:t>
            </a:r>
            <a:r>
              <a:rPr sz="1000" spc="4" dirty="0">
                <a:latin typeface="Arial"/>
                <a:cs typeface="Arial"/>
              </a:rPr>
              <a:t>r</a:t>
            </a:r>
            <a:r>
              <a:rPr sz="1000" spc="9" dirty="0">
                <a:latin typeface="Arial"/>
                <a:cs typeface="Arial"/>
              </a:rPr>
              <a:t>e</a:t>
            </a:r>
            <a:r>
              <a:rPr sz="1000" spc="0" dirty="0">
                <a:latin typeface="Arial"/>
                <a:cs typeface="Arial"/>
              </a:rPr>
              <a:t>U</a:t>
            </a:r>
            <a:r>
              <a:rPr sz="1000" spc="4" dirty="0">
                <a:latin typeface="Arial"/>
                <a:cs typeface="Arial"/>
              </a:rPr>
              <a:t>s</a:t>
            </a:r>
            <a:r>
              <a:rPr sz="1000" spc="0" dirty="0">
                <a:latin typeface="Arial"/>
                <a:cs typeface="Arial"/>
              </a:rPr>
              <a:t>e </a:t>
            </a:r>
            <a:endParaRPr sz="1000">
              <a:latin typeface="Arial"/>
              <a:cs typeface="Arial"/>
            </a:endParaRPr>
          </a:p>
          <a:p>
            <a:pPr marL="208483" marR="1388427">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P</a:t>
            </a:r>
            <a:r>
              <a:rPr sz="1000" spc="4" dirty="0">
                <a:latin typeface="Arial"/>
                <a:cs typeface="Arial"/>
              </a:rPr>
              <a:t>s</a:t>
            </a:r>
            <a:r>
              <a:rPr sz="1000" spc="0" dirty="0">
                <a:latin typeface="Arial"/>
                <a:cs typeface="Arial"/>
              </a:rPr>
              <a:t>et</a:t>
            </a:r>
            <a:r>
              <a:rPr sz="1000" spc="-4" dirty="0">
                <a:latin typeface="Arial"/>
                <a:cs typeface="Arial"/>
              </a:rPr>
              <a:t>_S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eF</a:t>
            </a:r>
            <a:r>
              <a:rPr sz="1000" spc="-4" dirty="0">
                <a:latin typeface="Arial"/>
                <a:cs typeface="Arial"/>
              </a:rPr>
              <a:t>i</a:t>
            </a:r>
            <a:r>
              <a:rPr sz="1000" spc="4" dirty="0">
                <a:latin typeface="Arial"/>
                <a:cs typeface="Arial"/>
              </a:rPr>
              <a:t>r</a:t>
            </a:r>
            <a:r>
              <a:rPr sz="1000" spc="0" dirty="0">
                <a:latin typeface="Arial"/>
                <a:cs typeface="Arial"/>
              </a:rPr>
              <a:t>e</a:t>
            </a:r>
            <a:r>
              <a:rPr sz="1000" spc="-4" dirty="0">
                <a:latin typeface="Arial"/>
                <a:cs typeface="Arial"/>
              </a:rPr>
              <a:t>S</a:t>
            </a:r>
            <a:r>
              <a:rPr sz="1000" spc="0" dirty="0">
                <a:latin typeface="Arial"/>
                <a:cs typeface="Arial"/>
              </a:rPr>
              <a:t>a</a:t>
            </a:r>
            <a:r>
              <a:rPr sz="1000" spc="9" dirty="0">
                <a:latin typeface="Arial"/>
                <a:cs typeface="Arial"/>
              </a:rPr>
              <a:t>f</a:t>
            </a:r>
            <a:r>
              <a:rPr sz="1000" spc="0" dirty="0">
                <a:latin typeface="Arial"/>
                <a:cs typeface="Arial"/>
              </a:rPr>
              <a:t>et</a:t>
            </a:r>
            <a:r>
              <a:rPr sz="1000" spc="-34" dirty="0">
                <a:latin typeface="Arial"/>
                <a:cs typeface="Arial"/>
              </a:rPr>
              <a:t>y</a:t>
            </a:r>
            <a:r>
              <a:rPr sz="1000" spc="0" dirty="0">
                <a:latin typeface="Arial"/>
                <a:cs typeface="Arial"/>
              </a:rPr>
              <a:t>Req</a:t>
            </a:r>
            <a:r>
              <a:rPr sz="1000" spc="-4" dirty="0">
                <a:latin typeface="Arial"/>
                <a:cs typeface="Arial"/>
              </a:rPr>
              <a:t>ui</a:t>
            </a:r>
            <a:r>
              <a:rPr sz="1000" spc="4" dirty="0">
                <a:latin typeface="Arial"/>
                <a:cs typeface="Arial"/>
              </a:rPr>
              <a:t>r</a:t>
            </a:r>
            <a:r>
              <a:rPr sz="1000" spc="0" dirty="0">
                <a:latin typeface="Arial"/>
                <a:cs typeface="Arial"/>
              </a:rPr>
              <a:t>e</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ts </a:t>
            </a:r>
            <a:endParaRPr sz="1000">
              <a:latin typeface="Arial"/>
              <a:cs typeface="Arial"/>
            </a:endParaRPr>
          </a:p>
          <a:p>
            <a:pPr marL="208483" marR="1388427">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14" dirty="0">
                <a:latin typeface="Arial"/>
                <a:cs typeface="Arial"/>
              </a:rPr>
              <a:t>T</a:t>
            </a:r>
            <a:r>
              <a:rPr sz="1000" spc="0" dirty="0">
                <a:latin typeface="Arial"/>
                <a:cs typeface="Arial"/>
              </a:rPr>
              <a:t>e</a:t>
            </a:r>
            <a:r>
              <a:rPr sz="1000" spc="4" dirty="0">
                <a:latin typeface="Arial"/>
                <a:cs typeface="Arial"/>
              </a:rPr>
              <a:t>x</a:t>
            </a:r>
            <a:r>
              <a:rPr sz="1000" spc="0" dirty="0">
                <a:latin typeface="Arial"/>
                <a:cs typeface="Arial"/>
              </a:rPr>
              <a:t>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950"/>
              </a:lnSpc>
              <a:spcBef>
                <a:spcPts val="8"/>
              </a:spcBef>
            </a:pPr>
            <a:endParaRPr sz="950"/>
          </a:p>
          <a:p>
            <a:pPr marL="158800">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704" marR="1485527">
              <a:lnSpc>
                <a:spcPts val="1178"/>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u</a:t>
            </a:r>
            <a:r>
              <a:rPr sz="1000" spc="-4" dirty="0">
                <a:latin typeface="Arial"/>
                <a:cs typeface="Arial"/>
              </a:rPr>
              <a:t>il</a:t>
            </a:r>
            <a:r>
              <a:rPr sz="1000" spc="0" dirty="0">
                <a:latin typeface="Arial"/>
                <a:cs typeface="Arial"/>
              </a:rPr>
              <a:t>d</a:t>
            </a:r>
            <a:r>
              <a:rPr sz="1000" spc="-4" dirty="0">
                <a:latin typeface="Arial"/>
                <a:cs typeface="Arial"/>
              </a:rPr>
              <a:t>i</a:t>
            </a:r>
            <a:r>
              <a:rPr sz="1000" spc="0" dirty="0">
                <a:latin typeface="Arial"/>
                <a:cs typeface="Arial"/>
              </a:rPr>
              <a:t>ng/I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u</a:t>
            </a:r>
            <a:r>
              <a:rPr sz="1000" spc="-4" dirty="0">
                <a:latin typeface="Arial"/>
                <a:cs typeface="Arial"/>
              </a:rPr>
              <a:t>il</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gEl</a:t>
            </a:r>
            <a:r>
              <a:rPr sz="1000" spc="0" dirty="0">
                <a:latin typeface="Arial"/>
                <a:cs typeface="Arial"/>
              </a:rPr>
              <a:t>e</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t>
            </a:r>
            <a:r>
              <a:rPr sz="1000" spc="-4" dirty="0">
                <a:latin typeface="Arial"/>
                <a:cs typeface="Arial"/>
              </a:rPr>
              <a:t>P</a:t>
            </a:r>
            <a:r>
              <a:rPr sz="1000" spc="4" dirty="0">
                <a:latin typeface="Arial"/>
                <a:cs typeface="Arial"/>
              </a:rPr>
              <a:t>r</a:t>
            </a:r>
            <a:r>
              <a:rPr sz="1000" spc="0" dirty="0">
                <a:latin typeface="Arial"/>
                <a:cs typeface="Arial"/>
              </a:rPr>
              <a:t>o</a:t>
            </a:r>
            <a:r>
              <a:rPr sz="1000" spc="4" dirty="0">
                <a:latin typeface="Arial"/>
                <a:cs typeface="Arial"/>
              </a:rPr>
              <a:t>x</a:t>
            </a:r>
            <a:r>
              <a:rPr sz="1000" spc="0" dirty="0">
                <a:latin typeface="Arial"/>
                <a:cs typeface="Arial"/>
              </a:rPr>
              <a:t>y </a:t>
            </a:r>
            <a:endParaRPr sz="1000">
              <a:latin typeface="Arial"/>
              <a:cs typeface="Arial"/>
            </a:endParaRPr>
          </a:p>
          <a:p>
            <a:pPr marL="152704" marR="1485527">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A</a:t>
            </a:r>
            <a:r>
              <a:rPr sz="1000" spc="0" dirty="0">
                <a:latin typeface="Arial"/>
                <a:cs typeface="Arial"/>
              </a:rPr>
              <a:t>tt</a:t>
            </a:r>
            <a:r>
              <a:rPr sz="1000" spc="-4" dirty="0">
                <a:latin typeface="Arial"/>
                <a:cs typeface="Arial"/>
              </a:rPr>
              <a:t>ivi</a:t>
            </a:r>
            <a:r>
              <a:rPr sz="1000" spc="0" dirty="0">
                <a:latin typeface="Arial"/>
                <a:cs typeface="Arial"/>
              </a:rPr>
              <a:t>tà</a:t>
            </a:r>
            <a:r>
              <a:rPr sz="1000" spc="-9" dirty="0">
                <a:latin typeface="Arial"/>
                <a:cs typeface="Arial"/>
              </a:rPr>
              <a:t> </a:t>
            </a:r>
            <a:r>
              <a:rPr sz="1000" spc="0" dirty="0">
                <a:latin typeface="Arial"/>
                <a:cs typeface="Arial"/>
              </a:rPr>
              <a:t>pri</a:t>
            </a:r>
            <a:r>
              <a:rPr sz="1000" spc="-4" dirty="0">
                <a:latin typeface="Arial"/>
                <a:cs typeface="Arial"/>
              </a:rPr>
              <a:t>n</a:t>
            </a:r>
            <a:r>
              <a:rPr sz="1000" spc="4" dirty="0">
                <a:latin typeface="Arial"/>
                <a:cs typeface="Arial"/>
              </a:rPr>
              <a:t>c</a:t>
            </a:r>
            <a:r>
              <a:rPr sz="1000" spc="-4" dirty="0">
                <a:latin typeface="Arial"/>
                <a:cs typeface="Arial"/>
              </a:rPr>
              <a:t>i</a:t>
            </a:r>
            <a:r>
              <a:rPr sz="1000" spc="0" dirty="0">
                <a:latin typeface="Arial"/>
                <a:cs typeface="Arial"/>
              </a:rPr>
              <a:t>p</a:t>
            </a:r>
            <a:r>
              <a:rPr sz="1000" spc="-4" dirty="0">
                <a:latin typeface="Arial"/>
                <a:cs typeface="Arial"/>
              </a:rPr>
              <a:t>al</a:t>
            </a:r>
            <a:r>
              <a:rPr sz="1000" spc="0" dirty="0">
                <a:latin typeface="Arial"/>
                <a:cs typeface="Arial"/>
              </a:rPr>
              <a:t>e</a:t>
            </a:r>
            <a:r>
              <a:rPr sz="1000" spc="-32" dirty="0">
                <a:latin typeface="Arial"/>
                <a:cs typeface="Arial"/>
              </a:rPr>
              <a:t> </a:t>
            </a:r>
            <a:r>
              <a:rPr sz="1000" spc="0" dirty="0">
                <a:latin typeface="Arial"/>
                <a:cs typeface="Arial"/>
              </a:rPr>
              <a:t>–</a:t>
            </a:r>
            <a:r>
              <a:rPr sz="1000" spc="-10" dirty="0">
                <a:latin typeface="Arial"/>
                <a:cs typeface="Arial"/>
              </a:rPr>
              <a:t> </a:t>
            </a:r>
            <a:r>
              <a:rPr sz="1000" spc="-4" dirty="0">
                <a:latin typeface="Arial"/>
                <a:cs typeface="Arial"/>
              </a:rPr>
              <a:t>A</a:t>
            </a:r>
            <a:r>
              <a:rPr sz="1000" spc="0" dirty="0">
                <a:latin typeface="Arial"/>
                <a:cs typeface="Arial"/>
              </a:rPr>
              <a:t>tt</a:t>
            </a:r>
            <a:r>
              <a:rPr sz="1000" spc="-4" dirty="0">
                <a:latin typeface="Arial"/>
                <a:cs typeface="Arial"/>
              </a:rPr>
              <a:t>ivi</a:t>
            </a:r>
            <a:r>
              <a:rPr sz="1000" spc="0" dirty="0">
                <a:latin typeface="Arial"/>
                <a:cs typeface="Arial"/>
              </a:rPr>
              <a:t>tà</a:t>
            </a:r>
            <a:r>
              <a:rPr sz="1000" spc="-9"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d</a:t>
            </a:r>
            <a:r>
              <a:rPr sz="1000" spc="-4" dirty="0">
                <a:latin typeface="Arial"/>
                <a:cs typeface="Arial"/>
              </a:rPr>
              <a:t>a</a:t>
            </a:r>
            <a:r>
              <a:rPr sz="1000" spc="4" dirty="0">
                <a:latin typeface="Arial"/>
                <a:cs typeface="Arial"/>
              </a:rPr>
              <a:t>r</a:t>
            </a:r>
            <a:r>
              <a:rPr sz="1000" spc="-4" dirty="0">
                <a:latin typeface="Arial"/>
                <a:cs typeface="Arial"/>
              </a:rPr>
              <a:t>i</a:t>
            </a:r>
            <a:r>
              <a:rPr sz="1000" spc="0" dirty="0">
                <a:latin typeface="Arial"/>
                <a:cs typeface="Arial"/>
              </a:rPr>
              <a:t>e </a:t>
            </a:r>
            <a:endParaRPr sz="1000">
              <a:latin typeface="Arial"/>
              <a:cs typeface="Arial"/>
            </a:endParaRPr>
          </a:p>
          <a:p>
            <a:pPr marL="152704" marR="1485527">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a:t>
            </a:r>
            <a:r>
              <a:rPr sz="1000" spc="-4" dirty="0">
                <a:latin typeface="Arial"/>
                <a:cs typeface="Arial"/>
              </a:rPr>
              <a:t>A</a:t>
            </a:r>
            <a:r>
              <a:rPr sz="1000" spc="0" dirty="0">
                <a:latin typeface="Arial"/>
                <a:cs typeface="Arial"/>
              </a:rPr>
              <a:t>tt</a:t>
            </a:r>
            <a:r>
              <a:rPr sz="1000" spc="-4" dirty="0">
                <a:latin typeface="Arial"/>
                <a:cs typeface="Arial"/>
              </a:rPr>
              <a:t>ivi</a:t>
            </a:r>
            <a:r>
              <a:rPr sz="1000" spc="0" dirty="0">
                <a:latin typeface="Arial"/>
                <a:cs typeface="Arial"/>
              </a:rPr>
              <a:t>tà</a:t>
            </a:r>
            <a:endParaRPr sz="1000">
              <a:latin typeface="Arial"/>
              <a:cs typeface="Arial"/>
            </a:endParaRPr>
          </a:p>
          <a:p>
            <a:pPr marL="152704">
              <a:lnSpc>
                <a:spcPct val="95825"/>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14" dirty="0">
                <a:latin typeface="Arial"/>
                <a:cs typeface="Arial"/>
              </a:rPr>
              <a:t>T</a:t>
            </a:r>
            <a:r>
              <a:rPr sz="1000" spc="0" dirty="0">
                <a:latin typeface="Arial"/>
                <a:cs typeface="Arial"/>
              </a:rPr>
              <a:t>e</a:t>
            </a:r>
            <a:r>
              <a:rPr sz="1000" spc="4" dirty="0">
                <a:latin typeface="Arial"/>
                <a:cs typeface="Arial"/>
              </a:rPr>
              <a:t>x</a:t>
            </a:r>
            <a:r>
              <a:rPr sz="1000" spc="0" dirty="0">
                <a:latin typeface="Arial"/>
                <a:cs typeface="Arial"/>
              </a:rPr>
              <a:t>t</a:t>
            </a:r>
            <a:endParaRPr sz="1000">
              <a:latin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15"/>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6" name="object 16"/>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7" name="object 17"/>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p:nvPr/>
        </p:nvSpPr>
        <p:spPr>
          <a:xfrm>
            <a:off x="8491855" y="1196212"/>
            <a:ext cx="6535801" cy="4084447"/>
          </a:xfrm>
          <a:prstGeom prst="rect">
            <a:avLst/>
          </a:prstGeom>
          <a:blipFill>
            <a:blip r:embed="rId3" cstate="print"/>
            <a:stretch>
              <a:fillRect/>
            </a:stretch>
          </a:blipFill>
        </p:spPr>
        <p:txBody>
          <a:bodyPr wrap="square" lIns="0" tIns="0" rIns="0" bIns="0" rtlCol="0">
            <a:noAutofit/>
          </a:bodyPr>
          <a:lstStyle/>
          <a:p>
            <a:endParaRPr/>
          </a:p>
        </p:txBody>
      </p:sp>
      <p:sp>
        <p:nvSpPr>
          <p:cNvPr id="13" name="object 13"/>
          <p:cNvSpPr/>
          <p:nvPr/>
        </p:nvSpPr>
        <p:spPr>
          <a:xfrm>
            <a:off x="12420600" y="3886183"/>
            <a:ext cx="515200" cy="111395"/>
          </a:xfrm>
          <a:prstGeom prst="rect">
            <a:avLst/>
          </a:prstGeom>
          <a:blipFill>
            <a:blip r:embed="rId4" cstate="print"/>
            <a:stretch>
              <a:fillRect/>
            </a:stretch>
          </a:blipFill>
        </p:spPr>
        <p:txBody>
          <a:bodyPr wrap="square" lIns="0" tIns="0" rIns="0" bIns="0" rtlCol="0">
            <a:noAutofit/>
          </a:bodyPr>
          <a:lstStyle/>
          <a:p>
            <a:endParaRPr/>
          </a:p>
        </p:txBody>
      </p:sp>
      <p:sp>
        <p:nvSpPr>
          <p:cNvPr id="14" name="object 14"/>
          <p:cNvSpPr/>
          <p:nvPr/>
        </p:nvSpPr>
        <p:spPr>
          <a:xfrm>
            <a:off x="12983591" y="3769042"/>
            <a:ext cx="1183030" cy="266255"/>
          </a:xfrm>
          <a:prstGeom prst="rect">
            <a:avLst/>
          </a:prstGeom>
          <a:blipFill>
            <a:blip r:embed="rId5" cstate="print"/>
            <a:stretch>
              <a:fillRect/>
            </a:stretch>
          </a:blipFill>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0" name="object 10"/>
          <p:cNvSpPr txBox="1"/>
          <p:nvPr/>
        </p:nvSpPr>
        <p:spPr>
          <a:xfrm>
            <a:off x="3828415" y="108132"/>
            <a:ext cx="3997731" cy="254000"/>
          </a:xfrm>
          <a:prstGeom prst="rect">
            <a:avLst/>
          </a:prstGeom>
        </p:spPr>
        <p:txBody>
          <a:bodyPr wrap="square" lIns="0" tIns="0" rIns="0" bIns="0" rtlCol="0">
            <a:noAutofit/>
          </a:bodyPr>
          <a:lstStyle/>
          <a:p>
            <a:pPr marL="12700">
              <a:lnSpc>
                <a:spcPts val="1939"/>
              </a:lnSpc>
              <a:spcBef>
                <a:spcPts val="97"/>
              </a:spcBef>
            </a:pPr>
            <a:r>
              <a:rPr sz="1800" b="1" spc="-50" dirty="0">
                <a:latin typeface="Arial"/>
                <a:cs typeface="Arial"/>
              </a:rPr>
              <a:t>A</a:t>
            </a:r>
            <a:r>
              <a:rPr sz="1800" b="1" spc="0" dirty="0">
                <a:latin typeface="Arial"/>
                <a:cs typeface="Arial"/>
              </a:rPr>
              <a:t>tt</a:t>
            </a:r>
            <a:r>
              <a:rPr sz="1800" b="1" spc="14" dirty="0">
                <a:latin typeface="Arial"/>
                <a:cs typeface="Arial"/>
              </a:rPr>
              <a:t>i</a:t>
            </a:r>
            <a:r>
              <a:rPr sz="1800" b="1" spc="-29" dirty="0">
                <a:latin typeface="Arial"/>
                <a:cs typeface="Arial"/>
              </a:rPr>
              <a:t>v</a:t>
            </a:r>
            <a:r>
              <a:rPr sz="1800" b="1" spc="0" dirty="0">
                <a:latin typeface="Arial"/>
                <a:cs typeface="Arial"/>
              </a:rPr>
              <a:t>ità</a:t>
            </a:r>
            <a:r>
              <a:rPr sz="1800" b="1" spc="69" dirty="0">
                <a:latin typeface="Arial"/>
                <a:cs typeface="Arial"/>
              </a:rPr>
              <a:t> </a:t>
            </a:r>
            <a:r>
              <a:rPr sz="1800" b="1" spc="0" dirty="0">
                <a:latin typeface="Arial"/>
                <a:cs typeface="Arial"/>
              </a:rPr>
              <a:t>con </a:t>
            </a:r>
            <a:r>
              <a:rPr sz="1800" b="1" spc="-39" dirty="0">
                <a:latin typeface="Arial"/>
                <a:cs typeface="Arial"/>
              </a:rPr>
              <a:t>v</a:t>
            </a:r>
            <a:r>
              <a:rPr sz="1800" b="1" spc="0" dirty="0">
                <a:latin typeface="Arial"/>
                <a:cs typeface="Arial"/>
              </a:rPr>
              <a:t>alutazi</a:t>
            </a:r>
            <a:r>
              <a:rPr sz="1800" b="1" spc="4" dirty="0">
                <a:latin typeface="Arial"/>
                <a:cs typeface="Arial"/>
              </a:rPr>
              <a:t>o</a:t>
            </a:r>
            <a:r>
              <a:rPr sz="1800" b="1" spc="0" dirty="0">
                <a:latin typeface="Arial"/>
                <a:cs typeface="Arial"/>
              </a:rPr>
              <a:t>ne</a:t>
            </a:r>
            <a:r>
              <a:rPr sz="1800" b="1" spc="44" dirty="0">
                <a:latin typeface="Arial"/>
                <a:cs typeface="Arial"/>
              </a:rPr>
              <a:t> </a:t>
            </a:r>
            <a:r>
              <a:rPr sz="1800" b="1" spc="0" dirty="0">
                <a:latin typeface="Arial"/>
                <a:cs typeface="Arial"/>
              </a:rPr>
              <a:t>del pro</a:t>
            </a:r>
            <a:r>
              <a:rPr sz="1800" b="1" spc="4" dirty="0">
                <a:latin typeface="Arial"/>
                <a:cs typeface="Arial"/>
              </a:rPr>
              <a:t>g</a:t>
            </a:r>
            <a:r>
              <a:rPr sz="1800" b="1" spc="0" dirty="0">
                <a:latin typeface="Arial"/>
                <a:cs typeface="Arial"/>
              </a:rPr>
              <a:t>etto</a:t>
            </a:r>
            <a:endParaRPr sz="1800">
              <a:latin typeface="Arial"/>
              <a:cs typeface="Arial"/>
            </a:endParaRPr>
          </a:p>
        </p:txBody>
      </p:sp>
      <p:sp>
        <p:nvSpPr>
          <p:cNvPr id="9" name="object 9"/>
          <p:cNvSpPr txBox="1"/>
          <p:nvPr/>
        </p:nvSpPr>
        <p:spPr>
          <a:xfrm>
            <a:off x="11273409" y="114489"/>
            <a:ext cx="2122867"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5</a:t>
            </a:r>
            <a:r>
              <a:rPr sz="1800" b="1" spc="4" dirty="0">
                <a:latin typeface="Arial"/>
                <a:cs typeface="Arial"/>
              </a:rPr>
              <a:t>.</a:t>
            </a:r>
            <a:r>
              <a:rPr sz="1800" b="1" spc="0" dirty="0">
                <a:latin typeface="Arial"/>
                <a:cs typeface="Arial"/>
              </a:rPr>
              <a:t>3</a:t>
            </a:r>
            <a:endParaRPr sz="1800">
              <a:latin typeface="Arial"/>
              <a:cs typeface="Arial"/>
            </a:endParaRPr>
          </a:p>
        </p:txBody>
      </p:sp>
      <p:sp>
        <p:nvSpPr>
          <p:cNvPr id="8" name="object 8"/>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550"/>
              </a:lnSpc>
              <a:spcBef>
                <a:spcPts val="28"/>
              </a:spcBef>
            </a:pPr>
            <a:endParaRPr sz="550"/>
          </a:p>
          <a:p>
            <a:pPr marL="1004620">
              <a:lnSpc>
                <a:spcPct val="95825"/>
              </a:lnSpc>
              <a:spcBef>
                <a:spcPts val="1000"/>
              </a:spcBef>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90499" marR="179939" algn="just">
              <a:lnSpc>
                <a:spcPts val="1149"/>
              </a:lnSpc>
              <a:spcBef>
                <a:spcPts val="1062"/>
              </a:spcBef>
            </a:pPr>
            <a:r>
              <a:rPr sz="1000" spc="0" dirty="0">
                <a:latin typeface="Arial"/>
                <a:cs typeface="Arial"/>
              </a:rPr>
              <a:t>[</a:t>
            </a:r>
            <a:r>
              <a:rPr sz="1000" spc="4" dirty="0">
                <a:latin typeface="Arial"/>
                <a:cs typeface="Arial"/>
              </a:rPr>
              <a:t>G</a:t>
            </a:r>
            <a:r>
              <a:rPr sz="1000" spc="0" dirty="0">
                <a:latin typeface="Arial"/>
                <a:cs typeface="Arial"/>
              </a:rPr>
              <a:t>.1.5.3]</a:t>
            </a:r>
            <a:r>
              <a:rPr sz="1000" spc="12" dirty="0">
                <a:latin typeface="Arial"/>
                <a:cs typeface="Arial"/>
              </a:rPr>
              <a:t> </a:t>
            </a:r>
            <a:r>
              <a:rPr sz="1000" spc="0" dirty="0">
                <a:latin typeface="Arial"/>
                <a:cs typeface="Arial"/>
              </a:rPr>
              <a:t>at</a:t>
            </a:r>
            <a:r>
              <a:rPr sz="1000" spc="-4" dirty="0">
                <a:latin typeface="Arial"/>
                <a:cs typeface="Arial"/>
              </a:rPr>
              <a:t>tivi</a:t>
            </a:r>
            <a:r>
              <a:rPr sz="1000" spc="0" dirty="0">
                <a:latin typeface="Arial"/>
                <a:cs typeface="Arial"/>
              </a:rPr>
              <a:t>tà</a:t>
            </a:r>
            <a:r>
              <a:rPr sz="1000" spc="22"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g</a:t>
            </a:r>
            <a:r>
              <a:rPr sz="1000" spc="0" dirty="0">
                <a:latin typeface="Arial"/>
                <a:cs typeface="Arial"/>
              </a:rPr>
              <a:t>g</a:t>
            </a:r>
            <a:r>
              <a:rPr sz="1000" spc="-4" dirty="0">
                <a:latin typeface="Arial"/>
                <a:cs typeface="Arial"/>
              </a:rPr>
              <a:t>e</a:t>
            </a:r>
            <a:r>
              <a:rPr sz="1000" spc="0" dirty="0">
                <a:latin typeface="Arial"/>
                <a:cs typeface="Arial"/>
              </a:rPr>
              <a:t>tta</a:t>
            </a:r>
            <a:r>
              <a:rPr sz="1000" spc="12" dirty="0">
                <a:latin typeface="Arial"/>
                <a:cs typeface="Arial"/>
              </a:rPr>
              <a:t> </a:t>
            </a:r>
            <a:r>
              <a:rPr sz="1000" spc="4" dirty="0">
                <a:latin typeface="Arial"/>
                <a:cs typeface="Arial"/>
              </a:rPr>
              <a:t>i</a:t>
            </a:r>
            <a:r>
              <a:rPr sz="1000" spc="0" dirty="0">
                <a:latin typeface="Arial"/>
                <a:cs typeface="Arial"/>
              </a:rPr>
              <a:t>l</a:t>
            </a:r>
            <a:r>
              <a:rPr sz="1000" spc="56" dirty="0">
                <a:latin typeface="Arial"/>
                <a:cs typeface="Arial"/>
              </a:rPr>
              <a:t> </a:t>
            </a:r>
            <a:r>
              <a:rPr sz="1000" spc="4" dirty="0">
                <a:latin typeface="Arial"/>
                <a:cs typeface="Arial"/>
              </a:rPr>
              <a:t>c</a:t>
            </a:r>
            <a:r>
              <a:rPr sz="1000" spc="0" dirty="0">
                <a:latin typeface="Arial"/>
                <a:cs typeface="Arial"/>
              </a:rPr>
              <a:t>ui</a:t>
            </a:r>
            <a:r>
              <a:rPr sz="1000" spc="33" dirty="0">
                <a:latin typeface="Arial"/>
                <a:cs typeface="Arial"/>
              </a:rPr>
              <a:t> </a:t>
            </a:r>
            <a:r>
              <a:rPr sz="1000" spc="0" dirty="0">
                <a:latin typeface="Arial"/>
                <a:cs typeface="Arial"/>
              </a:rPr>
              <a:t>proge</a:t>
            </a:r>
            <a:r>
              <a:rPr sz="1000" spc="-4" dirty="0">
                <a:latin typeface="Arial"/>
                <a:cs typeface="Arial"/>
              </a:rPr>
              <a:t>t</a:t>
            </a:r>
            <a:r>
              <a:rPr sz="1000" spc="0" dirty="0">
                <a:latin typeface="Arial"/>
                <a:cs typeface="Arial"/>
              </a:rPr>
              <a:t>to</a:t>
            </a:r>
            <a:r>
              <a:rPr sz="1000" spc="14"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 è</a:t>
            </a:r>
            <a:r>
              <a:rPr sz="1000" spc="55" dirty="0">
                <a:latin typeface="Arial"/>
                <a:cs typeface="Arial"/>
              </a:rPr>
              <a:t> </a:t>
            </a:r>
            <a:r>
              <a:rPr sz="1000" spc="-4" dirty="0">
                <a:latin typeface="Arial"/>
                <a:cs typeface="Arial"/>
              </a:rPr>
              <a:t>v</a:t>
            </a:r>
            <a:r>
              <a:rPr sz="1000" spc="9" dirty="0">
                <a:latin typeface="Arial"/>
                <a:cs typeface="Arial"/>
              </a:rPr>
              <a:t>a</a:t>
            </a:r>
            <a:r>
              <a:rPr sz="1000" spc="-4" dirty="0">
                <a:latin typeface="Arial"/>
                <a:cs typeface="Arial"/>
              </a:rPr>
              <a:t>l</a:t>
            </a:r>
            <a:r>
              <a:rPr sz="1000" spc="0" dirty="0">
                <a:latin typeface="Arial"/>
                <a:cs typeface="Arial"/>
              </a:rPr>
              <a:t>ut</a:t>
            </a:r>
            <a:r>
              <a:rPr sz="1000" spc="-4" dirty="0">
                <a:latin typeface="Arial"/>
                <a:cs typeface="Arial"/>
              </a:rPr>
              <a:t>a</a:t>
            </a:r>
            <a:r>
              <a:rPr sz="1000" spc="0" dirty="0">
                <a:latin typeface="Arial"/>
                <a:cs typeface="Arial"/>
              </a:rPr>
              <a:t>to,</a:t>
            </a:r>
            <a:r>
              <a:rPr sz="1000" spc="13" dirty="0">
                <a:latin typeface="Arial"/>
                <a:cs typeface="Arial"/>
              </a:rPr>
              <a:t> </a:t>
            </a:r>
            <a:r>
              <a:rPr sz="1000" spc="0" dirty="0">
                <a:latin typeface="Arial"/>
                <a:cs typeface="Arial"/>
              </a:rPr>
              <a:t>a</a:t>
            </a:r>
            <a:r>
              <a:rPr sz="1000" spc="-4" dirty="0">
                <a:latin typeface="Arial"/>
                <a:cs typeface="Arial"/>
              </a:rPr>
              <a:t>n</a:t>
            </a:r>
            <a:r>
              <a:rPr sz="1000" spc="4" dirty="0">
                <a:latin typeface="Arial"/>
                <a:cs typeface="Arial"/>
              </a:rPr>
              <a:t>c</a:t>
            </a:r>
            <a:r>
              <a:rPr sz="1000" spc="0" dirty="0">
                <a:latin typeface="Arial"/>
                <a:cs typeface="Arial"/>
              </a:rPr>
              <a:t>he</a:t>
            </a:r>
            <a:r>
              <a:rPr sz="1000" spc="23" dirty="0">
                <a:latin typeface="Arial"/>
                <a:cs typeface="Arial"/>
              </a:rPr>
              <a:t> </a:t>
            </a:r>
            <a:r>
              <a:rPr sz="1000" spc="-4" dirty="0">
                <a:latin typeface="Arial"/>
                <a:cs typeface="Arial"/>
              </a:rPr>
              <a:t>in </a:t>
            </a:r>
            <a:endParaRPr sz="1000">
              <a:latin typeface="Arial"/>
              <a:cs typeface="Arial"/>
            </a:endParaRPr>
          </a:p>
          <a:p>
            <a:pPr marL="190499" marR="179939" algn="just">
              <a:lnSpc>
                <a:spcPts val="1149"/>
              </a:lnSpc>
              <a:spcBef>
                <a:spcPts val="134"/>
              </a:spcBef>
            </a:pPr>
            <a:r>
              <a:rPr sz="1000" spc="0" dirty="0">
                <a:latin typeface="Arial"/>
                <a:cs typeface="Arial"/>
              </a:rPr>
              <a:t>d</a:t>
            </a:r>
            <a:r>
              <a:rPr sz="1000" spc="-4" dirty="0">
                <a:latin typeface="Arial"/>
                <a:cs typeface="Arial"/>
              </a:rPr>
              <a:t>e</a:t>
            </a:r>
            <a:r>
              <a:rPr sz="1000" spc="4" dirty="0">
                <a:latin typeface="Arial"/>
                <a:cs typeface="Arial"/>
              </a:rPr>
              <a:t>r</a:t>
            </a:r>
            <a:r>
              <a:rPr sz="1000" spc="0" dirty="0">
                <a:latin typeface="Arial"/>
                <a:cs typeface="Arial"/>
              </a:rPr>
              <a:t>o</a:t>
            </a:r>
            <a:r>
              <a:rPr sz="1000" spc="-4" dirty="0">
                <a:latin typeface="Arial"/>
                <a:cs typeface="Arial"/>
              </a:rPr>
              <a:t>g</a:t>
            </a:r>
            <a:r>
              <a:rPr sz="1000" spc="0" dirty="0">
                <a:latin typeface="Arial"/>
                <a:cs typeface="Arial"/>
              </a:rPr>
              <a:t>a,</a:t>
            </a:r>
            <a:r>
              <a:rPr sz="1000" spc="-48" dirty="0">
                <a:latin typeface="Arial"/>
                <a:cs typeface="Arial"/>
              </a:rPr>
              <a:t> </a:t>
            </a:r>
            <a:r>
              <a:rPr sz="1000" spc="0" dirty="0">
                <a:latin typeface="Arial"/>
                <a:cs typeface="Arial"/>
              </a:rPr>
              <a:t>dal</a:t>
            </a:r>
            <a:r>
              <a:rPr sz="1000" spc="-18" dirty="0">
                <a:latin typeface="Arial"/>
                <a:cs typeface="Arial"/>
              </a:rPr>
              <a:t> </a:t>
            </a:r>
            <a:r>
              <a:rPr sz="1000" spc="0" dirty="0">
                <a:latin typeface="Arial"/>
                <a:cs typeface="Arial"/>
              </a:rPr>
              <a:t>Corpo</a:t>
            </a:r>
            <a:r>
              <a:rPr sz="1000" spc="-32" dirty="0">
                <a:latin typeface="Arial"/>
                <a:cs typeface="Arial"/>
              </a:rPr>
              <a:t> </a:t>
            </a:r>
            <a:r>
              <a:rPr sz="1000" spc="0" dirty="0">
                <a:latin typeface="Arial"/>
                <a:cs typeface="Arial"/>
              </a:rPr>
              <a:t>Na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a</a:t>
            </a:r>
            <a:r>
              <a:rPr sz="1000" spc="-4" dirty="0">
                <a:latin typeface="Arial"/>
                <a:cs typeface="Arial"/>
              </a:rPr>
              <a:t>l</a:t>
            </a:r>
            <a:r>
              <a:rPr sz="1000" spc="0" dirty="0">
                <a:latin typeface="Arial"/>
                <a:cs typeface="Arial"/>
              </a:rPr>
              <a:t>e</a:t>
            </a:r>
            <a:r>
              <a:rPr sz="1000" spc="-9" dirty="0">
                <a:latin typeface="Arial"/>
                <a:cs typeface="Arial"/>
              </a:rPr>
              <a:t> </a:t>
            </a:r>
            <a:r>
              <a:rPr sz="1000" spc="0" dirty="0">
                <a:latin typeface="Arial"/>
                <a:cs typeface="Arial"/>
              </a:rPr>
              <a:t>dei</a:t>
            </a:r>
            <a:r>
              <a:rPr sz="1000" spc="-18" dirty="0">
                <a:latin typeface="Arial"/>
                <a:cs typeface="Arial"/>
              </a:rPr>
              <a:t> </a:t>
            </a:r>
            <a:r>
              <a:rPr sz="1000" spc="-4" dirty="0">
                <a:latin typeface="Arial"/>
                <a:cs typeface="Arial"/>
              </a:rPr>
              <a:t>Vi</a:t>
            </a:r>
            <a:r>
              <a:rPr sz="1000" spc="0" dirty="0">
                <a:latin typeface="Arial"/>
                <a:cs typeface="Arial"/>
              </a:rPr>
              <a:t>g</a:t>
            </a:r>
            <a:r>
              <a:rPr sz="1000" spc="-4" dirty="0">
                <a:latin typeface="Arial"/>
                <a:cs typeface="Arial"/>
              </a:rPr>
              <a:t>il</a:t>
            </a:r>
            <a:r>
              <a:rPr sz="1000" spc="0" dirty="0">
                <a:latin typeface="Arial"/>
                <a:cs typeface="Arial"/>
              </a:rPr>
              <a:t>i</a:t>
            </a:r>
            <a:r>
              <a:rPr sz="1000" spc="8" dirty="0">
                <a:latin typeface="Arial"/>
                <a:cs typeface="Arial"/>
              </a:rPr>
              <a:t> </a:t>
            </a:r>
            <a:r>
              <a:rPr sz="1000" spc="0" dirty="0">
                <a:latin typeface="Arial"/>
                <a:cs typeface="Arial"/>
              </a:rPr>
              <a:t>del</a:t>
            </a:r>
            <a:r>
              <a:rPr sz="1000" spc="-8" dirty="0">
                <a:latin typeface="Arial"/>
                <a:cs typeface="Arial"/>
              </a:rPr>
              <a:t> </a:t>
            </a:r>
            <a:r>
              <a:rPr sz="1000" spc="0" dirty="0">
                <a:latin typeface="Arial"/>
                <a:cs typeface="Arial"/>
              </a:rPr>
              <a:t>Fu</a:t>
            </a:r>
            <a:r>
              <a:rPr sz="1000" spc="-4" dirty="0">
                <a:latin typeface="Arial"/>
                <a:cs typeface="Arial"/>
              </a:rPr>
              <a:t>o</a:t>
            </a:r>
            <a:r>
              <a:rPr sz="1000" spc="4" dirty="0">
                <a:latin typeface="Arial"/>
                <a:cs typeface="Arial"/>
              </a:rPr>
              <a:t>c</a:t>
            </a:r>
            <a:r>
              <a:rPr sz="1000" spc="0" dirty="0">
                <a:latin typeface="Arial"/>
                <a:cs typeface="Arial"/>
              </a:rPr>
              <a:t>o.</a:t>
            </a:r>
            <a:endParaRPr sz="1000">
              <a:latin typeface="Arial"/>
              <a:cs typeface="Arial"/>
            </a:endParaRPr>
          </a:p>
          <a:p>
            <a:pPr marL="190499" marR="179093" algn="just">
              <a:lnSpc>
                <a:spcPts val="1149"/>
              </a:lnSpc>
              <a:spcBef>
                <a:spcPts val="134"/>
              </a:spcBef>
            </a:pPr>
            <a:r>
              <a:rPr sz="1000" spc="0" dirty="0">
                <a:latin typeface="Arial"/>
                <a:cs typeface="Arial"/>
              </a:rPr>
              <a:t>[</a:t>
            </a:r>
            <a:r>
              <a:rPr sz="1000" spc="4" dirty="0">
                <a:latin typeface="Arial"/>
                <a:cs typeface="Arial"/>
              </a:rPr>
              <a:t>G</a:t>
            </a:r>
            <a:r>
              <a:rPr sz="1000" spc="0" dirty="0">
                <a:latin typeface="Arial"/>
                <a:cs typeface="Arial"/>
              </a:rPr>
              <a:t>.1.5.3-</a:t>
            </a:r>
            <a:r>
              <a:rPr sz="1000" spc="13" dirty="0">
                <a:latin typeface="Arial"/>
                <a:cs typeface="Arial"/>
              </a:rPr>
              <a:t> </a:t>
            </a:r>
            <a:r>
              <a:rPr sz="1000" spc="0" dirty="0">
                <a:latin typeface="Arial"/>
                <a:cs typeface="Arial"/>
              </a:rPr>
              <a:t>Not</a:t>
            </a:r>
            <a:r>
              <a:rPr sz="1000" spc="-4" dirty="0">
                <a:latin typeface="Arial"/>
                <a:cs typeface="Arial"/>
              </a:rPr>
              <a:t>a</a:t>
            </a:r>
            <a:r>
              <a:rPr sz="1000" spc="0" dirty="0">
                <a:latin typeface="Arial"/>
                <a:cs typeface="Arial"/>
              </a:rPr>
              <a:t>]</a:t>
            </a:r>
            <a:r>
              <a:rPr sz="1000" spc="23"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n</a:t>
            </a:r>
            <a:r>
              <a:rPr sz="1000" spc="0" dirty="0">
                <a:latin typeface="Arial"/>
                <a:cs typeface="Arial"/>
              </a:rPr>
              <a:t>o</a:t>
            </a:r>
            <a:r>
              <a:rPr sz="1000" spc="24"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4" dirty="0">
                <a:latin typeface="Arial"/>
                <a:cs typeface="Arial"/>
              </a:rPr>
              <a:t>l</a:t>
            </a:r>
            <a:r>
              <a:rPr sz="1000" spc="0" dirty="0">
                <a:latin typeface="Arial"/>
                <a:cs typeface="Arial"/>
              </a:rPr>
              <a:t>u</a:t>
            </a:r>
            <a:r>
              <a:rPr sz="1000" spc="4" dirty="0">
                <a:latin typeface="Arial"/>
                <a:cs typeface="Arial"/>
              </a:rPr>
              <a:t>s</a:t>
            </a:r>
            <a:r>
              <a:rPr sz="1000" spc="0" dirty="0">
                <a:latin typeface="Arial"/>
                <a:cs typeface="Arial"/>
              </a:rPr>
              <a:t>e</a:t>
            </a:r>
            <a:r>
              <a:rPr sz="1000" spc="16" dirty="0">
                <a:latin typeface="Arial"/>
                <a:cs typeface="Arial"/>
              </a:rPr>
              <a:t> </a:t>
            </a:r>
            <a:r>
              <a:rPr sz="1000" spc="0" dirty="0">
                <a:latin typeface="Arial"/>
                <a:cs typeface="Arial"/>
              </a:rPr>
              <a:t>n</a:t>
            </a:r>
            <a:r>
              <a:rPr sz="1000" spc="-4" dirty="0">
                <a:latin typeface="Arial"/>
                <a:cs typeface="Arial"/>
              </a:rPr>
              <a:t>ell</a:t>
            </a:r>
            <a:r>
              <a:rPr sz="1000" spc="0" dirty="0">
                <a:latin typeface="Arial"/>
                <a:cs typeface="Arial"/>
              </a:rPr>
              <a:t>a</a:t>
            </a:r>
            <a:r>
              <a:rPr sz="1000" spc="26" dirty="0">
                <a:latin typeface="Arial"/>
                <a:cs typeface="Arial"/>
              </a:rPr>
              <a:t> </a:t>
            </a:r>
            <a:r>
              <a:rPr sz="1000" spc="0" dirty="0">
                <a:latin typeface="Arial"/>
                <a:cs typeface="Arial"/>
              </a:rPr>
              <a:t>d</a:t>
            </a:r>
            <a:r>
              <a:rPr sz="1000" spc="-4" dirty="0">
                <a:latin typeface="Arial"/>
                <a:cs typeface="Arial"/>
              </a:rPr>
              <a:t>e</a:t>
            </a:r>
            <a:r>
              <a:rPr sz="1000" spc="9" dirty="0">
                <a:latin typeface="Arial"/>
                <a:cs typeface="Arial"/>
              </a:rPr>
              <a:t>f</a:t>
            </a:r>
            <a:r>
              <a:rPr sz="1000" spc="-4" dirty="0">
                <a:latin typeface="Arial"/>
                <a:cs typeface="Arial"/>
              </a:rPr>
              <a:t>i</a:t>
            </a:r>
            <a:r>
              <a:rPr sz="1000" spc="0" dirty="0">
                <a:latin typeface="Arial"/>
                <a:cs typeface="Arial"/>
              </a:rPr>
              <a:t>n</a:t>
            </a:r>
            <a:r>
              <a:rPr sz="1000" spc="4" dirty="0">
                <a:latin typeface="Arial"/>
                <a:cs typeface="Arial"/>
              </a:rPr>
              <a:t>i</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 </a:t>
            </a:r>
            <a:r>
              <a:rPr sz="1000" spc="4" dirty="0">
                <a:latin typeface="Arial"/>
                <a:cs typeface="Arial"/>
              </a:rPr>
              <a:t>s</a:t>
            </a:r>
            <a:r>
              <a:rPr sz="1000" spc="-4" dirty="0">
                <a:latin typeface="Arial"/>
                <a:cs typeface="Arial"/>
              </a:rPr>
              <a:t>i</a:t>
            </a:r>
            <a:r>
              <a:rPr sz="1000" spc="0" dirty="0">
                <a:latin typeface="Arial"/>
                <a:cs typeface="Arial"/>
              </a:rPr>
              <a:t>a</a:t>
            </a:r>
            <a:r>
              <a:rPr sz="1000" spc="44" dirty="0">
                <a:latin typeface="Arial"/>
                <a:cs typeface="Arial"/>
              </a:rPr>
              <a:t> </a:t>
            </a:r>
            <a:r>
              <a:rPr sz="1000" spc="-4" dirty="0">
                <a:latin typeface="Arial"/>
                <a:cs typeface="Arial"/>
              </a:rPr>
              <a:t>l</a:t>
            </a:r>
            <a:r>
              <a:rPr sz="1000" spc="0" dirty="0">
                <a:latin typeface="Arial"/>
                <a:cs typeface="Arial"/>
              </a:rPr>
              <a:t>e</a:t>
            </a:r>
            <a:r>
              <a:rPr sz="1000" spc="49" dirty="0">
                <a:latin typeface="Arial"/>
                <a:cs typeface="Arial"/>
              </a:rPr>
              <a:t> </a:t>
            </a:r>
            <a:r>
              <a:rPr sz="1000" spc="0" dirty="0">
                <a:latin typeface="Arial"/>
                <a:cs typeface="Arial"/>
              </a:rPr>
              <a:t>at</a:t>
            </a:r>
            <a:r>
              <a:rPr sz="1000" spc="-4" dirty="0">
                <a:latin typeface="Arial"/>
                <a:cs typeface="Arial"/>
              </a:rPr>
              <a:t>ti</a:t>
            </a:r>
            <a:r>
              <a:rPr sz="1000" spc="4" dirty="0">
                <a:latin typeface="Arial"/>
                <a:cs typeface="Arial"/>
              </a:rPr>
              <a:t>v</a:t>
            </a:r>
            <a:r>
              <a:rPr sz="1000" spc="-4" dirty="0">
                <a:latin typeface="Arial"/>
                <a:cs typeface="Arial"/>
              </a:rPr>
              <a:t>i</a:t>
            </a:r>
            <a:r>
              <a:rPr sz="1000" spc="0" dirty="0">
                <a:latin typeface="Arial"/>
                <a:cs typeface="Arial"/>
              </a:rPr>
              <a:t>tà</a:t>
            </a:r>
            <a:r>
              <a:rPr sz="1000" spc="18"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g</a:t>
            </a:r>
            <a:r>
              <a:rPr sz="1000" spc="0" dirty="0">
                <a:latin typeface="Arial"/>
                <a:cs typeface="Arial"/>
              </a:rPr>
              <a:t>g</a:t>
            </a:r>
            <a:r>
              <a:rPr sz="1000" spc="-4" dirty="0">
                <a:latin typeface="Arial"/>
                <a:cs typeface="Arial"/>
              </a:rPr>
              <a:t>e</a:t>
            </a:r>
            <a:r>
              <a:rPr sz="1000" spc="0" dirty="0">
                <a:latin typeface="Arial"/>
                <a:cs typeface="Arial"/>
              </a:rPr>
              <a:t>tte</a:t>
            </a:r>
            <a:r>
              <a:rPr sz="1000" spc="9" dirty="0">
                <a:latin typeface="Arial"/>
                <a:cs typeface="Arial"/>
              </a:rPr>
              <a:t> </a:t>
            </a:r>
            <a:r>
              <a:rPr sz="1000" spc="0" dirty="0">
                <a:latin typeface="Arial"/>
                <a:cs typeface="Arial"/>
              </a:rPr>
              <a:t>di </a:t>
            </a:r>
            <a:endParaRPr sz="1000">
              <a:latin typeface="Arial"/>
              <a:cs typeface="Arial"/>
            </a:endParaRPr>
          </a:p>
          <a:p>
            <a:pPr marL="190499" marR="179093" algn="just">
              <a:lnSpc>
                <a:spcPts val="1149"/>
              </a:lnSpc>
              <a:spcBef>
                <a:spcPts val="134"/>
              </a:spcBef>
            </a:pPr>
            <a:r>
              <a:rPr sz="1000" spc="4" dirty="0">
                <a:latin typeface="Arial"/>
                <a:cs typeface="Arial"/>
              </a:rPr>
              <a:t>c</a:t>
            </a:r>
            <a:r>
              <a:rPr sz="1000" spc="0" dirty="0">
                <a:latin typeface="Arial"/>
                <a:cs typeface="Arial"/>
              </a:rPr>
              <a:t>at</a:t>
            </a:r>
            <a:r>
              <a:rPr sz="1000" spc="-4" dirty="0">
                <a:latin typeface="Arial"/>
                <a:cs typeface="Arial"/>
              </a:rPr>
              <a:t>e</a:t>
            </a:r>
            <a:r>
              <a:rPr sz="1000" spc="0" dirty="0">
                <a:latin typeface="Arial"/>
                <a:cs typeface="Arial"/>
              </a:rPr>
              <a:t>g</a:t>
            </a:r>
            <a:r>
              <a:rPr sz="1000" spc="-4" dirty="0">
                <a:latin typeface="Arial"/>
                <a:cs typeface="Arial"/>
              </a:rPr>
              <a:t>o</a:t>
            </a:r>
            <a:r>
              <a:rPr sz="1000" spc="4" dirty="0">
                <a:latin typeface="Arial"/>
                <a:cs typeface="Arial"/>
              </a:rPr>
              <a:t>r</a:t>
            </a:r>
            <a:r>
              <a:rPr sz="1000" spc="-4" dirty="0">
                <a:latin typeface="Arial"/>
                <a:cs typeface="Arial"/>
              </a:rPr>
              <a:t>i</a:t>
            </a:r>
            <a:r>
              <a:rPr sz="1000" spc="0" dirty="0">
                <a:latin typeface="Arial"/>
                <a:cs typeface="Arial"/>
              </a:rPr>
              <a:t>a</a:t>
            </a:r>
            <a:r>
              <a:rPr sz="1000" spc="11" dirty="0">
                <a:latin typeface="Arial"/>
                <a:cs typeface="Arial"/>
              </a:rPr>
              <a:t> </a:t>
            </a:r>
            <a:r>
              <a:rPr sz="1000" spc="0" dirty="0">
                <a:latin typeface="Arial"/>
                <a:cs typeface="Arial"/>
              </a:rPr>
              <a:t>B</a:t>
            </a:r>
            <a:r>
              <a:rPr sz="1000" spc="41" dirty="0">
                <a:latin typeface="Arial"/>
                <a:cs typeface="Arial"/>
              </a:rPr>
              <a:t> </a:t>
            </a:r>
            <a:r>
              <a:rPr sz="1000" spc="0" dirty="0">
                <a:latin typeface="Arial"/>
                <a:cs typeface="Arial"/>
              </a:rPr>
              <a:t>o</a:t>
            </a:r>
            <a:r>
              <a:rPr sz="1000" spc="47" dirty="0">
                <a:latin typeface="Arial"/>
                <a:cs typeface="Arial"/>
              </a:rPr>
              <a:t> </a:t>
            </a:r>
            <a:r>
              <a:rPr sz="1000" spc="0" dirty="0">
                <a:latin typeface="Arial"/>
                <a:cs typeface="Arial"/>
              </a:rPr>
              <a:t>C</a:t>
            </a:r>
            <a:r>
              <a:rPr sz="1000" spc="45"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ll</a:t>
            </a:r>
            <a:r>
              <a:rPr sz="1000" spc="-4" dirty="0">
                <a:latin typeface="Arial"/>
                <a:cs typeface="Arial"/>
              </a:rPr>
              <a:t>’</a:t>
            </a:r>
            <a:r>
              <a:rPr sz="1000" spc="0" dirty="0">
                <a:latin typeface="Arial"/>
                <a:cs typeface="Arial"/>
              </a:rPr>
              <a:t>a</a:t>
            </a:r>
            <a:r>
              <a:rPr sz="1000" spc="4" dirty="0">
                <a:latin typeface="Arial"/>
                <a:cs typeface="Arial"/>
              </a:rPr>
              <a:t>l</a:t>
            </a:r>
            <a:r>
              <a:rPr sz="1000" spc="-4" dirty="0">
                <a:latin typeface="Arial"/>
                <a:cs typeface="Arial"/>
              </a:rPr>
              <a:t>l</a:t>
            </a:r>
            <a:r>
              <a:rPr sz="1000" spc="0" dirty="0">
                <a:latin typeface="Arial"/>
                <a:cs typeface="Arial"/>
              </a:rPr>
              <a:t>e</a:t>
            </a:r>
            <a:r>
              <a:rPr sz="1000" spc="-4" dirty="0">
                <a:latin typeface="Arial"/>
                <a:cs typeface="Arial"/>
              </a:rPr>
              <a:t>g</a:t>
            </a:r>
            <a:r>
              <a:rPr sz="1000" spc="9" dirty="0">
                <a:latin typeface="Arial"/>
                <a:cs typeface="Arial"/>
              </a:rPr>
              <a:t>a</a:t>
            </a:r>
            <a:r>
              <a:rPr sz="1000" spc="0" dirty="0">
                <a:latin typeface="Arial"/>
                <a:cs typeface="Arial"/>
              </a:rPr>
              <a:t>to III</a:t>
            </a:r>
            <a:r>
              <a:rPr sz="1000" spc="44" dirty="0">
                <a:latin typeface="Arial"/>
                <a:cs typeface="Arial"/>
              </a:rPr>
              <a:t> </a:t>
            </a:r>
            <a:r>
              <a:rPr sz="1000" spc="0" dirty="0">
                <a:latin typeface="Arial"/>
                <a:cs typeface="Arial"/>
              </a:rPr>
              <a:t>del</a:t>
            </a:r>
            <a:r>
              <a:rPr sz="1000" spc="34" dirty="0">
                <a:latin typeface="Arial"/>
                <a:cs typeface="Arial"/>
              </a:rPr>
              <a:t> </a:t>
            </a:r>
            <a:r>
              <a:rPr sz="1000" spc="14" dirty="0">
                <a:latin typeface="Arial"/>
                <a:cs typeface="Arial"/>
              </a:rPr>
              <a:t>D</a:t>
            </a:r>
            <a:r>
              <a:rPr sz="1000" spc="0" dirty="0">
                <a:latin typeface="Arial"/>
                <a:cs typeface="Arial"/>
              </a:rPr>
              <a:t>M</a:t>
            </a:r>
            <a:r>
              <a:rPr sz="1000" spc="37" dirty="0">
                <a:latin typeface="Arial"/>
                <a:cs typeface="Arial"/>
              </a:rPr>
              <a:t> </a:t>
            </a:r>
            <a:r>
              <a:rPr sz="1000" spc="0" dirty="0">
                <a:latin typeface="Arial"/>
                <a:cs typeface="Arial"/>
              </a:rPr>
              <a:t>7</a:t>
            </a:r>
            <a:r>
              <a:rPr sz="1000" spc="47" dirty="0">
                <a:latin typeface="Arial"/>
                <a:cs typeface="Arial"/>
              </a:rPr>
              <a:t> </a:t>
            </a:r>
            <a:r>
              <a:rPr sz="1000" spc="-4" dirty="0">
                <a:latin typeface="Arial"/>
                <a:cs typeface="Arial"/>
              </a:rPr>
              <a:t>A</a:t>
            </a:r>
            <a:r>
              <a:rPr sz="1000" spc="0" dirty="0">
                <a:latin typeface="Arial"/>
                <a:cs typeface="Arial"/>
              </a:rPr>
              <a:t>g</a:t>
            </a:r>
            <a:r>
              <a:rPr sz="1000" spc="-4" dirty="0">
                <a:latin typeface="Arial"/>
                <a:cs typeface="Arial"/>
              </a:rPr>
              <a:t>o</a:t>
            </a:r>
            <a:r>
              <a:rPr sz="1000" spc="4" dirty="0">
                <a:latin typeface="Arial"/>
                <a:cs typeface="Arial"/>
              </a:rPr>
              <a:t>s</a:t>
            </a:r>
            <a:r>
              <a:rPr sz="1000" spc="0" dirty="0">
                <a:latin typeface="Arial"/>
                <a:cs typeface="Arial"/>
              </a:rPr>
              <a:t>to</a:t>
            </a:r>
            <a:r>
              <a:rPr sz="1000" spc="21" dirty="0">
                <a:latin typeface="Arial"/>
                <a:cs typeface="Arial"/>
              </a:rPr>
              <a:t> </a:t>
            </a:r>
            <a:r>
              <a:rPr sz="1000" spc="0" dirty="0">
                <a:latin typeface="Arial"/>
                <a:cs typeface="Arial"/>
              </a:rPr>
              <a:t>2012,</a:t>
            </a:r>
            <a:r>
              <a:rPr sz="1000" spc="27" dirty="0">
                <a:latin typeface="Arial"/>
                <a:cs typeface="Arial"/>
              </a:rPr>
              <a:t> </a:t>
            </a:r>
            <a:r>
              <a:rPr sz="1000" spc="0" dirty="0">
                <a:latin typeface="Arial"/>
                <a:cs typeface="Arial"/>
              </a:rPr>
              <a:t>per</a:t>
            </a:r>
            <a:r>
              <a:rPr sz="1000" spc="43" dirty="0">
                <a:latin typeface="Arial"/>
                <a:cs typeface="Arial"/>
              </a:rPr>
              <a:t> </a:t>
            </a:r>
            <a:r>
              <a:rPr sz="1000" spc="-4" dirty="0">
                <a:latin typeface="Arial"/>
                <a:cs typeface="Arial"/>
              </a:rPr>
              <a:t>l</a:t>
            </a:r>
            <a:r>
              <a:rPr sz="1000" spc="0" dirty="0">
                <a:latin typeface="Arial"/>
                <a:cs typeface="Arial"/>
              </a:rPr>
              <a:t>e</a:t>
            </a:r>
            <a:r>
              <a:rPr sz="1000" spc="44" dirty="0">
                <a:latin typeface="Arial"/>
                <a:cs typeface="Arial"/>
              </a:rPr>
              <a:t> </a:t>
            </a:r>
            <a:r>
              <a:rPr sz="1000" spc="0" dirty="0">
                <a:latin typeface="Arial"/>
                <a:cs typeface="Arial"/>
              </a:rPr>
              <a:t>q</a:t>
            </a:r>
            <a:r>
              <a:rPr sz="1000" spc="-4" dirty="0">
                <a:latin typeface="Arial"/>
                <a:cs typeface="Arial"/>
              </a:rPr>
              <a:t>u</a:t>
            </a:r>
            <a:r>
              <a:rPr sz="1000" spc="0" dirty="0">
                <a:latin typeface="Arial"/>
                <a:cs typeface="Arial"/>
              </a:rPr>
              <a:t>a</a:t>
            </a:r>
            <a:r>
              <a:rPr sz="1000" spc="4" dirty="0">
                <a:latin typeface="Arial"/>
                <a:cs typeface="Arial"/>
              </a:rPr>
              <a:t>l</a:t>
            </a:r>
            <a:r>
              <a:rPr sz="1000" spc="0" dirty="0">
                <a:latin typeface="Arial"/>
                <a:cs typeface="Arial"/>
              </a:rPr>
              <a:t>i</a:t>
            </a:r>
            <a:r>
              <a:rPr sz="1000" spc="26" dirty="0">
                <a:latin typeface="Arial"/>
                <a:cs typeface="Arial"/>
              </a:rPr>
              <a:t> </a:t>
            </a:r>
            <a:r>
              <a:rPr sz="1000" spc="0" dirty="0">
                <a:latin typeface="Arial"/>
                <a:cs typeface="Arial"/>
              </a:rPr>
              <a:t>è </a:t>
            </a:r>
            <a:endParaRPr sz="1000">
              <a:latin typeface="Arial"/>
              <a:cs typeface="Arial"/>
            </a:endParaRPr>
          </a:p>
          <a:p>
            <a:pPr marL="190499" marR="179093" algn="just">
              <a:lnSpc>
                <a:spcPts val="1149"/>
              </a:lnSpc>
              <a:spcBef>
                <a:spcPts val="134"/>
              </a:spcBef>
            </a:pPr>
            <a:r>
              <a:rPr sz="1000" spc="0" dirty="0">
                <a:latin typeface="Arial"/>
                <a:cs typeface="Arial"/>
              </a:rPr>
              <a:t>pre</a:t>
            </a:r>
            <a:r>
              <a:rPr sz="1000" spc="-4" dirty="0">
                <a:latin typeface="Arial"/>
                <a:cs typeface="Arial"/>
              </a:rPr>
              <a:t>vi</a:t>
            </a:r>
            <a:r>
              <a:rPr sz="1000" spc="4" dirty="0">
                <a:latin typeface="Arial"/>
                <a:cs typeface="Arial"/>
              </a:rPr>
              <a:t>s</a:t>
            </a:r>
            <a:r>
              <a:rPr sz="1000" spc="0" dirty="0">
                <a:latin typeface="Arial"/>
                <a:cs typeface="Arial"/>
              </a:rPr>
              <a:t>ta</a:t>
            </a:r>
            <a:r>
              <a:rPr sz="1000" spc="-25" dirty="0">
                <a:latin typeface="Arial"/>
                <a:cs typeface="Arial"/>
              </a:rPr>
              <a:t> </a:t>
            </a:r>
            <a:r>
              <a:rPr sz="1000" spc="-4" dirty="0">
                <a:latin typeface="Arial"/>
                <a:cs typeface="Arial"/>
              </a:rPr>
              <a:t>l</a:t>
            </a:r>
            <a:r>
              <a:rPr sz="1000" spc="0" dirty="0">
                <a:latin typeface="Arial"/>
                <a:cs typeface="Arial"/>
              </a:rPr>
              <a:t>a</a:t>
            </a:r>
            <a:r>
              <a:rPr sz="1000" spc="-12" dirty="0">
                <a:latin typeface="Arial"/>
                <a:cs typeface="Arial"/>
              </a:rPr>
              <a:t> </a:t>
            </a:r>
            <a:r>
              <a:rPr sz="1000" spc="-4" dirty="0">
                <a:latin typeface="Arial"/>
                <a:cs typeface="Arial"/>
              </a:rPr>
              <a:t>v</a:t>
            </a:r>
            <a:r>
              <a:rPr sz="1000" spc="9" dirty="0">
                <a:latin typeface="Arial"/>
                <a:cs typeface="Arial"/>
              </a:rPr>
              <a:t>a</a:t>
            </a:r>
            <a:r>
              <a:rPr sz="1000" spc="-4" dirty="0">
                <a:latin typeface="Arial"/>
                <a:cs typeface="Arial"/>
              </a:rPr>
              <a:t>l</a:t>
            </a:r>
            <a:r>
              <a:rPr sz="1000" spc="0" dirty="0">
                <a:latin typeface="Arial"/>
                <a:cs typeface="Arial"/>
              </a:rPr>
              <a:t>ut</a:t>
            </a:r>
            <a:r>
              <a:rPr sz="1000" spc="4"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50" dirty="0">
                <a:latin typeface="Arial"/>
                <a:cs typeface="Arial"/>
              </a:rPr>
              <a:t> </a:t>
            </a:r>
            <a:r>
              <a:rPr sz="1000" spc="0" dirty="0">
                <a:latin typeface="Arial"/>
                <a:cs typeface="Arial"/>
              </a:rPr>
              <a:t>del</a:t>
            </a:r>
            <a:r>
              <a:rPr sz="1000" spc="-18" dirty="0">
                <a:latin typeface="Arial"/>
                <a:cs typeface="Arial"/>
              </a:rPr>
              <a:t> </a:t>
            </a:r>
            <a:r>
              <a:rPr sz="1000" spc="9" dirty="0">
                <a:latin typeface="Arial"/>
                <a:cs typeface="Arial"/>
              </a:rPr>
              <a:t>p</a:t>
            </a:r>
            <a:r>
              <a:rPr sz="1000" spc="4" dirty="0">
                <a:latin typeface="Arial"/>
                <a:cs typeface="Arial"/>
              </a:rPr>
              <a:t>r</a:t>
            </a:r>
            <a:r>
              <a:rPr sz="1000" spc="0" dirty="0">
                <a:latin typeface="Arial"/>
                <a:cs typeface="Arial"/>
              </a:rPr>
              <a:t>o</a:t>
            </a:r>
            <a:r>
              <a:rPr sz="1000" spc="-4" dirty="0">
                <a:latin typeface="Arial"/>
                <a:cs typeface="Arial"/>
              </a:rPr>
              <a:t>g</a:t>
            </a:r>
            <a:r>
              <a:rPr sz="1000" spc="0" dirty="0">
                <a:latin typeface="Arial"/>
                <a:cs typeface="Arial"/>
              </a:rPr>
              <a:t>et</a:t>
            </a:r>
            <a:r>
              <a:rPr sz="1000" spc="-4" dirty="0">
                <a:latin typeface="Arial"/>
                <a:cs typeface="Arial"/>
              </a:rPr>
              <a:t>t</a:t>
            </a:r>
            <a:r>
              <a:rPr sz="1000" spc="0" dirty="0">
                <a:latin typeface="Arial"/>
                <a:cs typeface="Arial"/>
              </a:rPr>
              <a:t>o</a:t>
            </a:r>
            <a:r>
              <a:rPr sz="1000" spc="-36"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53" dirty="0">
                <a:latin typeface="Arial"/>
                <a:cs typeface="Arial"/>
              </a:rPr>
              <a:t> </a:t>
            </a:r>
            <a:r>
              <a:rPr sz="1000" spc="4" dirty="0">
                <a:latin typeface="Arial"/>
                <a:cs typeface="Arial"/>
              </a:rPr>
              <a:t>c</a:t>
            </a:r>
            <a:r>
              <a:rPr sz="1000" spc="0" dirty="0">
                <a:latin typeface="Arial"/>
                <a:cs typeface="Arial"/>
              </a:rPr>
              <a:t>he</a:t>
            </a:r>
            <a:r>
              <a:rPr sz="1000" spc="-21" dirty="0">
                <a:latin typeface="Arial"/>
                <a:cs typeface="Arial"/>
              </a:rPr>
              <a:t> </a:t>
            </a:r>
            <a:r>
              <a:rPr sz="1000" spc="-4" dirty="0">
                <a:latin typeface="Arial"/>
                <a:cs typeface="Arial"/>
              </a:rPr>
              <a:t>l</a:t>
            </a:r>
            <a:r>
              <a:rPr sz="1000" spc="0" dirty="0">
                <a:latin typeface="Arial"/>
                <a:cs typeface="Arial"/>
              </a:rPr>
              <a:t>e</a:t>
            </a:r>
            <a:r>
              <a:rPr sz="1000" spc="-12" dirty="0">
                <a:latin typeface="Arial"/>
                <a:cs typeface="Arial"/>
              </a:rPr>
              <a:t> </a:t>
            </a:r>
            <a:r>
              <a:rPr sz="1000" spc="0" dirty="0">
                <a:latin typeface="Arial"/>
                <a:cs typeface="Arial"/>
              </a:rPr>
              <a:t>at</a:t>
            </a:r>
            <a:r>
              <a:rPr sz="1000" spc="-4" dirty="0">
                <a:latin typeface="Arial"/>
                <a:cs typeface="Arial"/>
              </a:rPr>
              <a:t>ti</a:t>
            </a:r>
            <a:r>
              <a:rPr sz="1000" spc="4" dirty="0">
                <a:latin typeface="Arial"/>
                <a:cs typeface="Arial"/>
              </a:rPr>
              <a:t>v</a:t>
            </a:r>
            <a:r>
              <a:rPr sz="1000" spc="-4" dirty="0">
                <a:latin typeface="Arial"/>
                <a:cs typeface="Arial"/>
              </a:rPr>
              <a:t>i</a:t>
            </a:r>
            <a:r>
              <a:rPr sz="1000" spc="0" dirty="0">
                <a:latin typeface="Arial"/>
                <a:cs typeface="Arial"/>
              </a:rPr>
              <a:t>tà</a:t>
            </a:r>
            <a:r>
              <a:rPr sz="1000" spc="-28"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g</a:t>
            </a:r>
            <a:r>
              <a:rPr sz="1000" spc="0" dirty="0">
                <a:latin typeface="Arial"/>
                <a:cs typeface="Arial"/>
              </a:rPr>
              <a:t>g</a:t>
            </a:r>
            <a:r>
              <a:rPr sz="1000" spc="-4" dirty="0">
                <a:latin typeface="Arial"/>
                <a:cs typeface="Arial"/>
              </a:rPr>
              <a:t>e</a:t>
            </a:r>
            <a:r>
              <a:rPr sz="1000" spc="0" dirty="0">
                <a:latin typeface="Arial"/>
                <a:cs typeface="Arial"/>
              </a:rPr>
              <a:t>tte</a:t>
            </a:r>
            <a:r>
              <a:rPr sz="1000" spc="-38" dirty="0">
                <a:latin typeface="Arial"/>
                <a:cs typeface="Arial"/>
              </a:rPr>
              <a:t> </a:t>
            </a:r>
            <a:r>
              <a:rPr sz="1000" spc="0" dirty="0">
                <a:latin typeface="Arial"/>
                <a:cs typeface="Arial"/>
              </a:rPr>
              <a:t>di </a:t>
            </a:r>
            <a:endParaRPr sz="1000">
              <a:latin typeface="Arial"/>
              <a:cs typeface="Arial"/>
            </a:endParaRPr>
          </a:p>
          <a:p>
            <a:pPr marL="190499" marR="179093" algn="just">
              <a:lnSpc>
                <a:spcPts val="1149"/>
              </a:lnSpc>
              <a:spcBef>
                <a:spcPts val="134"/>
              </a:spcBef>
            </a:pPr>
            <a:r>
              <a:rPr sz="1000" spc="4" dirty="0">
                <a:latin typeface="Arial"/>
                <a:cs typeface="Arial"/>
              </a:rPr>
              <a:t>c</a:t>
            </a:r>
            <a:r>
              <a:rPr sz="1000" spc="0" dirty="0">
                <a:latin typeface="Arial"/>
                <a:cs typeface="Arial"/>
              </a:rPr>
              <a:t>at</a:t>
            </a:r>
            <a:r>
              <a:rPr sz="1000" spc="-4" dirty="0">
                <a:latin typeface="Arial"/>
                <a:cs typeface="Arial"/>
              </a:rPr>
              <a:t>e</a:t>
            </a:r>
            <a:r>
              <a:rPr sz="1000" spc="0" dirty="0">
                <a:latin typeface="Arial"/>
                <a:cs typeface="Arial"/>
              </a:rPr>
              <a:t>g</a:t>
            </a:r>
            <a:r>
              <a:rPr sz="1000" spc="-4" dirty="0">
                <a:latin typeface="Arial"/>
                <a:cs typeface="Arial"/>
              </a:rPr>
              <a:t>o</a:t>
            </a:r>
            <a:r>
              <a:rPr sz="1000" spc="4" dirty="0">
                <a:latin typeface="Arial"/>
                <a:cs typeface="Arial"/>
              </a:rPr>
              <a:t>r</a:t>
            </a:r>
            <a:r>
              <a:rPr sz="1000" spc="-4" dirty="0">
                <a:latin typeface="Arial"/>
                <a:cs typeface="Arial"/>
              </a:rPr>
              <a:t>i</a:t>
            </a:r>
            <a:r>
              <a:rPr sz="1000" spc="0" dirty="0">
                <a:latin typeface="Arial"/>
                <a:cs typeface="Arial"/>
              </a:rPr>
              <a:t>a  </a:t>
            </a:r>
            <a:r>
              <a:rPr sz="1000" spc="-4" dirty="0">
                <a:latin typeface="Arial"/>
                <a:cs typeface="Arial"/>
              </a:rPr>
              <a:t>A</a:t>
            </a:r>
            <a:r>
              <a:rPr sz="1000" spc="0" dirty="0">
                <a:latin typeface="Arial"/>
                <a:cs typeface="Arial"/>
              </a:rPr>
              <a:t>, </a:t>
            </a:r>
            <a:r>
              <a:rPr sz="1000" spc="31" dirty="0">
                <a:latin typeface="Arial"/>
                <a:cs typeface="Arial"/>
              </a:rPr>
              <a:t> </a:t>
            </a:r>
            <a:r>
              <a:rPr sz="1000" spc="0" dirty="0">
                <a:latin typeface="Arial"/>
                <a:cs typeface="Arial"/>
              </a:rPr>
              <a:t>del </a:t>
            </a:r>
            <a:r>
              <a:rPr sz="1000" spc="22" dirty="0">
                <a:latin typeface="Arial"/>
                <a:cs typeface="Arial"/>
              </a:rPr>
              <a:t> </a:t>
            </a:r>
            <a:r>
              <a:rPr sz="1000" spc="19" dirty="0">
                <a:latin typeface="Arial"/>
                <a:cs typeface="Arial"/>
              </a:rPr>
              <a:t>m</a:t>
            </a:r>
            <a:r>
              <a:rPr sz="1000" spc="0" dirty="0">
                <a:latin typeface="Arial"/>
                <a:cs typeface="Arial"/>
              </a:rPr>
              <a:t>e</a:t>
            </a:r>
            <a:r>
              <a:rPr sz="1000" spc="-4" dirty="0">
                <a:latin typeface="Arial"/>
                <a:cs typeface="Arial"/>
              </a:rPr>
              <a:t>d</a:t>
            </a:r>
            <a:r>
              <a:rPr sz="1000" spc="0" dirty="0">
                <a:latin typeface="Arial"/>
                <a:cs typeface="Arial"/>
              </a:rPr>
              <a:t>e</a:t>
            </a:r>
            <a:r>
              <a:rPr sz="1000" spc="4" dirty="0">
                <a:latin typeface="Arial"/>
                <a:cs typeface="Arial"/>
              </a:rPr>
              <a:t>s</a:t>
            </a:r>
            <a:r>
              <a:rPr sz="1000" spc="-4" dirty="0">
                <a:latin typeface="Arial"/>
                <a:cs typeface="Arial"/>
              </a:rPr>
              <a:t>i</a:t>
            </a:r>
            <a:r>
              <a:rPr sz="1000" spc="19" dirty="0">
                <a:latin typeface="Arial"/>
                <a:cs typeface="Arial"/>
              </a:rPr>
              <a:t>m</a:t>
            </a:r>
            <a:r>
              <a:rPr sz="1000" spc="0" dirty="0">
                <a:latin typeface="Arial"/>
                <a:cs typeface="Arial"/>
              </a:rPr>
              <a:t>o  a</a:t>
            </a:r>
            <a:r>
              <a:rPr sz="1000" spc="-4" dirty="0">
                <a:latin typeface="Arial"/>
                <a:cs typeface="Arial"/>
              </a:rPr>
              <a:t>ll</a:t>
            </a:r>
            <a:r>
              <a:rPr sz="1000" spc="0" dirty="0">
                <a:latin typeface="Arial"/>
                <a:cs typeface="Arial"/>
              </a:rPr>
              <a:t>e</a:t>
            </a:r>
            <a:r>
              <a:rPr sz="1000" spc="-4" dirty="0">
                <a:latin typeface="Arial"/>
                <a:cs typeface="Arial"/>
              </a:rPr>
              <a:t>g</a:t>
            </a:r>
            <a:r>
              <a:rPr sz="1000" spc="0" dirty="0">
                <a:latin typeface="Arial"/>
                <a:cs typeface="Arial"/>
              </a:rPr>
              <a:t>at</a:t>
            </a:r>
            <a:r>
              <a:rPr sz="1000" spc="-4" dirty="0">
                <a:latin typeface="Arial"/>
                <a:cs typeface="Arial"/>
              </a:rPr>
              <a:t>o</a:t>
            </a:r>
            <a:r>
              <a:rPr sz="1000" spc="0" dirty="0">
                <a:latin typeface="Arial"/>
                <a:cs typeface="Arial"/>
              </a:rPr>
              <a:t>, </a:t>
            </a:r>
            <a:r>
              <a:rPr sz="1000" spc="3" dirty="0">
                <a:latin typeface="Arial"/>
                <a:cs typeface="Arial"/>
              </a:rPr>
              <a:t> </a:t>
            </a:r>
            <a:r>
              <a:rPr sz="1000" spc="0" dirty="0">
                <a:latin typeface="Arial"/>
                <a:cs typeface="Arial"/>
              </a:rPr>
              <a:t>nel </a:t>
            </a:r>
            <a:r>
              <a:rPr sz="1000" spc="22"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s</a:t>
            </a:r>
            <a:r>
              <a:rPr sz="1000" spc="0" dirty="0">
                <a:latin typeface="Arial"/>
                <a:cs typeface="Arial"/>
              </a:rPr>
              <a:t>o </a:t>
            </a:r>
            <a:r>
              <a:rPr sz="1000" spc="20" dirty="0">
                <a:latin typeface="Arial"/>
                <a:cs typeface="Arial"/>
              </a:rPr>
              <a:t> </a:t>
            </a:r>
            <a:r>
              <a:rPr sz="1000" spc="-4" dirty="0">
                <a:latin typeface="Arial"/>
                <a:cs typeface="Arial"/>
              </a:rPr>
              <a:t>i</a:t>
            </a:r>
            <a:r>
              <a:rPr sz="1000" spc="0" dirty="0">
                <a:latin typeface="Arial"/>
                <a:cs typeface="Arial"/>
              </a:rPr>
              <a:t>n </a:t>
            </a:r>
            <a:r>
              <a:rPr sz="1000" spc="33" dirty="0">
                <a:latin typeface="Arial"/>
                <a:cs typeface="Arial"/>
              </a:rPr>
              <a:t> </a:t>
            </a:r>
            <a:r>
              <a:rPr sz="1000" spc="4" dirty="0">
                <a:latin typeface="Arial"/>
                <a:cs typeface="Arial"/>
              </a:rPr>
              <a:t>c</a:t>
            </a:r>
            <a:r>
              <a:rPr sz="1000" spc="0" dirty="0">
                <a:latin typeface="Arial"/>
                <a:cs typeface="Arial"/>
              </a:rPr>
              <a:t>ui </a:t>
            </a:r>
            <a:r>
              <a:rPr sz="1000" spc="23" dirty="0">
                <a:latin typeface="Arial"/>
                <a:cs typeface="Arial"/>
              </a:rPr>
              <a:t> </a:t>
            </a:r>
            <a:r>
              <a:rPr sz="1000" spc="4" dirty="0">
                <a:latin typeface="Arial"/>
                <a:cs typeface="Arial"/>
              </a:rPr>
              <a:t>i</a:t>
            </a:r>
            <a:r>
              <a:rPr sz="1000" spc="0" dirty="0">
                <a:latin typeface="Arial"/>
                <a:cs typeface="Arial"/>
              </a:rPr>
              <a:t>l </a:t>
            </a:r>
            <a:r>
              <a:rPr sz="1000" spc="31" dirty="0">
                <a:latin typeface="Arial"/>
                <a:cs typeface="Arial"/>
              </a:rPr>
              <a:t> </a:t>
            </a:r>
            <a:r>
              <a:rPr sz="1000" spc="0" dirty="0">
                <a:latin typeface="Arial"/>
                <a:cs typeface="Arial"/>
              </a:rPr>
              <a:t>proge</a:t>
            </a:r>
            <a:r>
              <a:rPr sz="1000" spc="-4" dirty="0">
                <a:latin typeface="Arial"/>
                <a:cs typeface="Arial"/>
              </a:rPr>
              <a:t>t</a:t>
            </a:r>
            <a:r>
              <a:rPr sz="1000" spc="0" dirty="0">
                <a:latin typeface="Arial"/>
                <a:cs typeface="Arial"/>
              </a:rPr>
              <a:t>to </a:t>
            </a:r>
            <a:endParaRPr sz="1000">
              <a:latin typeface="Arial"/>
              <a:cs typeface="Arial"/>
            </a:endParaRPr>
          </a:p>
          <a:p>
            <a:pPr marL="190499" marR="179093" algn="just">
              <a:lnSpc>
                <a:spcPts val="1149"/>
              </a:lnSpc>
              <a:spcBef>
                <a:spcPts val="134"/>
              </a:spcBef>
            </a:pP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 </a:t>
            </a:r>
            <a:r>
              <a:rPr sz="1000" spc="4" dirty="0">
                <a:latin typeface="Arial"/>
                <a:cs typeface="Arial"/>
              </a:rPr>
              <a:t>s</a:t>
            </a:r>
            <a:r>
              <a:rPr sz="1000" spc="-4" dirty="0">
                <a:latin typeface="Arial"/>
                <a:cs typeface="Arial"/>
              </a:rPr>
              <a:t>i</a:t>
            </a:r>
            <a:r>
              <a:rPr sz="1000" spc="0" dirty="0">
                <a:latin typeface="Arial"/>
                <a:cs typeface="Arial"/>
              </a:rPr>
              <a:t>a</a:t>
            </a:r>
            <a:r>
              <a:rPr sz="1000" spc="38" dirty="0">
                <a:latin typeface="Arial"/>
                <a:cs typeface="Arial"/>
              </a:rPr>
              <a:t> </a:t>
            </a:r>
            <a:r>
              <a:rPr sz="1000" spc="4" dirty="0">
                <a:latin typeface="Arial"/>
                <a:cs typeface="Arial"/>
              </a:rPr>
              <a:t>s</a:t>
            </a:r>
            <a:r>
              <a:rPr sz="1000" spc="0" dirty="0">
                <a:latin typeface="Arial"/>
                <a:cs typeface="Arial"/>
              </a:rPr>
              <a:t>ot</a:t>
            </a:r>
            <a:r>
              <a:rPr sz="1000" spc="-4" dirty="0">
                <a:latin typeface="Arial"/>
                <a:cs typeface="Arial"/>
              </a:rPr>
              <a:t>t</a:t>
            </a:r>
            <a:r>
              <a:rPr sz="1000" spc="0" dirty="0">
                <a:latin typeface="Arial"/>
                <a:cs typeface="Arial"/>
              </a:rPr>
              <a:t>o</a:t>
            </a:r>
            <a:r>
              <a:rPr sz="1000" spc="-4" dirty="0">
                <a:latin typeface="Arial"/>
                <a:cs typeface="Arial"/>
              </a:rPr>
              <a:t>p</a:t>
            </a:r>
            <a:r>
              <a:rPr sz="1000" spc="-14" dirty="0">
                <a:latin typeface="Arial"/>
                <a:cs typeface="Arial"/>
              </a:rPr>
              <a:t>o</a:t>
            </a:r>
            <a:r>
              <a:rPr sz="1000" spc="4" dirty="0">
                <a:latin typeface="Arial"/>
                <a:cs typeface="Arial"/>
              </a:rPr>
              <a:t>s</a:t>
            </a:r>
            <a:r>
              <a:rPr sz="1000" spc="-14" dirty="0">
                <a:latin typeface="Arial"/>
                <a:cs typeface="Arial"/>
              </a:rPr>
              <a:t>t</a:t>
            </a:r>
            <a:r>
              <a:rPr sz="1000" spc="0" dirty="0">
                <a:latin typeface="Arial"/>
                <a:cs typeface="Arial"/>
              </a:rPr>
              <a:t>o</a:t>
            </a:r>
            <a:r>
              <a:rPr sz="1000" spc="4" dirty="0">
                <a:latin typeface="Arial"/>
                <a:cs typeface="Arial"/>
              </a:rPr>
              <a:t> </a:t>
            </a:r>
            <a:r>
              <a:rPr sz="1000" spc="0" dirty="0">
                <a:latin typeface="Arial"/>
                <a:cs typeface="Arial"/>
              </a:rPr>
              <a:t>a</a:t>
            </a:r>
            <a:r>
              <a:rPr sz="1000" spc="-4" dirty="0">
                <a:latin typeface="Arial"/>
                <a:cs typeface="Arial"/>
              </a:rPr>
              <a:t>ll</a:t>
            </a:r>
            <a:r>
              <a:rPr sz="1000" spc="0" dirty="0">
                <a:latin typeface="Arial"/>
                <a:cs typeface="Arial"/>
              </a:rPr>
              <a:t>a</a:t>
            </a:r>
            <a:r>
              <a:rPr sz="1000" spc="35" dirty="0">
                <a:latin typeface="Arial"/>
                <a:cs typeface="Arial"/>
              </a:rPr>
              <a:t> </a:t>
            </a:r>
            <a:r>
              <a:rPr sz="1000" spc="-4" dirty="0">
                <a:latin typeface="Arial"/>
                <a:cs typeface="Arial"/>
              </a:rPr>
              <a:t>v</a:t>
            </a:r>
            <a:r>
              <a:rPr sz="1000" spc="9" dirty="0">
                <a:latin typeface="Arial"/>
                <a:cs typeface="Arial"/>
              </a:rPr>
              <a:t>a</a:t>
            </a:r>
            <a:r>
              <a:rPr sz="1000" spc="-4" dirty="0">
                <a:latin typeface="Arial"/>
                <a:cs typeface="Arial"/>
              </a:rPr>
              <a:t>l</a:t>
            </a:r>
            <a:r>
              <a:rPr sz="1000" spc="0" dirty="0">
                <a:latin typeface="Arial"/>
                <a:cs typeface="Arial"/>
              </a:rPr>
              <a:t>ut</a:t>
            </a:r>
            <a:r>
              <a:rPr sz="1000" spc="4"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 </a:t>
            </a:r>
            <a:r>
              <a:rPr sz="1000" spc="-4" dirty="0">
                <a:latin typeface="Arial"/>
                <a:cs typeface="Arial"/>
              </a:rPr>
              <a:t>i</a:t>
            </a:r>
            <a:r>
              <a:rPr sz="1000" spc="0" dirty="0">
                <a:latin typeface="Arial"/>
                <a:cs typeface="Arial"/>
              </a:rPr>
              <a:t>n</a:t>
            </a:r>
            <a:r>
              <a:rPr sz="1000" spc="43" dirty="0">
                <a:latin typeface="Arial"/>
                <a:cs typeface="Arial"/>
              </a:rPr>
              <a:t> </a:t>
            </a:r>
            <a:r>
              <a:rPr sz="1000" spc="0" dirty="0">
                <a:latin typeface="Arial"/>
                <a:cs typeface="Arial"/>
              </a:rPr>
              <a:t>d</a:t>
            </a:r>
            <a:r>
              <a:rPr sz="1000" spc="4" dirty="0">
                <a:latin typeface="Arial"/>
                <a:cs typeface="Arial"/>
              </a:rPr>
              <a:t>er</a:t>
            </a:r>
            <a:r>
              <a:rPr sz="1000" spc="0" dirty="0">
                <a:latin typeface="Arial"/>
                <a:cs typeface="Arial"/>
              </a:rPr>
              <a:t>o</a:t>
            </a:r>
            <a:r>
              <a:rPr sz="1000" spc="-4" dirty="0">
                <a:latin typeface="Arial"/>
                <a:cs typeface="Arial"/>
              </a:rPr>
              <a:t>g</a:t>
            </a:r>
            <a:r>
              <a:rPr sz="1000" spc="0" dirty="0">
                <a:latin typeface="Arial"/>
                <a:cs typeface="Arial"/>
              </a:rPr>
              <a:t>a</a:t>
            </a:r>
            <a:r>
              <a:rPr sz="1000" spc="19"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c</a:t>
            </a:r>
            <a:r>
              <a:rPr sz="1000" spc="-14" dirty="0">
                <a:latin typeface="Arial"/>
                <a:cs typeface="Arial"/>
              </a:rPr>
              <a:t>o</a:t>
            </a:r>
            <a:r>
              <a:rPr sz="1000" spc="0" dirty="0">
                <a:latin typeface="Arial"/>
                <a:cs typeface="Arial"/>
              </a:rPr>
              <a:t>n</a:t>
            </a:r>
            <a:r>
              <a:rPr sz="1000" spc="-4" dirty="0">
                <a:latin typeface="Arial"/>
                <a:cs typeface="Arial"/>
              </a:rPr>
              <a:t>d</a:t>
            </a:r>
            <a:r>
              <a:rPr sz="1000" spc="0" dirty="0">
                <a:latin typeface="Arial"/>
                <a:cs typeface="Arial"/>
              </a:rPr>
              <a:t>o</a:t>
            </a:r>
            <a:r>
              <a:rPr sz="1000" spc="13" dirty="0">
                <a:latin typeface="Arial"/>
                <a:cs typeface="Arial"/>
              </a:rPr>
              <a:t> </a:t>
            </a:r>
            <a:r>
              <a:rPr sz="1000" spc="-4" dirty="0">
                <a:latin typeface="Arial"/>
                <a:cs typeface="Arial"/>
              </a:rPr>
              <a:t>le </a:t>
            </a:r>
            <a:endParaRPr sz="1000">
              <a:latin typeface="Arial"/>
              <a:cs typeface="Arial"/>
            </a:endParaRPr>
          </a:p>
          <a:p>
            <a:pPr marL="190499" marR="179093" algn="just">
              <a:lnSpc>
                <a:spcPts val="1149"/>
              </a:lnSpc>
              <a:spcBef>
                <a:spcPts val="134"/>
              </a:spcBef>
            </a:pPr>
            <a:r>
              <a:rPr sz="1000" spc="0" dirty="0">
                <a:latin typeface="Arial"/>
                <a:cs typeface="Arial"/>
              </a:rPr>
              <a:t>pro</a:t>
            </a:r>
            <a:r>
              <a:rPr sz="1000" spc="4" dirty="0">
                <a:latin typeface="Arial"/>
                <a:cs typeface="Arial"/>
              </a:rPr>
              <a:t>c</a:t>
            </a:r>
            <a:r>
              <a:rPr sz="1000" spc="0" dirty="0">
                <a:latin typeface="Arial"/>
                <a:cs typeface="Arial"/>
              </a:rPr>
              <a:t>e</a:t>
            </a:r>
            <a:r>
              <a:rPr sz="1000" spc="-4" dirty="0">
                <a:latin typeface="Arial"/>
                <a:cs typeface="Arial"/>
              </a:rPr>
              <a:t>d</a:t>
            </a:r>
            <a:r>
              <a:rPr sz="1000" spc="0" dirty="0">
                <a:latin typeface="Arial"/>
                <a:cs typeface="Arial"/>
              </a:rPr>
              <a:t>ure</a:t>
            </a:r>
            <a:r>
              <a:rPr sz="1000" spc="-54" dirty="0">
                <a:latin typeface="Arial"/>
                <a:cs typeface="Arial"/>
              </a:rPr>
              <a:t> </a:t>
            </a:r>
            <a:r>
              <a:rPr sz="1000" spc="0" dirty="0">
                <a:latin typeface="Arial"/>
                <a:cs typeface="Arial"/>
              </a:rPr>
              <a:t>pre</a:t>
            </a:r>
            <a:r>
              <a:rPr sz="1000" spc="-4" dirty="0">
                <a:latin typeface="Arial"/>
                <a:cs typeface="Arial"/>
              </a:rPr>
              <a:t>vi</a:t>
            </a:r>
            <a:r>
              <a:rPr sz="1000" spc="4" dirty="0">
                <a:latin typeface="Arial"/>
                <a:cs typeface="Arial"/>
              </a:rPr>
              <a:t>s</a:t>
            </a:r>
            <a:r>
              <a:rPr sz="1000" spc="0" dirty="0">
                <a:latin typeface="Arial"/>
                <a:cs typeface="Arial"/>
              </a:rPr>
              <a:t>te</a:t>
            </a:r>
            <a:r>
              <a:rPr sz="1000" spc="-39" dirty="0">
                <a:latin typeface="Arial"/>
                <a:cs typeface="Arial"/>
              </a:rPr>
              <a:t> </a:t>
            </a:r>
            <a:r>
              <a:rPr sz="1000" spc="0" dirty="0">
                <a:latin typeface="Arial"/>
                <a:cs typeface="Arial"/>
              </a:rPr>
              <a:t>d</a:t>
            </a:r>
            <a:r>
              <a:rPr sz="1000" spc="-4" dirty="0">
                <a:latin typeface="Arial"/>
                <a:cs typeface="Arial"/>
              </a:rPr>
              <a:t>all</a:t>
            </a:r>
            <a:r>
              <a:rPr sz="1000" spc="0" dirty="0">
                <a:latin typeface="Arial"/>
                <a:cs typeface="Arial"/>
              </a:rPr>
              <a:t>a</a:t>
            </a:r>
            <a:r>
              <a:rPr sz="1000" spc="-11" dirty="0">
                <a:latin typeface="Arial"/>
                <a:cs typeface="Arial"/>
              </a:rPr>
              <a:t> </a:t>
            </a:r>
            <a:r>
              <a:rPr sz="1000" spc="-4" dirty="0">
                <a:latin typeface="Arial"/>
                <a:cs typeface="Arial"/>
              </a:rPr>
              <a:t>vi</a:t>
            </a:r>
            <a:r>
              <a:rPr sz="1000" spc="0" dirty="0">
                <a:latin typeface="Arial"/>
                <a:cs typeface="Arial"/>
              </a:rPr>
              <a:t>g</a:t>
            </a:r>
            <a:r>
              <a:rPr sz="1000" spc="-4" dirty="0">
                <a:latin typeface="Arial"/>
                <a:cs typeface="Arial"/>
              </a:rPr>
              <a:t>e</a:t>
            </a:r>
            <a:r>
              <a:rPr sz="1000" spc="0" dirty="0">
                <a:latin typeface="Arial"/>
                <a:cs typeface="Arial"/>
              </a:rPr>
              <a:t>nte</a:t>
            </a:r>
            <a:r>
              <a:rPr sz="1000" spc="-27" dirty="0">
                <a:latin typeface="Arial"/>
                <a:cs typeface="Arial"/>
              </a:rPr>
              <a:t> </a:t>
            </a:r>
            <a:r>
              <a:rPr sz="1000" spc="0" dirty="0">
                <a:latin typeface="Arial"/>
                <a:cs typeface="Arial"/>
              </a:rPr>
              <a:t>n</a:t>
            </a:r>
            <a:r>
              <a:rPr sz="1000" spc="-4" dirty="0">
                <a:latin typeface="Arial"/>
                <a:cs typeface="Arial"/>
              </a:rPr>
              <a:t>o</a:t>
            </a:r>
            <a:r>
              <a:rPr sz="1000" spc="4" dirty="0">
                <a:latin typeface="Arial"/>
                <a:cs typeface="Arial"/>
              </a:rPr>
              <a:t>r</a:t>
            </a:r>
            <a:r>
              <a:rPr sz="1000" spc="19" dirty="0">
                <a:latin typeface="Arial"/>
                <a:cs typeface="Arial"/>
              </a:rPr>
              <a:t>m</a:t>
            </a:r>
            <a:r>
              <a:rPr sz="1000" spc="0" dirty="0">
                <a:latin typeface="Arial"/>
                <a:cs typeface="Arial"/>
              </a:rPr>
              <a:t>at</a:t>
            </a:r>
            <a:r>
              <a:rPr sz="1000" spc="-9" dirty="0">
                <a:latin typeface="Arial"/>
                <a:cs typeface="Arial"/>
              </a:rPr>
              <a:t>i</a:t>
            </a:r>
            <a:r>
              <a:rPr sz="1000" spc="-4" dirty="0">
                <a:latin typeface="Arial"/>
                <a:cs typeface="Arial"/>
              </a:rPr>
              <a:t>v</a:t>
            </a:r>
            <a:r>
              <a:rPr sz="1000" spc="4" dirty="0">
                <a:latin typeface="Arial"/>
                <a:cs typeface="Arial"/>
              </a:rPr>
              <a:t>a</a:t>
            </a:r>
            <a:r>
              <a:rPr sz="1000" spc="0" dirty="0">
                <a:latin typeface="Arial"/>
                <a:cs typeface="Arial"/>
              </a:rPr>
              <a:t>.</a:t>
            </a:r>
            <a:endParaRPr sz="1000">
              <a:latin typeface="Arial"/>
              <a:cs typeface="Arial"/>
            </a:endParaRPr>
          </a:p>
          <a:p>
            <a:pPr marL="190499" marR="179629" algn="just">
              <a:lnSpc>
                <a:spcPts val="1149"/>
              </a:lnSpc>
              <a:spcBef>
                <a:spcPts val="134"/>
              </a:spcBef>
            </a:pPr>
            <a:r>
              <a:rPr sz="1000" spc="0" dirty="0">
                <a:latin typeface="Arial"/>
                <a:cs typeface="Arial"/>
              </a:rPr>
              <a:t>[</a:t>
            </a:r>
            <a:r>
              <a:rPr sz="1000" spc="4" dirty="0">
                <a:latin typeface="Arial"/>
                <a:cs typeface="Arial"/>
              </a:rPr>
              <a:t>G</a:t>
            </a:r>
            <a:r>
              <a:rPr sz="1000" spc="0" dirty="0">
                <a:latin typeface="Arial"/>
                <a:cs typeface="Arial"/>
              </a:rPr>
              <a:t>.2.6.4-</a:t>
            </a:r>
            <a:r>
              <a:rPr sz="1000" spc="16" dirty="0">
                <a:latin typeface="Arial"/>
                <a:cs typeface="Arial"/>
              </a:rPr>
              <a:t> </a:t>
            </a:r>
            <a:r>
              <a:rPr sz="1000" spc="0" dirty="0">
                <a:latin typeface="Arial"/>
                <a:cs typeface="Arial"/>
              </a:rPr>
              <a:t>Not</a:t>
            </a:r>
            <a:r>
              <a:rPr sz="1000" spc="-4" dirty="0">
                <a:latin typeface="Arial"/>
                <a:cs typeface="Arial"/>
              </a:rPr>
              <a:t>a</a:t>
            </a:r>
            <a:r>
              <a:rPr sz="1000" spc="0" dirty="0">
                <a:latin typeface="Arial"/>
                <a:cs typeface="Arial"/>
              </a:rPr>
              <a:t>]</a:t>
            </a:r>
            <a:r>
              <a:rPr sz="1000" spc="26" dirty="0">
                <a:latin typeface="Arial"/>
                <a:cs typeface="Arial"/>
              </a:rPr>
              <a:t> </a:t>
            </a:r>
            <a:r>
              <a:rPr sz="1000" spc="-4" dirty="0">
                <a:latin typeface="Arial"/>
                <a:cs typeface="Arial"/>
              </a:rPr>
              <a:t>l</a:t>
            </a:r>
            <a:r>
              <a:rPr sz="1000" spc="0" dirty="0">
                <a:latin typeface="Arial"/>
                <a:cs typeface="Arial"/>
              </a:rPr>
              <a:t>a</a:t>
            </a:r>
            <a:r>
              <a:rPr sz="1000" spc="42" dirty="0">
                <a:latin typeface="Arial"/>
                <a:cs typeface="Arial"/>
              </a:rPr>
              <a:t> </a:t>
            </a:r>
            <a:r>
              <a:rPr sz="1000" spc="0" dirty="0">
                <a:latin typeface="Arial"/>
                <a:cs typeface="Arial"/>
              </a:rPr>
              <a:t>d</a:t>
            </a:r>
            <a:r>
              <a:rPr sz="1000" spc="-4" dirty="0">
                <a:latin typeface="Arial"/>
                <a:cs typeface="Arial"/>
              </a:rPr>
              <a:t>e</a:t>
            </a:r>
            <a:r>
              <a:rPr sz="1000" spc="9" dirty="0">
                <a:latin typeface="Arial"/>
                <a:cs typeface="Arial"/>
              </a:rPr>
              <a:t>f</a:t>
            </a:r>
            <a:r>
              <a:rPr sz="1000" spc="-4" dirty="0">
                <a:latin typeface="Arial"/>
                <a:cs typeface="Arial"/>
              </a:rPr>
              <a:t>i</a:t>
            </a:r>
            <a:r>
              <a:rPr sz="1000" spc="0" dirty="0">
                <a:latin typeface="Arial"/>
                <a:cs typeface="Arial"/>
              </a:rPr>
              <a:t>n</a:t>
            </a:r>
            <a:r>
              <a:rPr sz="1000" spc="4" dirty="0">
                <a:latin typeface="Arial"/>
                <a:cs typeface="Arial"/>
              </a:rPr>
              <a:t>i</a:t>
            </a:r>
            <a:r>
              <a:rPr sz="1000" spc="-4" dirty="0">
                <a:latin typeface="Arial"/>
                <a:cs typeface="Arial"/>
              </a:rPr>
              <a:t>zi</a:t>
            </a:r>
            <a:r>
              <a:rPr sz="1000" spc="9" dirty="0">
                <a:latin typeface="Arial"/>
                <a:cs typeface="Arial"/>
              </a:rPr>
              <a:t>o</a:t>
            </a:r>
            <a:r>
              <a:rPr sz="1000" spc="0" dirty="0">
                <a:latin typeface="Arial"/>
                <a:cs typeface="Arial"/>
              </a:rPr>
              <a:t>ne</a:t>
            </a:r>
            <a:r>
              <a:rPr sz="1000" spc="2" dirty="0">
                <a:latin typeface="Arial"/>
                <a:cs typeface="Arial"/>
              </a:rPr>
              <a:t> </a:t>
            </a:r>
            <a:r>
              <a:rPr sz="1000" spc="0" dirty="0">
                <a:latin typeface="Arial"/>
                <a:cs typeface="Arial"/>
              </a:rPr>
              <a:t>di</a:t>
            </a:r>
            <a:r>
              <a:rPr sz="1000" spc="37" dirty="0">
                <a:latin typeface="Arial"/>
                <a:cs typeface="Arial"/>
              </a:rPr>
              <a:t> </a:t>
            </a:r>
            <a:r>
              <a:rPr sz="1000" spc="0" dirty="0">
                <a:latin typeface="Arial"/>
                <a:cs typeface="Arial"/>
              </a:rPr>
              <a:t>at</a:t>
            </a:r>
            <a:r>
              <a:rPr sz="1000" spc="-4" dirty="0">
                <a:latin typeface="Arial"/>
                <a:cs typeface="Arial"/>
              </a:rPr>
              <a:t>t</a:t>
            </a:r>
            <a:r>
              <a:rPr sz="1000" spc="4" dirty="0">
                <a:latin typeface="Arial"/>
                <a:cs typeface="Arial"/>
              </a:rPr>
              <a:t>iv</a:t>
            </a:r>
            <a:r>
              <a:rPr sz="1000" spc="-4" dirty="0">
                <a:latin typeface="Arial"/>
                <a:cs typeface="Arial"/>
              </a:rPr>
              <a:t>i</a:t>
            </a:r>
            <a:r>
              <a:rPr sz="1000" spc="0" dirty="0">
                <a:latin typeface="Arial"/>
                <a:cs typeface="Arial"/>
              </a:rPr>
              <a:t>tà</a:t>
            </a:r>
            <a:r>
              <a:rPr sz="1000" spc="21" dirty="0">
                <a:latin typeface="Arial"/>
                <a:cs typeface="Arial"/>
              </a:rPr>
              <a:t> </a:t>
            </a:r>
            <a:r>
              <a:rPr sz="1000" spc="4" dirty="0">
                <a:latin typeface="Arial"/>
                <a:cs typeface="Arial"/>
              </a:rPr>
              <a:t>c</a:t>
            </a:r>
            <a:r>
              <a:rPr sz="1000" spc="0" dirty="0">
                <a:latin typeface="Arial"/>
                <a:cs typeface="Arial"/>
              </a:rPr>
              <a:t>on</a:t>
            </a:r>
            <a:r>
              <a:rPr sz="1000" spc="29" dirty="0">
                <a:latin typeface="Arial"/>
                <a:cs typeface="Arial"/>
              </a:rPr>
              <a:t> </a:t>
            </a:r>
            <a:r>
              <a:rPr sz="1000" spc="-4" dirty="0">
                <a:latin typeface="Arial"/>
                <a:cs typeface="Arial"/>
              </a:rPr>
              <a:t>v</a:t>
            </a:r>
            <a:r>
              <a:rPr sz="1000" spc="9" dirty="0">
                <a:latin typeface="Arial"/>
                <a:cs typeface="Arial"/>
              </a:rPr>
              <a:t>a</a:t>
            </a:r>
            <a:r>
              <a:rPr sz="1000" spc="-4" dirty="0">
                <a:latin typeface="Arial"/>
                <a:cs typeface="Arial"/>
              </a:rPr>
              <a:t>l</a:t>
            </a:r>
            <a:r>
              <a:rPr sz="1000" spc="0" dirty="0">
                <a:latin typeface="Arial"/>
                <a:cs typeface="Arial"/>
              </a:rPr>
              <a:t>ut</a:t>
            </a:r>
            <a:r>
              <a:rPr sz="1000" spc="4" dirty="0">
                <a:latin typeface="Arial"/>
                <a:cs typeface="Arial"/>
              </a:rPr>
              <a:t>a</a:t>
            </a:r>
            <a:r>
              <a:rPr sz="1000" spc="-4" dirty="0">
                <a:latin typeface="Arial"/>
                <a:cs typeface="Arial"/>
              </a:rPr>
              <a:t>zi</a:t>
            </a:r>
            <a:r>
              <a:rPr sz="1000" spc="9" dirty="0">
                <a:latin typeface="Arial"/>
                <a:cs typeface="Arial"/>
              </a:rPr>
              <a:t>o</a:t>
            </a:r>
            <a:r>
              <a:rPr sz="1000" spc="0" dirty="0">
                <a:latin typeface="Arial"/>
                <a:cs typeface="Arial"/>
              </a:rPr>
              <a:t>ne del</a:t>
            </a:r>
            <a:r>
              <a:rPr sz="1000" spc="32" dirty="0">
                <a:latin typeface="Arial"/>
                <a:cs typeface="Arial"/>
              </a:rPr>
              <a:t> </a:t>
            </a:r>
            <a:r>
              <a:rPr sz="1000" spc="0" dirty="0">
                <a:latin typeface="Arial"/>
                <a:cs typeface="Arial"/>
              </a:rPr>
              <a:t>proge</a:t>
            </a:r>
            <a:r>
              <a:rPr sz="1000" spc="-4" dirty="0">
                <a:latin typeface="Arial"/>
                <a:cs typeface="Arial"/>
              </a:rPr>
              <a:t>t</a:t>
            </a:r>
            <a:r>
              <a:rPr sz="1000" spc="0" dirty="0">
                <a:latin typeface="Arial"/>
                <a:cs typeface="Arial"/>
              </a:rPr>
              <a:t>to</a:t>
            </a:r>
            <a:r>
              <a:rPr sz="1000" spc="13" dirty="0">
                <a:latin typeface="Arial"/>
                <a:cs typeface="Arial"/>
              </a:rPr>
              <a:t> </a:t>
            </a:r>
            <a:r>
              <a:rPr sz="1000" spc="4" dirty="0">
                <a:latin typeface="Arial"/>
                <a:cs typeface="Arial"/>
              </a:rPr>
              <a:t>si </a:t>
            </a:r>
            <a:endParaRPr sz="1000">
              <a:latin typeface="Arial"/>
              <a:cs typeface="Arial"/>
            </a:endParaRPr>
          </a:p>
          <a:p>
            <a:pPr marL="190499" marR="179629" algn="just">
              <a:lnSpc>
                <a:spcPts val="1149"/>
              </a:lnSpc>
              <a:spcBef>
                <a:spcPts val="134"/>
              </a:spcBef>
            </a:pPr>
            <a:r>
              <a:rPr sz="1000" spc="0" dirty="0">
                <a:latin typeface="Arial"/>
                <a:cs typeface="Arial"/>
              </a:rPr>
              <a:t>tro</a:t>
            </a:r>
            <a:r>
              <a:rPr sz="1000" spc="-9" dirty="0">
                <a:latin typeface="Arial"/>
                <a:cs typeface="Arial"/>
              </a:rPr>
              <a:t>v</a:t>
            </a:r>
            <a:r>
              <a:rPr sz="1000" spc="0" dirty="0">
                <a:latin typeface="Arial"/>
                <a:cs typeface="Arial"/>
              </a:rPr>
              <a:t>a </a:t>
            </a:r>
            <a:r>
              <a:rPr sz="1000" spc="12" dirty="0">
                <a:latin typeface="Arial"/>
                <a:cs typeface="Arial"/>
              </a:rPr>
              <a:t> </a:t>
            </a:r>
            <a:r>
              <a:rPr sz="1000" spc="0" dirty="0">
                <a:latin typeface="Arial"/>
                <a:cs typeface="Arial"/>
              </a:rPr>
              <a:t>nel </a:t>
            </a:r>
            <a:r>
              <a:rPr sz="1000" spc="26" dirty="0">
                <a:latin typeface="Arial"/>
                <a:cs typeface="Arial"/>
              </a:rPr>
              <a:t> </a:t>
            </a:r>
            <a:r>
              <a:rPr sz="1000" spc="0" dirty="0">
                <a:latin typeface="Arial"/>
                <a:cs typeface="Arial"/>
              </a:rPr>
              <a:t>Cap</a:t>
            </a:r>
            <a:r>
              <a:rPr sz="1000" spc="-9" dirty="0">
                <a:latin typeface="Arial"/>
                <a:cs typeface="Arial"/>
              </a:rPr>
              <a:t>i</a:t>
            </a:r>
            <a:r>
              <a:rPr sz="1000" spc="0" dirty="0">
                <a:latin typeface="Arial"/>
                <a:cs typeface="Arial"/>
              </a:rPr>
              <a:t>t</a:t>
            </a:r>
            <a:r>
              <a:rPr sz="1000" spc="9" dirty="0">
                <a:latin typeface="Arial"/>
                <a:cs typeface="Arial"/>
              </a:rPr>
              <a:t>o</a:t>
            </a:r>
            <a:r>
              <a:rPr sz="1000" spc="-4" dirty="0">
                <a:latin typeface="Arial"/>
                <a:cs typeface="Arial"/>
              </a:rPr>
              <a:t>l</a:t>
            </a:r>
            <a:r>
              <a:rPr sz="1000" spc="0" dirty="0">
                <a:latin typeface="Arial"/>
                <a:cs typeface="Arial"/>
              </a:rPr>
              <a:t>o</a:t>
            </a:r>
            <a:r>
              <a:rPr sz="1000" spc="274" dirty="0">
                <a:latin typeface="Arial"/>
                <a:cs typeface="Arial"/>
              </a:rPr>
              <a:t> </a:t>
            </a:r>
            <a:r>
              <a:rPr sz="1000" spc="4" dirty="0">
                <a:latin typeface="Arial"/>
                <a:cs typeface="Arial"/>
              </a:rPr>
              <a:t>G</a:t>
            </a:r>
            <a:r>
              <a:rPr sz="1000" spc="0" dirty="0">
                <a:latin typeface="Arial"/>
                <a:cs typeface="Arial"/>
              </a:rPr>
              <a:t>.1 </a:t>
            </a:r>
            <a:r>
              <a:rPr sz="1000" spc="13" dirty="0">
                <a:latin typeface="Arial"/>
                <a:cs typeface="Arial"/>
              </a:rPr>
              <a:t> </a:t>
            </a:r>
            <a:r>
              <a:rPr sz="1000" spc="0" dirty="0">
                <a:latin typeface="Arial"/>
                <a:cs typeface="Arial"/>
              </a:rPr>
              <a:t>ed </a:t>
            </a:r>
            <a:r>
              <a:rPr sz="1000" spc="18"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4" dirty="0">
                <a:latin typeface="Arial"/>
                <a:cs typeface="Arial"/>
              </a:rPr>
              <a:t>l</a:t>
            </a:r>
            <a:r>
              <a:rPr sz="1000" spc="0" dirty="0">
                <a:latin typeface="Arial"/>
                <a:cs typeface="Arial"/>
              </a:rPr>
              <a:t>u</a:t>
            </a:r>
            <a:r>
              <a:rPr sz="1000" spc="-4" dirty="0">
                <a:latin typeface="Arial"/>
                <a:cs typeface="Arial"/>
              </a:rPr>
              <a:t>d</a:t>
            </a:r>
            <a:r>
              <a:rPr sz="1000" spc="0" dirty="0">
                <a:latin typeface="Arial"/>
                <a:cs typeface="Arial"/>
              </a:rPr>
              <a:t>e,  </a:t>
            </a:r>
            <a:r>
              <a:rPr sz="1000" spc="9" dirty="0">
                <a:latin typeface="Arial"/>
                <a:cs typeface="Arial"/>
              </a:rPr>
              <a:t>o</a:t>
            </a:r>
            <a:r>
              <a:rPr sz="1000" spc="-4" dirty="0">
                <a:latin typeface="Arial"/>
                <a:cs typeface="Arial"/>
              </a:rPr>
              <a:t>l</a:t>
            </a:r>
            <a:r>
              <a:rPr sz="1000" spc="0" dirty="0">
                <a:latin typeface="Arial"/>
                <a:cs typeface="Arial"/>
              </a:rPr>
              <a:t>tre </a:t>
            </a:r>
            <a:r>
              <a:rPr sz="1000" spc="14" dirty="0">
                <a:latin typeface="Arial"/>
                <a:cs typeface="Arial"/>
              </a:rPr>
              <a:t> </a:t>
            </a:r>
            <a:r>
              <a:rPr sz="1000" spc="0" dirty="0">
                <a:latin typeface="Arial"/>
                <a:cs typeface="Arial"/>
              </a:rPr>
              <a:t>a</a:t>
            </a:r>
            <a:r>
              <a:rPr sz="1000" spc="4" dirty="0">
                <a:latin typeface="Arial"/>
                <a:cs typeface="Arial"/>
              </a:rPr>
              <a:t>l</a:t>
            </a:r>
            <a:r>
              <a:rPr sz="1000" spc="-4" dirty="0">
                <a:latin typeface="Arial"/>
                <a:cs typeface="Arial"/>
              </a:rPr>
              <a:t>l</a:t>
            </a:r>
            <a:r>
              <a:rPr sz="1000" spc="0" dirty="0">
                <a:latin typeface="Arial"/>
                <a:cs typeface="Arial"/>
              </a:rPr>
              <a:t>e </a:t>
            </a:r>
            <a:r>
              <a:rPr sz="1000" spc="18" dirty="0">
                <a:latin typeface="Arial"/>
                <a:cs typeface="Arial"/>
              </a:rPr>
              <a:t> </a:t>
            </a:r>
            <a:r>
              <a:rPr sz="1000" spc="0" dirty="0">
                <a:latin typeface="Arial"/>
                <a:cs typeface="Arial"/>
              </a:rPr>
              <a:t>at</a:t>
            </a:r>
            <a:r>
              <a:rPr sz="1000" spc="4" dirty="0">
                <a:latin typeface="Arial"/>
                <a:cs typeface="Arial"/>
              </a:rPr>
              <a:t>t</a:t>
            </a:r>
            <a:r>
              <a:rPr sz="1000" spc="-4" dirty="0">
                <a:latin typeface="Arial"/>
                <a:cs typeface="Arial"/>
              </a:rPr>
              <a:t>i</a:t>
            </a:r>
            <a:r>
              <a:rPr sz="1000" spc="4" dirty="0">
                <a:latin typeface="Arial"/>
                <a:cs typeface="Arial"/>
              </a:rPr>
              <a:t>v</a:t>
            </a:r>
            <a:r>
              <a:rPr sz="1000" spc="-4" dirty="0">
                <a:latin typeface="Arial"/>
                <a:cs typeface="Arial"/>
              </a:rPr>
              <a:t>i</a:t>
            </a:r>
            <a:r>
              <a:rPr sz="1000" spc="0" dirty="0">
                <a:latin typeface="Arial"/>
                <a:cs typeface="Arial"/>
              </a:rPr>
              <a:t>tà </a:t>
            </a:r>
            <a:r>
              <a:rPr sz="1000" spc="15" dirty="0">
                <a:latin typeface="Arial"/>
                <a:cs typeface="Arial"/>
              </a:rPr>
              <a:t> </a:t>
            </a:r>
            <a:r>
              <a:rPr sz="1000" spc="4" dirty="0">
                <a:latin typeface="Arial"/>
                <a:cs typeface="Arial"/>
              </a:rPr>
              <a:t>c</a:t>
            </a:r>
            <a:r>
              <a:rPr sz="1000" spc="0" dirty="0">
                <a:latin typeface="Arial"/>
                <a:cs typeface="Arial"/>
              </a:rPr>
              <a:t>on </a:t>
            </a:r>
            <a:r>
              <a:rPr sz="1000" spc="13" dirty="0">
                <a:latin typeface="Arial"/>
                <a:cs typeface="Arial"/>
              </a:rPr>
              <a:t> </a:t>
            </a:r>
            <a:r>
              <a:rPr sz="1000" spc="-4" dirty="0">
                <a:latin typeface="Arial"/>
                <a:cs typeface="Arial"/>
              </a:rPr>
              <a:t>v</a:t>
            </a:r>
            <a:r>
              <a:rPr sz="1000" spc="0" dirty="0">
                <a:latin typeface="Arial"/>
                <a:cs typeface="Arial"/>
              </a:rPr>
              <a:t>a</a:t>
            </a:r>
            <a:r>
              <a:rPr sz="1000" spc="-4" dirty="0">
                <a:latin typeface="Arial"/>
                <a:cs typeface="Arial"/>
              </a:rPr>
              <a:t>l</a:t>
            </a:r>
            <a:r>
              <a:rPr sz="1000" spc="0" dirty="0">
                <a:latin typeface="Arial"/>
                <a:cs typeface="Arial"/>
              </a:rPr>
              <a:t>ut</a:t>
            </a:r>
            <a:r>
              <a:rPr sz="1000" spc="4"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 </a:t>
            </a:r>
            <a:endParaRPr sz="1000">
              <a:latin typeface="Arial"/>
              <a:cs typeface="Arial"/>
            </a:endParaRPr>
          </a:p>
          <a:p>
            <a:pPr marL="190499" marR="179629" algn="just">
              <a:lnSpc>
                <a:spcPts val="1149"/>
              </a:lnSpc>
              <a:spcBef>
                <a:spcPts val="134"/>
              </a:spcBef>
            </a:pPr>
            <a:r>
              <a:rPr sz="1000" spc="0" dirty="0">
                <a:latin typeface="Arial"/>
                <a:cs typeface="Arial"/>
              </a:rPr>
              <a:t>ord</a:t>
            </a:r>
            <a:r>
              <a:rPr sz="1000" spc="-4" dirty="0">
                <a:latin typeface="Arial"/>
                <a:cs typeface="Arial"/>
              </a:rPr>
              <a:t>i</a:t>
            </a:r>
            <a:r>
              <a:rPr sz="1000" spc="0" dirty="0">
                <a:latin typeface="Arial"/>
                <a:cs typeface="Arial"/>
              </a:rPr>
              <a:t>n</a:t>
            </a:r>
            <a:r>
              <a:rPr sz="1000" spc="-4" dirty="0">
                <a:latin typeface="Arial"/>
                <a:cs typeface="Arial"/>
              </a:rPr>
              <a:t>a</a:t>
            </a:r>
            <a:r>
              <a:rPr sz="1000" spc="4" dirty="0">
                <a:latin typeface="Arial"/>
                <a:cs typeface="Arial"/>
              </a:rPr>
              <a:t>r</a:t>
            </a:r>
            <a:r>
              <a:rPr sz="1000" spc="-4" dirty="0">
                <a:latin typeface="Arial"/>
                <a:cs typeface="Arial"/>
              </a:rPr>
              <a:t>i</a:t>
            </a:r>
            <a:r>
              <a:rPr sz="1000" spc="0" dirty="0">
                <a:latin typeface="Arial"/>
                <a:cs typeface="Arial"/>
              </a:rPr>
              <a:t>a,</a:t>
            </a:r>
            <a:r>
              <a:rPr sz="1000" spc="-31" dirty="0">
                <a:latin typeface="Arial"/>
                <a:cs typeface="Arial"/>
              </a:rPr>
              <a:t> </a:t>
            </a:r>
            <a:r>
              <a:rPr sz="1000" spc="0" dirty="0">
                <a:latin typeface="Arial"/>
                <a:cs typeface="Arial"/>
              </a:rPr>
              <a:t>a</a:t>
            </a:r>
            <a:r>
              <a:rPr sz="1000" spc="-4" dirty="0">
                <a:latin typeface="Arial"/>
                <a:cs typeface="Arial"/>
              </a:rPr>
              <a:t>n</a:t>
            </a:r>
            <a:r>
              <a:rPr sz="1000" spc="4" dirty="0">
                <a:latin typeface="Arial"/>
                <a:cs typeface="Arial"/>
              </a:rPr>
              <a:t>c</a:t>
            </a:r>
            <a:r>
              <a:rPr sz="1000" spc="0" dirty="0">
                <a:latin typeface="Arial"/>
                <a:cs typeface="Arial"/>
              </a:rPr>
              <a:t>he</a:t>
            </a:r>
            <a:r>
              <a:rPr sz="1000" spc="-42" dirty="0">
                <a:latin typeface="Arial"/>
                <a:cs typeface="Arial"/>
              </a:rPr>
              <a:t> </a:t>
            </a:r>
            <a:r>
              <a:rPr sz="1000" spc="0" dirty="0">
                <a:latin typeface="Arial"/>
                <a:cs typeface="Arial"/>
              </a:rPr>
              <a:t>q</a:t>
            </a:r>
            <a:r>
              <a:rPr sz="1000" spc="-4" dirty="0">
                <a:latin typeface="Arial"/>
                <a:cs typeface="Arial"/>
              </a:rPr>
              <a:t>u</a:t>
            </a:r>
            <a:r>
              <a:rPr sz="1000" spc="0" dirty="0">
                <a:latin typeface="Arial"/>
                <a:cs typeface="Arial"/>
              </a:rPr>
              <a:t>e</a:t>
            </a:r>
            <a:r>
              <a:rPr sz="1000" spc="-4" dirty="0">
                <a:latin typeface="Arial"/>
                <a:cs typeface="Arial"/>
              </a:rPr>
              <a:t>ll</a:t>
            </a:r>
            <a:r>
              <a:rPr sz="1000" spc="0" dirty="0">
                <a:latin typeface="Arial"/>
                <a:cs typeface="Arial"/>
              </a:rPr>
              <a:t>e</a:t>
            </a:r>
            <a:r>
              <a:rPr sz="1000" spc="-26" dirty="0">
                <a:latin typeface="Arial"/>
                <a:cs typeface="Arial"/>
              </a:rPr>
              <a:t> </a:t>
            </a:r>
            <a:r>
              <a:rPr sz="1000" spc="4" dirty="0">
                <a:latin typeface="Arial"/>
                <a:cs typeface="Arial"/>
              </a:rPr>
              <a:t>c</a:t>
            </a:r>
            <a:r>
              <a:rPr sz="1000" spc="0" dirty="0">
                <a:latin typeface="Arial"/>
                <a:cs typeface="Arial"/>
              </a:rPr>
              <a:t>on</a:t>
            </a:r>
            <a:r>
              <a:rPr sz="1000" spc="-21" dirty="0">
                <a:latin typeface="Arial"/>
                <a:cs typeface="Arial"/>
              </a:rPr>
              <a:t> </a:t>
            </a:r>
            <a:r>
              <a:rPr sz="1000" spc="0" dirty="0">
                <a:latin typeface="Arial"/>
                <a:cs typeface="Arial"/>
              </a:rPr>
              <a:t>p</a:t>
            </a:r>
            <a:r>
              <a:rPr sz="1000" spc="-4" dirty="0">
                <a:latin typeface="Arial"/>
                <a:cs typeface="Arial"/>
              </a:rPr>
              <a:t>o</a:t>
            </a:r>
            <a:r>
              <a:rPr sz="1000" spc="4" dirty="0">
                <a:latin typeface="Arial"/>
                <a:cs typeface="Arial"/>
              </a:rPr>
              <a:t>ss</a:t>
            </a:r>
            <a:r>
              <a:rPr sz="1000" spc="-4" dirty="0">
                <a:latin typeface="Arial"/>
                <a:cs typeface="Arial"/>
              </a:rPr>
              <a:t>i</a:t>
            </a:r>
            <a:r>
              <a:rPr sz="1000" spc="0" dirty="0">
                <a:latin typeface="Arial"/>
                <a:cs typeface="Arial"/>
              </a:rPr>
              <a:t>b</a:t>
            </a:r>
            <a:r>
              <a:rPr sz="1000" spc="-4" dirty="0">
                <a:latin typeface="Arial"/>
                <a:cs typeface="Arial"/>
              </a:rPr>
              <a:t>ili</a:t>
            </a:r>
            <a:r>
              <a:rPr sz="1000" spc="0" dirty="0">
                <a:latin typeface="Arial"/>
                <a:cs typeface="Arial"/>
              </a:rPr>
              <a:t>tà</a:t>
            </a:r>
            <a:r>
              <a:rPr sz="1000" spc="-33"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11" dirty="0">
                <a:latin typeface="Arial"/>
                <a:cs typeface="Arial"/>
              </a:rPr>
              <a:t> </a:t>
            </a:r>
            <a:r>
              <a:rPr sz="1000" spc="-4" dirty="0">
                <a:latin typeface="Arial"/>
                <a:cs typeface="Arial"/>
              </a:rPr>
              <a:t>v</a:t>
            </a:r>
            <a:r>
              <a:rPr sz="1000" spc="0" dirty="0">
                <a:latin typeface="Arial"/>
                <a:cs typeface="Arial"/>
              </a:rPr>
              <a:t>a</a:t>
            </a:r>
            <a:r>
              <a:rPr sz="1000" spc="-4" dirty="0">
                <a:latin typeface="Arial"/>
                <a:cs typeface="Arial"/>
              </a:rPr>
              <a:t>l</a:t>
            </a:r>
            <a:r>
              <a:rPr sz="1000" spc="0" dirty="0">
                <a:latin typeface="Arial"/>
                <a:cs typeface="Arial"/>
              </a:rPr>
              <a:t>ut</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5" dirty="0">
                <a:latin typeface="Arial"/>
                <a:cs typeface="Arial"/>
              </a:rPr>
              <a:t> </a:t>
            </a:r>
            <a:r>
              <a:rPr sz="1000" spc="-4" dirty="0">
                <a:latin typeface="Arial"/>
                <a:cs typeface="Arial"/>
              </a:rPr>
              <a:t>i</a:t>
            </a:r>
            <a:r>
              <a:rPr sz="1000" spc="0" dirty="0">
                <a:latin typeface="Arial"/>
                <a:cs typeface="Arial"/>
              </a:rPr>
              <a:t>n</a:t>
            </a:r>
            <a:r>
              <a:rPr sz="1000" spc="-12"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r</a:t>
            </a:r>
            <a:r>
              <a:rPr sz="1000" spc="0" dirty="0">
                <a:latin typeface="Arial"/>
                <a:cs typeface="Arial"/>
              </a:rPr>
              <a:t>o</a:t>
            </a:r>
            <a:r>
              <a:rPr sz="1000" spc="-4" dirty="0">
                <a:latin typeface="Arial"/>
                <a:cs typeface="Arial"/>
              </a:rPr>
              <a:t>g</a:t>
            </a:r>
            <a:r>
              <a:rPr sz="1000" spc="0" dirty="0">
                <a:latin typeface="Arial"/>
                <a:cs typeface="Arial"/>
              </a:rPr>
              <a:t>a.</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750"/>
              </a:lnSpc>
              <a:spcBef>
                <a:spcPts val="19"/>
              </a:spcBef>
            </a:pPr>
            <a:endParaRPr sz="750"/>
          </a:p>
          <a:p>
            <a:pPr marL="1039063">
              <a:lnSpc>
                <a:spcPct val="95825"/>
              </a:lnSpc>
              <a:spcBef>
                <a:spcPts val="1000"/>
              </a:spcBef>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52704" marR="820908">
              <a:lnSpc>
                <a:spcPts val="1149"/>
              </a:lnSpc>
              <a:spcBef>
                <a:spcPts val="1137"/>
              </a:spcBef>
            </a:pPr>
            <a:r>
              <a:rPr sz="1000" spc="-4" dirty="0">
                <a:latin typeface="Arial"/>
                <a:cs typeface="Arial"/>
              </a:rPr>
              <a:t>A</a:t>
            </a:r>
            <a:r>
              <a:rPr sz="1000" spc="0" dirty="0">
                <a:latin typeface="Arial"/>
                <a:cs typeface="Arial"/>
              </a:rPr>
              <a:t>tt</a:t>
            </a:r>
            <a:r>
              <a:rPr sz="1000" spc="-4" dirty="0">
                <a:latin typeface="Arial"/>
                <a:cs typeface="Arial"/>
              </a:rPr>
              <a:t>i</a:t>
            </a:r>
            <a:r>
              <a:rPr sz="1000" spc="4" dirty="0">
                <a:latin typeface="Arial"/>
                <a:cs typeface="Arial"/>
              </a:rPr>
              <a:t>v</a:t>
            </a:r>
            <a:r>
              <a:rPr sz="1000" spc="-4" dirty="0">
                <a:latin typeface="Arial"/>
                <a:cs typeface="Arial"/>
              </a:rPr>
              <a:t>i</a:t>
            </a:r>
            <a:r>
              <a:rPr sz="1000" spc="0" dirty="0">
                <a:latin typeface="Arial"/>
                <a:cs typeface="Arial"/>
              </a:rPr>
              <a:t>tà</a:t>
            </a:r>
            <a:r>
              <a:rPr sz="1000" spc="-34"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g</a:t>
            </a:r>
            <a:r>
              <a:rPr sz="1000" spc="0" dirty="0">
                <a:latin typeface="Arial"/>
                <a:cs typeface="Arial"/>
              </a:rPr>
              <a:t>g</a:t>
            </a:r>
            <a:r>
              <a:rPr sz="1000" spc="-4" dirty="0">
                <a:latin typeface="Arial"/>
                <a:cs typeface="Arial"/>
              </a:rPr>
              <a:t>e</a:t>
            </a:r>
            <a:r>
              <a:rPr sz="1000" spc="0" dirty="0">
                <a:latin typeface="Arial"/>
                <a:cs typeface="Arial"/>
              </a:rPr>
              <a:t>tta</a:t>
            </a:r>
            <a:r>
              <a:rPr sz="1000" spc="-38" dirty="0">
                <a:latin typeface="Arial"/>
                <a:cs typeface="Arial"/>
              </a:rPr>
              <a:t> </a:t>
            </a:r>
            <a:r>
              <a:rPr sz="1000" spc="-4" dirty="0">
                <a:latin typeface="Arial"/>
                <a:cs typeface="Arial"/>
              </a:rPr>
              <a:t>i</a:t>
            </a:r>
            <a:r>
              <a:rPr sz="1000" spc="0" dirty="0">
                <a:latin typeface="Arial"/>
                <a:cs typeface="Arial"/>
              </a:rPr>
              <a:t>l</a:t>
            </a:r>
            <a:r>
              <a:rPr sz="1000" spc="-9" dirty="0">
                <a:latin typeface="Arial"/>
                <a:cs typeface="Arial"/>
              </a:rPr>
              <a:t> </a:t>
            </a:r>
            <a:r>
              <a:rPr sz="1000" spc="4" dirty="0">
                <a:latin typeface="Arial"/>
                <a:cs typeface="Arial"/>
              </a:rPr>
              <a:t>c</a:t>
            </a:r>
            <a:r>
              <a:rPr sz="1000" spc="0" dirty="0">
                <a:latin typeface="Arial"/>
                <a:cs typeface="Arial"/>
              </a:rPr>
              <a:t>ui</a:t>
            </a:r>
            <a:r>
              <a:rPr sz="1000" spc="-17" dirty="0">
                <a:latin typeface="Arial"/>
                <a:cs typeface="Arial"/>
              </a:rPr>
              <a:t> </a:t>
            </a:r>
            <a:r>
              <a:rPr sz="1000" spc="0" dirty="0">
                <a:latin typeface="Arial"/>
                <a:cs typeface="Arial"/>
              </a:rPr>
              <a:t>proge</a:t>
            </a:r>
            <a:r>
              <a:rPr sz="1000" spc="-4" dirty="0">
                <a:latin typeface="Arial"/>
                <a:cs typeface="Arial"/>
              </a:rPr>
              <a:t>t</a:t>
            </a:r>
            <a:r>
              <a:rPr sz="1000" spc="0" dirty="0">
                <a:latin typeface="Arial"/>
                <a:cs typeface="Arial"/>
              </a:rPr>
              <a:t>to</a:t>
            </a:r>
            <a:r>
              <a:rPr sz="1000" spc="-41"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51" dirty="0">
                <a:latin typeface="Arial"/>
                <a:cs typeface="Arial"/>
              </a:rPr>
              <a:t> </a:t>
            </a:r>
            <a:r>
              <a:rPr sz="1000" spc="0" dirty="0">
                <a:latin typeface="Arial"/>
                <a:cs typeface="Arial"/>
              </a:rPr>
              <a:t>è</a:t>
            </a:r>
            <a:r>
              <a:rPr sz="1000" spc="-10" dirty="0">
                <a:latin typeface="Arial"/>
                <a:cs typeface="Arial"/>
              </a:rPr>
              <a:t> </a:t>
            </a:r>
            <a:r>
              <a:rPr sz="1000" spc="-4" dirty="0">
                <a:latin typeface="Arial"/>
                <a:cs typeface="Arial"/>
              </a:rPr>
              <a:t>v</a:t>
            </a:r>
            <a:r>
              <a:rPr sz="1000" spc="0" dirty="0">
                <a:latin typeface="Arial"/>
                <a:cs typeface="Arial"/>
              </a:rPr>
              <a:t>a</a:t>
            </a:r>
            <a:r>
              <a:rPr sz="1000" spc="-4" dirty="0">
                <a:latin typeface="Arial"/>
                <a:cs typeface="Arial"/>
              </a:rPr>
              <a:t>l</a:t>
            </a:r>
            <a:r>
              <a:rPr sz="1000" spc="0" dirty="0">
                <a:latin typeface="Arial"/>
                <a:cs typeface="Arial"/>
              </a:rPr>
              <a:t>ut</a:t>
            </a:r>
            <a:r>
              <a:rPr sz="1000" spc="-4" dirty="0">
                <a:latin typeface="Arial"/>
                <a:cs typeface="Arial"/>
              </a:rPr>
              <a:t>a</a:t>
            </a:r>
            <a:r>
              <a:rPr sz="1000" spc="0" dirty="0">
                <a:latin typeface="Arial"/>
                <a:cs typeface="Arial"/>
              </a:rPr>
              <a:t>to,</a:t>
            </a:r>
            <a:r>
              <a:rPr sz="1000" spc="-42" dirty="0">
                <a:latin typeface="Arial"/>
                <a:cs typeface="Arial"/>
              </a:rPr>
              <a:t> </a:t>
            </a:r>
            <a:r>
              <a:rPr sz="1000" spc="-14" dirty="0">
                <a:latin typeface="Arial"/>
                <a:cs typeface="Arial"/>
              </a:rPr>
              <a:t>a</a:t>
            </a:r>
            <a:r>
              <a:rPr sz="1000" spc="0" dirty="0">
                <a:latin typeface="Arial"/>
                <a:cs typeface="Arial"/>
              </a:rPr>
              <a:t>n</a:t>
            </a:r>
            <a:r>
              <a:rPr sz="1000" spc="4" dirty="0">
                <a:latin typeface="Arial"/>
                <a:cs typeface="Arial"/>
              </a:rPr>
              <a:t>c</a:t>
            </a:r>
            <a:r>
              <a:rPr sz="1000" spc="0" dirty="0">
                <a:latin typeface="Arial"/>
                <a:cs typeface="Arial"/>
              </a:rPr>
              <a:t>he</a:t>
            </a:r>
            <a:r>
              <a:rPr sz="1000" spc="-27" dirty="0">
                <a:latin typeface="Arial"/>
                <a:cs typeface="Arial"/>
              </a:rPr>
              <a:t> </a:t>
            </a:r>
            <a:r>
              <a:rPr sz="1000" spc="-4" dirty="0">
                <a:latin typeface="Arial"/>
                <a:cs typeface="Arial"/>
              </a:rPr>
              <a:t>in </a:t>
            </a:r>
            <a:endParaRPr sz="1000">
              <a:latin typeface="Arial"/>
              <a:cs typeface="Arial"/>
            </a:endParaRPr>
          </a:p>
          <a:p>
            <a:pPr marL="152704" marR="820908">
              <a:lnSpc>
                <a:spcPts val="1149"/>
              </a:lnSpc>
              <a:spcBef>
                <a:spcPts val="134"/>
              </a:spcBef>
            </a:pPr>
            <a:r>
              <a:rPr sz="1000" spc="0" dirty="0">
                <a:latin typeface="Arial"/>
                <a:cs typeface="Arial"/>
              </a:rPr>
              <a:t>d</a:t>
            </a:r>
            <a:r>
              <a:rPr sz="1000" spc="-4" dirty="0">
                <a:latin typeface="Arial"/>
                <a:cs typeface="Arial"/>
              </a:rPr>
              <a:t>e</a:t>
            </a:r>
            <a:r>
              <a:rPr sz="1000" spc="4" dirty="0">
                <a:latin typeface="Arial"/>
                <a:cs typeface="Arial"/>
              </a:rPr>
              <a:t>r</a:t>
            </a:r>
            <a:r>
              <a:rPr sz="1000" spc="0" dirty="0">
                <a:latin typeface="Arial"/>
                <a:cs typeface="Arial"/>
              </a:rPr>
              <a:t>o</a:t>
            </a:r>
            <a:r>
              <a:rPr sz="1000" spc="-4" dirty="0">
                <a:latin typeface="Arial"/>
                <a:cs typeface="Arial"/>
              </a:rPr>
              <a:t>g</a:t>
            </a:r>
            <a:r>
              <a:rPr sz="1000" spc="0" dirty="0">
                <a:latin typeface="Arial"/>
                <a:cs typeface="Arial"/>
              </a:rPr>
              <a:t>a,</a:t>
            </a:r>
            <a:r>
              <a:rPr sz="1000" spc="-48" dirty="0">
                <a:latin typeface="Arial"/>
                <a:cs typeface="Arial"/>
              </a:rPr>
              <a:t> </a:t>
            </a:r>
            <a:r>
              <a:rPr sz="1000" spc="0" dirty="0">
                <a:latin typeface="Arial"/>
                <a:cs typeface="Arial"/>
              </a:rPr>
              <a:t>dal</a:t>
            </a:r>
            <a:r>
              <a:rPr sz="1000" spc="-18" dirty="0">
                <a:latin typeface="Arial"/>
                <a:cs typeface="Arial"/>
              </a:rPr>
              <a:t> </a:t>
            </a:r>
            <a:r>
              <a:rPr sz="1000" spc="0" dirty="0">
                <a:latin typeface="Arial"/>
                <a:cs typeface="Arial"/>
              </a:rPr>
              <a:t>Corpo</a:t>
            </a:r>
            <a:r>
              <a:rPr sz="1000" spc="-32" dirty="0">
                <a:latin typeface="Arial"/>
                <a:cs typeface="Arial"/>
              </a:rPr>
              <a:t> </a:t>
            </a:r>
            <a:r>
              <a:rPr sz="1000" spc="0" dirty="0">
                <a:latin typeface="Arial"/>
                <a:cs typeface="Arial"/>
              </a:rPr>
              <a:t>Na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a</a:t>
            </a:r>
            <a:r>
              <a:rPr sz="1000" spc="-4" dirty="0">
                <a:latin typeface="Arial"/>
                <a:cs typeface="Arial"/>
              </a:rPr>
              <a:t>l</a:t>
            </a:r>
            <a:r>
              <a:rPr sz="1000" spc="0" dirty="0">
                <a:latin typeface="Arial"/>
                <a:cs typeface="Arial"/>
              </a:rPr>
              <a:t>e</a:t>
            </a:r>
            <a:r>
              <a:rPr sz="1000" spc="-9" dirty="0">
                <a:latin typeface="Arial"/>
                <a:cs typeface="Arial"/>
              </a:rPr>
              <a:t> </a:t>
            </a:r>
            <a:r>
              <a:rPr sz="1000" spc="0" dirty="0">
                <a:latin typeface="Arial"/>
                <a:cs typeface="Arial"/>
              </a:rPr>
              <a:t>dei</a:t>
            </a:r>
            <a:r>
              <a:rPr sz="1000" spc="-18" dirty="0">
                <a:latin typeface="Arial"/>
                <a:cs typeface="Arial"/>
              </a:rPr>
              <a:t> </a:t>
            </a:r>
            <a:r>
              <a:rPr sz="1000" spc="-4" dirty="0">
                <a:latin typeface="Arial"/>
                <a:cs typeface="Arial"/>
              </a:rPr>
              <a:t>Vi</a:t>
            </a:r>
            <a:r>
              <a:rPr sz="1000" spc="0" dirty="0">
                <a:latin typeface="Arial"/>
                <a:cs typeface="Arial"/>
              </a:rPr>
              <a:t>g</a:t>
            </a:r>
            <a:r>
              <a:rPr sz="1000" spc="-4" dirty="0">
                <a:latin typeface="Arial"/>
                <a:cs typeface="Arial"/>
              </a:rPr>
              <a:t>il</a:t>
            </a:r>
            <a:r>
              <a:rPr sz="1000" spc="0" dirty="0">
                <a:latin typeface="Arial"/>
                <a:cs typeface="Arial"/>
              </a:rPr>
              <a:t>i</a:t>
            </a:r>
            <a:r>
              <a:rPr sz="1000" spc="8" dirty="0">
                <a:latin typeface="Arial"/>
                <a:cs typeface="Arial"/>
              </a:rPr>
              <a:t> </a:t>
            </a:r>
            <a:r>
              <a:rPr sz="1000" spc="0" dirty="0">
                <a:latin typeface="Arial"/>
                <a:cs typeface="Arial"/>
              </a:rPr>
              <a:t>del</a:t>
            </a:r>
            <a:r>
              <a:rPr sz="1000" spc="-8" dirty="0">
                <a:latin typeface="Arial"/>
                <a:cs typeface="Arial"/>
              </a:rPr>
              <a:t> </a:t>
            </a:r>
            <a:r>
              <a:rPr sz="1000" spc="0" dirty="0">
                <a:latin typeface="Arial"/>
                <a:cs typeface="Arial"/>
              </a:rPr>
              <a:t>Fu</a:t>
            </a:r>
            <a:r>
              <a:rPr sz="1000" spc="-4" dirty="0">
                <a:latin typeface="Arial"/>
                <a:cs typeface="Arial"/>
              </a:rPr>
              <a:t>o</a:t>
            </a:r>
            <a:r>
              <a:rPr sz="1000" spc="4" dirty="0">
                <a:latin typeface="Arial"/>
                <a:cs typeface="Arial"/>
              </a:rPr>
              <a:t>c</a:t>
            </a:r>
            <a:r>
              <a:rPr sz="1000" spc="0" dirty="0">
                <a:latin typeface="Arial"/>
                <a:cs typeface="Arial"/>
              </a:rPr>
              <a:t>o.</a:t>
            </a:r>
            <a:r>
              <a:rPr sz="1000" spc="-45" dirty="0">
                <a:latin typeface="Arial"/>
                <a:cs typeface="Arial"/>
              </a:rPr>
              <a:t> </a:t>
            </a:r>
            <a:r>
              <a:rPr sz="1000" spc="0" dirty="0">
                <a:latin typeface="Arial"/>
                <a:cs typeface="Arial"/>
              </a:rPr>
              <a:t>.</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1400"/>
              </a:lnSpc>
              <a:spcBef>
                <a:spcPts val="38"/>
              </a:spcBef>
            </a:pPr>
            <a:endParaRPr sz="1400"/>
          </a:p>
          <a:p>
            <a:pPr marL="190499">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90499" marR="3406628">
              <a:lnSpc>
                <a:spcPts val="1178"/>
              </a:lnSpc>
              <a:spcBef>
                <a:spcPts val="1108"/>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90499" marR="3406628">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90499" marR="3406628">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90499" marR="3406628">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650"/>
              </a:lnSpc>
              <a:spcBef>
                <a:spcPts val="24"/>
              </a:spcBef>
            </a:pPr>
            <a:endParaRPr sz="650"/>
          </a:p>
          <a:p>
            <a:pPr marL="158800">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704" marR="1649498">
              <a:lnSpc>
                <a:spcPts val="1178"/>
              </a:lnSpc>
              <a:spcBef>
                <a:spcPts val="861"/>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u</a:t>
            </a:r>
            <a:r>
              <a:rPr sz="1000" spc="-4" dirty="0">
                <a:latin typeface="Arial"/>
                <a:cs typeface="Arial"/>
              </a:rPr>
              <a:t>il</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gEl</a:t>
            </a:r>
            <a:r>
              <a:rPr sz="1000" spc="0" dirty="0">
                <a:latin typeface="Arial"/>
                <a:cs typeface="Arial"/>
              </a:rPr>
              <a:t>e</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t>
            </a:r>
            <a:r>
              <a:rPr sz="1000" spc="-4" dirty="0">
                <a:latin typeface="Arial"/>
                <a:cs typeface="Arial"/>
              </a:rPr>
              <a:t>P</a:t>
            </a:r>
            <a:r>
              <a:rPr sz="1000" spc="4" dirty="0">
                <a:latin typeface="Arial"/>
                <a:cs typeface="Arial"/>
              </a:rPr>
              <a:t>r</a:t>
            </a:r>
            <a:r>
              <a:rPr sz="1000" spc="0" dirty="0">
                <a:latin typeface="Arial"/>
                <a:cs typeface="Arial"/>
              </a:rPr>
              <a:t>o</a:t>
            </a:r>
            <a:r>
              <a:rPr sz="1000" spc="4" dirty="0">
                <a:latin typeface="Arial"/>
                <a:cs typeface="Arial"/>
              </a:rPr>
              <a:t>x</a:t>
            </a:r>
            <a:r>
              <a:rPr sz="1000" spc="0" dirty="0">
                <a:latin typeface="Arial"/>
                <a:cs typeface="Arial"/>
              </a:rPr>
              <a:t>y </a:t>
            </a:r>
            <a:endParaRPr sz="1000">
              <a:latin typeface="Arial"/>
              <a:cs typeface="Arial"/>
            </a:endParaRPr>
          </a:p>
          <a:p>
            <a:pPr marL="152704" marR="1649498">
              <a:lnSpc>
                <a:spcPts val="1178"/>
              </a:lnSpc>
              <a:spcBef>
                <a:spcPts val="139"/>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A</a:t>
            </a:r>
            <a:r>
              <a:rPr sz="1000" spc="0" dirty="0">
                <a:latin typeface="Arial"/>
                <a:cs typeface="Arial"/>
              </a:rPr>
              <a:t>tt</a:t>
            </a:r>
            <a:r>
              <a:rPr sz="1000" spc="-9" dirty="0">
                <a:latin typeface="Arial"/>
                <a:cs typeface="Arial"/>
              </a:rPr>
              <a:t>v</a:t>
            </a:r>
            <a:r>
              <a:rPr sz="1000" spc="-4" dirty="0">
                <a:latin typeface="Arial"/>
                <a:cs typeface="Arial"/>
              </a:rPr>
              <a:t>i</a:t>
            </a:r>
            <a:r>
              <a:rPr sz="1000" spc="0" dirty="0">
                <a:latin typeface="Arial"/>
                <a:cs typeface="Arial"/>
              </a:rPr>
              <a:t>tà</a:t>
            </a:r>
            <a:r>
              <a:rPr sz="1000" spc="-17" dirty="0">
                <a:latin typeface="Arial"/>
                <a:cs typeface="Arial"/>
              </a:rPr>
              <a:t> </a:t>
            </a:r>
            <a:r>
              <a:rPr sz="1000" spc="4" dirty="0">
                <a:latin typeface="Arial"/>
                <a:cs typeface="Arial"/>
              </a:rPr>
              <a:t>c</a:t>
            </a:r>
            <a:r>
              <a:rPr sz="1000" spc="0" dirty="0">
                <a:latin typeface="Arial"/>
                <a:cs typeface="Arial"/>
              </a:rPr>
              <a:t>on</a:t>
            </a:r>
            <a:r>
              <a:rPr sz="1000" spc="-21" dirty="0">
                <a:latin typeface="Arial"/>
                <a:cs typeface="Arial"/>
              </a:rPr>
              <a:t> </a:t>
            </a:r>
            <a:r>
              <a:rPr sz="1000" spc="-4" dirty="0">
                <a:latin typeface="Arial"/>
                <a:cs typeface="Arial"/>
              </a:rPr>
              <a:t>v</a:t>
            </a:r>
            <a:r>
              <a:rPr sz="1000" spc="0" dirty="0">
                <a:latin typeface="Arial"/>
                <a:cs typeface="Arial"/>
              </a:rPr>
              <a:t>a</a:t>
            </a:r>
            <a:r>
              <a:rPr sz="1000" spc="-4" dirty="0">
                <a:latin typeface="Arial"/>
                <a:cs typeface="Arial"/>
              </a:rPr>
              <a:t>l</a:t>
            </a:r>
            <a:r>
              <a:rPr sz="1000" spc="0" dirty="0">
                <a:latin typeface="Arial"/>
                <a:cs typeface="Arial"/>
              </a:rPr>
              <a:t>ut</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30" dirty="0">
                <a:latin typeface="Arial"/>
                <a:cs typeface="Arial"/>
              </a:rPr>
              <a:t> </a:t>
            </a:r>
            <a:r>
              <a:rPr sz="1000" spc="0" dirty="0">
                <a:latin typeface="Arial"/>
                <a:cs typeface="Arial"/>
              </a:rPr>
              <a:t>del</a:t>
            </a:r>
            <a:r>
              <a:rPr sz="1000" spc="-8" dirty="0">
                <a:latin typeface="Arial"/>
                <a:cs typeface="Arial"/>
              </a:rPr>
              <a:t> </a:t>
            </a:r>
            <a:r>
              <a:rPr sz="1000" spc="0" dirty="0">
                <a:latin typeface="Arial"/>
                <a:cs typeface="Arial"/>
              </a:rPr>
              <a:t>proge</a:t>
            </a:r>
            <a:r>
              <a:rPr sz="1000" spc="-4" dirty="0">
                <a:latin typeface="Arial"/>
                <a:cs typeface="Arial"/>
              </a:rPr>
              <a:t>t</a:t>
            </a:r>
            <a:r>
              <a:rPr sz="1000" spc="0" dirty="0">
                <a:latin typeface="Arial"/>
                <a:cs typeface="Arial"/>
              </a:rPr>
              <a:t>to </a:t>
            </a:r>
            <a:endParaRPr sz="1000">
              <a:latin typeface="Arial"/>
              <a:cs typeface="Arial"/>
            </a:endParaRPr>
          </a:p>
          <a:p>
            <a:pPr marL="152704" marR="1649498">
              <a:lnSpc>
                <a:spcPts val="1178"/>
              </a:lnSpc>
              <a:spcBef>
                <a:spcPts val="139"/>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a:t>
            </a:r>
            <a:r>
              <a:rPr sz="1000" spc="-4" dirty="0">
                <a:latin typeface="Arial"/>
                <a:cs typeface="Arial"/>
              </a:rPr>
              <a:t>A</a:t>
            </a:r>
            <a:r>
              <a:rPr sz="1000" spc="0" dirty="0">
                <a:latin typeface="Arial"/>
                <a:cs typeface="Arial"/>
              </a:rPr>
              <a:t>tt</a:t>
            </a:r>
            <a:r>
              <a:rPr sz="1000" spc="-4" dirty="0">
                <a:latin typeface="Arial"/>
                <a:cs typeface="Arial"/>
              </a:rPr>
              <a:t>ivi</a:t>
            </a:r>
            <a:r>
              <a:rPr sz="1000" spc="0" dirty="0">
                <a:latin typeface="Arial"/>
                <a:cs typeface="Arial"/>
              </a:rPr>
              <a:t>tà</a:t>
            </a:r>
            <a:endParaRPr sz="1000">
              <a:latin typeface="Arial"/>
              <a:cs typeface="Arial"/>
            </a:endParaRPr>
          </a:p>
          <a:p>
            <a:pPr marL="152704">
              <a:lnSpc>
                <a:spcPct val="95825"/>
              </a:lnSpc>
              <a:spcBef>
                <a:spcPts val="139"/>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16"/>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7" name="object 17"/>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p:nvPr/>
        </p:nvSpPr>
        <p:spPr>
          <a:xfrm>
            <a:off x="8405241" y="1176527"/>
            <a:ext cx="6671691" cy="4169409"/>
          </a:xfrm>
          <a:prstGeom prst="rect">
            <a:avLst/>
          </a:prstGeom>
          <a:blipFill>
            <a:blip r:embed="rId3" cstate="print"/>
            <a:stretch>
              <a:fillRect/>
            </a:stretch>
          </a:blipFill>
        </p:spPr>
        <p:txBody>
          <a:bodyPr wrap="square" lIns="0" tIns="0" rIns="0" bIns="0" rtlCol="0">
            <a:noAutofit/>
          </a:bodyPr>
          <a:lstStyle/>
          <a:p>
            <a:endParaRPr/>
          </a:p>
        </p:txBody>
      </p:sp>
      <p:sp>
        <p:nvSpPr>
          <p:cNvPr id="13" name="object 13"/>
          <p:cNvSpPr/>
          <p:nvPr/>
        </p:nvSpPr>
        <p:spPr>
          <a:xfrm>
            <a:off x="11698605" y="4638484"/>
            <a:ext cx="314528" cy="134175"/>
          </a:xfrm>
          <a:prstGeom prst="rect">
            <a:avLst/>
          </a:prstGeom>
          <a:blipFill>
            <a:blip r:embed="rId4" cstate="print"/>
            <a:stretch>
              <a:fillRect/>
            </a:stretch>
          </a:blipFill>
        </p:spPr>
        <p:txBody>
          <a:bodyPr wrap="square" lIns="0" tIns="0" rIns="0" bIns="0" rtlCol="0">
            <a:noAutofit/>
          </a:bodyPr>
          <a:lstStyle/>
          <a:p>
            <a:endParaRPr/>
          </a:p>
        </p:txBody>
      </p:sp>
      <p:sp>
        <p:nvSpPr>
          <p:cNvPr id="14" name="object 14"/>
          <p:cNvSpPr/>
          <p:nvPr/>
        </p:nvSpPr>
        <p:spPr>
          <a:xfrm>
            <a:off x="12061063" y="3573061"/>
            <a:ext cx="556044" cy="120225"/>
          </a:xfrm>
          <a:prstGeom prst="rect">
            <a:avLst/>
          </a:prstGeom>
          <a:blipFill>
            <a:blip r:embed="rId5" cstate="print"/>
            <a:stretch>
              <a:fillRect/>
            </a:stretch>
          </a:blipFill>
        </p:spPr>
        <p:txBody>
          <a:bodyPr wrap="square" lIns="0" tIns="0" rIns="0" bIns="0" rtlCol="0">
            <a:noAutofit/>
          </a:bodyPr>
          <a:lstStyle/>
          <a:p>
            <a:endParaRPr/>
          </a:p>
        </p:txBody>
      </p:sp>
      <p:sp>
        <p:nvSpPr>
          <p:cNvPr id="15" name="object 15"/>
          <p:cNvSpPr/>
          <p:nvPr/>
        </p:nvSpPr>
        <p:spPr>
          <a:xfrm>
            <a:off x="12658344" y="3453295"/>
            <a:ext cx="1235633" cy="278091"/>
          </a:xfrm>
          <a:prstGeom prst="rect">
            <a:avLst/>
          </a:prstGeom>
          <a:blipFill>
            <a:blip r:embed="rId6" cstate="print"/>
            <a:stretch>
              <a:fillRect/>
            </a:stretch>
          </a:blipFill>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0" name="object 10"/>
          <p:cNvSpPr txBox="1"/>
          <p:nvPr/>
        </p:nvSpPr>
        <p:spPr>
          <a:xfrm>
            <a:off x="3828415" y="102036"/>
            <a:ext cx="4226331" cy="254000"/>
          </a:xfrm>
          <a:prstGeom prst="rect">
            <a:avLst/>
          </a:prstGeom>
        </p:spPr>
        <p:txBody>
          <a:bodyPr wrap="square" lIns="0" tIns="0" rIns="0" bIns="0" rtlCol="0">
            <a:noAutofit/>
          </a:bodyPr>
          <a:lstStyle/>
          <a:p>
            <a:pPr marL="12700">
              <a:lnSpc>
                <a:spcPts val="1939"/>
              </a:lnSpc>
              <a:spcBef>
                <a:spcPts val="97"/>
              </a:spcBef>
            </a:pPr>
            <a:r>
              <a:rPr sz="1800" b="1" spc="-50" dirty="0">
                <a:latin typeface="Arial"/>
                <a:cs typeface="Arial"/>
              </a:rPr>
              <a:t>A</a:t>
            </a:r>
            <a:r>
              <a:rPr sz="1800" b="1" spc="0" dirty="0">
                <a:latin typeface="Arial"/>
                <a:cs typeface="Arial"/>
              </a:rPr>
              <a:t>tt</a:t>
            </a:r>
            <a:r>
              <a:rPr sz="1800" b="1" spc="14" dirty="0">
                <a:latin typeface="Arial"/>
                <a:cs typeface="Arial"/>
              </a:rPr>
              <a:t>i</a:t>
            </a:r>
            <a:r>
              <a:rPr sz="1800" b="1" spc="-29" dirty="0">
                <a:latin typeface="Arial"/>
                <a:cs typeface="Arial"/>
              </a:rPr>
              <a:t>v</a:t>
            </a:r>
            <a:r>
              <a:rPr sz="1800" b="1" spc="0" dirty="0">
                <a:latin typeface="Arial"/>
                <a:cs typeface="Arial"/>
              </a:rPr>
              <a:t>ità</a:t>
            </a:r>
            <a:r>
              <a:rPr sz="1800" b="1" spc="69" dirty="0">
                <a:latin typeface="Arial"/>
                <a:cs typeface="Arial"/>
              </a:rPr>
              <a:t> </a:t>
            </a:r>
            <a:r>
              <a:rPr sz="1800" b="1" spc="0" dirty="0">
                <a:latin typeface="Arial"/>
                <a:cs typeface="Arial"/>
              </a:rPr>
              <a:t>s</a:t>
            </a:r>
            <a:r>
              <a:rPr sz="1800" b="1" spc="-9" dirty="0">
                <a:latin typeface="Arial"/>
                <a:cs typeface="Arial"/>
              </a:rPr>
              <a:t>e</a:t>
            </a:r>
            <a:r>
              <a:rPr sz="1800" b="1" spc="0" dirty="0">
                <a:latin typeface="Arial"/>
                <a:cs typeface="Arial"/>
              </a:rPr>
              <a:t>nza</a:t>
            </a:r>
            <a:r>
              <a:rPr sz="1800" b="1" spc="4" dirty="0">
                <a:latin typeface="Arial"/>
                <a:cs typeface="Arial"/>
              </a:rPr>
              <a:t> </a:t>
            </a:r>
            <a:r>
              <a:rPr sz="1800" b="1" spc="-39" dirty="0">
                <a:latin typeface="Arial"/>
                <a:cs typeface="Arial"/>
              </a:rPr>
              <a:t>v</a:t>
            </a:r>
            <a:r>
              <a:rPr sz="1800" b="1" spc="0" dirty="0">
                <a:latin typeface="Arial"/>
                <a:cs typeface="Arial"/>
              </a:rPr>
              <a:t>alutazi</a:t>
            </a:r>
            <a:r>
              <a:rPr sz="1800" b="1" spc="4" dirty="0">
                <a:latin typeface="Arial"/>
                <a:cs typeface="Arial"/>
              </a:rPr>
              <a:t>o</a:t>
            </a:r>
            <a:r>
              <a:rPr sz="1800" b="1" spc="0" dirty="0">
                <a:latin typeface="Arial"/>
                <a:cs typeface="Arial"/>
              </a:rPr>
              <a:t>ne</a:t>
            </a:r>
            <a:r>
              <a:rPr sz="1800" b="1" spc="44" dirty="0">
                <a:latin typeface="Arial"/>
                <a:cs typeface="Arial"/>
              </a:rPr>
              <a:t> </a:t>
            </a:r>
            <a:r>
              <a:rPr sz="1800" b="1" spc="0" dirty="0">
                <a:latin typeface="Arial"/>
                <a:cs typeface="Arial"/>
              </a:rPr>
              <a:t>del pro</a:t>
            </a:r>
            <a:r>
              <a:rPr sz="1800" b="1" spc="4" dirty="0">
                <a:latin typeface="Arial"/>
                <a:cs typeface="Arial"/>
              </a:rPr>
              <a:t>g</a:t>
            </a:r>
            <a:r>
              <a:rPr sz="1800" b="1" spc="0" dirty="0">
                <a:latin typeface="Arial"/>
                <a:cs typeface="Arial"/>
              </a:rPr>
              <a:t>etto</a:t>
            </a:r>
            <a:endParaRPr sz="1800">
              <a:latin typeface="Arial"/>
              <a:cs typeface="Arial"/>
            </a:endParaRPr>
          </a:p>
        </p:txBody>
      </p:sp>
      <p:sp>
        <p:nvSpPr>
          <p:cNvPr id="9" name="object 9"/>
          <p:cNvSpPr txBox="1"/>
          <p:nvPr/>
        </p:nvSpPr>
        <p:spPr>
          <a:xfrm>
            <a:off x="11575161" y="114489"/>
            <a:ext cx="2122867"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5</a:t>
            </a:r>
            <a:r>
              <a:rPr sz="1800" b="1" spc="4" dirty="0">
                <a:latin typeface="Arial"/>
                <a:cs typeface="Arial"/>
              </a:rPr>
              <a:t>.</a:t>
            </a:r>
            <a:r>
              <a:rPr sz="1800" b="1" spc="0" dirty="0">
                <a:latin typeface="Arial"/>
                <a:cs typeface="Arial"/>
              </a:rPr>
              <a:t>4</a:t>
            </a:r>
            <a:endParaRPr sz="1800">
              <a:latin typeface="Arial"/>
              <a:cs typeface="Arial"/>
            </a:endParaRPr>
          </a:p>
        </p:txBody>
      </p:sp>
      <p:sp>
        <p:nvSpPr>
          <p:cNvPr id="8" name="object 8"/>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200"/>
              </a:lnSpc>
              <a:spcBef>
                <a:spcPts val="92"/>
              </a:spcBef>
            </a:pPr>
            <a:endParaRPr sz="1200"/>
          </a:p>
          <a:p>
            <a:pPr marL="967130">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52704" marR="216479" algn="just">
              <a:lnSpc>
                <a:spcPts val="1149"/>
              </a:lnSpc>
              <a:spcBef>
                <a:spcPts val="1062"/>
              </a:spcBef>
            </a:pPr>
            <a:r>
              <a:rPr sz="1000" spc="0" dirty="0">
                <a:latin typeface="Arial"/>
                <a:cs typeface="Arial"/>
              </a:rPr>
              <a:t>[</a:t>
            </a:r>
            <a:r>
              <a:rPr sz="1000" spc="4" dirty="0">
                <a:latin typeface="Arial"/>
                <a:cs typeface="Arial"/>
              </a:rPr>
              <a:t>G</a:t>
            </a:r>
            <a:r>
              <a:rPr sz="1000" spc="0" dirty="0">
                <a:latin typeface="Arial"/>
                <a:cs typeface="Arial"/>
              </a:rPr>
              <a:t>.1.5.4]</a:t>
            </a:r>
            <a:r>
              <a:rPr sz="1000" spc="265" dirty="0">
                <a:latin typeface="Arial"/>
                <a:cs typeface="Arial"/>
              </a:rPr>
              <a:t> </a:t>
            </a:r>
            <a:r>
              <a:rPr sz="1000" spc="0" dirty="0">
                <a:latin typeface="Arial"/>
                <a:cs typeface="Arial"/>
              </a:rPr>
              <a:t>at</a:t>
            </a:r>
            <a:r>
              <a:rPr sz="1000" spc="-4" dirty="0">
                <a:latin typeface="Arial"/>
                <a:cs typeface="Arial"/>
              </a:rPr>
              <a:t>tivi</a:t>
            </a:r>
            <a:r>
              <a:rPr sz="1000" spc="0" dirty="0">
                <a:latin typeface="Arial"/>
                <a:cs typeface="Arial"/>
              </a:rPr>
              <a:t>tà </a:t>
            </a:r>
            <a:r>
              <a:rPr sz="1000" spc="7"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g</a:t>
            </a:r>
            <a:r>
              <a:rPr sz="1000" spc="0" dirty="0">
                <a:latin typeface="Arial"/>
                <a:cs typeface="Arial"/>
              </a:rPr>
              <a:t>g</a:t>
            </a:r>
            <a:r>
              <a:rPr sz="1000" spc="-4" dirty="0">
                <a:latin typeface="Arial"/>
                <a:cs typeface="Arial"/>
              </a:rPr>
              <a:t>e</a:t>
            </a:r>
            <a:r>
              <a:rPr sz="1000" spc="0" dirty="0">
                <a:latin typeface="Arial"/>
                <a:cs typeface="Arial"/>
              </a:rPr>
              <a:t>tta</a:t>
            </a:r>
            <a:r>
              <a:rPr sz="1000" spc="265" dirty="0">
                <a:latin typeface="Arial"/>
                <a:cs typeface="Arial"/>
              </a:rPr>
              <a:t> </a:t>
            </a:r>
            <a:r>
              <a:rPr sz="1000" spc="-4" dirty="0">
                <a:latin typeface="Arial"/>
                <a:cs typeface="Arial"/>
              </a:rPr>
              <a:t>i</a:t>
            </a:r>
            <a:r>
              <a:rPr sz="1000" spc="0" dirty="0">
                <a:latin typeface="Arial"/>
                <a:cs typeface="Arial"/>
              </a:rPr>
              <a:t>l </a:t>
            </a:r>
            <a:r>
              <a:rPr sz="1000" spc="27" dirty="0">
                <a:latin typeface="Arial"/>
                <a:cs typeface="Arial"/>
              </a:rPr>
              <a:t> </a:t>
            </a:r>
            <a:r>
              <a:rPr sz="1000" spc="4" dirty="0">
                <a:latin typeface="Arial"/>
                <a:cs typeface="Arial"/>
              </a:rPr>
              <a:t>c</a:t>
            </a:r>
            <a:r>
              <a:rPr sz="1000" spc="0" dirty="0">
                <a:latin typeface="Arial"/>
                <a:cs typeface="Arial"/>
              </a:rPr>
              <a:t>ui </a:t>
            </a:r>
            <a:r>
              <a:rPr sz="1000" spc="18" dirty="0">
                <a:latin typeface="Arial"/>
                <a:cs typeface="Arial"/>
              </a:rPr>
              <a:t> </a:t>
            </a:r>
            <a:r>
              <a:rPr sz="1000" spc="0" dirty="0">
                <a:latin typeface="Arial"/>
                <a:cs typeface="Arial"/>
              </a:rPr>
              <a:t>proge</a:t>
            </a:r>
            <a:r>
              <a:rPr sz="1000" spc="-4" dirty="0">
                <a:latin typeface="Arial"/>
                <a:cs typeface="Arial"/>
              </a:rPr>
              <a:t>t</a:t>
            </a:r>
            <a:r>
              <a:rPr sz="1000" spc="0" dirty="0">
                <a:latin typeface="Arial"/>
                <a:cs typeface="Arial"/>
              </a:rPr>
              <a:t>to  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252" dirty="0">
                <a:latin typeface="Arial"/>
                <a:cs typeface="Arial"/>
              </a:rPr>
              <a:t> </a:t>
            </a:r>
            <a:r>
              <a:rPr sz="1000" spc="0" dirty="0">
                <a:latin typeface="Arial"/>
                <a:cs typeface="Arial"/>
              </a:rPr>
              <a:t>non </a:t>
            </a:r>
            <a:r>
              <a:rPr sz="1000" spc="9" dirty="0">
                <a:latin typeface="Arial"/>
                <a:cs typeface="Arial"/>
              </a:rPr>
              <a:t> </a:t>
            </a:r>
            <a:r>
              <a:rPr sz="1000" spc="0" dirty="0">
                <a:latin typeface="Arial"/>
                <a:cs typeface="Arial"/>
              </a:rPr>
              <a:t>è </a:t>
            </a:r>
            <a:r>
              <a:rPr sz="1000" spc="31" dirty="0">
                <a:latin typeface="Arial"/>
                <a:cs typeface="Arial"/>
              </a:rPr>
              <a:t> </a:t>
            </a:r>
            <a:r>
              <a:rPr sz="1000" spc="-4" dirty="0">
                <a:latin typeface="Arial"/>
                <a:cs typeface="Arial"/>
              </a:rPr>
              <a:t>v</a:t>
            </a:r>
            <a:r>
              <a:rPr sz="1000" spc="0" dirty="0">
                <a:latin typeface="Arial"/>
                <a:cs typeface="Arial"/>
              </a:rPr>
              <a:t>a</a:t>
            </a:r>
            <a:r>
              <a:rPr sz="1000" spc="-4" dirty="0">
                <a:latin typeface="Arial"/>
                <a:cs typeface="Arial"/>
              </a:rPr>
              <a:t>l</a:t>
            </a:r>
            <a:r>
              <a:rPr sz="1000" spc="0" dirty="0">
                <a:latin typeface="Arial"/>
                <a:cs typeface="Arial"/>
              </a:rPr>
              <a:t>ut</a:t>
            </a:r>
            <a:r>
              <a:rPr sz="1000" spc="-4" dirty="0">
                <a:latin typeface="Arial"/>
                <a:cs typeface="Arial"/>
              </a:rPr>
              <a:t>a</a:t>
            </a:r>
            <a:r>
              <a:rPr sz="1000" spc="0" dirty="0">
                <a:latin typeface="Arial"/>
                <a:cs typeface="Arial"/>
              </a:rPr>
              <a:t>to, </a:t>
            </a:r>
            <a:endParaRPr sz="1000">
              <a:latin typeface="Arial"/>
              <a:cs typeface="Arial"/>
            </a:endParaRPr>
          </a:p>
          <a:p>
            <a:pPr marL="152704" marR="216479" algn="just">
              <a:lnSpc>
                <a:spcPts val="1149"/>
              </a:lnSpc>
              <a:spcBef>
                <a:spcPts val="134"/>
              </a:spcBef>
            </a:pPr>
            <a:r>
              <a:rPr sz="1000" spc="0" dirty="0">
                <a:latin typeface="Arial"/>
                <a:cs typeface="Arial"/>
              </a:rPr>
              <a:t>n</a:t>
            </a:r>
            <a:r>
              <a:rPr sz="1000" spc="-4" dirty="0">
                <a:latin typeface="Arial"/>
                <a:cs typeface="Arial"/>
              </a:rPr>
              <a:t>e</a:t>
            </a:r>
            <a:r>
              <a:rPr sz="1000" spc="0" dirty="0">
                <a:latin typeface="Arial"/>
                <a:cs typeface="Arial"/>
              </a:rPr>
              <a:t>a</a:t>
            </a:r>
            <a:r>
              <a:rPr sz="1000" spc="-4" dirty="0">
                <a:latin typeface="Arial"/>
                <a:cs typeface="Arial"/>
              </a:rPr>
              <a:t>n</a:t>
            </a:r>
            <a:r>
              <a:rPr sz="1000" spc="4" dirty="0">
                <a:latin typeface="Arial"/>
                <a:cs typeface="Arial"/>
              </a:rPr>
              <a:t>c</a:t>
            </a:r>
            <a:r>
              <a:rPr sz="1000" spc="0" dirty="0">
                <a:latin typeface="Arial"/>
                <a:cs typeface="Arial"/>
              </a:rPr>
              <a:t>he</a:t>
            </a:r>
            <a:r>
              <a:rPr sz="1000" spc="-53" dirty="0">
                <a:latin typeface="Arial"/>
                <a:cs typeface="Arial"/>
              </a:rPr>
              <a:t> </a:t>
            </a:r>
            <a:r>
              <a:rPr sz="1000" spc="-4" dirty="0">
                <a:latin typeface="Arial"/>
                <a:cs typeface="Arial"/>
              </a:rPr>
              <a:t>i</a:t>
            </a:r>
            <a:r>
              <a:rPr sz="1000" spc="0" dirty="0">
                <a:latin typeface="Arial"/>
                <a:cs typeface="Arial"/>
              </a:rPr>
              <a:t>n</a:t>
            </a:r>
            <a:r>
              <a:rPr sz="1000" spc="-7"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r</a:t>
            </a:r>
            <a:r>
              <a:rPr sz="1000" spc="0" dirty="0">
                <a:latin typeface="Arial"/>
                <a:cs typeface="Arial"/>
              </a:rPr>
              <a:t>o</a:t>
            </a:r>
            <a:r>
              <a:rPr sz="1000" spc="-4" dirty="0">
                <a:latin typeface="Arial"/>
                <a:cs typeface="Arial"/>
              </a:rPr>
              <a:t>g</a:t>
            </a:r>
            <a:r>
              <a:rPr sz="1000" spc="0" dirty="0">
                <a:latin typeface="Arial"/>
                <a:cs typeface="Arial"/>
              </a:rPr>
              <a:t>a,</a:t>
            </a:r>
            <a:r>
              <a:rPr sz="1000" spc="-48" dirty="0">
                <a:latin typeface="Arial"/>
                <a:cs typeface="Arial"/>
              </a:rPr>
              <a:t> </a:t>
            </a:r>
            <a:r>
              <a:rPr sz="1000" spc="0" dirty="0">
                <a:latin typeface="Arial"/>
                <a:cs typeface="Arial"/>
              </a:rPr>
              <a:t>dal</a:t>
            </a:r>
            <a:r>
              <a:rPr sz="1000" spc="-8" dirty="0">
                <a:latin typeface="Arial"/>
                <a:cs typeface="Arial"/>
              </a:rPr>
              <a:t> </a:t>
            </a:r>
            <a:r>
              <a:rPr sz="1000" spc="0" dirty="0">
                <a:latin typeface="Arial"/>
                <a:cs typeface="Arial"/>
              </a:rPr>
              <a:t>Corpo</a:t>
            </a:r>
            <a:r>
              <a:rPr sz="1000" spc="-32" dirty="0">
                <a:latin typeface="Arial"/>
                <a:cs typeface="Arial"/>
              </a:rPr>
              <a:t> </a:t>
            </a:r>
            <a:r>
              <a:rPr sz="1000" spc="0" dirty="0">
                <a:latin typeface="Arial"/>
                <a:cs typeface="Arial"/>
              </a:rPr>
              <a:t>Na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a</a:t>
            </a:r>
            <a:r>
              <a:rPr sz="1000" spc="-4" dirty="0">
                <a:latin typeface="Arial"/>
                <a:cs typeface="Arial"/>
              </a:rPr>
              <a:t>l</a:t>
            </a:r>
            <a:r>
              <a:rPr sz="1000" spc="0" dirty="0">
                <a:latin typeface="Arial"/>
                <a:cs typeface="Arial"/>
              </a:rPr>
              <a:t>e</a:t>
            </a:r>
            <a:r>
              <a:rPr sz="1000" spc="-24" dirty="0">
                <a:latin typeface="Arial"/>
                <a:cs typeface="Arial"/>
              </a:rPr>
              <a:t> </a:t>
            </a:r>
            <a:r>
              <a:rPr sz="1000" spc="0" dirty="0">
                <a:latin typeface="Arial"/>
                <a:cs typeface="Arial"/>
              </a:rPr>
              <a:t>dei</a:t>
            </a:r>
            <a:r>
              <a:rPr sz="1000" spc="-8" dirty="0">
                <a:latin typeface="Arial"/>
                <a:cs typeface="Arial"/>
              </a:rPr>
              <a:t> </a:t>
            </a:r>
            <a:r>
              <a:rPr sz="1000" spc="-4" dirty="0">
                <a:latin typeface="Arial"/>
                <a:cs typeface="Arial"/>
              </a:rPr>
              <a:t>Vi</a:t>
            </a:r>
            <a:r>
              <a:rPr sz="1000" spc="0" dirty="0">
                <a:latin typeface="Arial"/>
                <a:cs typeface="Arial"/>
              </a:rPr>
              <a:t>g</a:t>
            </a:r>
            <a:r>
              <a:rPr sz="1000" spc="-4" dirty="0">
                <a:latin typeface="Arial"/>
                <a:cs typeface="Arial"/>
              </a:rPr>
              <a:t>il</a:t>
            </a:r>
            <a:r>
              <a:rPr sz="1000" spc="0" dirty="0">
                <a:latin typeface="Arial"/>
                <a:cs typeface="Arial"/>
              </a:rPr>
              <a:t>i</a:t>
            </a:r>
            <a:r>
              <a:rPr sz="1000" spc="-6" dirty="0">
                <a:latin typeface="Arial"/>
                <a:cs typeface="Arial"/>
              </a:rPr>
              <a:t> </a:t>
            </a:r>
            <a:r>
              <a:rPr sz="1000" spc="0" dirty="0">
                <a:latin typeface="Arial"/>
                <a:cs typeface="Arial"/>
              </a:rPr>
              <a:t>del</a:t>
            </a:r>
            <a:r>
              <a:rPr sz="1000" spc="-8" dirty="0">
                <a:latin typeface="Arial"/>
                <a:cs typeface="Arial"/>
              </a:rPr>
              <a:t> </a:t>
            </a:r>
            <a:r>
              <a:rPr sz="1000" spc="0" dirty="0">
                <a:latin typeface="Arial"/>
                <a:cs typeface="Arial"/>
              </a:rPr>
              <a:t>Fu</a:t>
            </a:r>
            <a:r>
              <a:rPr sz="1000" spc="-4" dirty="0">
                <a:latin typeface="Arial"/>
                <a:cs typeface="Arial"/>
              </a:rPr>
              <a:t>o</a:t>
            </a:r>
            <a:r>
              <a:rPr sz="1000" spc="4" dirty="0">
                <a:latin typeface="Arial"/>
                <a:cs typeface="Arial"/>
              </a:rPr>
              <a:t>c</a:t>
            </a:r>
            <a:r>
              <a:rPr sz="1000" spc="0" dirty="0">
                <a:latin typeface="Arial"/>
                <a:cs typeface="Arial"/>
              </a:rPr>
              <a:t>o.</a:t>
            </a:r>
            <a:endParaRPr sz="1000">
              <a:latin typeface="Arial"/>
              <a:cs typeface="Arial"/>
            </a:endParaRPr>
          </a:p>
          <a:p>
            <a:pPr marL="152704" marR="216558" algn="just">
              <a:lnSpc>
                <a:spcPts val="1149"/>
              </a:lnSpc>
              <a:spcBef>
                <a:spcPts val="134"/>
              </a:spcBef>
            </a:pPr>
            <a:r>
              <a:rPr sz="1000" spc="0" dirty="0">
                <a:latin typeface="Arial"/>
                <a:cs typeface="Arial"/>
              </a:rPr>
              <a:t>[</a:t>
            </a:r>
            <a:r>
              <a:rPr sz="1000" spc="4" dirty="0">
                <a:latin typeface="Arial"/>
                <a:cs typeface="Arial"/>
              </a:rPr>
              <a:t>G</a:t>
            </a:r>
            <a:r>
              <a:rPr sz="1000" spc="0" dirty="0">
                <a:latin typeface="Arial"/>
                <a:cs typeface="Arial"/>
              </a:rPr>
              <a:t>.1.5.4-</a:t>
            </a:r>
            <a:r>
              <a:rPr sz="1000" spc="13" dirty="0">
                <a:latin typeface="Arial"/>
                <a:cs typeface="Arial"/>
              </a:rPr>
              <a:t> </a:t>
            </a:r>
            <a:r>
              <a:rPr sz="1000" spc="0" dirty="0">
                <a:latin typeface="Arial"/>
                <a:cs typeface="Arial"/>
              </a:rPr>
              <a:t>Not</a:t>
            </a:r>
            <a:r>
              <a:rPr sz="1000" spc="-4" dirty="0">
                <a:latin typeface="Arial"/>
                <a:cs typeface="Arial"/>
              </a:rPr>
              <a:t>a</a:t>
            </a:r>
            <a:r>
              <a:rPr sz="1000" spc="0" dirty="0">
                <a:latin typeface="Arial"/>
                <a:cs typeface="Arial"/>
              </a:rPr>
              <a:t>]</a:t>
            </a:r>
            <a:r>
              <a:rPr sz="1000" spc="8"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n</a:t>
            </a:r>
            <a:r>
              <a:rPr sz="1000" spc="0" dirty="0">
                <a:latin typeface="Arial"/>
                <a:cs typeface="Arial"/>
              </a:rPr>
              <a:t>o</a:t>
            </a:r>
            <a:r>
              <a:rPr sz="1000" spc="19"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4" dirty="0">
                <a:latin typeface="Arial"/>
                <a:cs typeface="Arial"/>
              </a:rPr>
              <a:t>l</a:t>
            </a:r>
            <a:r>
              <a:rPr sz="1000" spc="0" dirty="0">
                <a:latin typeface="Arial"/>
                <a:cs typeface="Arial"/>
              </a:rPr>
              <a:t>u</a:t>
            </a:r>
            <a:r>
              <a:rPr sz="1000" spc="4" dirty="0">
                <a:latin typeface="Arial"/>
                <a:cs typeface="Arial"/>
              </a:rPr>
              <a:t>s</a:t>
            </a:r>
            <a:r>
              <a:rPr sz="1000" spc="0" dirty="0">
                <a:latin typeface="Arial"/>
                <a:cs typeface="Arial"/>
              </a:rPr>
              <a:t>e</a:t>
            </a:r>
            <a:r>
              <a:rPr sz="1000" spc="16" dirty="0">
                <a:latin typeface="Arial"/>
                <a:cs typeface="Arial"/>
              </a:rPr>
              <a:t> </a:t>
            </a:r>
            <a:r>
              <a:rPr sz="1000" spc="0" dirty="0">
                <a:latin typeface="Arial"/>
                <a:cs typeface="Arial"/>
              </a:rPr>
              <a:t>n</a:t>
            </a:r>
            <a:r>
              <a:rPr sz="1000" spc="-4" dirty="0">
                <a:latin typeface="Arial"/>
                <a:cs typeface="Arial"/>
              </a:rPr>
              <a:t>ell</a:t>
            </a:r>
            <a:r>
              <a:rPr sz="1000" spc="0" dirty="0">
                <a:latin typeface="Arial"/>
                <a:cs typeface="Arial"/>
              </a:rPr>
              <a:t>a</a:t>
            </a:r>
            <a:r>
              <a:rPr sz="1000" spc="21" dirty="0">
                <a:latin typeface="Arial"/>
                <a:cs typeface="Arial"/>
              </a:rPr>
              <a:t> </a:t>
            </a:r>
            <a:r>
              <a:rPr sz="1000" spc="0" dirty="0">
                <a:latin typeface="Arial"/>
                <a:cs typeface="Arial"/>
              </a:rPr>
              <a:t>d</a:t>
            </a:r>
            <a:r>
              <a:rPr sz="1000" spc="-4" dirty="0">
                <a:latin typeface="Arial"/>
                <a:cs typeface="Arial"/>
              </a:rPr>
              <a:t>e</a:t>
            </a:r>
            <a:r>
              <a:rPr sz="1000" spc="9" dirty="0">
                <a:latin typeface="Arial"/>
                <a:cs typeface="Arial"/>
              </a:rPr>
              <a:t>f</a:t>
            </a:r>
            <a:r>
              <a:rPr sz="1000" spc="-4" dirty="0">
                <a:latin typeface="Arial"/>
                <a:cs typeface="Arial"/>
              </a:rPr>
              <a:t>i</a:t>
            </a:r>
            <a:r>
              <a:rPr sz="1000" spc="0" dirty="0">
                <a:latin typeface="Arial"/>
                <a:cs typeface="Arial"/>
              </a:rPr>
              <a:t>n</a:t>
            </a:r>
            <a:r>
              <a:rPr sz="1000" spc="4" dirty="0">
                <a:latin typeface="Arial"/>
                <a:cs typeface="Arial"/>
              </a:rPr>
              <a:t>i</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 </a:t>
            </a:r>
            <a:r>
              <a:rPr sz="1000" spc="-4" dirty="0">
                <a:latin typeface="Arial"/>
                <a:cs typeface="Arial"/>
              </a:rPr>
              <a:t>l</a:t>
            </a:r>
            <a:r>
              <a:rPr sz="1000" spc="0" dirty="0">
                <a:latin typeface="Arial"/>
                <a:cs typeface="Arial"/>
              </a:rPr>
              <a:t>e</a:t>
            </a:r>
            <a:r>
              <a:rPr sz="1000" spc="34" dirty="0">
                <a:latin typeface="Arial"/>
                <a:cs typeface="Arial"/>
              </a:rPr>
              <a:t> </a:t>
            </a:r>
            <a:r>
              <a:rPr sz="1000" spc="9" dirty="0">
                <a:latin typeface="Arial"/>
                <a:cs typeface="Arial"/>
              </a:rPr>
              <a:t>a</a:t>
            </a:r>
            <a:r>
              <a:rPr sz="1000" spc="0" dirty="0">
                <a:latin typeface="Arial"/>
                <a:cs typeface="Arial"/>
              </a:rPr>
              <a:t>tt</a:t>
            </a:r>
            <a:r>
              <a:rPr sz="1000" spc="-4" dirty="0">
                <a:latin typeface="Arial"/>
                <a:cs typeface="Arial"/>
              </a:rPr>
              <a:t>i</a:t>
            </a:r>
            <a:r>
              <a:rPr sz="1000" spc="4" dirty="0">
                <a:latin typeface="Arial"/>
                <a:cs typeface="Arial"/>
              </a:rPr>
              <a:t>v</a:t>
            </a:r>
            <a:r>
              <a:rPr sz="1000" spc="-4" dirty="0">
                <a:latin typeface="Arial"/>
                <a:cs typeface="Arial"/>
              </a:rPr>
              <a:t>i</a:t>
            </a:r>
            <a:r>
              <a:rPr sz="1000" spc="0" dirty="0">
                <a:latin typeface="Arial"/>
                <a:cs typeface="Arial"/>
              </a:rPr>
              <a:t>tà</a:t>
            </a:r>
            <a:r>
              <a:rPr sz="1000" spc="18"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g</a:t>
            </a:r>
            <a:r>
              <a:rPr sz="1000" spc="0" dirty="0">
                <a:latin typeface="Arial"/>
                <a:cs typeface="Arial"/>
              </a:rPr>
              <a:t>g</a:t>
            </a:r>
            <a:r>
              <a:rPr sz="1000" spc="-4" dirty="0">
                <a:latin typeface="Arial"/>
                <a:cs typeface="Arial"/>
              </a:rPr>
              <a:t>e</a:t>
            </a:r>
            <a:r>
              <a:rPr sz="1000" spc="0" dirty="0">
                <a:latin typeface="Arial"/>
                <a:cs typeface="Arial"/>
              </a:rPr>
              <a:t>tte</a:t>
            </a:r>
            <a:r>
              <a:rPr sz="1000" spc="4" dirty="0">
                <a:latin typeface="Arial"/>
                <a:cs typeface="Arial"/>
              </a:rPr>
              <a:t> </a:t>
            </a:r>
            <a:r>
              <a:rPr sz="1000" spc="0" dirty="0">
                <a:latin typeface="Arial"/>
                <a:cs typeface="Arial"/>
              </a:rPr>
              <a:t>di </a:t>
            </a:r>
            <a:endParaRPr sz="1000">
              <a:latin typeface="Arial"/>
              <a:cs typeface="Arial"/>
            </a:endParaRPr>
          </a:p>
          <a:p>
            <a:pPr marL="152704" marR="216558" algn="just">
              <a:lnSpc>
                <a:spcPts val="1149"/>
              </a:lnSpc>
              <a:spcBef>
                <a:spcPts val="134"/>
              </a:spcBef>
            </a:pPr>
            <a:r>
              <a:rPr sz="1000" spc="4" dirty="0">
                <a:latin typeface="Arial"/>
                <a:cs typeface="Arial"/>
              </a:rPr>
              <a:t>c</a:t>
            </a:r>
            <a:r>
              <a:rPr sz="1000" spc="0" dirty="0">
                <a:latin typeface="Arial"/>
                <a:cs typeface="Arial"/>
              </a:rPr>
              <a:t>at</a:t>
            </a:r>
            <a:r>
              <a:rPr sz="1000" spc="-4" dirty="0">
                <a:latin typeface="Arial"/>
                <a:cs typeface="Arial"/>
              </a:rPr>
              <a:t>e</a:t>
            </a:r>
            <a:r>
              <a:rPr sz="1000" spc="0" dirty="0">
                <a:latin typeface="Arial"/>
                <a:cs typeface="Arial"/>
              </a:rPr>
              <a:t>g</a:t>
            </a:r>
            <a:r>
              <a:rPr sz="1000" spc="-4" dirty="0">
                <a:latin typeface="Arial"/>
                <a:cs typeface="Arial"/>
              </a:rPr>
              <a:t>o</a:t>
            </a:r>
            <a:r>
              <a:rPr sz="1000" spc="4" dirty="0">
                <a:latin typeface="Arial"/>
                <a:cs typeface="Arial"/>
              </a:rPr>
              <a:t>r</a:t>
            </a:r>
            <a:r>
              <a:rPr sz="1000" spc="-4" dirty="0">
                <a:latin typeface="Arial"/>
                <a:cs typeface="Arial"/>
              </a:rPr>
              <a:t>i</a:t>
            </a:r>
            <a:r>
              <a:rPr sz="1000" spc="0" dirty="0">
                <a:latin typeface="Arial"/>
                <a:cs typeface="Arial"/>
              </a:rPr>
              <a:t>a</a:t>
            </a:r>
            <a:r>
              <a:rPr sz="1000" spc="16" dirty="0">
                <a:latin typeface="Arial"/>
                <a:cs typeface="Arial"/>
              </a:rPr>
              <a:t> </a:t>
            </a:r>
            <a:r>
              <a:rPr sz="1000" spc="0" dirty="0">
                <a:latin typeface="Arial"/>
                <a:cs typeface="Arial"/>
              </a:rPr>
              <a:t>A</a:t>
            </a:r>
            <a:r>
              <a:rPr sz="1000" spc="46" dirty="0">
                <a:latin typeface="Arial"/>
                <a:cs typeface="Arial"/>
              </a:rPr>
              <a:t> </a:t>
            </a:r>
            <a:r>
              <a:rPr sz="1000" spc="0" dirty="0">
                <a:latin typeface="Arial"/>
                <a:cs typeface="Arial"/>
              </a:rPr>
              <a:t>d</a:t>
            </a:r>
            <a:r>
              <a:rPr sz="1000" spc="-4" dirty="0">
                <a:latin typeface="Arial"/>
                <a:cs typeface="Arial"/>
              </a:rPr>
              <a:t>el</a:t>
            </a:r>
            <a:r>
              <a:rPr sz="1000" spc="4" dirty="0">
                <a:latin typeface="Arial"/>
                <a:cs typeface="Arial"/>
              </a:rPr>
              <a:t>l</a:t>
            </a:r>
            <a:r>
              <a:rPr sz="1000" spc="-4" dirty="0">
                <a:latin typeface="Arial"/>
                <a:cs typeface="Arial"/>
              </a:rPr>
              <a:t>’</a:t>
            </a:r>
            <a:r>
              <a:rPr sz="1000" spc="0" dirty="0">
                <a:latin typeface="Arial"/>
                <a:cs typeface="Arial"/>
              </a:rPr>
              <a:t>a</a:t>
            </a:r>
            <a:r>
              <a:rPr sz="1000" spc="4" dirty="0">
                <a:latin typeface="Arial"/>
                <a:cs typeface="Arial"/>
              </a:rPr>
              <a:t>l</a:t>
            </a:r>
            <a:r>
              <a:rPr sz="1000" spc="-4" dirty="0">
                <a:latin typeface="Arial"/>
                <a:cs typeface="Arial"/>
              </a:rPr>
              <a:t>l</a:t>
            </a:r>
            <a:r>
              <a:rPr sz="1000" spc="0" dirty="0">
                <a:latin typeface="Arial"/>
                <a:cs typeface="Arial"/>
              </a:rPr>
              <a:t>e</a:t>
            </a:r>
            <a:r>
              <a:rPr sz="1000" spc="-4" dirty="0">
                <a:latin typeface="Arial"/>
                <a:cs typeface="Arial"/>
              </a:rPr>
              <a:t>g</a:t>
            </a:r>
            <a:r>
              <a:rPr sz="1000" spc="0" dirty="0">
                <a:latin typeface="Arial"/>
                <a:cs typeface="Arial"/>
              </a:rPr>
              <a:t>ato III</a:t>
            </a:r>
            <a:r>
              <a:rPr sz="1000" spc="49" dirty="0">
                <a:latin typeface="Arial"/>
                <a:cs typeface="Arial"/>
              </a:rPr>
              <a:t> </a:t>
            </a:r>
            <a:r>
              <a:rPr sz="1000" spc="0" dirty="0">
                <a:latin typeface="Arial"/>
                <a:cs typeface="Arial"/>
              </a:rPr>
              <a:t>del</a:t>
            </a:r>
            <a:r>
              <a:rPr sz="1000" spc="39" dirty="0">
                <a:latin typeface="Arial"/>
                <a:cs typeface="Arial"/>
              </a:rPr>
              <a:t> </a:t>
            </a:r>
            <a:r>
              <a:rPr sz="1000" spc="14" dirty="0">
                <a:latin typeface="Arial"/>
                <a:cs typeface="Arial"/>
              </a:rPr>
              <a:t>D</a:t>
            </a:r>
            <a:r>
              <a:rPr sz="1000" spc="0" dirty="0">
                <a:latin typeface="Arial"/>
                <a:cs typeface="Arial"/>
              </a:rPr>
              <a:t>M</a:t>
            </a:r>
            <a:r>
              <a:rPr sz="1000" spc="37" dirty="0">
                <a:latin typeface="Arial"/>
                <a:cs typeface="Arial"/>
              </a:rPr>
              <a:t> </a:t>
            </a:r>
            <a:r>
              <a:rPr sz="1000" spc="0" dirty="0">
                <a:latin typeface="Arial"/>
                <a:cs typeface="Arial"/>
              </a:rPr>
              <a:t>7</a:t>
            </a:r>
            <a:r>
              <a:rPr sz="1000" spc="47" dirty="0">
                <a:latin typeface="Arial"/>
                <a:cs typeface="Arial"/>
              </a:rPr>
              <a:t> </a:t>
            </a:r>
            <a:r>
              <a:rPr sz="1000" spc="-4" dirty="0">
                <a:latin typeface="Arial"/>
                <a:cs typeface="Arial"/>
              </a:rPr>
              <a:t>A</a:t>
            </a:r>
            <a:r>
              <a:rPr sz="1000" spc="0" dirty="0">
                <a:latin typeface="Arial"/>
                <a:cs typeface="Arial"/>
              </a:rPr>
              <a:t>g</a:t>
            </a:r>
            <a:r>
              <a:rPr sz="1000" spc="-4" dirty="0">
                <a:latin typeface="Arial"/>
                <a:cs typeface="Arial"/>
              </a:rPr>
              <a:t>o</a:t>
            </a:r>
            <a:r>
              <a:rPr sz="1000" spc="4" dirty="0">
                <a:latin typeface="Arial"/>
                <a:cs typeface="Arial"/>
              </a:rPr>
              <a:t>s</a:t>
            </a:r>
            <a:r>
              <a:rPr sz="1000" spc="0" dirty="0">
                <a:latin typeface="Arial"/>
                <a:cs typeface="Arial"/>
              </a:rPr>
              <a:t>to</a:t>
            </a:r>
            <a:r>
              <a:rPr sz="1000" spc="21" dirty="0">
                <a:latin typeface="Arial"/>
                <a:cs typeface="Arial"/>
              </a:rPr>
              <a:t> </a:t>
            </a:r>
            <a:r>
              <a:rPr sz="1000" spc="0" dirty="0">
                <a:latin typeface="Arial"/>
                <a:cs typeface="Arial"/>
              </a:rPr>
              <a:t>2012,</a:t>
            </a:r>
            <a:r>
              <a:rPr sz="1000" spc="32" dirty="0">
                <a:latin typeface="Arial"/>
                <a:cs typeface="Arial"/>
              </a:rPr>
              <a:t> </a:t>
            </a:r>
            <a:r>
              <a:rPr sz="1000" spc="0" dirty="0">
                <a:latin typeface="Arial"/>
                <a:cs typeface="Arial"/>
              </a:rPr>
              <a:t>n</a:t>
            </a:r>
            <a:r>
              <a:rPr sz="1000" spc="-14" dirty="0">
                <a:latin typeface="Arial"/>
                <a:cs typeface="Arial"/>
              </a:rPr>
              <a:t>o</a:t>
            </a:r>
            <a:r>
              <a:rPr sz="1000" spc="0" dirty="0">
                <a:latin typeface="Arial"/>
                <a:cs typeface="Arial"/>
              </a:rPr>
              <a:t>n</a:t>
            </a:r>
            <a:r>
              <a:rPr sz="1000" spc="41"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pre</a:t>
            </a:r>
            <a:r>
              <a:rPr sz="1000" spc="-4" dirty="0">
                <a:latin typeface="Arial"/>
                <a:cs typeface="Arial"/>
              </a:rPr>
              <a:t>s</a:t>
            </a:r>
            <a:r>
              <a:rPr sz="1000" spc="0" dirty="0">
                <a:latin typeface="Arial"/>
                <a:cs typeface="Arial"/>
              </a:rPr>
              <a:t>e</a:t>
            </a:r>
            <a:r>
              <a:rPr sz="1000" spc="8" dirty="0">
                <a:latin typeface="Arial"/>
                <a:cs typeface="Arial"/>
              </a:rPr>
              <a:t> </a:t>
            </a:r>
            <a:r>
              <a:rPr sz="1000" spc="0" dirty="0">
                <a:latin typeface="Arial"/>
                <a:cs typeface="Arial"/>
              </a:rPr>
              <a:t>n</a:t>
            </a:r>
            <a:r>
              <a:rPr sz="1000" spc="-4" dirty="0">
                <a:latin typeface="Arial"/>
                <a:cs typeface="Arial"/>
              </a:rPr>
              <a:t>ell</a:t>
            </a:r>
            <a:r>
              <a:rPr sz="1000" spc="0" dirty="0">
                <a:latin typeface="Arial"/>
                <a:cs typeface="Arial"/>
              </a:rPr>
              <a:t>a </a:t>
            </a:r>
            <a:endParaRPr sz="1000">
              <a:latin typeface="Arial"/>
              <a:cs typeface="Arial"/>
            </a:endParaRPr>
          </a:p>
          <a:p>
            <a:pPr marL="152704" marR="216558" algn="just">
              <a:lnSpc>
                <a:spcPts val="1149"/>
              </a:lnSpc>
              <a:spcBef>
                <a:spcPts val="134"/>
              </a:spcBef>
            </a:pPr>
            <a:r>
              <a:rPr sz="1000" spc="0" dirty="0">
                <a:latin typeface="Arial"/>
                <a:cs typeface="Arial"/>
              </a:rPr>
              <a:t>d</a:t>
            </a:r>
            <a:r>
              <a:rPr sz="1000" spc="-4" dirty="0">
                <a:latin typeface="Arial"/>
                <a:cs typeface="Arial"/>
              </a:rPr>
              <a:t>e</a:t>
            </a:r>
            <a:r>
              <a:rPr sz="1000" spc="9" dirty="0">
                <a:latin typeface="Arial"/>
                <a:cs typeface="Arial"/>
              </a:rPr>
              <a:t>f</a:t>
            </a:r>
            <a:r>
              <a:rPr sz="1000" spc="-4" dirty="0">
                <a:latin typeface="Arial"/>
                <a:cs typeface="Arial"/>
              </a:rPr>
              <a:t>i</a:t>
            </a:r>
            <a:r>
              <a:rPr sz="1000" spc="0" dirty="0">
                <a:latin typeface="Arial"/>
                <a:cs typeface="Arial"/>
              </a:rPr>
              <a:t>n</a:t>
            </a:r>
            <a:r>
              <a:rPr sz="1000" spc="-4" dirty="0">
                <a:latin typeface="Arial"/>
                <a:cs typeface="Arial"/>
              </a:rPr>
              <a:t>i</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22" dirty="0">
                <a:latin typeface="Arial"/>
                <a:cs typeface="Arial"/>
              </a:rPr>
              <a:t> </a:t>
            </a:r>
            <a:r>
              <a:rPr sz="1000" spc="0" dirty="0">
                <a:latin typeface="Arial"/>
                <a:cs typeface="Arial"/>
              </a:rPr>
              <a:t>di</a:t>
            </a:r>
            <a:r>
              <a:rPr sz="1000" spc="-12" dirty="0">
                <a:latin typeface="Arial"/>
                <a:cs typeface="Arial"/>
              </a:rPr>
              <a:t> </a:t>
            </a:r>
            <a:r>
              <a:rPr sz="1000" spc="4" dirty="0">
                <a:latin typeface="Arial"/>
                <a:cs typeface="Arial"/>
              </a:rPr>
              <a:t>c</a:t>
            </a:r>
            <a:r>
              <a:rPr sz="1000" spc="0" dirty="0">
                <a:latin typeface="Arial"/>
                <a:cs typeface="Arial"/>
              </a:rPr>
              <a:t>ui</a:t>
            </a:r>
            <a:r>
              <a:rPr sz="1000" spc="-17" dirty="0">
                <a:latin typeface="Arial"/>
                <a:cs typeface="Arial"/>
              </a:rPr>
              <a:t> </a:t>
            </a:r>
            <a:r>
              <a:rPr sz="1000" spc="0" dirty="0">
                <a:latin typeface="Arial"/>
                <a:cs typeface="Arial"/>
              </a:rPr>
              <a:t>al</a:t>
            </a:r>
            <a:r>
              <a:rPr sz="1000" spc="-2"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mm</a:t>
            </a:r>
            <a:r>
              <a:rPr sz="1000" spc="0" dirty="0">
                <a:latin typeface="Arial"/>
                <a:cs typeface="Arial"/>
              </a:rPr>
              <a:t>a</a:t>
            </a:r>
            <a:r>
              <a:rPr sz="1000" spc="-67" dirty="0">
                <a:latin typeface="Arial"/>
                <a:cs typeface="Arial"/>
              </a:rPr>
              <a:t> </a:t>
            </a:r>
            <a:r>
              <a:rPr sz="1000" spc="0" dirty="0">
                <a:latin typeface="Arial"/>
                <a:cs typeface="Arial"/>
              </a:rPr>
              <a:t>3.</a:t>
            </a:r>
            <a:endParaRPr sz="1000">
              <a:latin typeface="Arial"/>
              <a:cs typeface="Arial"/>
            </a:endParaRPr>
          </a:p>
          <a:p>
            <a:pPr marL="152704" marR="4277272" algn="just">
              <a:lnSpc>
                <a:spcPct val="95825"/>
              </a:lnSpc>
              <a:spcBef>
                <a:spcPts val="139"/>
              </a:spcBef>
            </a:pPr>
            <a:r>
              <a:rPr sz="1000" spc="0" dirty="0">
                <a:latin typeface="Arial"/>
                <a:cs typeface="Arial"/>
              </a:rPr>
              <a:t>.</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900"/>
              </a:lnSpc>
              <a:spcBef>
                <a:spcPts val="48"/>
              </a:spcBef>
            </a:pPr>
            <a:endParaRPr sz="900"/>
          </a:p>
          <a:p>
            <a:pPr marL="1039063">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52704" marR="217404">
              <a:lnSpc>
                <a:spcPts val="1149"/>
              </a:lnSpc>
              <a:spcBef>
                <a:spcPts val="1137"/>
              </a:spcBef>
            </a:pPr>
            <a:r>
              <a:rPr sz="1000" spc="-4" dirty="0">
                <a:latin typeface="Arial"/>
                <a:cs typeface="Arial"/>
              </a:rPr>
              <a:t>A</a:t>
            </a:r>
            <a:r>
              <a:rPr sz="1000" spc="0" dirty="0">
                <a:latin typeface="Arial"/>
                <a:cs typeface="Arial"/>
              </a:rPr>
              <a:t>tt</a:t>
            </a:r>
            <a:r>
              <a:rPr sz="1000" spc="-4" dirty="0">
                <a:latin typeface="Arial"/>
                <a:cs typeface="Arial"/>
              </a:rPr>
              <a:t>i</a:t>
            </a:r>
            <a:r>
              <a:rPr sz="1000" spc="4" dirty="0">
                <a:latin typeface="Arial"/>
                <a:cs typeface="Arial"/>
              </a:rPr>
              <a:t>v</a:t>
            </a:r>
            <a:r>
              <a:rPr sz="1000" spc="-4" dirty="0">
                <a:latin typeface="Arial"/>
                <a:cs typeface="Arial"/>
              </a:rPr>
              <a:t>i</a:t>
            </a:r>
            <a:r>
              <a:rPr sz="1000" spc="0" dirty="0">
                <a:latin typeface="Arial"/>
                <a:cs typeface="Arial"/>
              </a:rPr>
              <a:t>tà</a:t>
            </a:r>
            <a:r>
              <a:rPr sz="1000" spc="137"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g</a:t>
            </a:r>
            <a:r>
              <a:rPr sz="1000" spc="0" dirty="0">
                <a:latin typeface="Arial"/>
                <a:cs typeface="Arial"/>
              </a:rPr>
              <a:t>g</a:t>
            </a:r>
            <a:r>
              <a:rPr sz="1000" spc="-4" dirty="0">
                <a:latin typeface="Arial"/>
                <a:cs typeface="Arial"/>
              </a:rPr>
              <a:t>e</a:t>
            </a:r>
            <a:r>
              <a:rPr sz="1000" spc="0" dirty="0">
                <a:latin typeface="Arial"/>
                <a:cs typeface="Arial"/>
              </a:rPr>
              <a:t>tta</a:t>
            </a:r>
            <a:r>
              <a:rPr sz="1000" spc="128" dirty="0">
                <a:latin typeface="Arial"/>
                <a:cs typeface="Arial"/>
              </a:rPr>
              <a:t> </a:t>
            </a:r>
            <a:r>
              <a:rPr sz="1000" spc="4" dirty="0">
                <a:latin typeface="Arial"/>
                <a:cs typeface="Arial"/>
              </a:rPr>
              <a:t>i</a:t>
            </a:r>
            <a:r>
              <a:rPr sz="1000" spc="0" dirty="0">
                <a:latin typeface="Arial"/>
                <a:cs typeface="Arial"/>
              </a:rPr>
              <a:t>l</a:t>
            </a:r>
            <a:r>
              <a:rPr sz="1000" spc="157" dirty="0">
                <a:latin typeface="Arial"/>
                <a:cs typeface="Arial"/>
              </a:rPr>
              <a:t> </a:t>
            </a:r>
            <a:r>
              <a:rPr sz="1000" spc="4" dirty="0">
                <a:latin typeface="Arial"/>
                <a:cs typeface="Arial"/>
              </a:rPr>
              <a:t>c</a:t>
            </a:r>
            <a:r>
              <a:rPr sz="1000" spc="0" dirty="0">
                <a:latin typeface="Arial"/>
                <a:cs typeface="Arial"/>
              </a:rPr>
              <a:t>ui</a:t>
            </a:r>
            <a:r>
              <a:rPr sz="1000" spc="149" dirty="0">
                <a:latin typeface="Arial"/>
                <a:cs typeface="Arial"/>
              </a:rPr>
              <a:t> </a:t>
            </a:r>
            <a:r>
              <a:rPr sz="1000" spc="0" dirty="0">
                <a:latin typeface="Arial"/>
                <a:cs typeface="Arial"/>
              </a:rPr>
              <a:t>pr</a:t>
            </a:r>
            <a:r>
              <a:rPr sz="1000" spc="9" dirty="0">
                <a:latin typeface="Arial"/>
                <a:cs typeface="Arial"/>
              </a:rPr>
              <a:t>o</a:t>
            </a:r>
            <a:r>
              <a:rPr sz="1000" spc="0" dirty="0">
                <a:latin typeface="Arial"/>
                <a:cs typeface="Arial"/>
              </a:rPr>
              <a:t>g</a:t>
            </a:r>
            <a:r>
              <a:rPr sz="1000" spc="-4" dirty="0">
                <a:latin typeface="Arial"/>
                <a:cs typeface="Arial"/>
              </a:rPr>
              <a:t>e</a:t>
            </a:r>
            <a:r>
              <a:rPr sz="1000" spc="0" dirty="0">
                <a:latin typeface="Arial"/>
                <a:cs typeface="Arial"/>
              </a:rPr>
              <a:t>tto</a:t>
            </a:r>
            <a:r>
              <a:rPr sz="1000" spc="130"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115" dirty="0">
                <a:latin typeface="Arial"/>
                <a:cs typeface="Arial"/>
              </a:rPr>
              <a:t> </a:t>
            </a:r>
            <a:r>
              <a:rPr sz="1000" spc="0" dirty="0">
                <a:latin typeface="Arial"/>
                <a:cs typeface="Arial"/>
              </a:rPr>
              <a:t>non</a:t>
            </a:r>
            <a:r>
              <a:rPr sz="1000" spc="150" dirty="0">
                <a:latin typeface="Arial"/>
                <a:cs typeface="Arial"/>
              </a:rPr>
              <a:t> </a:t>
            </a:r>
            <a:r>
              <a:rPr sz="1000" spc="0" dirty="0">
                <a:latin typeface="Arial"/>
                <a:cs typeface="Arial"/>
              </a:rPr>
              <a:t>è</a:t>
            </a:r>
            <a:r>
              <a:rPr sz="1000" spc="161" dirty="0">
                <a:latin typeface="Arial"/>
                <a:cs typeface="Arial"/>
              </a:rPr>
              <a:t> </a:t>
            </a:r>
            <a:r>
              <a:rPr sz="1000" spc="-4" dirty="0">
                <a:latin typeface="Arial"/>
                <a:cs typeface="Arial"/>
              </a:rPr>
              <a:t>v</a:t>
            </a:r>
            <a:r>
              <a:rPr sz="1000" spc="0" dirty="0">
                <a:latin typeface="Arial"/>
                <a:cs typeface="Arial"/>
              </a:rPr>
              <a:t>a</a:t>
            </a:r>
            <a:r>
              <a:rPr sz="1000" spc="-4" dirty="0">
                <a:latin typeface="Arial"/>
                <a:cs typeface="Arial"/>
              </a:rPr>
              <a:t>l</a:t>
            </a:r>
            <a:r>
              <a:rPr sz="1000" spc="0" dirty="0">
                <a:latin typeface="Arial"/>
                <a:cs typeface="Arial"/>
              </a:rPr>
              <a:t>ut</a:t>
            </a:r>
            <a:r>
              <a:rPr sz="1000" spc="-4" dirty="0">
                <a:latin typeface="Arial"/>
                <a:cs typeface="Arial"/>
              </a:rPr>
              <a:t>a</a:t>
            </a:r>
            <a:r>
              <a:rPr sz="1000" spc="0" dirty="0">
                <a:latin typeface="Arial"/>
                <a:cs typeface="Arial"/>
              </a:rPr>
              <a:t>to,</a:t>
            </a:r>
            <a:r>
              <a:rPr sz="1000" spc="129" dirty="0">
                <a:latin typeface="Arial"/>
                <a:cs typeface="Arial"/>
              </a:rPr>
              <a:t> </a:t>
            </a:r>
            <a:r>
              <a:rPr sz="1000" spc="0" dirty="0">
                <a:latin typeface="Arial"/>
                <a:cs typeface="Arial"/>
              </a:rPr>
              <a:t>n</a:t>
            </a:r>
            <a:r>
              <a:rPr sz="1000" spc="-4" dirty="0">
                <a:latin typeface="Arial"/>
                <a:cs typeface="Arial"/>
              </a:rPr>
              <a:t>e</a:t>
            </a:r>
            <a:r>
              <a:rPr sz="1000" spc="0" dirty="0">
                <a:latin typeface="Arial"/>
                <a:cs typeface="Arial"/>
              </a:rPr>
              <a:t>a</a:t>
            </a:r>
            <a:r>
              <a:rPr sz="1000" spc="-4" dirty="0">
                <a:latin typeface="Arial"/>
                <a:cs typeface="Arial"/>
              </a:rPr>
              <a:t>n</a:t>
            </a:r>
            <a:r>
              <a:rPr sz="1000" spc="4" dirty="0">
                <a:latin typeface="Arial"/>
                <a:cs typeface="Arial"/>
              </a:rPr>
              <a:t>c</a:t>
            </a:r>
            <a:r>
              <a:rPr sz="1000" spc="0" dirty="0">
                <a:latin typeface="Arial"/>
                <a:cs typeface="Arial"/>
              </a:rPr>
              <a:t>he</a:t>
            </a:r>
            <a:r>
              <a:rPr sz="1000" spc="128" dirty="0">
                <a:latin typeface="Arial"/>
                <a:cs typeface="Arial"/>
              </a:rPr>
              <a:t> </a:t>
            </a:r>
            <a:r>
              <a:rPr sz="1000" spc="-4" dirty="0">
                <a:latin typeface="Arial"/>
                <a:cs typeface="Arial"/>
              </a:rPr>
              <a:t>in </a:t>
            </a:r>
            <a:endParaRPr sz="1000">
              <a:latin typeface="Arial"/>
              <a:cs typeface="Arial"/>
            </a:endParaRPr>
          </a:p>
          <a:p>
            <a:pPr marL="152704" marR="217404">
              <a:lnSpc>
                <a:spcPts val="1149"/>
              </a:lnSpc>
              <a:spcBef>
                <a:spcPts val="134"/>
              </a:spcBef>
            </a:pPr>
            <a:r>
              <a:rPr sz="1000" spc="0" dirty="0">
                <a:latin typeface="Arial"/>
                <a:cs typeface="Arial"/>
              </a:rPr>
              <a:t>d</a:t>
            </a:r>
            <a:r>
              <a:rPr sz="1000" spc="-4" dirty="0">
                <a:latin typeface="Arial"/>
                <a:cs typeface="Arial"/>
              </a:rPr>
              <a:t>e</a:t>
            </a:r>
            <a:r>
              <a:rPr sz="1000" spc="4" dirty="0">
                <a:latin typeface="Arial"/>
                <a:cs typeface="Arial"/>
              </a:rPr>
              <a:t>r</a:t>
            </a:r>
            <a:r>
              <a:rPr sz="1000" spc="0" dirty="0">
                <a:latin typeface="Arial"/>
                <a:cs typeface="Arial"/>
              </a:rPr>
              <a:t>o</a:t>
            </a:r>
            <a:r>
              <a:rPr sz="1000" spc="-4" dirty="0">
                <a:latin typeface="Arial"/>
                <a:cs typeface="Arial"/>
              </a:rPr>
              <a:t>g</a:t>
            </a:r>
            <a:r>
              <a:rPr sz="1000" spc="0" dirty="0">
                <a:latin typeface="Arial"/>
                <a:cs typeface="Arial"/>
              </a:rPr>
              <a:t>a,</a:t>
            </a:r>
            <a:r>
              <a:rPr sz="1000" spc="-48" dirty="0">
                <a:latin typeface="Arial"/>
                <a:cs typeface="Arial"/>
              </a:rPr>
              <a:t> </a:t>
            </a:r>
            <a:r>
              <a:rPr sz="1000" spc="0" dirty="0">
                <a:latin typeface="Arial"/>
                <a:cs typeface="Arial"/>
              </a:rPr>
              <a:t>dal</a:t>
            </a:r>
            <a:r>
              <a:rPr sz="1000" spc="-18" dirty="0">
                <a:latin typeface="Arial"/>
                <a:cs typeface="Arial"/>
              </a:rPr>
              <a:t> </a:t>
            </a:r>
            <a:r>
              <a:rPr sz="1000" spc="0" dirty="0">
                <a:latin typeface="Arial"/>
                <a:cs typeface="Arial"/>
              </a:rPr>
              <a:t>Corpo</a:t>
            </a:r>
            <a:r>
              <a:rPr sz="1000" spc="-32" dirty="0">
                <a:latin typeface="Arial"/>
                <a:cs typeface="Arial"/>
              </a:rPr>
              <a:t> </a:t>
            </a:r>
            <a:r>
              <a:rPr sz="1000" spc="0" dirty="0">
                <a:latin typeface="Arial"/>
                <a:cs typeface="Arial"/>
              </a:rPr>
              <a:t>Na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a</a:t>
            </a:r>
            <a:r>
              <a:rPr sz="1000" spc="-4" dirty="0">
                <a:latin typeface="Arial"/>
                <a:cs typeface="Arial"/>
              </a:rPr>
              <a:t>l</a:t>
            </a:r>
            <a:r>
              <a:rPr sz="1000" spc="0" dirty="0">
                <a:latin typeface="Arial"/>
                <a:cs typeface="Arial"/>
              </a:rPr>
              <a:t>e</a:t>
            </a:r>
            <a:r>
              <a:rPr sz="1000" spc="-9" dirty="0">
                <a:latin typeface="Arial"/>
                <a:cs typeface="Arial"/>
              </a:rPr>
              <a:t> </a:t>
            </a:r>
            <a:r>
              <a:rPr sz="1000" spc="0" dirty="0">
                <a:latin typeface="Arial"/>
                <a:cs typeface="Arial"/>
              </a:rPr>
              <a:t>dei</a:t>
            </a:r>
            <a:r>
              <a:rPr sz="1000" spc="-18" dirty="0">
                <a:latin typeface="Arial"/>
                <a:cs typeface="Arial"/>
              </a:rPr>
              <a:t> </a:t>
            </a:r>
            <a:r>
              <a:rPr sz="1000" spc="-4" dirty="0">
                <a:latin typeface="Arial"/>
                <a:cs typeface="Arial"/>
              </a:rPr>
              <a:t>Vi</a:t>
            </a:r>
            <a:r>
              <a:rPr sz="1000" spc="0" dirty="0">
                <a:latin typeface="Arial"/>
                <a:cs typeface="Arial"/>
              </a:rPr>
              <a:t>g</a:t>
            </a:r>
            <a:r>
              <a:rPr sz="1000" spc="-4" dirty="0">
                <a:latin typeface="Arial"/>
                <a:cs typeface="Arial"/>
              </a:rPr>
              <a:t>il</a:t>
            </a:r>
            <a:r>
              <a:rPr sz="1000" spc="0" dirty="0">
                <a:latin typeface="Arial"/>
                <a:cs typeface="Arial"/>
              </a:rPr>
              <a:t>i</a:t>
            </a:r>
            <a:r>
              <a:rPr sz="1000" spc="8" dirty="0">
                <a:latin typeface="Arial"/>
                <a:cs typeface="Arial"/>
              </a:rPr>
              <a:t> </a:t>
            </a:r>
            <a:r>
              <a:rPr sz="1000" spc="0" dirty="0">
                <a:latin typeface="Arial"/>
                <a:cs typeface="Arial"/>
              </a:rPr>
              <a:t>del</a:t>
            </a:r>
            <a:r>
              <a:rPr sz="1000" spc="-8" dirty="0">
                <a:latin typeface="Arial"/>
                <a:cs typeface="Arial"/>
              </a:rPr>
              <a:t> </a:t>
            </a:r>
            <a:r>
              <a:rPr sz="1000" spc="0" dirty="0">
                <a:latin typeface="Arial"/>
                <a:cs typeface="Arial"/>
              </a:rPr>
              <a:t>Fu</a:t>
            </a:r>
            <a:r>
              <a:rPr sz="1000" spc="-4" dirty="0">
                <a:latin typeface="Arial"/>
                <a:cs typeface="Arial"/>
              </a:rPr>
              <a:t>o</a:t>
            </a:r>
            <a:r>
              <a:rPr sz="1000" spc="4" dirty="0">
                <a:latin typeface="Arial"/>
                <a:cs typeface="Arial"/>
              </a:rPr>
              <a:t>c</a:t>
            </a:r>
            <a:r>
              <a:rPr sz="1000" spc="0" dirty="0">
                <a:latin typeface="Arial"/>
                <a:cs typeface="Arial"/>
              </a:rPr>
              <a:t>o.</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750"/>
              </a:lnSpc>
              <a:spcBef>
                <a:spcPts val="14"/>
              </a:spcBef>
            </a:pPr>
            <a:endParaRPr sz="750"/>
          </a:p>
          <a:p>
            <a:pPr marL="152704">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52704" marR="3444118">
              <a:lnSpc>
                <a:spcPts val="1178"/>
              </a:lnSpc>
              <a:spcBef>
                <a:spcPts val="111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52704" marR="3444118">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52704" marR="3444118">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52704" marR="3444118">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950"/>
              </a:lnSpc>
              <a:spcBef>
                <a:spcPts val="8"/>
              </a:spcBef>
            </a:pPr>
            <a:endParaRPr sz="950"/>
          </a:p>
          <a:p>
            <a:pPr marL="158800">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704" marR="1649498">
              <a:lnSpc>
                <a:spcPts val="1178"/>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u</a:t>
            </a:r>
            <a:r>
              <a:rPr sz="1000" spc="-4" dirty="0">
                <a:latin typeface="Arial"/>
                <a:cs typeface="Arial"/>
              </a:rPr>
              <a:t>il</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gEl</a:t>
            </a:r>
            <a:r>
              <a:rPr sz="1000" spc="0" dirty="0">
                <a:latin typeface="Arial"/>
                <a:cs typeface="Arial"/>
              </a:rPr>
              <a:t>e</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t>
            </a:r>
            <a:r>
              <a:rPr sz="1000" spc="-4" dirty="0">
                <a:latin typeface="Arial"/>
                <a:cs typeface="Arial"/>
              </a:rPr>
              <a:t>P</a:t>
            </a:r>
            <a:r>
              <a:rPr sz="1000" spc="4" dirty="0">
                <a:latin typeface="Arial"/>
                <a:cs typeface="Arial"/>
              </a:rPr>
              <a:t>r</a:t>
            </a:r>
            <a:r>
              <a:rPr sz="1000" spc="0" dirty="0">
                <a:latin typeface="Arial"/>
                <a:cs typeface="Arial"/>
              </a:rPr>
              <a:t>o</a:t>
            </a:r>
            <a:r>
              <a:rPr sz="1000" spc="4" dirty="0">
                <a:latin typeface="Arial"/>
                <a:cs typeface="Arial"/>
              </a:rPr>
              <a:t>x</a:t>
            </a:r>
            <a:r>
              <a:rPr sz="1000" spc="0" dirty="0">
                <a:latin typeface="Arial"/>
                <a:cs typeface="Arial"/>
              </a:rPr>
              <a:t>y </a:t>
            </a:r>
            <a:endParaRPr sz="1000">
              <a:latin typeface="Arial"/>
              <a:cs typeface="Arial"/>
            </a:endParaRPr>
          </a:p>
          <a:p>
            <a:pPr marL="152704" marR="1649498">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A</a:t>
            </a:r>
            <a:r>
              <a:rPr sz="1000" spc="0" dirty="0">
                <a:latin typeface="Arial"/>
                <a:cs typeface="Arial"/>
              </a:rPr>
              <a:t>tt</a:t>
            </a:r>
            <a:r>
              <a:rPr sz="1000" spc="-9" dirty="0">
                <a:latin typeface="Arial"/>
                <a:cs typeface="Arial"/>
              </a:rPr>
              <a:t>v</a:t>
            </a:r>
            <a:r>
              <a:rPr sz="1000" spc="-4" dirty="0">
                <a:latin typeface="Arial"/>
                <a:cs typeface="Arial"/>
              </a:rPr>
              <a:t>i</a:t>
            </a:r>
            <a:r>
              <a:rPr sz="1000" spc="0" dirty="0">
                <a:latin typeface="Arial"/>
                <a:cs typeface="Arial"/>
              </a:rPr>
              <a:t>tà</a:t>
            </a:r>
            <a:r>
              <a:rPr sz="1000" spc="-17" dirty="0">
                <a:latin typeface="Arial"/>
                <a:cs typeface="Arial"/>
              </a:rPr>
              <a:t> </a:t>
            </a:r>
            <a:r>
              <a:rPr sz="1000" spc="4" dirty="0">
                <a:latin typeface="Arial"/>
                <a:cs typeface="Arial"/>
              </a:rPr>
              <a:t>c</a:t>
            </a:r>
            <a:r>
              <a:rPr sz="1000" spc="0" dirty="0">
                <a:latin typeface="Arial"/>
                <a:cs typeface="Arial"/>
              </a:rPr>
              <a:t>on</a:t>
            </a:r>
            <a:r>
              <a:rPr sz="1000" spc="-21" dirty="0">
                <a:latin typeface="Arial"/>
                <a:cs typeface="Arial"/>
              </a:rPr>
              <a:t> </a:t>
            </a:r>
            <a:r>
              <a:rPr sz="1000" spc="-4" dirty="0">
                <a:latin typeface="Arial"/>
                <a:cs typeface="Arial"/>
              </a:rPr>
              <a:t>v</a:t>
            </a:r>
            <a:r>
              <a:rPr sz="1000" spc="0" dirty="0">
                <a:latin typeface="Arial"/>
                <a:cs typeface="Arial"/>
              </a:rPr>
              <a:t>a</a:t>
            </a:r>
            <a:r>
              <a:rPr sz="1000" spc="-4" dirty="0">
                <a:latin typeface="Arial"/>
                <a:cs typeface="Arial"/>
              </a:rPr>
              <a:t>l</a:t>
            </a:r>
            <a:r>
              <a:rPr sz="1000" spc="0" dirty="0">
                <a:latin typeface="Arial"/>
                <a:cs typeface="Arial"/>
              </a:rPr>
              <a:t>ut</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30" dirty="0">
                <a:latin typeface="Arial"/>
                <a:cs typeface="Arial"/>
              </a:rPr>
              <a:t> </a:t>
            </a:r>
            <a:r>
              <a:rPr sz="1000" spc="0" dirty="0">
                <a:latin typeface="Arial"/>
                <a:cs typeface="Arial"/>
              </a:rPr>
              <a:t>del</a:t>
            </a:r>
            <a:r>
              <a:rPr sz="1000" spc="-8" dirty="0">
                <a:latin typeface="Arial"/>
                <a:cs typeface="Arial"/>
              </a:rPr>
              <a:t> </a:t>
            </a:r>
            <a:r>
              <a:rPr sz="1000" spc="0" dirty="0">
                <a:latin typeface="Arial"/>
                <a:cs typeface="Arial"/>
              </a:rPr>
              <a:t>proge</a:t>
            </a:r>
            <a:r>
              <a:rPr sz="1000" spc="-4" dirty="0">
                <a:latin typeface="Arial"/>
                <a:cs typeface="Arial"/>
              </a:rPr>
              <a:t>t</a:t>
            </a:r>
            <a:r>
              <a:rPr sz="1000" spc="0" dirty="0">
                <a:latin typeface="Arial"/>
                <a:cs typeface="Arial"/>
              </a:rPr>
              <a:t>to </a:t>
            </a:r>
            <a:endParaRPr sz="1000">
              <a:latin typeface="Arial"/>
              <a:cs typeface="Arial"/>
            </a:endParaRPr>
          </a:p>
          <a:p>
            <a:pPr marL="152704" marR="1649498">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a:t>
            </a:r>
            <a:r>
              <a:rPr sz="1000" spc="-4" dirty="0">
                <a:latin typeface="Arial"/>
                <a:cs typeface="Arial"/>
              </a:rPr>
              <a:t>A</a:t>
            </a:r>
            <a:r>
              <a:rPr sz="1000" spc="0" dirty="0">
                <a:latin typeface="Arial"/>
                <a:cs typeface="Arial"/>
              </a:rPr>
              <a:t>tt</a:t>
            </a:r>
            <a:r>
              <a:rPr sz="1000" spc="-4" dirty="0">
                <a:latin typeface="Arial"/>
                <a:cs typeface="Arial"/>
              </a:rPr>
              <a:t>ivi</a:t>
            </a:r>
            <a:r>
              <a:rPr sz="1000" spc="0" dirty="0">
                <a:latin typeface="Arial"/>
                <a:cs typeface="Arial"/>
              </a:rPr>
              <a:t>tà</a:t>
            </a:r>
            <a:endParaRPr sz="1000">
              <a:latin typeface="Arial"/>
              <a:cs typeface="Arial"/>
            </a:endParaRPr>
          </a:p>
          <a:p>
            <a:pPr marL="152704">
              <a:lnSpc>
                <a:spcPct val="95825"/>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15"/>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6" name="object 16"/>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7" name="object 17"/>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p:nvPr/>
        </p:nvSpPr>
        <p:spPr>
          <a:xfrm>
            <a:off x="8430387" y="1269237"/>
            <a:ext cx="6629527" cy="4076700"/>
          </a:xfrm>
          <a:prstGeom prst="rect">
            <a:avLst/>
          </a:prstGeom>
          <a:blipFill>
            <a:blip r:embed="rId3" cstate="print"/>
            <a:stretch>
              <a:fillRect/>
            </a:stretch>
          </a:blipFill>
        </p:spPr>
        <p:txBody>
          <a:bodyPr wrap="square" lIns="0" tIns="0" rIns="0" bIns="0" rtlCol="0">
            <a:noAutofit/>
          </a:bodyPr>
          <a:lstStyle/>
          <a:p>
            <a:endParaRPr/>
          </a:p>
        </p:txBody>
      </p:sp>
      <p:sp>
        <p:nvSpPr>
          <p:cNvPr id="13" name="object 13"/>
          <p:cNvSpPr/>
          <p:nvPr/>
        </p:nvSpPr>
        <p:spPr>
          <a:xfrm>
            <a:off x="12392533" y="3958304"/>
            <a:ext cx="492950" cy="106584"/>
          </a:xfrm>
          <a:prstGeom prst="rect">
            <a:avLst/>
          </a:prstGeom>
          <a:blipFill>
            <a:blip r:embed="rId4" cstate="print"/>
            <a:stretch>
              <a:fillRect/>
            </a:stretch>
          </a:blipFill>
        </p:spPr>
        <p:txBody>
          <a:bodyPr wrap="square" lIns="0" tIns="0" rIns="0" bIns="0" rtlCol="0">
            <a:noAutofit/>
          </a:bodyPr>
          <a:lstStyle/>
          <a:p>
            <a:endParaRPr/>
          </a:p>
        </p:txBody>
      </p:sp>
      <p:sp>
        <p:nvSpPr>
          <p:cNvPr id="14" name="object 14"/>
          <p:cNvSpPr/>
          <p:nvPr/>
        </p:nvSpPr>
        <p:spPr>
          <a:xfrm>
            <a:off x="12954127" y="3841330"/>
            <a:ext cx="1195362" cy="269024"/>
          </a:xfrm>
          <a:prstGeom prst="rect">
            <a:avLst/>
          </a:prstGeom>
          <a:blipFill>
            <a:blip r:embed="rId5" cstate="print"/>
            <a:stretch>
              <a:fillRect/>
            </a:stretch>
          </a:blipFill>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0" name="object 10"/>
          <p:cNvSpPr txBox="1"/>
          <p:nvPr/>
        </p:nvSpPr>
        <p:spPr>
          <a:xfrm>
            <a:off x="3828415" y="108132"/>
            <a:ext cx="1887042" cy="254000"/>
          </a:xfrm>
          <a:prstGeom prst="rect">
            <a:avLst/>
          </a:prstGeom>
        </p:spPr>
        <p:txBody>
          <a:bodyPr wrap="square" lIns="0" tIns="0" rIns="0" bIns="0" rtlCol="0">
            <a:noAutofit/>
          </a:bodyPr>
          <a:lstStyle/>
          <a:p>
            <a:pPr marL="12700">
              <a:lnSpc>
                <a:spcPts val="1939"/>
              </a:lnSpc>
              <a:spcBef>
                <a:spcPts val="97"/>
              </a:spcBef>
            </a:pPr>
            <a:r>
              <a:rPr sz="1800" b="1" spc="-50" dirty="0">
                <a:latin typeface="Arial"/>
                <a:cs typeface="Arial"/>
              </a:rPr>
              <a:t>A</a:t>
            </a:r>
            <a:r>
              <a:rPr sz="1800" b="1" spc="0" dirty="0">
                <a:latin typeface="Arial"/>
                <a:cs typeface="Arial"/>
              </a:rPr>
              <a:t>tt</a:t>
            </a:r>
            <a:r>
              <a:rPr sz="1800" b="1" spc="14" dirty="0">
                <a:latin typeface="Arial"/>
                <a:cs typeface="Arial"/>
              </a:rPr>
              <a:t>i</a:t>
            </a:r>
            <a:r>
              <a:rPr sz="1800" b="1" spc="-29" dirty="0">
                <a:latin typeface="Arial"/>
                <a:cs typeface="Arial"/>
              </a:rPr>
              <a:t>v</a:t>
            </a:r>
            <a:r>
              <a:rPr sz="1800" b="1" spc="0" dirty="0">
                <a:latin typeface="Arial"/>
                <a:cs typeface="Arial"/>
              </a:rPr>
              <a:t>ità</a:t>
            </a:r>
            <a:r>
              <a:rPr sz="1800" b="1" spc="69" dirty="0">
                <a:latin typeface="Arial"/>
                <a:cs typeface="Arial"/>
              </a:rPr>
              <a:t> </a:t>
            </a:r>
            <a:r>
              <a:rPr sz="1800" b="1" spc="0" dirty="0">
                <a:latin typeface="Arial"/>
                <a:cs typeface="Arial"/>
              </a:rPr>
              <a:t>e</a:t>
            </a:r>
            <a:r>
              <a:rPr sz="1800" b="1" spc="-9" dirty="0">
                <a:latin typeface="Arial"/>
                <a:cs typeface="Arial"/>
              </a:rPr>
              <a:t>s</a:t>
            </a:r>
            <a:r>
              <a:rPr sz="1800" b="1" spc="0" dirty="0">
                <a:latin typeface="Arial"/>
                <a:cs typeface="Arial"/>
              </a:rPr>
              <a:t>ist</a:t>
            </a:r>
            <a:r>
              <a:rPr sz="1800" b="1" spc="-4" dirty="0">
                <a:latin typeface="Arial"/>
                <a:cs typeface="Arial"/>
              </a:rPr>
              <a:t>e</a:t>
            </a:r>
            <a:r>
              <a:rPr sz="1800" b="1" spc="0" dirty="0">
                <a:latin typeface="Arial"/>
                <a:cs typeface="Arial"/>
              </a:rPr>
              <a:t>nte</a:t>
            </a:r>
            <a:endParaRPr sz="1800">
              <a:latin typeface="Arial"/>
              <a:cs typeface="Arial"/>
            </a:endParaRPr>
          </a:p>
        </p:txBody>
      </p:sp>
      <p:sp>
        <p:nvSpPr>
          <p:cNvPr id="9" name="object 9"/>
          <p:cNvSpPr txBox="1"/>
          <p:nvPr/>
        </p:nvSpPr>
        <p:spPr>
          <a:xfrm>
            <a:off x="11467846" y="114489"/>
            <a:ext cx="2122486"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5</a:t>
            </a:r>
            <a:r>
              <a:rPr sz="1800" b="1" spc="4" dirty="0">
                <a:latin typeface="Arial"/>
                <a:cs typeface="Arial"/>
              </a:rPr>
              <a:t>.</a:t>
            </a:r>
            <a:r>
              <a:rPr sz="1800" b="1" spc="0" dirty="0">
                <a:latin typeface="Arial"/>
                <a:cs typeface="Arial"/>
              </a:rPr>
              <a:t>5</a:t>
            </a:r>
            <a:endParaRPr sz="1800">
              <a:latin typeface="Arial"/>
              <a:cs typeface="Arial"/>
            </a:endParaRPr>
          </a:p>
        </p:txBody>
      </p:sp>
      <p:sp>
        <p:nvSpPr>
          <p:cNvPr id="8" name="object 8"/>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300"/>
              </a:lnSpc>
              <a:spcBef>
                <a:spcPts val="52"/>
              </a:spcBef>
            </a:pPr>
            <a:endParaRPr sz="1300"/>
          </a:p>
          <a:p>
            <a:pPr marL="979017">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64896" marR="206578">
              <a:lnSpc>
                <a:spcPts val="1149"/>
              </a:lnSpc>
              <a:spcBef>
                <a:spcPts val="1062"/>
              </a:spcBef>
            </a:pPr>
            <a:r>
              <a:rPr sz="1000" spc="0" dirty="0">
                <a:latin typeface="Arial"/>
                <a:cs typeface="Arial"/>
              </a:rPr>
              <a:t>[</a:t>
            </a:r>
            <a:r>
              <a:rPr sz="1000" spc="4" dirty="0">
                <a:latin typeface="Arial"/>
                <a:cs typeface="Arial"/>
              </a:rPr>
              <a:t>G</a:t>
            </a:r>
            <a:r>
              <a:rPr sz="1000" spc="0" dirty="0">
                <a:latin typeface="Arial"/>
                <a:cs typeface="Arial"/>
              </a:rPr>
              <a:t>.1.5.5]</a:t>
            </a:r>
            <a:r>
              <a:rPr sz="1000" spc="138" dirty="0">
                <a:latin typeface="Arial"/>
                <a:cs typeface="Arial"/>
              </a:rPr>
              <a:t> </a:t>
            </a:r>
            <a:r>
              <a:rPr sz="1000" spc="0" dirty="0">
                <a:latin typeface="Arial"/>
                <a:cs typeface="Arial"/>
              </a:rPr>
              <a:t>at</a:t>
            </a:r>
            <a:r>
              <a:rPr sz="1000" spc="-4" dirty="0">
                <a:latin typeface="Arial"/>
                <a:cs typeface="Arial"/>
              </a:rPr>
              <a:t>tivi</a:t>
            </a:r>
            <a:r>
              <a:rPr sz="1000" spc="0" dirty="0">
                <a:latin typeface="Arial"/>
                <a:cs typeface="Arial"/>
              </a:rPr>
              <a:t>tà</a:t>
            </a:r>
            <a:r>
              <a:rPr sz="1000" spc="173" dirty="0">
                <a:latin typeface="Arial"/>
                <a:cs typeface="Arial"/>
              </a:rPr>
              <a:t> </a:t>
            </a:r>
            <a:r>
              <a:rPr sz="1000" spc="-4" dirty="0">
                <a:latin typeface="Arial"/>
                <a:cs typeface="Arial"/>
              </a:rPr>
              <a:t>i</a:t>
            </a:r>
            <a:r>
              <a:rPr sz="1000" spc="0" dirty="0">
                <a:latin typeface="Arial"/>
                <a:cs typeface="Arial"/>
              </a:rPr>
              <a:t>n</a:t>
            </a:r>
            <a:r>
              <a:rPr sz="1000" spc="179"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er</a:t>
            </a:r>
            <a:r>
              <a:rPr sz="1000" spc="9" dirty="0">
                <a:latin typeface="Arial"/>
                <a:cs typeface="Arial"/>
              </a:rPr>
              <a:t>c</a:t>
            </a:r>
            <a:r>
              <a:rPr sz="1000" spc="4" dirty="0">
                <a:latin typeface="Arial"/>
                <a:cs typeface="Arial"/>
              </a:rPr>
              <a:t>i</a:t>
            </a:r>
            <a:r>
              <a:rPr sz="1000" spc="-4" dirty="0">
                <a:latin typeface="Arial"/>
                <a:cs typeface="Arial"/>
              </a:rPr>
              <a:t>z</a:t>
            </a:r>
            <a:r>
              <a:rPr sz="1000" spc="4" dirty="0">
                <a:latin typeface="Arial"/>
                <a:cs typeface="Arial"/>
              </a:rPr>
              <a:t>i</a:t>
            </a:r>
            <a:r>
              <a:rPr sz="1000" spc="0" dirty="0">
                <a:latin typeface="Arial"/>
                <a:cs typeface="Arial"/>
              </a:rPr>
              <a:t>o</a:t>
            </a:r>
            <a:r>
              <a:rPr sz="1000" spc="152" dirty="0">
                <a:latin typeface="Arial"/>
                <a:cs typeface="Arial"/>
              </a:rPr>
              <a:t> </a:t>
            </a:r>
            <a:r>
              <a:rPr sz="1000" spc="0" dirty="0">
                <a:latin typeface="Arial"/>
                <a:cs typeface="Arial"/>
              </a:rPr>
              <a:t>a</a:t>
            </a:r>
            <a:r>
              <a:rPr sz="1000" spc="-4" dirty="0">
                <a:latin typeface="Arial"/>
                <a:cs typeface="Arial"/>
              </a:rPr>
              <a:t>ll</a:t>
            </a:r>
            <a:r>
              <a:rPr sz="1000" spc="0" dirty="0">
                <a:latin typeface="Arial"/>
                <a:cs typeface="Arial"/>
              </a:rPr>
              <a:t>a</a:t>
            </a:r>
            <a:r>
              <a:rPr sz="1000" spc="171" dirty="0">
                <a:latin typeface="Arial"/>
                <a:cs typeface="Arial"/>
              </a:rPr>
              <a:t> </a:t>
            </a:r>
            <a:r>
              <a:rPr sz="1000" spc="0" dirty="0">
                <a:latin typeface="Arial"/>
                <a:cs typeface="Arial"/>
              </a:rPr>
              <a:t>data</a:t>
            </a:r>
            <a:r>
              <a:rPr sz="1000" spc="172" dirty="0">
                <a:latin typeface="Arial"/>
                <a:cs typeface="Arial"/>
              </a:rPr>
              <a:t> </a:t>
            </a:r>
            <a:r>
              <a:rPr sz="1000" spc="0" dirty="0">
                <a:latin typeface="Arial"/>
                <a:cs typeface="Arial"/>
              </a:rPr>
              <a:t>di</a:t>
            </a:r>
            <a:r>
              <a:rPr sz="1000" spc="179" dirty="0">
                <a:latin typeface="Arial"/>
                <a:cs typeface="Arial"/>
              </a:rPr>
              <a:t> </a:t>
            </a:r>
            <a:r>
              <a:rPr sz="1000" spc="0" dirty="0">
                <a:latin typeface="Arial"/>
                <a:cs typeface="Arial"/>
              </a:rPr>
              <a:t>e</a:t>
            </a:r>
            <a:r>
              <a:rPr sz="1000" spc="-4" dirty="0">
                <a:latin typeface="Arial"/>
                <a:cs typeface="Arial"/>
              </a:rPr>
              <a:t>n</a:t>
            </a:r>
            <a:r>
              <a:rPr sz="1000" spc="0" dirty="0">
                <a:latin typeface="Arial"/>
                <a:cs typeface="Arial"/>
              </a:rPr>
              <a:t>trata</a:t>
            </a:r>
            <a:r>
              <a:rPr sz="1000" spc="155" dirty="0">
                <a:latin typeface="Arial"/>
                <a:cs typeface="Arial"/>
              </a:rPr>
              <a:t> </a:t>
            </a:r>
            <a:r>
              <a:rPr sz="1000" spc="-4" dirty="0">
                <a:latin typeface="Arial"/>
                <a:cs typeface="Arial"/>
              </a:rPr>
              <a:t>i</a:t>
            </a:r>
            <a:r>
              <a:rPr sz="1000" spc="0" dirty="0">
                <a:latin typeface="Arial"/>
                <a:cs typeface="Arial"/>
              </a:rPr>
              <a:t>n</a:t>
            </a:r>
            <a:r>
              <a:rPr sz="1000" spc="179" dirty="0">
                <a:latin typeface="Arial"/>
                <a:cs typeface="Arial"/>
              </a:rPr>
              <a:t> </a:t>
            </a:r>
            <a:r>
              <a:rPr sz="1000" spc="4" dirty="0">
                <a:latin typeface="Arial"/>
                <a:cs typeface="Arial"/>
              </a:rPr>
              <a:t>vi</a:t>
            </a:r>
            <a:r>
              <a:rPr sz="1000" spc="0" dirty="0">
                <a:latin typeface="Arial"/>
                <a:cs typeface="Arial"/>
              </a:rPr>
              <a:t>g</a:t>
            </a:r>
            <a:r>
              <a:rPr sz="1000" spc="-4" dirty="0">
                <a:latin typeface="Arial"/>
                <a:cs typeface="Arial"/>
              </a:rPr>
              <a:t>o</a:t>
            </a:r>
            <a:r>
              <a:rPr sz="1000" spc="4" dirty="0">
                <a:latin typeface="Arial"/>
                <a:cs typeface="Arial"/>
              </a:rPr>
              <a:t>r</a:t>
            </a:r>
            <a:r>
              <a:rPr sz="1000" spc="0" dirty="0">
                <a:latin typeface="Arial"/>
                <a:cs typeface="Arial"/>
              </a:rPr>
              <a:t>e</a:t>
            </a:r>
            <a:r>
              <a:rPr sz="1000" spc="164"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165"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g</a:t>
            </a:r>
            <a:r>
              <a:rPr sz="1000" spc="0" dirty="0">
                <a:latin typeface="Arial"/>
                <a:cs typeface="Arial"/>
              </a:rPr>
              <a:t>o</a:t>
            </a:r>
            <a:r>
              <a:rPr sz="1000" spc="-4" dirty="0">
                <a:latin typeface="Arial"/>
                <a:cs typeface="Arial"/>
              </a:rPr>
              <a:t>l</a:t>
            </a:r>
            <a:r>
              <a:rPr sz="1000" spc="0" dirty="0">
                <a:latin typeface="Arial"/>
                <a:cs typeface="Arial"/>
              </a:rPr>
              <a:t>a </a:t>
            </a:r>
            <a:endParaRPr sz="1000">
              <a:latin typeface="Arial"/>
              <a:cs typeface="Arial"/>
            </a:endParaRPr>
          </a:p>
          <a:p>
            <a:pPr marL="164896" marR="206578">
              <a:lnSpc>
                <a:spcPts val="1149"/>
              </a:lnSpc>
              <a:spcBef>
                <a:spcPts val="134"/>
              </a:spcBef>
            </a:pPr>
            <a:r>
              <a:rPr sz="1000" spc="0" dirty="0">
                <a:latin typeface="Arial"/>
                <a:cs typeface="Arial"/>
              </a:rPr>
              <a:t>tecn</a:t>
            </a:r>
            <a:r>
              <a:rPr sz="1000" spc="-4" dirty="0">
                <a:latin typeface="Arial"/>
                <a:cs typeface="Arial"/>
              </a:rPr>
              <a:t>i</a:t>
            </a:r>
            <a:r>
              <a:rPr sz="1000" spc="4" dirty="0">
                <a:latin typeface="Arial"/>
                <a:cs typeface="Arial"/>
              </a:rPr>
              <a:t>c</a:t>
            </a:r>
            <a:r>
              <a:rPr sz="1000" spc="0" dirty="0">
                <a:latin typeface="Arial"/>
                <a:cs typeface="Arial"/>
              </a:rPr>
              <a:t>a</a:t>
            </a:r>
            <a:r>
              <a:rPr sz="1000" spc="-41"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r</a:t>
            </a:r>
            <a:r>
              <a:rPr sz="1000" spc="-4" dirty="0">
                <a:latin typeface="Arial"/>
                <a:cs typeface="Arial"/>
              </a:rPr>
              <a:t>i</a:t>
            </a:r>
            <a:r>
              <a:rPr sz="1000" spc="9" dirty="0">
                <a:latin typeface="Arial"/>
                <a:cs typeface="Arial"/>
              </a:rPr>
              <a:t>f</a:t>
            </a:r>
            <a:r>
              <a:rPr sz="1000" spc="0" dirty="0">
                <a:latin typeface="Arial"/>
                <a:cs typeface="Arial"/>
              </a:rPr>
              <a:t>eri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700"/>
              </a:lnSpc>
              <a:spcBef>
                <a:spcPts val="10"/>
              </a:spcBef>
            </a:pPr>
            <a:endParaRPr sz="700"/>
          </a:p>
          <a:p>
            <a:pPr marL="1039063">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52704" marR="205890">
              <a:lnSpc>
                <a:spcPts val="1149"/>
              </a:lnSpc>
              <a:spcBef>
                <a:spcPts val="1137"/>
              </a:spcBef>
            </a:pPr>
            <a:r>
              <a:rPr sz="1000" spc="-4" dirty="0">
                <a:latin typeface="Arial"/>
                <a:cs typeface="Arial"/>
              </a:rPr>
              <a:t>A</a:t>
            </a:r>
            <a:r>
              <a:rPr sz="1000" spc="0" dirty="0">
                <a:latin typeface="Arial"/>
                <a:cs typeface="Arial"/>
              </a:rPr>
              <a:t>tt</a:t>
            </a:r>
            <a:r>
              <a:rPr sz="1000" spc="-4" dirty="0">
                <a:latin typeface="Arial"/>
                <a:cs typeface="Arial"/>
              </a:rPr>
              <a:t>i</a:t>
            </a:r>
            <a:r>
              <a:rPr sz="1000" spc="4" dirty="0">
                <a:latin typeface="Arial"/>
                <a:cs typeface="Arial"/>
              </a:rPr>
              <a:t>v</a:t>
            </a:r>
            <a:r>
              <a:rPr sz="1000" spc="-4" dirty="0">
                <a:latin typeface="Arial"/>
                <a:cs typeface="Arial"/>
              </a:rPr>
              <a:t>i</a:t>
            </a:r>
            <a:r>
              <a:rPr sz="1000" spc="0" dirty="0">
                <a:latin typeface="Arial"/>
                <a:cs typeface="Arial"/>
              </a:rPr>
              <a:t>tà</a:t>
            </a:r>
            <a:r>
              <a:rPr sz="1000" spc="112" dirty="0">
                <a:latin typeface="Arial"/>
                <a:cs typeface="Arial"/>
              </a:rPr>
              <a:t> </a:t>
            </a:r>
            <a:r>
              <a:rPr sz="1000" spc="-4" dirty="0">
                <a:latin typeface="Arial"/>
                <a:cs typeface="Arial"/>
              </a:rPr>
              <a:t>i</a:t>
            </a:r>
            <a:r>
              <a:rPr sz="1000" spc="0" dirty="0">
                <a:latin typeface="Arial"/>
                <a:cs typeface="Arial"/>
              </a:rPr>
              <a:t>n</a:t>
            </a:r>
            <a:r>
              <a:rPr sz="1000" spc="134"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er</a:t>
            </a:r>
            <a:r>
              <a:rPr sz="1000" spc="9" dirty="0">
                <a:latin typeface="Arial"/>
                <a:cs typeface="Arial"/>
              </a:rPr>
              <a:t>c</a:t>
            </a:r>
            <a:r>
              <a:rPr sz="1000" spc="4" dirty="0">
                <a:latin typeface="Arial"/>
                <a:cs typeface="Arial"/>
              </a:rPr>
              <a:t>i</a:t>
            </a:r>
            <a:r>
              <a:rPr sz="1000" spc="-4" dirty="0">
                <a:latin typeface="Arial"/>
                <a:cs typeface="Arial"/>
              </a:rPr>
              <a:t>zi</a:t>
            </a:r>
            <a:r>
              <a:rPr sz="1000" spc="0" dirty="0">
                <a:latin typeface="Arial"/>
                <a:cs typeface="Arial"/>
              </a:rPr>
              <a:t>o</a:t>
            </a:r>
            <a:r>
              <a:rPr sz="1000" spc="102" dirty="0">
                <a:latin typeface="Arial"/>
                <a:cs typeface="Arial"/>
              </a:rPr>
              <a:t> </a:t>
            </a:r>
            <a:r>
              <a:rPr sz="1000" spc="0" dirty="0">
                <a:latin typeface="Arial"/>
                <a:cs typeface="Arial"/>
              </a:rPr>
              <a:t>a</a:t>
            </a:r>
            <a:r>
              <a:rPr sz="1000" spc="4" dirty="0">
                <a:latin typeface="Arial"/>
                <a:cs typeface="Arial"/>
              </a:rPr>
              <a:t>l</a:t>
            </a:r>
            <a:r>
              <a:rPr sz="1000" spc="-4" dirty="0">
                <a:latin typeface="Arial"/>
                <a:cs typeface="Arial"/>
              </a:rPr>
              <a:t>l</a:t>
            </a:r>
            <a:r>
              <a:rPr sz="1000" spc="0" dirty="0">
                <a:latin typeface="Arial"/>
                <a:cs typeface="Arial"/>
              </a:rPr>
              <a:t>a</a:t>
            </a:r>
            <a:r>
              <a:rPr sz="1000" spc="126" dirty="0">
                <a:latin typeface="Arial"/>
                <a:cs typeface="Arial"/>
              </a:rPr>
              <a:t> </a:t>
            </a:r>
            <a:r>
              <a:rPr sz="1000" spc="0" dirty="0">
                <a:latin typeface="Arial"/>
                <a:cs typeface="Arial"/>
              </a:rPr>
              <a:t>data</a:t>
            </a:r>
            <a:r>
              <a:rPr sz="1000" spc="122" dirty="0">
                <a:latin typeface="Arial"/>
                <a:cs typeface="Arial"/>
              </a:rPr>
              <a:t> </a:t>
            </a:r>
            <a:r>
              <a:rPr sz="1000" spc="0" dirty="0">
                <a:latin typeface="Arial"/>
                <a:cs typeface="Arial"/>
              </a:rPr>
              <a:t>di</a:t>
            </a:r>
            <a:r>
              <a:rPr sz="1000" spc="132" dirty="0">
                <a:latin typeface="Arial"/>
                <a:cs typeface="Arial"/>
              </a:rPr>
              <a:t> </a:t>
            </a:r>
            <a:r>
              <a:rPr sz="1000" spc="0" dirty="0">
                <a:latin typeface="Arial"/>
                <a:cs typeface="Arial"/>
              </a:rPr>
              <a:t>e</a:t>
            </a:r>
            <a:r>
              <a:rPr sz="1000" spc="-4" dirty="0">
                <a:latin typeface="Arial"/>
                <a:cs typeface="Arial"/>
              </a:rPr>
              <a:t>n</a:t>
            </a:r>
            <a:r>
              <a:rPr sz="1000" spc="0" dirty="0">
                <a:latin typeface="Arial"/>
                <a:cs typeface="Arial"/>
              </a:rPr>
              <a:t>trata</a:t>
            </a:r>
            <a:r>
              <a:rPr sz="1000" spc="98" dirty="0">
                <a:latin typeface="Arial"/>
                <a:cs typeface="Arial"/>
              </a:rPr>
              <a:t> </a:t>
            </a:r>
            <a:r>
              <a:rPr sz="1000" spc="-4" dirty="0">
                <a:latin typeface="Arial"/>
                <a:cs typeface="Arial"/>
              </a:rPr>
              <a:t>i</a:t>
            </a:r>
            <a:r>
              <a:rPr sz="1000" spc="0" dirty="0">
                <a:latin typeface="Arial"/>
                <a:cs typeface="Arial"/>
              </a:rPr>
              <a:t>n</a:t>
            </a:r>
            <a:r>
              <a:rPr sz="1000" spc="134" dirty="0">
                <a:latin typeface="Arial"/>
                <a:cs typeface="Arial"/>
              </a:rPr>
              <a:t> </a:t>
            </a:r>
            <a:r>
              <a:rPr sz="1000" spc="-4" dirty="0">
                <a:latin typeface="Arial"/>
                <a:cs typeface="Arial"/>
              </a:rPr>
              <a:t>vi</a:t>
            </a:r>
            <a:r>
              <a:rPr sz="1000" spc="0" dirty="0">
                <a:latin typeface="Arial"/>
                <a:cs typeface="Arial"/>
              </a:rPr>
              <a:t>g</a:t>
            </a:r>
            <a:r>
              <a:rPr sz="1000" spc="-4" dirty="0">
                <a:latin typeface="Arial"/>
                <a:cs typeface="Arial"/>
              </a:rPr>
              <a:t>o</a:t>
            </a:r>
            <a:r>
              <a:rPr sz="1000" spc="4" dirty="0">
                <a:latin typeface="Arial"/>
                <a:cs typeface="Arial"/>
              </a:rPr>
              <a:t>r</a:t>
            </a:r>
            <a:r>
              <a:rPr sz="1000" spc="0" dirty="0">
                <a:latin typeface="Arial"/>
                <a:cs typeface="Arial"/>
              </a:rPr>
              <a:t>e</a:t>
            </a:r>
            <a:r>
              <a:rPr sz="1000" spc="114"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ll</a:t>
            </a:r>
            <a:r>
              <a:rPr sz="1000" spc="0" dirty="0">
                <a:latin typeface="Arial"/>
                <a:cs typeface="Arial"/>
              </a:rPr>
              <a:t>a</a:t>
            </a:r>
            <a:r>
              <a:rPr sz="1000" spc="120"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g</a:t>
            </a:r>
            <a:r>
              <a:rPr sz="1000" spc="0" dirty="0">
                <a:latin typeface="Arial"/>
                <a:cs typeface="Arial"/>
              </a:rPr>
              <a:t>o</a:t>
            </a:r>
            <a:r>
              <a:rPr sz="1000" spc="-4" dirty="0">
                <a:latin typeface="Arial"/>
                <a:cs typeface="Arial"/>
              </a:rPr>
              <a:t>l</a:t>
            </a:r>
            <a:r>
              <a:rPr sz="1000" spc="0" dirty="0">
                <a:latin typeface="Arial"/>
                <a:cs typeface="Arial"/>
              </a:rPr>
              <a:t>a</a:t>
            </a:r>
            <a:r>
              <a:rPr sz="1000" spc="119" dirty="0">
                <a:latin typeface="Arial"/>
                <a:cs typeface="Arial"/>
              </a:rPr>
              <a:t> </a:t>
            </a:r>
            <a:r>
              <a:rPr sz="1000" spc="0" dirty="0">
                <a:latin typeface="Arial"/>
                <a:cs typeface="Arial"/>
              </a:rPr>
              <a:t>tecn</a:t>
            </a:r>
            <a:r>
              <a:rPr sz="1000" spc="-4" dirty="0">
                <a:latin typeface="Arial"/>
                <a:cs typeface="Arial"/>
              </a:rPr>
              <a:t>i</a:t>
            </a:r>
            <a:r>
              <a:rPr sz="1000" spc="4" dirty="0">
                <a:latin typeface="Arial"/>
                <a:cs typeface="Arial"/>
              </a:rPr>
              <a:t>c</a:t>
            </a:r>
            <a:r>
              <a:rPr sz="1000" spc="0" dirty="0">
                <a:latin typeface="Arial"/>
                <a:cs typeface="Arial"/>
              </a:rPr>
              <a:t>a</a:t>
            </a:r>
            <a:r>
              <a:rPr sz="1000" spc="98" dirty="0">
                <a:latin typeface="Arial"/>
                <a:cs typeface="Arial"/>
              </a:rPr>
              <a:t> </a:t>
            </a:r>
            <a:r>
              <a:rPr sz="1000" spc="0" dirty="0">
                <a:latin typeface="Arial"/>
                <a:cs typeface="Arial"/>
              </a:rPr>
              <a:t>di </a:t>
            </a:r>
            <a:endParaRPr sz="1000">
              <a:latin typeface="Arial"/>
              <a:cs typeface="Arial"/>
            </a:endParaRPr>
          </a:p>
          <a:p>
            <a:pPr marL="152704" marR="205890">
              <a:lnSpc>
                <a:spcPts val="1149"/>
              </a:lnSpc>
              <a:spcBef>
                <a:spcPts val="134"/>
              </a:spcBef>
            </a:pPr>
            <a:r>
              <a:rPr sz="1000" spc="4" dirty="0">
                <a:latin typeface="Arial"/>
                <a:cs typeface="Arial"/>
              </a:rPr>
              <a:t>r</a:t>
            </a:r>
            <a:r>
              <a:rPr sz="1000" spc="-4" dirty="0">
                <a:latin typeface="Arial"/>
                <a:cs typeface="Arial"/>
              </a:rPr>
              <a:t>i</a:t>
            </a:r>
            <a:r>
              <a:rPr sz="1000" spc="9" dirty="0">
                <a:latin typeface="Arial"/>
                <a:cs typeface="Arial"/>
              </a:rPr>
              <a:t>f</a:t>
            </a:r>
            <a:r>
              <a:rPr sz="1000" spc="0" dirty="0">
                <a:latin typeface="Arial"/>
                <a:cs typeface="Arial"/>
              </a:rPr>
              <a:t>eri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t>
            </a:r>
            <a:r>
              <a:rPr sz="1000" spc="4" dirty="0">
                <a:latin typeface="Arial"/>
                <a:cs typeface="Arial"/>
              </a:rPr>
              <a:t>o</a:t>
            </a:r>
            <a:r>
              <a:rPr sz="1000" spc="0" dirty="0">
                <a:latin typeface="Arial"/>
                <a:cs typeface="Arial"/>
              </a:rPr>
              <a:t>.</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900"/>
              </a:lnSpc>
              <a:spcBef>
                <a:spcPts val="27"/>
              </a:spcBef>
            </a:pPr>
            <a:endParaRPr sz="900"/>
          </a:p>
          <a:p>
            <a:pPr marL="164896">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64896" marR="3432231">
              <a:lnSpc>
                <a:spcPts val="1178"/>
              </a:lnSpc>
              <a:spcBef>
                <a:spcPts val="1108"/>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1100"/>
              </a:lnSpc>
              <a:spcBef>
                <a:spcPts val="86"/>
              </a:spcBef>
            </a:pPr>
            <a:endParaRPr sz="1100"/>
          </a:p>
          <a:p>
            <a:pPr marL="170992">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64896">
              <a:lnSpc>
                <a:spcPct val="95825"/>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u</a:t>
            </a:r>
            <a:r>
              <a:rPr sz="1000" spc="-4" dirty="0">
                <a:latin typeface="Arial"/>
                <a:cs typeface="Arial"/>
              </a:rPr>
              <a:t>il</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gEl</a:t>
            </a:r>
            <a:r>
              <a:rPr sz="1000" spc="0" dirty="0">
                <a:latin typeface="Arial"/>
                <a:cs typeface="Arial"/>
              </a:rPr>
              <a:t>e</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t>
            </a:r>
            <a:r>
              <a:rPr sz="1000" spc="-4" dirty="0">
                <a:latin typeface="Arial"/>
                <a:cs typeface="Arial"/>
              </a:rPr>
              <a:t>P</a:t>
            </a:r>
            <a:r>
              <a:rPr sz="1000" spc="4" dirty="0">
                <a:latin typeface="Arial"/>
                <a:cs typeface="Arial"/>
              </a:rPr>
              <a:t>r</a:t>
            </a:r>
            <a:r>
              <a:rPr sz="1000" spc="0" dirty="0">
                <a:latin typeface="Arial"/>
                <a:cs typeface="Arial"/>
              </a:rPr>
              <a:t>o</a:t>
            </a:r>
            <a:r>
              <a:rPr sz="1000" spc="4" dirty="0">
                <a:latin typeface="Arial"/>
                <a:cs typeface="Arial"/>
              </a:rPr>
              <a:t>x</a:t>
            </a:r>
            <a:r>
              <a:rPr sz="1000" spc="0" dirty="0">
                <a:latin typeface="Arial"/>
                <a:cs typeface="Arial"/>
              </a:rPr>
              <a:t>y</a:t>
            </a:r>
            <a:endParaRPr sz="1000">
              <a:latin typeface="Arial"/>
              <a:cs typeface="Arial"/>
            </a:endParaRPr>
          </a:p>
          <a:p>
            <a:pPr marL="164896" marR="2710703">
              <a:lnSpc>
                <a:spcPts val="1178"/>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A</a:t>
            </a:r>
            <a:r>
              <a:rPr sz="1000" spc="0" dirty="0">
                <a:latin typeface="Arial"/>
                <a:cs typeface="Arial"/>
              </a:rPr>
              <a:t>tt</a:t>
            </a:r>
            <a:r>
              <a:rPr sz="1000" spc="-9" dirty="0">
                <a:latin typeface="Arial"/>
                <a:cs typeface="Arial"/>
              </a:rPr>
              <a:t>v</a:t>
            </a:r>
            <a:r>
              <a:rPr sz="1000" spc="-4" dirty="0">
                <a:latin typeface="Arial"/>
                <a:cs typeface="Arial"/>
              </a:rPr>
              <a:t>i</a:t>
            </a:r>
            <a:r>
              <a:rPr sz="1000" spc="0" dirty="0">
                <a:latin typeface="Arial"/>
                <a:cs typeface="Arial"/>
              </a:rPr>
              <a:t>tà</a:t>
            </a:r>
            <a:r>
              <a:rPr sz="1000" spc="-17" dirty="0">
                <a:latin typeface="Arial"/>
                <a:cs typeface="Arial"/>
              </a:rPr>
              <a:t> </a:t>
            </a:r>
            <a:r>
              <a:rPr sz="1000" spc="0" dirty="0">
                <a:latin typeface="Arial"/>
                <a:cs typeface="Arial"/>
              </a:rPr>
              <a:t>e</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te</a:t>
            </a:r>
            <a:r>
              <a:rPr sz="1000" spc="-4" dirty="0">
                <a:latin typeface="Arial"/>
                <a:cs typeface="Arial"/>
              </a:rPr>
              <a:t>n</a:t>
            </a:r>
            <a:r>
              <a:rPr sz="1000" spc="0" dirty="0">
                <a:latin typeface="Arial"/>
                <a:cs typeface="Arial"/>
              </a:rPr>
              <a:t>te </a:t>
            </a:r>
            <a:endParaRPr sz="1000">
              <a:latin typeface="Arial"/>
              <a:cs typeface="Arial"/>
            </a:endParaRPr>
          </a:p>
          <a:p>
            <a:pPr marL="164896" marR="2710703">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a:t>
            </a:r>
            <a:r>
              <a:rPr sz="1000" spc="-4" dirty="0">
                <a:latin typeface="Arial"/>
                <a:cs typeface="Arial"/>
              </a:rPr>
              <a:t>A</a:t>
            </a:r>
            <a:r>
              <a:rPr sz="1000" spc="0" dirty="0">
                <a:latin typeface="Arial"/>
                <a:cs typeface="Arial"/>
              </a:rPr>
              <a:t>tt</a:t>
            </a:r>
            <a:r>
              <a:rPr sz="1000" spc="-4" dirty="0">
                <a:latin typeface="Arial"/>
                <a:cs typeface="Arial"/>
              </a:rPr>
              <a:t>ivi</a:t>
            </a:r>
            <a:r>
              <a:rPr sz="1000" spc="0" dirty="0">
                <a:latin typeface="Arial"/>
                <a:cs typeface="Arial"/>
              </a:rPr>
              <a:t>tà </a:t>
            </a:r>
            <a:endParaRPr sz="1000">
              <a:latin typeface="Arial"/>
              <a:cs typeface="Arial"/>
            </a:endParaRPr>
          </a:p>
          <a:p>
            <a:pPr marL="164896" marR="2710703">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19"/>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3" name="object 23"/>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4" name="object 24"/>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5" name="object 25"/>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p:nvPr/>
        </p:nvSpPr>
        <p:spPr>
          <a:xfrm>
            <a:off x="8724900" y="4745862"/>
            <a:ext cx="5707252" cy="3363214"/>
          </a:xfrm>
          <a:prstGeom prst="rect">
            <a:avLst/>
          </a:prstGeom>
          <a:blipFill>
            <a:blip r:embed="rId3" cstate="print"/>
            <a:stretch>
              <a:fillRect/>
            </a:stretch>
          </a:blipFill>
        </p:spPr>
        <p:txBody>
          <a:bodyPr wrap="square" lIns="0" tIns="0" rIns="0" bIns="0" rtlCol="0">
            <a:noAutofit/>
          </a:bodyPr>
          <a:lstStyle/>
          <a:p>
            <a:endParaRPr/>
          </a:p>
        </p:txBody>
      </p:sp>
      <p:sp>
        <p:nvSpPr>
          <p:cNvPr id="13" name="object 13"/>
          <p:cNvSpPr/>
          <p:nvPr/>
        </p:nvSpPr>
        <p:spPr>
          <a:xfrm>
            <a:off x="12699111" y="4384078"/>
            <a:ext cx="2057781" cy="1085811"/>
          </a:xfrm>
          <a:prstGeom prst="rect">
            <a:avLst/>
          </a:prstGeom>
          <a:blipFill>
            <a:blip r:embed="rId4" cstate="print"/>
            <a:stretch>
              <a:fillRect/>
            </a:stretch>
          </a:blipFill>
        </p:spPr>
        <p:txBody>
          <a:bodyPr wrap="square" lIns="0" tIns="0" rIns="0" bIns="0" rtlCol="0">
            <a:noAutofit/>
          </a:bodyPr>
          <a:lstStyle/>
          <a:p>
            <a:endParaRPr/>
          </a:p>
        </p:txBody>
      </p:sp>
      <p:sp>
        <p:nvSpPr>
          <p:cNvPr id="14" name="object 14"/>
          <p:cNvSpPr/>
          <p:nvPr/>
        </p:nvSpPr>
        <p:spPr>
          <a:xfrm>
            <a:off x="8456930" y="1030477"/>
            <a:ext cx="4906518" cy="3205606"/>
          </a:xfrm>
          <a:prstGeom prst="rect">
            <a:avLst/>
          </a:prstGeom>
          <a:blipFill>
            <a:blip r:embed="rId5" cstate="print"/>
            <a:stretch>
              <a:fillRect/>
            </a:stretch>
          </a:blipFill>
        </p:spPr>
        <p:txBody>
          <a:bodyPr wrap="square" lIns="0" tIns="0" rIns="0" bIns="0" rtlCol="0">
            <a:noAutofit/>
          </a:bodyPr>
          <a:lstStyle/>
          <a:p>
            <a:endParaRPr/>
          </a:p>
        </p:txBody>
      </p:sp>
      <p:sp>
        <p:nvSpPr>
          <p:cNvPr id="15" name="object 15"/>
          <p:cNvSpPr/>
          <p:nvPr/>
        </p:nvSpPr>
        <p:spPr>
          <a:xfrm>
            <a:off x="11800332" y="3483292"/>
            <a:ext cx="558342" cy="214312"/>
          </a:xfrm>
          <a:prstGeom prst="rect">
            <a:avLst/>
          </a:prstGeom>
          <a:blipFill>
            <a:blip r:embed="rId6" cstate="print"/>
            <a:stretch>
              <a:fillRect/>
            </a:stretch>
          </a:blipFill>
        </p:spPr>
        <p:txBody>
          <a:bodyPr wrap="square" lIns="0" tIns="0" rIns="0" bIns="0" rtlCol="0">
            <a:noAutofit/>
          </a:bodyPr>
          <a:lstStyle/>
          <a:p>
            <a:endParaRPr/>
          </a:p>
        </p:txBody>
      </p:sp>
      <p:sp>
        <p:nvSpPr>
          <p:cNvPr id="16" name="object 16"/>
          <p:cNvSpPr/>
          <p:nvPr/>
        </p:nvSpPr>
        <p:spPr>
          <a:xfrm>
            <a:off x="11373993" y="3570452"/>
            <a:ext cx="408940" cy="88417"/>
          </a:xfrm>
          <a:prstGeom prst="rect">
            <a:avLst/>
          </a:prstGeom>
          <a:blipFill>
            <a:blip r:embed="rId7" cstate="print"/>
            <a:stretch>
              <a:fillRect/>
            </a:stretch>
          </a:blipFill>
        </p:spPr>
        <p:txBody>
          <a:bodyPr wrap="square" lIns="0" tIns="0" rIns="0" bIns="0" rtlCol="0">
            <a:noAutofit/>
          </a:bodyPr>
          <a:lstStyle/>
          <a:p>
            <a:endParaRPr/>
          </a:p>
        </p:txBody>
      </p:sp>
      <p:sp>
        <p:nvSpPr>
          <p:cNvPr id="17" name="object 17"/>
          <p:cNvSpPr/>
          <p:nvPr/>
        </p:nvSpPr>
        <p:spPr>
          <a:xfrm>
            <a:off x="12750800" y="2704973"/>
            <a:ext cx="367538" cy="2087752"/>
          </a:xfrm>
          <a:custGeom>
            <a:avLst/>
            <a:gdLst/>
            <a:ahLst/>
            <a:cxnLst/>
            <a:rect l="l" t="t" r="r" b="b"/>
            <a:pathLst>
              <a:path w="367538" h="2087752">
                <a:moveTo>
                  <a:pt x="367538" y="0"/>
                </a:moveTo>
                <a:lnTo>
                  <a:pt x="0" y="2087752"/>
                </a:lnTo>
              </a:path>
            </a:pathLst>
          </a:custGeom>
          <a:ln w="6350">
            <a:solidFill>
              <a:srgbClr val="4471C4"/>
            </a:solidFill>
          </a:ln>
        </p:spPr>
        <p:txBody>
          <a:bodyPr wrap="square" lIns="0" tIns="0" rIns="0" bIns="0" rtlCol="0">
            <a:noAutofit/>
          </a:bodyPr>
          <a:lstStyle/>
          <a:p>
            <a:endParaRPr/>
          </a:p>
        </p:txBody>
      </p:sp>
      <p:sp>
        <p:nvSpPr>
          <p:cNvPr id="18" name="object 18"/>
          <p:cNvSpPr/>
          <p:nvPr/>
        </p:nvSpPr>
        <p:spPr>
          <a:xfrm>
            <a:off x="11030839" y="2582672"/>
            <a:ext cx="2098420" cy="122300"/>
          </a:xfrm>
          <a:custGeom>
            <a:avLst/>
            <a:gdLst/>
            <a:ahLst/>
            <a:cxnLst/>
            <a:rect l="l" t="t" r="r" b="b"/>
            <a:pathLst>
              <a:path w="2098420" h="122300">
                <a:moveTo>
                  <a:pt x="0" y="0"/>
                </a:moveTo>
                <a:lnTo>
                  <a:pt x="2098420" y="122300"/>
                </a:lnTo>
              </a:path>
            </a:pathLst>
          </a:custGeom>
          <a:ln w="6350">
            <a:solidFill>
              <a:srgbClr val="4471C4"/>
            </a:solidFill>
          </a:ln>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0" name="object 10"/>
          <p:cNvSpPr txBox="1"/>
          <p:nvPr/>
        </p:nvSpPr>
        <p:spPr>
          <a:xfrm>
            <a:off x="3828415" y="108132"/>
            <a:ext cx="1914017" cy="254000"/>
          </a:xfrm>
          <a:prstGeom prst="rect">
            <a:avLst/>
          </a:prstGeom>
        </p:spPr>
        <p:txBody>
          <a:bodyPr wrap="square" lIns="0" tIns="0" rIns="0" bIns="0" rtlCol="0">
            <a:noAutofit/>
          </a:bodyPr>
          <a:lstStyle/>
          <a:p>
            <a:pPr marL="12700">
              <a:lnSpc>
                <a:spcPts val="1939"/>
              </a:lnSpc>
              <a:spcBef>
                <a:spcPts val="97"/>
              </a:spcBef>
            </a:pPr>
            <a:r>
              <a:rPr sz="1800" b="1" spc="-50" dirty="0">
                <a:latin typeface="Arial"/>
                <a:cs typeface="Arial"/>
              </a:rPr>
              <a:t>A</a:t>
            </a:r>
            <a:r>
              <a:rPr sz="1800" b="1" spc="0" dirty="0">
                <a:latin typeface="Arial"/>
                <a:cs typeface="Arial"/>
              </a:rPr>
              <a:t>tt</a:t>
            </a:r>
            <a:r>
              <a:rPr sz="1800" b="1" spc="14" dirty="0">
                <a:latin typeface="Arial"/>
                <a:cs typeface="Arial"/>
              </a:rPr>
              <a:t>i</a:t>
            </a:r>
            <a:r>
              <a:rPr sz="1800" b="1" spc="-29" dirty="0">
                <a:latin typeface="Arial"/>
                <a:cs typeface="Arial"/>
              </a:rPr>
              <a:t>v</a:t>
            </a:r>
            <a:r>
              <a:rPr sz="1800" b="1" spc="0" dirty="0">
                <a:latin typeface="Arial"/>
                <a:cs typeface="Arial"/>
              </a:rPr>
              <a:t>ità</a:t>
            </a:r>
            <a:r>
              <a:rPr sz="1800" b="1" spc="69" dirty="0">
                <a:latin typeface="Arial"/>
                <a:cs typeface="Arial"/>
              </a:rPr>
              <a:t> </a:t>
            </a:r>
            <a:r>
              <a:rPr sz="1800" b="1" spc="0" dirty="0">
                <a:latin typeface="Arial"/>
                <a:cs typeface="Arial"/>
              </a:rPr>
              <a:t>all</a:t>
            </a:r>
            <a:r>
              <a:rPr sz="1800" b="1" spc="4" dirty="0">
                <a:latin typeface="Arial"/>
                <a:cs typeface="Arial"/>
              </a:rPr>
              <a:t>’</a:t>
            </a:r>
            <a:r>
              <a:rPr sz="1800" b="1" spc="0" dirty="0">
                <a:latin typeface="Arial"/>
                <a:cs typeface="Arial"/>
              </a:rPr>
              <a:t>ap</a:t>
            </a:r>
            <a:r>
              <a:rPr sz="1800" b="1" spc="-4" dirty="0">
                <a:latin typeface="Arial"/>
                <a:cs typeface="Arial"/>
              </a:rPr>
              <a:t>e</a:t>
            </a:r>
            <a:r>
              <a:rPr sz="1800" b="1" spc="0" dirty="0">
                <a:latin typeface="Arial"/>
                <a:cs typeface="Arial"/>
              </a:rPr>
              <a:t>rto</a:t>
            </a:r>
            <a:endParaRPr sz="1800">
              <a:latin typeface="Arial"/>
              <a:cs typeface="Arial"/>
            </a:endParaRPr>
          </a:p>
        </p:txBody>
      </p:sp>
      <p:sp>
        <p:nvSpPr>
          <p:cNvPr id="9" name="object 9"/>
          <p:cNvSpPr txBox="1"/>
          <p:nvPr/>
        </p:nvSpPr>
        <p:spPr>
          <a:xfrm>
            <a:off x="11575161" y="114489"/>
            <a:ext cx="2122867"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5</a:t>
            </a:r>
            <a:r>
              <a:rPr sz="1800" b="1" spc="4" dirty="0">
                <a:latin typeface="Arial"/>
                <a:cs typeface="Arial"/>
              </a:rPr>
              <a:t>.</a:t>
            </a:r>
            <a:r>
              <a:rPr sz="1800" b="1" spc="0" dirty="0">
                <a:latin typeface="Arial"/>
                <a:cs typeface="Arial"/>
              </a:rPr>
              <a:t>6</a:t>
            </a:r>
            <a:endParaRPr sz="1800">
              <a:latin typeface="Arial"/>
              <a:cs typeface="Arial"/>
            </a:endParaRPr>
          </a:p>
        </p:txBody>
      </p:sp>
      <p:sp>
        <p:nvSpPr>
          <p:cNvPr id="8" name="object 8"/>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200"/>
              </a:lnSpc>
              <a:spcBef>
                <a:spcPts val="87"/>
              </a:spcBef>
            </a:pPr>
            <a:endParaRPr sz="1200"/>
          </a:p>
          <a:p>
            <a:pPr marL="973835">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59410" marR="208500" algn="just">
              <a:lnSpc>
                <a:spcPts val="1149"/>
              </a:lnSpc>
              <a:spcBef>
                <a:spcPts val="1063"/>
              </a:spcBef>
            </a:pPr>
            <a:r>
              <a:rPr sz="1000" spc="0" dirty="0">
                <a:latin typeface="Arial"/>
                <a:cs typeface="Arial"/>
              </a:rPr>
              <a:t>[</a:t>
            </a:r>
            <a:r>
              <a:rPr sz="1000" spc="4" dirty="0">
                <a:latin typeface="Arial"/>
                <a:cs typeface="Arial"/>
              </a:rPr>
              <a:t>G</a:t>
            </a:r>
            <a:r>
              <a:rPr sz="1000" spc="0" dirty="0">
                <a:latin typeface="Arial"/>
                <a:cs typeface="Arial"/>
              </a:rPr>
              <a:t>.1.5.6]</a:t>
            </a:r>
            <a:r>
              <a:rPr sz="1000" spc="13" dirty="0">
                <a:latin typeface="Arial"/>
                <a:cs typeface="Arial"/>
              </a:rPr>
              <a:t> </a:t>
            </a:r>
            <a:r>
              <a:rPr sz="1000" spc="0" dirty="0">
                <a:latin typeface="Arial"/>
                <a:cs typeface="Arial"/>
              </a:rPr>
              <a:t>at</a:t>
            </a:r>
            <a:r>
              <a:rPr sz="1000" spc="-4" dirty="0">
                <a:latin typeface="Arial"/>
                <a:cs typeface="Arial"/>
              </a:rPr>
              <a:t>tivi</a:t>
            </a:r>
            <a:r>
              <a:rPr sz="1000" spc="0" dirty="0">
                <a:latin typeface="Arial"/>
                <a:cs typeface="Arial"/>
              </a:rPr>
              <a:t>tà,</a:t>
            </a:r>
            <a:r>
              <a:rPr sz="1000" spc="20"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pr</a:t>
            </a:r>
            <a:r>
              <a:rPr sz="1000" spc="-9" dirty="0">
                <a:latin typeface="Arial"/>
                <a:cs typeface="Arial"/>
              </a:rPr>
              <a:t>e</a:t>
            </a:r>
            <a:r>
              <a:rPr sz="1000" spc="-14" dirty="0">
                <a:latin typeface="Arial"/>
                <a:cs typeface="Arial"/>
              </a:rPr>
              <a:t>n</a:t>
            </a:r>
            <a:r>
              <a:rPr sz="1000" spc="4" dirty="0">
                <a:latin typeface="Arial"/>
                <a:cs typeface="Arial"/>
              </a:rPr>
              <a:t>s</a:t>
            </a:r>
            <a:r>
              <a:rPr sz="1000" spc="-4" dirty="0">
                <a:latin typeface="Arial"/>
                <a:cs typeface="Arial"/>
              </a:rPr>
              <a:t>iv</a:t>
            </a:r>
            <a:r>
              <a:rPr sz="1000" spc="0" dirty="0">
                <a:latin typeface="Arial"/>
                <a:cs typeface="Arial"/>
              </a:rPr>
              <a:t>a d</a:t>
            </a:r>
            <a:r>
              <a:rPr sz="1000" spc="4" dirty="0">
                <a:latin typeface="Arial"/>
                <a:cs typeface="Arial"/>
              </a:rPr>
              <a:t>e</a:t>
            </a:r>
            <a:r>
              <a:rPr sz="1000" spc="-4" dirty="0">
                <a:latin typeface="Arial"/>
                <a:cs typeface="Arial"/>
              </a:rPr>
              <a:t>ll</a:t>
            </a:r>
            <a:r>
              <a:rPr sz="1000" spc="0" dirty="0">
                <a:latin typeface="Arial"/>
                <a:cs typeface="Arial"/>
              </a:rPr>
              <a:t>e</a:t>
            </a:r>
            <a:r>
              <a:rPr sz="1000" spc="30" dirty="0">
                <a:latin typeface="Arial"/>
                <a:cs typeface="Arial"/>
              </a:rPr>
              <a:t> </a:t>
            </a:r>
            <a:r>
              <a:rPr sz="1000" spc="4" dirty="0">
                <a:latin typeface="Arial"/>
                <a:cs typeface="Arial"/>
              </a:rPr>
              <a:t>s</a:t>
            </a:r>
            <a:r>
              <a:rPr sz="1000" spc="0" dirty="0">
                <a:latin typeface="Arial"/>
                <a:cs typeface="Arial"/>
              </a:rPr>
              <a:t>ue</a:t>
            </a:r>
            <a:r>
              <a:rPr sz="1000" spc="35" dirty="0">
                <a:latin typeface="Arial"/>
                <a:cs typeface="Arial"/>
              </a:rPr>
              <a:t> </a:t>
            </a:r>
            <a:r>
              <a:rPr sz="1000" spc="4" dirty="0">
                <a:latin typeface="Arial"/>
                <a:cs typeface="Arial"/>
              </a:rPr>
              <a:t>v</a:t>
            </a:r>
            <a:r>
              <a:rPr sz="1000" spc="-4" dirty="0">
                <a:latin typeface="Arial"/>
                <a:cs typeface="Arial"/>
              </a:rPr>
              <a:t>i</a:t>
            </a:r>
            <a:r>
              <a:rPr sz="1000" spc="0" dirty="0">
                <a:latin typeface="Arial"/>
                <a:cs typeface="Arial"/>
              </a:rPr>
              <a:t>e</a:t>
            </a:r>
            <a:r>
              <a:rPr sz="1000" spc="38" dirty="0">
                <a:latin typeface="Arial"/>
                <a:cs typeface="Arial"/>
              </a:rPr>
              <a:t> </a:t>
            </a:r>
            <a:r>
              <a:rPr sz="1000" spc="9"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18" dirty="0">
                <a:latin typeface="Arial"/>
                <a:cs typeface="Arial"/>
              </a:rPr>
              <a:t> </a:t>
            </a:r>
            <a:r>
              <a:rPr sz="1000" spc="4" dirty="0">
                <a:latin typeface="Arial"/>
                <a:cs typeface="Arial"/>
              </a:rPr>
              <a:t>s</a:t>
            </a:r>
            <a:r>
              <a:rPr sz="1000" spc="-4" dirty="0">
                <a:latin typeface="Arial"/>
                <a:cs typeface="Arial"/>
              </a:rPr>
              <a:t>v</a:t>
            </a:r>
            <a:r>
              <a:rPr sz="1000" spc="0" dirty="0">
                <a:latin typeface="Arial"/>
                <a:cs typeface="Arial"/>
              </a:rPr>
              <a:t>o</a:t>
            </a:r>
            <a:r>
              <a:rPr sz="1000" spc="-4" dirty="0">
                <a:latin typeface="Arial"/>
                <a:cs typeface="Arial"/>
              </a:rPr>
              <a:t>l</a:t>
            </a:r>
            <a:r>
              <a:rPr sz="1000" spc="0" dirty="0">
                <a:latin typeface="Arial"/>
                <a:cs typeface="Arial"/>
              </a:rPr>
              <a:t>ta</a:t>
            </a:r>
            <a:r>
              <a:rPr sz="1000" spc="25" dirty="0">
                <a:latin typeface="Arial"/>
                <a:cs typeface="Arial"/>
              </a:rPr>
              <a:t> </a:t>
            </a:r>
            <a:r>
              <a:rPr sz="1000" spc="-4" dirty="0">
                <a:latin typeface="Arial"/>
                <a:cs typeface="Arial"/>
              </a:rPr>
              <a:t>i</a:t>
            </a:r>
            <a:r>
              <a:rPr sz="1000" spc="0" dirty="0">
                <a:latin typeface="Arial"/>
                <a:cs typeface="Arial"/>
              </a:rPr>
              <a:t>n</a:t>
            </a:r>
            <a:r>
              <a:rPr sz="1000" spc="43" dirty="0">
                <a:latin typeface="Arial"/>
                <a:cs typeface="Arial"/>
              </a:rPr>
              <a:t> </a:t>
            </a:r>
            <a:r>
              <a:rPr sz="1000" spc="0" dirty="0">
                <a:latin typeface="Arial"/>
                <a:cs typeface="Arial"/>
              </a:rPr>
              <a:t>ar</a:t>
            </a:r>
            <a:r>
              <a:rPr sz="1000" spc="9" dirty="0">
                <a:latin typeface="Arial"/>
                <a:cs typeface="Arial"/>
              </a:rPr>
              <a:t>e</a:t>
            </a:r>
            <a:r>
              <a:rPr sz="1000" spc="0" dirty="0">
                <a:latin typeface="Arial"/>
                <a:cs typeface="Arial"/>
              </a:rPr>
              <a:t>a </a:t>
            </a:r>
            <a:endParaRPr sz="1000">
              <a:latin typeface="Arial"/>
              <a:cs typeface="Arial"/>
            </a:endParaRPr>
          </a:p>
          <a:p>
            <a:pPr marL="159410" marR="208500" algn="just">
              <a:lnSpc>
                <a:spcPts val="1149"/>
              </a:lnSpc>
              <a:spcBef>
                <a:spcPts val="134"/>
              </a:spcBef>
            </a:pPr>
            <a:r>
              <a:rPr sz="1000" spc="0" dirty="0">
                <a:latin typeface="Arial"/>
                <a:cs typeface="Arial"/>
              </a:rPr>
              <a:t>d</a:t>
            </a:r>
            <a:r>
              <a:rPr sz="1000" spc="-4" dirty="0">
                <a:latin typeface="Arial"/>
                <a:cs typeface="Arial"/>
              </a:rPr>
              <a:t>eli</a:t>
            </a:r>
            <a:r>
              <a:rPr sz="1000" spc="19" dirty="0">
                <a:latin typeface="Arial"/>
                <a:cs typeface="Arial"/>
              </a:rPr>
              <a:t>m</a:t>
            </a:r>
            <a:r>
              <a:rPr sz="1000" spc="-4" dirty="0">
                <a:latin typeface="Arial"/>
                <a:cs typeface="Arial"/>
              </a:rPr>
              <a:t>i</a:t>
            </a:r>
            <a:r>
              <a:rPr sz="1000" spc="0" dirty="0">
                <a:latin typeface="Arial"/>
                <a:cs typeface="Arial"/>
              </a:rPr>
              <a:t>ta</a:t>
            </a:r>
            <a:r>
              <a:rPr sz="1000" spc="-4" dirty="0">
                <a:latin typeface="Arial"/>
                <a:cs typeface="Arial"/>
              </a:rPr>
              <a:t>t</a:t>
            </a:r>
            <a:r>
              <a:rPr sz="1000" spc="0" dirty="0">
                <a:latin typeface="Arial"/>
                <a:cs typeface="Arial"/>
              </a:rPr>
              <a:t>a</a:t>
            </a:r>
            <a:r>
              <a:rPr sz="1000" spc="199" dirty="0">
                <a:latin typeface="Arial"/>
                <a:cs typeface="Arial"/>
              </a:rPr>
              <a:t> </a:t>
            </a:r>
            <a:r>
              <a:rPr sz="1000" spc="0" dirty="0">
                <a:latin typeface="Arial"/>
                <a:cs typeface="Arial"/>
              </a:rPr>
              <a:t>e</a:t>
            </a:r>
            <a:r>
              <a:rPr sz="1000" spc="231" dirty="0">
                <a:latin typeface="Arial"/>
                <a:cs typeface="Arial"/>
              </a:rPr>
              <a:t> </a:t>
            </a:r>
            <a:r>
              <a:rPr sz="1000" spc="0" dirty="0">
                <a:latin typeface="Arial"/>
                <a:cs typeface="Arial"/>
              </a:rPr>
              <a:t>pre</a:t>
            </a:r>
            <a:r>
              <a:rPr sz="1000" spc="-4" dirty="0">
                <a:latin typeface="Arial"/>
                <a:cs typeface="Arial"/>
              </a:rPr>
              <a:t>v</a:t>
            </a:r>
            <a:r>
              <a:rPr sz="1000" spc="0" dirty="0">
                <a:latin typeface="Arial"/>
                <a:cs typeface="Arial"/>
              </a:rPr>
              <a:t>a</a:t>
            </a:r>
            <a:r>
              <a:rPr sz="1000" spc="-4" dirty="0">
                <a:latin typeface="Arial"/>
                <a:cs typeface="Arial"/>
              </a:rPr>
              <a:t>l</a:t>
            </a:r>
            <a:r>
              <a:rPr sz="1000" spc="0" dirty="0">
                <a:latin typeface="Arial"/>
                <a:cs typeface="Arial"/>
              </a:rPr>
              <a:t>e</a:t>
            </a:r>
            <a:r>
              <a:rPr sz="1000" spc="-4" dirty="0">
                <a:latin typeface="Arial"/>
                <a:cs typeface="Arial"/>
              </a:rPr>
              <a:t>n</a:t>
            </a:r>
            <a:r>
              <a:rPr sz="1000" spc="0" dirty="0">
                <a:latin typeface="Arial"/>
                <a:cs typeface="Arial"/>
              </a:rPr>
              <a:t>te</a:t>
            </a:r>
            <a:r>
              <a:rPr sz="1000" spc="19" dirty="0">
                <a:latin typeface="Arial"/>
                <a:cs typeface="Arial"/>
              </a:rPr>
              <a:t>m</a:t>
            </a:r>
            <a:r>
              <a:rPr sz="1000" spc="-14" dirty="0">
                <a:latin typeface="Arial"/>
                <a:cs typeface="Arial"/>
              </a:rPr>
              <a:t>e</a:t>
            </a:r>
            <a:r>
              <a:rPr sz="1000" spc="0" dirty="0">
                <a:latin typeface="Arial"/>
                <a:cs typeface="Arial"/>
              </a:rPr>
              <a:t>nte</a:t>
            </a:r>
            <a:r>
              <a:rPr sz="1000" spc="162" dirty="0">
                <a:latin typeface="Arial"/>
                <a:cs typeface="Arial"/>
              </a:rPr>
              <a:t> </a:t>
            </a:r>
            <a:r>
              <a:rPr sz="1000" spc="-4" dirty="0">
                <a:latin typeface="Arial"/>
                <a:cs typeface="Arial"/>
              </a:rPr>
              <a:t>i</a:t>
            </a:r>
            <a:r>
              <a:rPr sz="1000" spc="0" dirty="0">
                <a:latin typeface="Arial"/>
                <a:cs typeface="Arial"/>
              </a:rPr>
              <a:t>n</a:t>
            </a:r>
            <a:r>
              <a:rPr sz="1000" spc="229"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azi</a:t>
            </a:r>
            <a:r>
              <a:rPr sz="1000" spc="0" dirty="0">
                <a:latin typeface="Arial"/>
                <a:cs typeface="Arial"/>
              </a:rPr>
              <a:t>o</a:t>
            </a:r>
            <a:r>
              <a:rPr sz="1000" spc="208" dirty="0">
                <a:latin typeface="Arial"/>
                <a:cs typeface="Arial"/>
              </a:rPr>
              <a:t> </a:t>
            </a:r>
            <a:r>
              <a:rPr sz="1000" spc="0" dirty="0">
                <a:latin typeface="Arial"/>
                <a:cs typeface="Arial"/>
              </a:rPr>
              <a:t>a</a:t>
            </a:r>
            <a:r>
              <a:rPr sz="1000" spc="231" dirty="0">
                <a:latin typeface="Arial"/>
                <a:cs typeface="Arial"/>
              </a:rPr>
              <a:t> </a:t>
            </a:r>
            <a:r>
              <a:rPr sz="1000" spc="4" dirty="0">
                <a:latin typeface="Arial"/>
                <a:cs typeface="Arial"/>
              </a:rPr>
              <a:t>c</a:t>
            </a:r>
            <a:r>
              <a:rPr sz="1000" spc="-4" dirty="0">
                <a:latin typeface="Arial"/>
                <a:cs typeface="Arial"/>
              </a:rPr>
              <a:t>i</a:t>
            </a:r>
            <a:r>
              <a:rPr sz="1000" spc="0" dirty="0">
                <a:latin typeface="Arial"/>
                <a:cs typeface="Arial"/>
              </a:rPr>
              <a:t>e</a:t>
            </a:r>
            <a:r>
              <a:rPr sz="1000" spc="-4" dirty="0">
                <a:latin typeface="Arial"/>
                <a:cs typeface="Arial"/>
              </a:rPr>
              <a:t>l</a:t>
            </a:r>
            <a:r>
              <a:rPr sz="1000" spc="0" dirty="0">
                <a:latin typeface="Arial"/>
                <a:cs typeface="Arial"/>
              </a:rPr>
              <a:t>o</a:t>
            </a:r>
            <a:r>
              <a:rPr sz="1000" spc="216" dirty="0">
                <a:latin typeface="Arial"/>
                <a:cs typeface="Arial"/>
              </a:rPr>
              <a:t> </a:t>
            </a:r>
            <a:r>
              <a:rPr sz="1000" spc="4" dirty="0">
                <a:latin typeface="Arial"/>
                <a:cs typeface="Arial"/>
              </a:rPr>
              <a:t>l</a:t>
            </a:r>
            <a:r>
              <a:rPr sz="1000" spc="-4" dirty="0">
                <a:latin typeface="Arial"/>
                <a:cs typeface="Arial"/>
              </a:rPr>
              <a:t>i</a:t>
            </a:r>
            <a:r>
              <a:rPr sz="1000" spc="0" dirty="0">
                <a:latin typeface="Arial"/>
                <a:cs typeface="Arial"/>
              </a:rPr>
              <a:t>b</a:t>
            </a:r>
            <a:r>
              <a:rPr sz="1000" spc="-4" dirty="0">
                <a:latin typeface="Arial"/>
                <a:cs typeface="Arial"/>
              </a:rPr>
              <a:t>e</a:t>
            </a:r>
            <a:r>
              <a:rPr sz="1000" spc="14" dirty="0">
                <a:latin typeface="Arial"/>
                <a:cs typeface="Arial"/>
              </a:rPr>
              <a:t>r</a:t>
            </a:r>
            <a:r>
              <a:rPr sz="1000" spc="0" dirty="0">
                <a:latin typeface="Arial"/>
                <a:cs typeface="Arial"/>
              </a:rPr>
              <a:t>o</a:t>
            </a:r>
            <a:r>
              <a:rPr sz="1000" spc="217" dirty="0">
                <a:latin typeface="Arial"/>
                <a:cs typeface="Arial"/>
              </a:rPr>
              <a:t> </a:t>
            </a:r>
            <a:r>
              <a:rPr sz="1000" spc="4" dirty="0">
                <a:latin typeface="Arial"/>
                <a:cs typeface="Arial"/>
              </a:rPr>
              <a:t>c</a:t>
            </a:r>
            <a:r>
              <a:rPr sz="1000" spc="0" dirty="0">
                <a:latin typeface="Arial"/>
                <a:cs typeface="Arial"/>
              </a:rPr>
              <a:t>he</a:t>
            </a:r>
            <a:r>
              <a:rPr sz="1000" spc="210"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4" dirty="0">
                <a:latin typeface="Arial"/>
                <a:cs typeface="Arial"/>
              </a:rPr>
              <a:t>s</a:t>
            </a:r>
            <a:r>
              <a:rPr sz="1000" spc="-14" dirty="0">
                <a:latin typeface="Arial"/>
                <a:cs typeface="Arial"/>
              </a:rPr>
              <a:t>e</a:t>
            </a:r>
            <a:r>
              <a:rPr sz="1000" spc="0" dirty="0">
                <a:latin typeface="Arial"/>
                <a:cs typeface="Arial"/>
              </a:rPr>
              <a:t>nte</a:t>
            </a:r>
            <a:r>
              <a:rPr sz="1000" spc="196" dirty="0">
                <a:latin typeface="Arial"/>
                <a:cs typeface="Arial"/>
              </a:rPr>
              <a:t> </a:t>
            </a:r>
            <a:r>
              <a:rPr sz="1000" spc="0" dirty="0">
                <a:latin typeface="Arial"/>
                <a:cs typeface="Arial"/>
              </a:rPr>
              <a:t>a </a:t>
            </a:r>
            <a:endParaRPr sz="1000">
              <a:latin typeface="Arial"/>
              <a:cs typeface="Arial"/>
            </a:endParaRPr>
          </a:p>
          <a:p>
            <a:pPr marL="159410" marR="208500" algn="just">
              <a:lnSpc>
                <a:spcPts val="1149"/>
              </a:lnSpc>
              <a:spcBef>
                <a:spcPts val="134"/>
              </a:spcBef>
            </a:pPr>
            <a:r>
              <a:rPr sz="1000" spc="9" dirty="0">
                <a:latin typeface="Arial"/>
                <a:cs typeface="Arial"/>
              </a:rPr>
              <a:t>f</a:t>
            </a:r>
            <a:r>
              <a:rPr sz="1000" spc="-14" dirty="0">
                <a:latin typeface="Arial"/>
                <a:cs typeface="Arial"/>
              </a:rPr>
              <a:t>u</a:t>
            </a:r>
            <a:r>
              <a:rPr sz="1000" spc="9" dirty="0">
                <a:latin typeface="Arial"/>
                <a:cs typeface="Arial"/>
              </a:rPr>
              <a:t>m</a:t>
            </a:r>
            <a:r>
              <a:rPr sz="1000" spc="0" dirty="0">
                <a:latin typeface="Arial"/>
                <a:cs typeface="Arial"/>
              </a:rPr>
              <a:t>o</a:t>
            </a:r>
            <a:r>
              <a:rPr sz="1000" spc="12" dirty="0">
                <a:latin typeface="Arial"/>
                <a:cs typeface="Arial"/>
              </a:rPr>
              <a:t> </a:t>
            </a:r>
            <a:r>
              <a:rPr sz="1000" spc="0" dirty="0">
                <a:latin typeface="Arial"/>
                <a:cs typeface="Arial"/>
              </a:rPr>
              <a:t>e</a:t>
            </a:r>
            <a:r>
              <a:rPr sz="1000" spc="19"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ore</a:t>
            </a:r>
            <a:r>
              <a:rPr sz="1000" spc="7" dirty="0">
                <a:latin typeface="Arial"/>
                <a:cs typeface="Arial"/>
              </a:rPr>
              <a:t> </a:t>
            </a:r>
            <a:r>
              <a:rPr sz="1000" spc="0" dirty="0">
                <a:latin typeface="Arial"/>
                <a:cs typeface="Arial"/>
              </a:rPr>
              <a:t>d</a:t>
            </a:r>
            <a:r>
              <a:rPr sz="1000" spc="-4" dirty="0">
                <a:latin typeface="Arial"/>
                <a:cs typeface="Arial"/>
              </a:rPr>
              <a:t>ell</a:t>
            </a:r>
            <a:r>
              <a:rPr sz="1000" spc="4" dirty="0">
                <a:latin typeface="Arial"/>
                <a:cs typeface="Arial"/>
              </a:rPr>
              <a: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20" dirty="0">
                <a:latin typeface="Arial"/>
                <a:cs typeface="Arial"/>
              </a:rPr>
              <a:t> </a:t>
            </a:r>
            <a:r>
              <a:rPr sz="1000" spc="0" dirty="0">
                <a:latin typeface="Arial"/>
                <a:cs typeface="Arial"/>
              </a:rPr>
              <a:t>di</a:t>
            </a:r>
            <a:r>
              <a:rPr sz="1000" spc="22" dirty="0">
                <a:latin typeface="Arial"/>
                <a:cs typeface="Arial"/>
              </a:rPr>
              <a:t> </a:t>
            </a:r>
            <a:r>
              <a:rPr sz="1000" spc="0" dirty="0">
                <a:latin typeface="Arial"/>
                <a:cs typeface="Arial"/>
              </a:rPr>
              <a:t>d</a:t>
            </a:r>
            <a:r>
              <a:rPr sz="1000" spc="-4" dirty="0">
                <a:latin typeface="Arial"/>
                <a:cs typeface="Arial"/>
              </a:rPr>
              <a:t>i</a:t>
            </a: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r</a:t>
            </a:r>
            <a:r>
              <a:rPr sz="1000" spc="0" dirty="0">
                <a:latin typeface="Arial"/>
                <a:cs typeface="Arial"/>
              </a:rPr>
              <a:t>d</a:t>
            </a:r>
            <a:r>
              <a:rPr sz="1000" spc="-4" dirty="0">
                <a:latin typeface="Arial"/>
                <a:cs typeface="Arial"/>
              </a:rPr>
              <a:t>e</a:t>
            </a:r>
            <a:r>
              <a:rPr sz="1000" spc="4" dirty="0">
                <a:latin typeface="Arial"/>
                <a:cs typeface="Arial"/>
              </a:rPr>
              <a:t>rs</a:t>
            </a:r>
            <a:r>
              <a:rPr sz="1000" spc="0" dirty="0">
                <a:latin typeface="Arial"/>
                <a:cs typeface="Arial"/>
              </a:rPr>
              <a:t>i</a:t>
            </a:r>
            <a:r>
              <a:rPr sz="1000" spc="-13" dirty="0">
                <a:latin typeface="Arial"/>
                <a:cs typeface="Arial"/>
              </a:rPr>
              <a:t> </a:t>
            </a:r>
            <a:r>
              <a:rPr sz="1000" spc="0" dirty="0">
                <a:latin typeface="Arial"/>
                <a:cs typeface="Arial"/>
              </a:rPr>
              <a:t>d</a:t>
            </a:r>
            <a:r>
              <a:rPr sz="1000" spc="-4" dirty="0">
                <a:latin typeface="Arial"/>
                <a:cs typeface="Arial"/>
              </a:rPr>
              <a:t>i</a:t>
            </a:r>
            <a:r>
              <a:rPr sz="1000" spc="4" dirty="0">
                <a:latin typeface="Arial"/>
                <a:cs typeface="Arial"/>
              </a:rPr>
              <a:t>r</a:t>
            </a:r>
            <a:r>
              <a:rPr sz="1000" spc="0" dirty="0">
                <a:latin typeface="Arial"/>
                <a:cs typeface="Arial"/>
              </a:rPr>
              <a:t>et</a:t>
            </a:r>
            <a:r>
              <a:rPr sz="1000" spc="-4" dirty="0">
                <a:latin typeface="Arial"/>
                <a:cs typeface="Arial"/>
              </a:rPr>
              <a:t>t</a:t>
            </a:r>
            <a:r>
              <a:rPr sz="1000" spc="0" dirty="0">
                <a:latin typeface="Arial"/>
                <a:cs typeface="Arial"/>
              </a:rPr>
              <a:t>a</a:t>
            </a:r>
            <a:r>
              <a:rPr sz="1000" spc="19" dirty="0">
                <a:latin typeface="Arial"/>
                <a:cs typeface="Arial"/>
              </a:rPr>
              <a:t>m</a:t>
            </a:r>
            <a:r>
              <a:rPr sz="1000" spc="0" dirty="0">
                <a:latin typeface="Arial"/>
                <a:cs typeface="Arial"/>
              </a:rPr>
              <a:t>e</a:t>
            </a:r>
            <a:r>
              <a:rPr sz="1000" spc="-14" dirty="0">
                <a:latin typeface="Arial"/>
                <a:cs typeface="Arial"/>
              </a:rPr>
              <a:t>n</a:t>
            </a:r>
            <a:r>
              <a:rPr sz="1000" spc="0" dirty="0">
                <a:latin typeface="Arial"/>
                <a:cs typeface="Arial"/>
              </a:rPr>
              <a:t>te</a:t>
            </a:r>
            <a:r>
              <a:rPr sz="1000" spc="-30" dirty="0">
                <a:latin typeface="Arial"/>
                <a:cs typeface="Arial"/>
              </a:rPr>
              <a:t> </a:t>
            </a:r>
            <a:r>
              <a:rPr sz="1000" spc="-4" dirty="0">
                <a:latin typeface="Arial"/>
                <a:cs typeface="Arial"/>
              </a:rPr>
              <a:t>i</a:t>
            </a:r>
            <a:r>
              <a:rPr sz="1000" spc="0" dirty="0">
                <a:latin typeface="Arial"/>
                <a:cs typeface="Arial"/>
              </a:rPr>
              <a:t>n</a:t>
            </a:r>
            <a:r>
              <a:rPr sz="1000" spc="27" dirty="0">
                <a:latin typeface="Arial"/>
                <a:cs typeface="Arial"/>
              </a:rPr>
              <a:t> </a:t>
            </a:r>
            <a:r>
              <a:rPr sz="1000" spc="0" dirty="0">
                <a:latin typeface="Arial"/>
                <a:cs typeface="Arial"/>
              </a:rPr>
              <a:t>at</a:t>
            </a:r>
            <a:r>
              <a:rPr sz="1000" spc="4" dirty="0">
                <a:latin typeface="Arial"/>
                <a:cs typeface="Arial"/>
              </a:rPr>
              <a:t>m</a:t>
            </a:r>
            <a:r>
              <a:rPr sz="1000" spc="0" dirty="0">
                <a:latin typeface="Arial"/>
                <a:cs typeface="Arial"/>
              </a:rPr>
              <a:t>o</a:t>
            </a:r>
            <a:r>
              <a:rPr sz="1000" spc="-9" dirty="0">
                <a:latin typeface="Arial"/>
                <a:cs typeface="Arial"/>
              </a:rPr>
              <a:t>s</a:t>
            </a:r>
            <a:r>
              <a:rPr sz="1000" spc="9" dirty="0">
                <a:latin typeface="Arial"/>
                <a:cs typeface="Arial"/>
              </a:rPr>
              <a:t>f</a:t>
            </a:r>
            <a:r>
              <a:rPr sz="1000" spc="0" dirty="0">
                <a:latin typeface="Arial"/>
                <a:cs typeface="Arial"/>
              </a:rPr>
              <a:t>er</a:t>
            </a:r>
            <a:r>
              <a:rPr sz="1000" spc="4" dirty="0">
                <a:latin typeface="Arial"/>
                <a:cs typeface="Arial"/>
              </a:rPr>
              <a:t>a</a:t>
            </a:r>
            <a:r>
              <a:rPr sz="1000" spc="0" dirty="0">
                <a:latin typeface="Arial"/>
                <a:cs typeface="Arial"/>
              </a:rPr>
              <a:t>. </a:t>
            </a:r>
            <a:r>
              <a:rPr sz="1000" spc="7" dirty="0">
                <a:latin typeface="Arial"/>
                <a:cs typeface="Arial"/>
              </a:rPr>
              <a:t> </a:t>
            </a:r>
            <a:r>
              <a:rPr sz="1000" spc="4" dirty="0">
                <a:latin typeface="Arial"/>
                <a:cs typeface="Arial"/>
              </a:rPr>
              <a:t>(</a:t>
            </a:r>
            <a:r>
              <a:rPr sz="1000" spc="-4" dirty="0">
                <a:latin typeface="Arial"/>
                <a:cs typeface="Arial"/>
              </a:rPr>
              <a:t>A</a:t>
            </a:r>
            <a:r>
              <a:rPr sz="1000" spc="0" dirty="0">
                <a:latin typeface="Arial"/>
                <a:cs typeface="Arial"/>
              </a:rPr>
              <a:t>d </a:t>
            </a:r>
            <a:endParaRPr sz="1000">
              <a:latin typeface="Arial"/>
              <a:cs typeface="Arial"/>
            </a:endParaRPr>
          </a:p>
          <a:p>
            <a:pPr marL="159410" marR="208500" algn="just">
              <a:lnSpc>
                <a:spcPts val="1149"/>
              </a:lnSpc>
              <a:spcBef>
                <a:spcPts val="134"/>
              </a:spcBef>
            </a:pPr>
            <a:r>
              <a:rPr sz="1000" spc="0" dirty="0">
                <a:latin typeface="Arial"/>
                <a:cs typeface="Arial"/>
              </a:rPr>
              <a:t>e</a:t>
            </a:r>
            <a:r>
              <a:rPr sz="1000" spc="4" dirty="0">
                <a:latin typeface="Arial"/>
                <a:cs typeface="Arial"/>
              </a:rPr>
              <a:t>s</a:t>
            </a:r>
            <a:r>
              <a:rPr sz="1000" spc="-14" dirty="0">
                <a:latin typeface="Arial"/>
                <a:cs typeface="Arial"/>
              </a:rPr>
              <a:t>e</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o, </a:t>
            </a:r>
            <a:r>
              <a:rPr sz="1000" spc="16" dirty="0">
                <a:latin typeface="Arial"/>
                <a:cs typeface="Arial"/>
              </a:rPr>
              <a:t> </a:t>
            </a:r>
            <a:r>
              <a:rPr sz="1000" spc="0" dirty="0">
                <a:latin typeface="Arial"/>
                <a:cs typeface="Arial"/>
              </a:rPr>
              <a:t>non </a:t>
            </a:r>
            <a:r>
              <a:rPr sz="1000" spc="20"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n</a:t>
            </a:r>
            <a:r>
              <a:rPr sz="1000" spc="0" dirty="0">
                <a:latin typeface="Arial"/>
                <a:cs typeface="Arial"/>
              </a:rPr>
              <a:t>o </a:t>
            </a:r>
            <a:r>
              <a:rPr sz="1000" spc="20" dirty="0">
                <a:latin typeface="Arial"/>
                <a:cs typeface="Arial"/>
              </a:rPr>
              <a:t> </a:t>
            </a:r>
            <a:r>
              <a:rPr sz="1000" spc="4" dirty="0">
                <a:latin typeface="Arial"/>
                <a:cs typeface="Arial"/>
              </a:rPr>
              <a:t>c</a:t>
            </a:r>
            <a:r>
              <a:rPr sz="1000" spc="0" dirty="0">
                <a:latin typeface="Arial"/>
                <a:cs typeface="Arial"/>
              </a:rPr>
              <a:t>o</a:t>
            </a:r>
            <a:r>
              <a:rPr sz="1000" spc="-14" dirty="0">
                <a:latin typeface="Arial"/>
                <a:cs typeface="Arial"/>
              </a:rPr>
              <a:t>n</a:t>
            </a:r>
            <a:r>
              <a:rPr sz="1000" spc="-4" dirty="0">
                <a:latin typeface="Arial"/>
                <a:cs typeface="Arial"/>
              </a:rPr>
              <a:t>si</a:t>
            </a:r>
            <a:r>
              <a:rPr sz="1000" spc="0" dirty="0">
                <a:latin typeface="Arial"/>
                <a:cs typeface="Arial"/>
              </a:rPr>
              <a:t>d</a:t>
            </a:r>
            <a:r>
              <a:rPr sz="1000" spc="-4" dirty="0">
                <a:latin typeface="Arial"/>
                <a:cs typeface="Arial"/>
              </a:rPr>
              <a:t>e</a:t>
            </a:r>
            <a:r>
              <a:rPr sz="1000" spc="4" dirty="0">
                <a:latin typeface="Arial"/>
                <a:cs typeface="Arial"/>
              </a:rPr>
              <a:t>r</a:t>
            </a:r>
            <a:r>
              <a:rPr sz="1000" spc="0" dirty="0">
                <a:latin typeface="Arial"/>
                <a:cs typeface="Arial"/>
              </a:rPr>
              <a:t>ate  at</a:t>
            </a:r>
            <a:r>
              <a:rPr sz="1000" spc="-4" dirty="0">
                <a:latin typeface="Arial"/>
                <a:cs typeface="Arial"/>
              </a:rPr>
              <a:t>ti</a:t>
            </a:r>
            <a:r>
              <a:rPr sz="1000" spc="4" dirty="0">
                <a:latin typeface="Arial"/>
                <a:cs typeface="Arial"/>
              </a:rPr>
              <a:t>v</a:t>
            </a:r>
            <a:r>
              <a:rPr sz="1000" spc="-4" dirty="0">
                <a:latin typeface="Arial"/>
                <a:cs typeface="Arial"/>
              </a:rPr>
              <a:t>i</a:t>
            </a:r>
            <a:r>
              <a:rPr sz="1000" spc="0" dirty="0">
                <a:latin typeface="Arial"/>
                <a:cs typeface="Arial"/>
              </a:rPr>
              <a:t>tà </a:t>
            </a:r>
            <a:r>
              <a:rPr sz="1000" spc="22" dirty="0">
                <a:latin typeface="Arial"/>
                <a:cs typeface="Arial"/>
              </a:rPr>
              <a:t> </a:t>
            </a:r>
            <a:r>
              <a:rPr sz="1000" spc="0" dirty="0">
                <a:latin typeface="Arial"/>
                <a:cs typeface="Arial"/>
              </a:rPr>
              <a:t>a</a:t>
            </a:r>
            <a:r>
              <a:rPr sz="1000" spc="4" dirty="0">
                <a:latin typeface="Arial"/>
                <a:cs typeface="Arial"/>
              </a:rPr>
              <a:t>l</a:t>
            </a:r>
            <a:r>
              <a:rPr sz="1000" spc="-4" dirty="0">
                <a:latin typeface="Arial"/>
                <a:cs typeface="Arial"/>
              </a:rPr>
              <a:t>l’</a:t>
            </a:r>
            <a:r>
              <a:rPr sz="1000" spc="0" dirty="0">
                <a:latin typeface="Arial"/>
                <a:cs typeface="Arial"/>
              </a:rPr>
              <a:t>a</a:t>
            </a:r>
            <a:r>
              <a:rPr sz="1000" spc="-4" dirty="0">
                <a:latin typeface="Arial"/>
                <a:cs typeface="Arial"/>
              </a:rPr>
              <a:t>p</a:t>
            </a:r>
            <a:r>
              <a:rPr sz="1000" spc="0" dirty="0">
                <a:latin typeface="Arial"/>
                <a:cs typeface="Arial"/>
              </a:rPr>
              <a:t>erto </a:t>
            </a:r>
            <a:r>
              <a:rPr sz="1000" spc="26" dirty="0">
                <a:latin typeface="Arial"/>
                <a:cs typeface="Arial"/>
              </a:rPr>
              <a:t> </a:t>
            </a:r>
            <a:r>
              <a:rPr sz="1000" spc="0" dirty="0">
                <a:latin typeface="Arial"/>
                <a:cs typeface="Arial"/>
              </a:rPr>
              <a:t>q</a:t>
            </a:r>
            <a:r>
              <a:rPr sz="1000" spc="-4" dirty="0">
                <a:latin typeface="Arial"/>
                <a:cs typeface="Arial"/>
              </a:rPr>
              <a:t>u</a:t>
            </a:r>
            <a:r>
              <a:rPr sz="1000" spc="0" dirty="0">
                <a:latin typeface="Arial"/>
                <a:cs typeface="Arial"/>
              </a:rPr>
              <a:t>e</a:t>
            </a:r>
            <a:r>
              <a:rPr sz="1000" spc="-4" dirty="0">
                <a:latin typeface="Arial"/>
                <a:cs typeface="Arial"/>
              </a:rPr>
              <a:t>ll</a:t>
            </a:r>
            <a:r>
              <a:rPr sz="1000" spc="0" dirty="0">
                <a:latin typeface="Arial"/>
                <a:cs typeface="Arial"/>
              </a:rPr>
              <a:t>e </a:t>
            </a:r>
            <a:r>
              <a:rPr sz="1000" spc="24" dirty="0">
                <a:latin typeface="Arial"/>
                <a:cs typeface="Arial"/>
              </a:rPr>
              <a:t> </a:t>
            </a:r>
            <a:r>
              <a:rPr sz="1000" spc="4" dirty="0">
                <a:latin typeface="Arial"/>
                <a:cs typeface="Arial"/>
              </a:rPr>
              <a:t>s</a:t>
            </a:r>
            <a:r>
              <a:rPr sz="1000" spc="-4" dirty="0">
                <a:latin typeface="Arial"/>
                <a:cs typeface="Arial"/>
              </a:rPr>
              <a:t>v</a:t>
            </a:r>
            <a:r>
              <a:rPr sz="1000" spc="9" dirty="0">
                <a:latin typeface="Arial"/>
                <a:cs typeface="Arial"/>
              </a:rPr>
              <a:t>o</a:t>
            </a:r>
            <a:r>
              <a:rPr sz="1000" spc="-4" dirty="0">
                <a:latin typeface="Arial"/>
                <a:cs typeface="Arial"/>
              </a:rPr>
              <a:t>l</a:t>
            </a:r>
            <a:r>
              <a:rPr sz="1000" spc="0" dirty="0">
                <a:latin typeface="Arial"/>
                <a:cs typeface="Arial"/>
              </a:rPr>
              <a:t>te </a:t>
            </a:r>
            <a:r>
              <a:rPr sz="1000" spc="25" dirty="0">
                <a:latin typeface="Arial"/>
                <a:cs typeface="Arial"/>
              </a:rPr>
              <a:t> </a:t>
            </a:r>
            <a:r>
              <a:rPr sz="1000" spc="4" dirty="0">
                <a:latin typeface="Arial"/>
                <a:cs typeface="Arial"/>
              </a:rPr>
              <a:t>su </a:t>
            </a:r>
            <a:endParaRPr sz="1000">
              <a:latin typeface="Arial"/>
              <a:cs typeface="Arial"/>
            </a:endParaRPr>
          </a:p>
          <a:p>
            <a:pPr marL="159410" marR="208500" algn="just">
              <a:lnSpc>
                <a:spcPts val="1149"/>
              </a:lnSpc>
              <a:spcBef>
                <a:spcPts val="134"/>
              </a:spcBef>
            </a:pPr>
            <a:r>
              <a:rPr sz="1000" spc="0" dirty="0">
                <a:latin typeface="Arial"/>
                <a:cs typeface="Arial"/>
              </a:rPr>
              <a:t>ter</a:t>
            </a:r>
            <a:r>
              <a:rPr sz="1000" spc="4" dirty="0">
                <a:latin typeface="Arial"/>
                <a:cs typeface="Arial"/>
              </a:rPr>
              <a:t>r</a:t>
            </a:r>
            <a:r>
              <a:rPr sz="1000" spc="0" dirty="0">
                <a:latin typeface="Arial"/>
                <a:cs typeface="Arial"/>
              </a:rPr>
              <a:t>a</a:t>
            </a:r>
            <a:r>
              <a:rPr sz="1000" spc="-19" dirty="0">
                <a:latin typeface="Arial"/>
                <a:cs typeface="Arial"/>
              </a:rPr>
              <a:t>zz</a:t>
            </a:r>
            <a:r>
              <a:rPr sz="1000" spc="0" dirty="0">
                <a:latin typeface="Arial"/>
                <a:cs typeface="Arial"/>
              </a:rPr>
              <a:t>e,</a:t>
            </a:r>
            <a:r>
              <a:rPr sz="1000" spc="-3" dirty="0">
                <a:latin typeface="Arial"/>
                <a:cs typeface="Arial"/>
              </a:rPr>
              <a:t> </a:t>
            </a:r>
            <a:r>
              <a:rPr sz="1000" spc="0" dirty="0">
                <a:latin typeface="Arial"/>
                <a:cs typeface="Arial"/>
              </a:rPr>
              <a:t>a</a:t>
            </a:r>
            <a:r>
              <a:rPr sz="1000" spc="-9"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ti</a:t>
            </a:r>
            <a:r>
              <a:rPr sz="1000" spc="-21" dirty="0">
                <a:latin typeface="Arial"/>
                <a:cs typeface="Arial"/>
              </a:rPr>
              <a:t> </a:t>
            </a:r>
            <a:r>
              <a:rPr sz="1000" spc="-4" dirty="0">
                <a:latin typeface="Arial"/>
                <a:cs typeface="Arial"/>
              </a:rPr>
              <a:t>vi</a:t>
            </a:r>
            <a:r>
              <a:rPr sz="1000" spc="0" dirty="0">
                <a:latin typeface="Arial"/>
                <a:cs typeface="Arial"/>
              </a:rPr>
              <a:t>e</a:t>
            </a:r>
            <a:r>
              <a:rPr sz="1000" spc="-2"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49" dirty="0">
                <a:latin typeface="Arial"/>
                <a:cs typeface="Arial"/>
              </a:rPr>
              <a:t> </a:t>
            </a:r>
            <a:r>
              <a:rPr sz="1000" spc="0" dirty="0">
                <a:latin typeface="Arial"/>
                <a:cs typeface="Arial"/>
              </a:rPr>
              <a:t>a</a:t>
            </a:r>
            <a:r>
              <a:rPr sz="1000" spc="-4" dirty="0">
                <a:latin typeface="Arial"/>
                <a:cs typeface="Arial"/>
              </a:rPr>
              <a:t>ll’i</a:t>
            </a:r>
            <a:r>
              <a:rPr sz="1000" spc="0" dirty="0">
                <a:latin typeface="Arial"/>
                <a:cs typeface="Arial"/>
              </a:rPr>
              <a:t>nt</a:t>
            </a:r>
            <a:r>
              <a:rPr sz="1000" spc="-4" dirty="0">
                <a:latin typeface="Arial"/>
                <a:cs typeface="Arial"/>
              </a:rPr>
              <a:t>e</a:t>
            </a:r>
            <a:r>
              <a:rPr sz="1000" spc="4" dirty="0">
                <a:latin typeface="Arial"/>
                <a:cs typeface="Arial"/>
              </a:rPr>
              <a:t>r</a:t>
            </a:r>
            <a:r>
              <a:rPr sz="1000" spc="0" dirty="0">
                <a:latin typeface="Arial"/>
                <a:cs typeface="Arial"/>
              </a:rPr>
              <a:t>no</a:t>
            </a:r>
            <a:r>
              <a:rPr sz="1000" spc="-22"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o</a:t>
            </a:r>
            <a:r>
              <a:rPr sz="1000" spc="-4" dirty="0">
                <a:latin typeface="Arial"/>
                <a:cs typeface="Arial"/>
              </a:rPr>
              <a:t>p</a:t>
            </a:r>
            <a:r>
              <a:rPr sz="1000" spc="0" dirty="0">
                <a:latin typeface="Arial"/>
                <a:cs typeface="Arial"/>
              </a:rPr>
              <a:t>ere</a:t>
            </a:r>
            <a:r>
              <a:rPr sz="1000" spc="-35" dirty="0">
                <a:latin typeface="Arial"/>
                <a:cs typeface="Arial"/>
              </a:rPr>
              <a:t> </a:t>
            </a:r>
            <a:r>
              <a:rPr sz="1000" spc="0" dirty="0">
                <a:latin typeface="Arial"/>
                <a:cs typeface="Arial"/>
              </a:rPr>
              <a:t>da</a:t>
            </a:r>
            <a:r>
              <a:rPr sz="1000" spc="-16"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s</a:t>
            </a:r>
            <a:r>
              <a:rPr sz="1000" spc="0" dirty="0">
                <a:latin typeface="Arial"/>
                <a:cs typeface="Arial"/>
              </a:rPr>
              <a:t>tru</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9" dirty="0">
                <a:latin typeface="Arial"/>
                <a:cs typeface="Arial"/>
              </a:rPr>
              <a:t>)</a:t>
            </a:r>
            <a:r>
              <a:rPr sz="1000" spc="0" dirty="0">
                <a:latin typeface="Arial"/>
                <a:cs typeface="Arial"/>
              </a:rPr>
              <a:t>.</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1200"/>
              </a:lnSpc>
              <a:spcBef>
                <a:spcPts val="46"/>
              </a:spcBef>
            </a:pPr>
            <a:endParaRPr sz="1200"/>
          </a:p>
          <a:p>
            <a:pPr marL="1057351">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70992" marR="209389" algn="just">
              <a:lnSpc>
                <a:spcPts val="1149"/>
              </a:lnSpc>
              <a:spcBef>
                <a:spcPts val="1136"/>
              </a:spcBef>
            </a:pPr>
            <a:r>
              <a:rPr sz="1000" spc="-4" dirty="0">
                <a:latin typeface="Arial"/>
                <a:cs typeface="Arial"/>
              </a:rPr>
              <a:t>A</a:t>
            </a:r>
            <a:r>
              <a:rPr sz="1000" spc="0" dirty="0">
                <a:latin typeface="Arial"/>
                <a:cs typeface="Arial"/>
              </a:rPr>
              <a:t>tt</a:t>
            </a:r>
            <a:r>
              <a:rPr sz="1000" spc="-4" dirty="0">
                <a:latin typeface="Arial"/>
                <a:cs typeface="Arial"/>
              </a:rPr>
              <a:t>i</a:t>
            </a:r>
            <a:r>
              <a:rPr sz="1000" spc="4" dirty="0">
                <a:latin typeface="Arial"/>
                <a:cs typeface="Arial"/>
              </a:rPr>
              <a:t>v</a:t>
            </a:r>
            <a:r>
              <a:rPr sz="1000" spc="-4" dirty="0">
                <a:latin typeface="Arial"/>
                <a:cs typeface="Arial"/>
              </a:rPr>
              <a:t>i</a:t>
            </a:r>
            <a:r>
              <a:rPr sz="1000" spc="0" dirty="0">
                <a:latin typeface="Arial"/>
                <a:cs typeface="Arial"/>
              </a:rPr>
              <a:t>tà,</a:t>
            </a:r>
            <a:r>
              <a:rPr sz="1000" spc="18"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pre</a:t>
            </a:r>
            <a:r>
              <a:rPr sz="1000" spc="-14" dirty="0">
                <a:latin typeface="Arial"/>
                <a:cs typeface="Arial"/>
              </a:rPr>
              <a:t>n</a:t>
            </a:r>
            <a:r>
              <a:rPr sz="1000" spc="4" dirty="0">
                <a:latin typeface="Arial"/>
                <a:cs typeface="Arial"/>
              </a:rPr>
              <a:t>s</a:t>
            </a:r>
            <a:r>
              <a:rPr sz="1000" spc="-4" dirty="0">
                <a:latin typeface="Arial"/>
                <a:cs typeface="Arial"/>
              </a:rPr>
              <a:t>iv</a:t>
            </a:r>
            <a:r>
              <a:rPr sz="1000" spc="0" dirty="0">
                <a:latin typeface="Arial"/>
                <a:cs typeface="Arial"/>
              </a:rPr>
              <a:t>a d</a:t>
            </a:r>
            <a:r>
              <a:rPr sz="1000" spc="-4" dirty="0">
                <a:latin typeface="Arial"/>
                <a:cs typeface="Arial"/>
              </a:rPr>
              <a:t>e</a:t>
            </a:r>
            <a:r>
              <a:rPr sz="1000" spc="4" dirty="0">
                <a:latin typeface="Arial"/>
                <a:cs typeface="Arial"/>
              </a:rPr>
              <a:t>l</a:t>
            </a:r>
            <a:r>
              <a:rPr sz="1000" spc="-4" dirty="0">
                <a:latin typeface="Arial"/>
                <a:cs typeface="Arial"/>
              </a:rPr>
              <a:t>l</a:t>
            </a:r>
            <a:r>
              <a:rPr sz="1000" spc="0" dirty="0">
                <a:latin typeface="Arial"/>
                <a:cs typeface="Arial"/>
              </a:rPr>
              <a:t>e</a:t>
            </a:r>
            <a:r>
              <a:rPr sz="1000" spc="45" dirty="0">
                <a:latin typeface="Arial"/>
                <a:cs typeface="Arial"/>
              </a:rPr>
              <a:t> </a:t>
            </a:r>
            <a:r>
              <a:rPr sz="1000" spc="4" dirty="0">
                <a:latin typeface="Arial"/>
                <a:cs typeface="Arial"/>
              </a:rPr>
              <a:t>s</a:t>
            </a:r>
            <a:r>
              <a:rPr sz="1000" spc="0" dirty="0">
                <a:latin typeface="Arial"/>
                <a:cs typeface="Arial"/>
              </a:rPr>
              <a:t>ue</a:t>
            </a:r>
            <a:r>
              <a:rPr sz="1000" spc="35" dirty="0">
                <a:latin typeface="Arial"/>
                <a:cs typeface="Arial"/>
              </a:rPr>
              <a:t> </a:t>
            </a:r>
            <a:r>
              <a:rPr sz="1000" spc="-4" dirty="0">
                <a:latin typeface="Arial"/>
                <a:cs typeface="Arial"/>
              </a:rPr>
              <a:t>vi</a:t>
            </a:r>
            <a:r>
              <a:rPr sz="1000" spc="0" dirty="0">
                <a:latin typeface="Arial"/>
                <a:cs typeface="Arial"/>
              </a:rPr>
              <a:t>e</a:t>
            </a:r>
            <a:r>
              <a:rPr sz="1000" spc="38"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18" dirty="0">
                <a:latin typeface="Arial"/>
                <a:cs typeface="Arial"/>
              </a:rPr>
              <a:t> </a:t>
            </a:r>
            <a:r>
              <a:rPr sz="1000" spc="4" dirty="0">
                <a:latin typeface="Arial"/>
                <a:cs typeface="Arial"/>
              </a:rPr>
              <a:t>s</a:t>
            </a:r>
            <a:r>
              <a:rPr sz="1000" spc="-4" dirty="0">
                <a:latin typeface="Arial"/>
                <a:cs typeface="Arial"/>
              </a:rPr>
              <a:t>v</a:t>
            </a:r>
            <a:r>
              <a:rPr sz="1000" spc="0" dirty="0">
                <a:latin typeface="Arial"/>
                <a:cs typeface="Arial"/>
              </a:rPr>
              <a:t>o</a:t>
            </a:r>
            <a:r>
              <a:rPr sz="1000" spc="-4" dirty="0">
                <a:latin typeface="Arial"/>
                <a:cs typeface="Arial"/>
              </a:rPr>
              <a:t>l</a:t>
            </a:r>
            <a:r>
              <a:rPr sz="1000" spc="0" dirty="0">
                <a:latin typeface="Arial"/>
                <a:cs typeface="Arial"/>
              </a:rPr>
              <a:t>ta</a:t>
            </a:r>
            <a:r>
              <a:rPr sz="1000" spc="25" dirty="0">
                <a:latin typeface="Arial"/>
                <a:cs typeface="Arial"/>
              </a:rPr>
              <a:t> </a:t>
            </a:r>
            <a:r>
              <a:rPr sz="1000" spc="-4" dirty="0">
                <a:latin typeface="Arial"/>
                <a:cs typeface="Arial"/>
              </a:rPr>
              <a:t>i</a:t>
            </a:r>
            <a:r>
              <a:rPr sz="1000" spc="0" dirty="0">
                <a:latin typeface="Arial"/>
                <a:cs typeface="Arial"/>
              </a:rPr>
              <a:t>n</a:t>
            </a:r>
            <a:r>
              <a:rPr sz="1000" spc="58" dirty="0">
                <a:latin typeface="Arial"/>
                <a:cs typeface="Arial"/>
              </a:rPr>
              <a:t> </a:t>
            </a:r>
            <a:r>
              <a:rPr sz="1000" spc="0" dirty="0">
                <a:latin typeface="Arial"/>
                <a:cs typeface="Arial"/>
              </a:rPr>
              <a:t>area</a:t>
            </a:r>
            <a:r>
              <a:rPr sz="1000" spc="31" dirty="0">
                <a:latin typeface="Arial"/>
                <a:cs typeface="Arial"/>
              </a:rPr>
              <a:t> </a:t>
            </a:r>
            <a:r>
              <a:rPr sz="1000" spc="0" dirty="0">
                <a:latin typeface="Arial"/>
                <a:cs typeface="Arial"/>
              </a:rPr>
              <a:t>d</a:t>
            </a:r>
            <a:r>
              <a:rPr sz="1000" spc="-4" dirty="0">
                <a:latin typeface="Arial"/>
                <a:cs typeface="Arial"/>
              </a:rPr>
              <a:t>eli</a:t>
            </a:r>
            <a:r>
              <a:rPr sz="1000" spc="19" dirty="0">
                <a:latin typeface="Arial"/>
                <a:cs typeface="Arial"/>
              </a:rPr>
              <a:t>m</a:t>
            </a:r>
            <a:r>
              <a:rPr sz="1000" spc="-4" dirty="0">
                <a:latin typeface="Arial"/>
                <a:cs typeface="Arial"/>
              </a:rPr>
              <a:t>i</a:t>
            </a:r>
            <a:r>
              <a:rPr sz="1000" spc="0" dirty="0">
                <a:latin typeface="Arial"/>
                <a:cs typeface="Arial"/>
              </a:rPr>
              <a:t>ta</a:t>
            </a:r>
            <a:r>
              <a:rPr sz="1000" spc="-4" dirty="0">
                <a:latin typeface="Arial"/>
                <a:cs typeface="Arial"/>
              </a:rPr>
              <a:t>t</a:t>
            </a:r>
            <a:r>
              <a:rPr sz="1000" spc="0" dirty="0">
                <a:latin typeface="Arial"/>
                <a:cs typeface="Arial"/>
              </a:rPr>
              <a:t>a</a:t>
            </a:r>
            <a:r>
              <a:rPr sz="1000" spc="13" dirty="0">
                <a:latin typeface="Arial"/>
                <a:cs typeface="Arial"/>
              </a:rPr>
              <a:t> </a:t>
            </a:r>
            <a:r>
              <a:rPr sz="1000" spc="0" dirty="0">
                <a:latin typeface="Arial"/>
                <a:cs typeface="Arial"/>
              </a:rPr>
              <a:t>e </a:t>
            </a:r>
            <a:endParaRPr sz="1000">
              <a:latin typeface="Arial"/>
              <a:cs typeface="Arial"/>
            </a:endParaRPr>
          </a:p>
          <a:p>
            <a:pPr marL="170992" marR="209389" algn="just">
              <a:lnSpc>
                <a:spcPts val="1149"/>
              </a:lnSpc>
              <a:spcBef>
                <a:spcPts val="134"/>
              </a:spcBef>
            </a:pPr>
            <a:r>
              <a:rPr sz="1000" spc="0" dirty="0">
                <a:latin typeface="Arial"/>
                <a:cs typeface="Arial"/>
              </a:rPr>
              <a:t>pre</a:t>
            </a:r>
            <a:r>
              <a:rPr sz="1000" spc="-4" dirty="0">
                <a:latin typeface="Arial"/>
                <a:cs typeface="Arial"/>
              </a:rPr>
              <a:t>v</a:t>
            </a:r>
            <a:r>
              <a:rPr sz="1000" spc="0" dirty="0">
                <a:latin typeface="Arial"/>
                <a:cs typeface="Arial"/>
              </a:rPr>
              <a:t>a</a:t>
            </a:r>
            <a:r>
              <a:rPr sz="1000" spc="-4" dirty="0">
                <a:latin typeface="Arial"/>
                <a:cs typeface="Arial"/>
              </a:rPr>
              <a:t>l</a:t>
            </a:r>
            <a:r>
              <a:rPr sz="1000" spc="0" dirty="0">
                <a:latin typeface="Arial"/>
                <a:cs typeface="Arial"/>
              </a:rPr>
              <a:t>e</a:t>
            </a:r>
            <a:r>
              <a:rPr sz="1000" spc="-4" dirty="0">
                <a:latin typeface="Arial"/>
                <a:cs typeface="Arial"/>
              </a:rPr>
              <a:t>n</a:t>
            </a:r>
            <a:r>
              <a:rPr sz="1000" spc="0" dirty="0">
                <a:latin typeface="Arial"/>
                <a:cs typeface="Arial"/>
              </a:rPr>
              <a:t>te</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 </a:t>
            </a:r>
            <a:r>
              <a:rPr sz="1000" spc="-4" dirty="0">
                <a:latin typeface="Arial"/>
                <a:cs typeface="Arial"/>
              </a:rPr>
              <a:t>i</a:t>
            </a:r>
            <a:r>
              <a:rPr sz="1000" spc="0" dirty="0">
                <a:latin typeface="Arial"/>
                <a:cs typeface="Arial"/>
              </a:rPr>
              <a:t>n</a:t>
            </a:r>
            <a:r>
              <a:rPr sz="1000" spc="66"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55" dirty="0">
                <a:latin typeface="Arial"/>
                <a:cs typeface="Arial"/>
              </a:rPr>
              <a:t> </a:t>
            </a:r>
            <a:r>
              <a:rPr sz="1000" spc="0" dirty="0">
                <a:latin typeface="Arial"/>
                <a:cs typeface="Arial"/>
              </a:rPr>
              <a:t>a</a:t>
            </a:r>
            <a:r>
              <a:rPr sz="1000" spc="68" dirty="0">
                <a:latin typeface="Arial"/>
                <a:cs typeface="Arial"/>
              </a:rPr>
              <a:t> </a:t>
            </a:r>
            <a:r>
              <a:rPr sz="1000" spc="4" dirty="0">
                <a:latin typeface="Arial"/>
                <a:cs typeface="Arial"/>
              </a:rPr>
              <a:t>c</a:t>
            </a:r>
            <a:r>
              <a:rPr sz="1000" spc="-4" dirty="0">
                <a:latin typeface="Arial"/>
                <a:cs typeface="Arial"/>
              </a:rPr>
              <a:t>i</a:t>
            </a:r>
            <a:r>
              <a:rPr sz="1000" spc="0" dirty="0">
                <a:latin typeface="Arial"/>
                <a:cs typeface="Arial"/>
              </a:rPr>
              <a:t>e</a:t>
            </a:r>
            <a:r>
              <a:rPr sz="1000" spc="-4" dirty="0">
                <a:latin typeface="Arial"/>
                <a:cs typeface="Arial"/>
              </a:rPr>
              <a:t>l</a:t>
            </a:r>
            <a:r>
              <a:rPr sz="1000" spc="0" dirty="0">
                <a:latin typeface="Arial"/>
                <a:cs typeface="Arial"/>
              </a:rPr>
              <a:t>o</a:t>
            </a:r>
            <a:r>
              <a:rPr sz="1000" spc="63" dirty="0">
                <a:latin typeface="Arial"/>
                <a:cs typeface="Arial"/>
              </a:rPr>
              <a:t> </a:t>
            </a:r>
            <a:r>
              <a:rPr sz="1000" spc="-4" dirty="0">
                <a:latin typeface="Arial"/>
                <a:cs typeface="Arial"/>
              </a:rPr>
              <a:t>li</a:t>
            </a:r>
            <a:r>
              <a:rPr sz="1000" spc="0" dirty="0">
                <a:latin typeface="Arial"/>
                <a:cs typeface="Arial"/>
              </a:rPr>
              <a:t>b</a:t>
            </a:r>
            <a:r>
              <a:rPr sz="1000" spc="-4" dirty="0">
                <a:latin typeface="Arial"/>
                <a:cs typeface="Arial"/>
              </a:rPr>
              <a:t>e</a:t>
            </a:r>
            <a:r>
              <a:rPr sz="1000" spc="4" dirty="0">
                <a:latin typeface="Arial"/>
                <a:cs typeface="Arial"/>
              </a:rPr>
              <a:t>r</a:t>
            </a:r>
            <a:r>
              <a:rPr sz="1000" spc="0" dirty="0">
                <a:latin typeface="Arial"/>
                <a:cs typeface="Arial"/>
              </a:rPr>
              <a:t>o,</a:t>
            </a:r>
            <a:r>
              <a:rPr sz="1000" spc="47" dirty="0">
                <a:latin typeface="Arial"/>
                <a:cs typeface="Arial"/>
              </a:rPr>
              <a:t> </a:t>
            </a:r>
            <a:r>
              <a:rPr sz="1000" spc="4" dirty="0">
                <a:latin typeface="Arial"/>
                <a:cs typeface="Arial"/>
              </a:rPr>
              <a:t>c</a:t>
            </a:r>
            <a:r>
              <a:rPr sz="1000" spc="0" dirty="0">
                <a:latin typeface="Arial"/>
                <a:cs typeface="Arial"/>
              </a:rPr>
              <a:t>he</a:t>
            </a:r>
            <a:r>
              <a:rPr sz="1000" spc="53"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4" dirty="0">
                <a:latin typeface="Arial"/>
                <a:cs typeface="Arial"/>
              </a:rPr>
              <a:t>s</a:t>
            </a:r>
            <a:r>
              <a:rPr sz="1000" spc="0" dirty="0">
                <a:latin typeface="Arial"/>
                <a:cs typeface="Arial"/>
              </a:rPr>
              <a:t>e</a:t>
            </a:r>
            <a:r>
              <a:rPr sz="1000" spc="-4" dirty="0">
                <a:latin typeface="Arial"/>
                <a:cs typeface="Arial"/>
              </a:rPr>
              <a:t>n</a:t>
            </a:r>
            <a:r>
              <a:rPr sz="1000" spc="-14" dirty="0">
                <a:latin typeface="Arial"/>
                <a:cs typeface="Arial"/>
              </a:rPr>
              <a:t>t</a:t>
            </a:r>
            <a:r>
              <a:rPr sz="1000" spc="0" dirty="0">
                <a:latin typeface="Arial"/>
                <a:cs typeface="Arial"/>
              </a:rPr>
              <a:t>e</a:t>
            </a:r>
            <a:r>
              <a:rPr sz="1000" spc="33" dirty="0">
                <a:latin typeface="Arial"/>
                <a:cs typeface="Arial"/>
              </a:rPr>
              <a:t> </a:t>
            </a:r>
            <a:r>
              <a:rPr sz="1000" spc="0" dirty="0">
                <a:latin typeface="Arial"/>
                <a:cs typeface="Arial"/>
              </a:rPr>
              <a:t>a</a:t>
            </a:r>
            <a:r>
              <a:rPr sz="1000" spc="68" dirty="0">
                <a:latin typeface="Arial"/>
                <a:cs typeface="Arial"/>
              </a:rPr>
              <a:t> </a:t>
            </a:r>
            <a:r>
              <a:rPr sz="1000" spc="9" dirty="0">
                <a:latin typeface="Arial"/>
                <a:cs typeface="Arial"/>
              </a:rPr>
              <a:t>f</a:t>
            </a:r>
            <a:r>
              <a:rPr sz="1000" spc="-14" dirty="0">
                <a:latin typeface="Arial"/>
                <a:cs typeface="Arial"/>
              </a:rPr>
              <a:t>u</a:t>
            </a:r>
            <a:r>
              <a:rPr sz="1000" spc="9" dirty="0">
                <a:latin typeface="Arial"/>
                <a:cs typeface="Arial"/>
              </a:rPr>
              <a:t>m</a:t>
            </a:r>
            <a:r>
              <a:rPr sz="1000" spc="0" dirty="0">
                <a:latin typeface="Arial"/>
                <a:cs typeface="Arial"/>
              </a:rPr>
              <a:t>o</a:t>
            </a:r>
            <a:r>
              <a:rPr sz="1000" spc="52" dirty="0">
                <a:latin typeface="Arial"/>
                <a:cs typeface="Arial"/>
              </a:rPr>
              <a:t> </a:t>
            </a:r>
            <a:r>
              <a:rPr sz="1000" spc="0" dirty="0">
                <a:latin typeface="Arial"/>
                <a:cs typeface="Arial"/>
              </a:rPr>
              <a:t>e</a:t>
            </a:r>
            <a:r>
              <a:rPr sz="1000" spc="68"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ore </a:t>
            </a:r>
            <a:endParaRPr sz="1000">
              <a:latin typeface="Arial"/>
              <a:cs typeface="Arial"/>
            </a:endParaRPr>
          </a:p>
          <a:p>
            <a:pPr marL="170992" marR="209389" algn="just">
              <a:lnSpc>
                <a:spcPts val="1149"/>
              </a:lnSpc>
              <a:spcBef>
                <a:spcPts val="134"/>
              </a:spcBef>
            </a:pPr>
            <a:r>
              <a:rPr sz="1000" spc="0" dirty="0">
                <a:latin typeface="Arial"/>
                <a:cs typeface="Arial"/>
              </a:rPr>
              <a:t>d</a:t>
            </a:r>
            <a:r>
              <a:rPr sz="1000" spc="-4" dirty="0">
                <a:latin typeface="Arial"/>
                <a:cs typeface="Arial"/>
              </a:rPr>
              <a:t>el</a:t>
            </a:r>
            <a:r>
              <a:rPr sz="1000" spc="4" dirty="0">
                <a:latin typeface="Arial"/>
                <a:cs typeface="Arial"/>
              </a:rPr>
              <a:t>l’</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 di</a:t>
            </a:r>
            <a:r>
              <a:rPr sz="1000" spc="42" dirty="0">
                <a:latin typeface="Arial"/>
                <a:cs typeface="Arial"/>
              </a:rPr>
              <a:t> </a:t>
            </a:r>
            <a:r>
              <a:rPr sz="1000" spc="0" dirty="0">
                <a:latin typeface="Arial"/>
                <a:cs typeface="Arial"/>
              </a:rPr>
              <a:t>d</a:t>
            </a:r>
            <a:r>
              <a:rPr sz="1000" spc="-4" dirty="0">
                <a:latin typeface="Arial"/>
                <a:cs typeface="Arial"/>
              </a:rPr>
              <a:t>i</a:t>
            </a: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r</a:t>
            </a:r>
            <a:r>
              <a:rPr sz="1000" spc="0" dirty="0">
                <a:latin typeface="Arial"/>
                <a:cs typeface="Arial"/>
              </a:rPr>
              <a:t>d</a:t>
            </a:r>
            <a:r>
              <a:rPr sz="1000" spc="-4" dirty="0">
                <a:latin typeface="Arial"/>
                <a:cs typeface="Arial"/>
              </a:rPr>
              <a:t>e</a:t>
            </a:r>
            <a:r>
              <a:rPr sz="1000" spc="4" dirty="0">
                <a:latin typeface="Arial"/>
                <a:cs typeface="Arial"/>
              </a:rPr>
              <a:t>rs</a:t>
            </a:r>
            <a:r>
              <a:rPr sz="1000" spc="0" dirty="0">
                <a:latin typeface="Arial"/>
                <a:cs typeface="Arial"/>
              </a:rPr>
              <a:t>i</a:t>
            </a:r>
            <a:r>
              <a:rPr sz="1000" spc="6" dirty="0">
                <a:latin typeface="Arial"/>
                <a:cs typeface="Arial"/>
              </a:rPr>
              <a:t> </a:t>
            </a:r>
            <a:r>
              <a:rPr sz="1000" spc="0" dirty="0">
                <a:latin typeface="Arial"/>
                <a:cs typeface="Arial"/>
              </a:rPr>
              <a:t>d</a:t>
            </a:r>
            <a:r>
              <a:rPr sz="1000" spc="-4" dirty="0">
                <a:latin typeface="Arial"/>
                <a:cs typeface="Arial"/>
              </a:rPr>
              <a:t>i</a:t>
            </a:r>
            <a:r>
              <a:rPr sz="1000" spc="4" dirty="0">
                <a:latin typeface="Arial"/>
                <a:cs typeface="Arial"/>
              </a:rPr>
              <a:t>r</a:t>
            </a:r>
            <a:r>
              <a:rPr sz="1000" spc="0" dirty="0">
                <a:latin typeface="Arial"/>
                <a:cs typeface="Arial"/>
              </a:rPr>
              <a:t>et</a:t>
            </a:r>
            <a:r>
              <a:rPr sz="1000" spc="-4" dirty="0">
                <a:latin typeface="Arial"/>
                <a:cs typeface="Arial"/>
              </a:rPr>
              <a:t>t</a:t>
            </a:r>
            <a:r>
              <a:rPr sz="1000" spc="0" dirty="0">
                <a:latin typeface="Arial"/>
                <a:cs typeface="Arial"/>
              </a:rPr>
              <a:t>a</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 </a:t>
            </a:r>
            <a:r>
              <a:rPr sz="1000" spc="-4" dirty="0">
                <a:latin typeface="Arial"/>
                <a:cs typeface="Arial"/>
              </a:rPr>
              <a:t>i</a:t>
            </a:r>
            <a:r>
              <a:rPr sz="1000" spc="0" dirty="0">
                <a:latin typeface="Arial"/>
                <a:cs typeface="Arial"/>
              </a:rPr>
              <a:t>n</a:t>
            </a:r>
            <a:r>
              <a:rPr sz="1000" spc="42" dirty="0">
                <a:latin typeface="Arial"/>
                <a:cs typeface="Arial"/>
              </a:rPr>
              <a:t> </a:t>
            </a:r>
            <a:r>
              <a:rPr sz="1000" spc="0" dirty="0">
                <a:latin typeface="Arial"/>
                <a:cs typeface="Arial"/>
              </a:rPr>
              <a:t>a</a:t>
            </a:r>
            <a:r>
              <a:rPr sz="1000" spc="-14" dirty="0">
                <a:latin typeface="Arial"/>
                <a:cs typeface="Arial"/>
              </a:rPr>
              <a:t>t</a:t>
            </a:r>
            <a:r>
              <a:rPr sz="1000" spc="9" dirty="0">
                <a:latin typeface="Arial"/>
                <a:cs typeface="Arial"/>
              </a:rPr>
              <a:t>m</a:t>
            </a:r>
            <a:r>
              <a:rPr sz="1000" spc="-14" dirty="0">
                <a:latin typeface="Arial"/>
                <a:cs typeface="Arial"/>
              </a:rPr>
              <a:t>o</a:t>
            </a:r>
            <a:r>
              <a:rPr sz="1000" spc="4" dirty="0">
                <a:latin typeface="Arial"/>
                <a:cs typeface="Arial"/>
              </a:rPr>
              <a:t>s</a:t>
            </a:r>
            <a:r>
              <a:rPr sz="1000" spc="0" dirty="0">
                <a:latin typeface="Arial"/>
                <a:cs typeface="Arial"/>
              </a:rPr>
              <a:t>fer</a:t>
            </a:r>
            <a:r>
              <a:rPr sz="1000" spc="4" dirty="0">
                <a:latin typeface="Arial"/>
                <a:cs typeface="Arial"/>
              </a:rPr>
              <a:t>a</a:t>
            </a:r>
            <a:r>
              <a:rPr sz="1000" spc="0" dirty="0">
                <a:latin typeface="Arial"/>
                <a:cs typeface="Arial"/>
              </a:rPr>
              <a:t>.</a:t>
            </a:r>
            <a:r>
              <a:rPr sz="1000" spc="3" dirty="0">
                <a:latin typeface="Arial"/>
                <a:cs typeface="Arial"/>
              </a:rPr>
              <a:t> </a:t>
            </a:r>
            <a:r>
              <a:rPr sz="1000" spc="0" dirty="0">
                <a:latin typeface="Arial"/>
                <a:cs typeface="Arial"/>
              </a:rPr>
              <a:t>Ne</a:t>
            </a:r>
            <a:r>
              <a:rPr sz="1000" spc="-4" dirty="0">
                <a:latin typeface="Arial"/>
                <a:cs typeface="Arial"/>
              </a:rPr>
              <a:t>l</a:t>
            </a:r>
            <a:r>
              <a:rPr sz="1000" spc="4" dirty="0">
                <a:latin typeface="Arial"/>
                <a:cs typeface="Arial"/>
              </a:rPr>
              <a:t>l</a:t>
            </a:r>
            <a:r>
              <a:rPr sz="1000" spc="-4" dirty="0">
                <a:latin typeface="Arial"/>
                <a:cs typeface="Arial"/>
              </a:rPr>
              <a:t>’</a:t>
            </a:r>
            <a:r>
              <a:rPr sz="1000" spc="0" dirty="0">
                <a:latin typeface="Arial"/>
                <a:cs typeface="Arial"/>
              </a:rPr>
              <a:t>at</a:t>
            </a:r>
            <a:r>
              <a:rPr sz="1000" spc="-4" dirty="0">
                <a:latin typeface="Arial"/>
                <a:cs typeface="Arial"/>
              </a:rPr>
              <a:t>t</a:t>
            </a:r>
            <a:r>
              <a:rPr sz="1000" spc="4" dirty="0">
                <a:latin typeface="Arial"/>
                <a:cs typeface="Arial"/>
              </a:rPr>
              <a:t>i</a:t>
            </a:r>
            <a:r>
              <a:rPr sz="1000" spc="-4" dirty="0">
                <a:latin typeface="Arial"/>
                <a:cs typeface="Arial"/>
              </a:rPr>
              <a:t>vi</a:t>
            </a:r>
            <a:r>
              <a:rPr sz="1000" spc="9" dirty="0">
                <a:latin typeface="Arial"/>
                <a:cs typeface="Arial"/>
              </a:rPr>
              <a:t>t</a:t>
            </a:r>
            <a:r>
              <a:rPr sz="1000" spc="0" dirty="0">
                <a:latin typeface="Arial"/>
                <a:cs typeface="Arial"/>
              </a:rPr>
              <a:t>à </a:t>
            </a:r>
            <a:endParaRPr sz="1000">
              <a:latin typeface="Arial"/>
              <a:cs typeface="Arial"/>
            </a:endParaRPr>
          </a:p>
          <a:p>
            <a:pPr marL="170992" marR="209389" algn="just">
              <a:lnSpc>
                <a:spcPts val="1149"/>
              </a:lnSpc>
              <a:spcBef>
                <a:spcPts val="134"/>
              </a:spcBef>
            </a:pPr>
            <a:r>
              <a:rPr sz="1000" spc="0" dirty="0">
                <a:latin typeface="Arial"/>
                <a:cs typeface="Arial"/>
              </a:rPr>
              <a:t>a</a:t>
            </a:r>
            <a:r>
              <a:rPr sz="1000" spc="-4" dirty="0">
                <a:latin typeface="Arial"/>
                <a:cs typeface="Arial"/>
              </a:rPr>
              <a:t>l</a:t>
            </a:r>
            <a:r>
              <a:rPr sz="1000" spc="4" dirty="0">
                <a:latin typeface="Arial"/>
                <a:cs typeface="Arial"/>
              </a:rPr>
              <a:t>l</a:t>
            </a:r>
            <a:r>
              <a:rPr sz="1000" spc="-4" dirty="0">
                <a:latin typeface="Arial"/>
                <a:cs typeface="Arial"/>
              </a:rPr>
              <a:t>’</a:t>
            </a:r>
            <a:r>
              <a:rPr sz="1000" spc="0" dirty="0">
                <a:latin typeface="Arial"/>
                <a:cs typeface="Arial"/>
              </a:rPr>
              <a:t>a</a:t>
            </a:r>
            <a:r>
              <a:rPr sz="1000" spc="-4" dirty="0">
                <a:latin typeface="Arial"/>
                <a:cs typeface="Arial"/>
              </a:rPr>
              <a:t>p</a:t>
            </a:r>
            <a:r>
              <a:rPr sz="1000" spc="0" dirty="0">
                <a:latin typeface="Arial"/>
                <a:cs typeface="Arial"/>
              </a:rPr>
              <a:t>erto</a:t>
            </a:r>
            <a:r>
              <a:rPr sz="1000" spc="-40" dirty="0">
                <a:latin typeface="Arial"/>
                <a:cs typeface="Arial"/>
              </a:rPr>
              <a:t> </a:t>
            </a:r>
            <a:r>
              <a:rPr sz="1000" spc="-4" dirty="0">
                <a:latin typeface="Arial"/>
                <a:cs typeface="Arial"/>
              </a:rPr>
              <a:t>l</a:t>
            </a:r>
            <a:r>
              <a:rPr sz="1000" spc="0" dirty="0">
                <a:latin typeface="Arial"/>
                <a:cs typeface="Arial"/>
              </a:rPr>
              <a:t>e</a:t>
            </a:r>
            <a:r>
              <a:rPr sz="1000" spc="2" dirty="0">
                <a:latin typeface="Arial"/>
                <a:cs typeface="Arial"/>
              </a:rPr>
              <a:t> </a:t>
            </a:r>
            <a:r>
              <a:rPr sz="1000" spc="4" dirty="0">
                <a:latin typeface="Arial"/>
                <a:cs typeface="Arial"/>
              </a:rPr>
              <a:t>v</a:t>
            </a:r>
            <a:r>
              <a:rPr sz="1000" spc="-4" dirty="0">
                <a:latin typeface="Arial"/>
                <a:cs typeface="Arial"/>
              </a:rPr>
              <a:t>i</a:t>
            </a:r>
            <a:r>
              <a:rPr sz="1000" spc="0" dirty="0">
                <a:latin typeface="Arial"/>
                <a:cs typeface="Arial"/>
              </a:rPr>
              <a:t>e</a:t>
            </a:r>
            <a:r>
              <a:rPr sz="1000" spc="-12" dirty="0">
                <a:latin typeface="Arial"/>
                <a:cs typeface="Arial"/>
              </a:rPr>
              <a:t> </a:t>
            </a:r>
            <a:r>
              <a:rPr sz="1000" spc="9"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34" dirty="0">
                <a:latin typeface="Arial"/>
                <a:cs typeface="Arial"/>
              </a:rPr>
              <a:t> </a:t>
            </a:r>
            <a:r>
              <a:rPr sz="1000" spc="0" dirty="0">
                <a:latin typeface="Arial"/>
                <a:cs typeface="Arial"/>
              </a:rPr>
              <a:t>non</a:t>
            </a:r>
            <a:r>
              <a:rPr sz="1000" spc="-16" dirty="0">
                <a:latin typeface="Arial"/>
                <a:cs typeface="Arial"/>
              </a:rPr>
              <a:t> </a:t>
            </a:r>
            <a:r>
              <a:rPr sz="1000" spc="0" dirty="0">
                <a:latin typeface="Arial"/>
                <a:cs typeface="Arial"/>
              </a:rPr>
              <a:t>p</a:t>
            </a:r>
            <a:r>
              <a:rPr sz="1000" spc="-4" dirty="0">
                <a:latin typeface="Arial"/>
                <a:cs typeface="Arial"/>
              </a:rPr>
              <a:t>o</a:t>
            </a:r>
            <a:r>
              <a:rPr sz="1000" spc="4" dirty="0">
                <a:latin typeface="Arial"/>
                <a:cs typeface="Arial"/>
              </a:rPr>
              <a:t>ss</a:t>
            </a:r>
            <a:r>
              <a:rPr sz="1000" spc="0" dirty="0">
                <a:latin typeface="Arial"/>
                <a:cs typeface="Arial"/>
              </a:rPr>
              <a:t>o</a:t>
            </a:r>
            <a:r>
              <a:rPr sz="1000" spc="-4" dirty="0">
                <a:latin typeface="Arial"/>
                <a:cs typeface="Arial"/>
              </a:rPr>
              <a:t>n</a:t>
            </a:r>
            <a:r>
              <a:rPr sz="1000" spc="0" dirty="0">
                <a:latin typeface="Arial"/>
                <a:cs typeface="Arial"/>
              </a:rPr>
              <a:t>o</a:t>
            </a:r>
            <a:r>
              <a:rPr sz="1000" spc="-37" dirty="0">
                <a:latin typeface="Arial"/>
                <a:cs typeface="Arial"/>
              </a:rPr>
              <a:t> </a:t>
            </a:r>
            <a:r>
              <a:rPr sz="1000" spc="-14" dirty="0">
                <a:latin typeface="Arial"/>
                <a:cs typeface="Arial"/>
              </a:rPr>
              <a:t>e</a:t>
            </a:r>
            <a:r>
              <a:rPr sz="1000" spc="4" dirty="0">
                <a:latin typeface="Arial"/>
                <a:cs typeface="Arial"/>
              </a:rPr>
              <a:t>ss</a:t>
            </a:r>
            <a:r>
              <a:rPr sz="1000" spc="0" dirty="0">
                <a:latin typeface="Arial"/>
                <a:cs typeface="Arial"/>
              </a:rPr>
              <a:t>ere</a:t>
            </a:r>
            <a:r>
              <a:rPr sz="1000" spc="-25" dirty="0">
                <a:latin typeface="Arial"/>
                <a:cs typeface="Arial"/>
              </a:rPr>
              <a:t> </a:t>
            </a:r>
            <a:r>
              <a:rPr sz="1000" spc="0" dirty="0">
                <a:latin typeface="Arial"/>
                <a:cs typeface="Arial"/>
              </a:rPr>
              <a:t>p</a:t>
            </a:r>
            <a:r>
              <a:rPr sz="1000" spc="-14" dirty="0">
                <a:latin typeface="Arial"/>
                <a:cs typeface="Arial"/>
              </a:rPr>
              <a:t>o</a:t>
            </a:r>
            <a:r>
              <a:rPr sz="1000" spc="4" dirty="0">
                <a:latin typeface="Arial"/>
                <a:cs typeface="Arial"/>
              </a:rPr>
              <a:t>s</a:t>
            </a:r>
            <a:r>
              <a:rPr sz="1000" spc="0" dirty="0">
                <a:latin typeface="Arial"/>
                <a:cs typeface="Arial"/>
              </a:rPr>
              <a:t>te</a:t>
            </a:r>
            <a:r>
              <a:rPr sz="1000" spc="-24" dirty="0">
                <a:latin typeface="Arial"/>
                <a:cs typeface="Arial"/>
              </a:rPr>
              <a:t> </a:t>
            </a:r>
            <a:r>
              <a:rPr sz="1000" spc="0" dirty="0">
                <a:latin typeface="Arial"/>
                <a:cs typeface="Arial"/>
              </a:rPr>
              <a:t>a</a:t>
            </a:r>
            <a:r>
              <a:rPr sz="1000" spc="-4" dirty="0">
                <a:latin typeface="Arial"/>
                <a:cs typeface="Arial"/>
              </a:rPr>
              <a:t>l</a:t>
            </a:r>
            <a:r>
              <a:rPr sz="1000" spc="4" dirty="0">
                <a:latin typeface="Arial"/>
                <a:cs typeface="Arial"/>
              </a:rPr>
              <a:t>l</a:t>
            </a:r>
            <a:r>
              <a:rPr sz="1000" spc="-4" dirty="0">
                <a:latin typeface="Arial"/>
                <a:cs typeface="Arial"/>
              </a:rPr>
              <a:t>’</a:t>
            </a:r>
            <a:r>
              <a:rPr sz="1000" spc="4" dirty="0">
                <a:latin typeface="Arial"/>
                <a:cs typeface="Arial"/>
              </a:rPr>
              <a:t>i</a:t>
            </a:r>
            <a:r>
              <a:rPr sz="1000" spc="0" dirty="0">
                <a:latin typeface="Arial"/>
                <a:cs typeface="Arial"/>
              </a:rPr>
              <a:t>nt</a:t>
            </a:r>
            <a:r>
              <a:rPr sz="1000" spc="-4" dirty="0">
                <a:latin typeface="Arial"/>
                <a:cs typeface="Arial"/>
              </a:rPr>
              <a:t>e</a:t>
            </a:r>
            <a:r>
              <a:rPr sz="1000" spc="4" dirty="0">
                <a:latin typeface="Arial"/>
                <a:cs typeface="Arial"/>
              </a:rPr>
              <a:t>r</a:t>
            </a:r>
            <a:r>
              <a:rPr sz="1000" spc="0" dirty="0">
                <a:latin typeface="Arial"/>
                <a:cs typeface="Arial"/>
              </a:rPr>
              <a:t>no</a:t>
            </a:r>
            <a:r>
              <a:rPr sz="1000" spc="-42"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o</a:t>
            </a:r>
            <a:r>
              <a:rPr sz="1000" spc="-4" dirty="0">
                <a:latin typeface="Arial"/>
                <a:cs typeface="Arial"/>
              </a:rPr>
              <a:t>p</a:t>
            </a:r>
            <a:r>
              <a:rPr sz="1000" spc="0" dirty="0">
                <a:latin typeface="Arial"/>
                <a:cs typeface="Arial"/>
              </a:rPr>
              <a:t>ere</a:t>
            </a:r>
            <a:r>
              <a:rPr sz="1000" spc="-25" dirty="0">
                <a:latin typeface="Arial"/>
                <a:cs typeface="Arial"/>
              </a:rPr>
              <a:t> </a:t>
            </a:r>
            <a:r>
              <a:rPr sz="1000" spc="0" dirty="0">
                <a:latin typeface="Arial"/>
                <a:cs typeface="Arial"/>
              </a:rPr>
              <a:t>da </a:t>
            </a:r>
            <a:endParaRPr sz="1000">
              <a:latin typeface="Arial"/>
              <a:cs typeface="Arial"/>
            </a:endParaRPr>
          </a:p>
          <a:p>
            <a:pPr marL="170992" marR="209389" algn="just">
              <a:lnSpc>
                <a:spcPts val="1149"/>
              </a:lnSpc>
              <a:spcBef>
                <a:spcPts val="134"/>
              </a:spcBef>
            </a:pPr>
            <a:r>
              <a:rPr sz="1000" spc="4" dirty="0">
                <a:latin typeface="Arial"/>
                <a:cs typeface="Arial"/>
              </a:rPr>
              <a:t>c</a:t>
            </a:r>
            <a:r>
              <a:rPr sz="1000" spc="0" dirty="0">
                <a:latin typeface="Arial"/>
                <a:cs typeface="Arial"/>
              </a:rPr>
              <a:t>o</a:t>
            </a:r>
            <a:r>
              <a:rPr sz="1000" spc="4" dirty="0">
                <a:latin typeface="Arial"/>
                <a:cs typeface="Arial"/>
              </a:rPr>
              <a:t>s</a:t>
            </a:r>
            <a:r>
              <a:rPr sz="1000" spc="0" dirty="0">
                <a:latin typeface="Arial"/>
                <a:cs typeface="Arial"/>
              </a:rPr>
              <a:t>tru</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700"/>
              </a:lnSpc>
              <a:spcBef>
                <a:spcPts val="4"/>
              </a:spcBef>
            </a:pPr>
            <a:endParaRPr sz="700"/>
          </a:p>
          <a:p>
            <a:pPr marL="170992">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70992" marR="3426135">
              <a:lnSpc>
                <a:spcPts val="1178"/>
              </a:lnSpc>
              <a:spcBef>
                <a:spcPts val="1108"/>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70992" marR="3426135">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70992" marR="3426135">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70992" marR="3426135">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950"/>
              </a:lnSpc>
              <a:spcBef>
                <a:spcPts val="15"/>
              </a:spcBef>
            </a:pPr>
            <a:endParaRPr sz="950"/>
          </a:p>
          <a:p>
            <a:pPr marL="158800">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704" marR="2222759">
              <a:lnSpc>
                <a:spcPts val="1178"/>
              </a:lnSpc>
              <a:spcBef>
                <a:spcPts val="861"/>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u</a:t>
            </a:r>
            <a:r>
              <a:rPr sz="1000" spc="-4" dirty="0">
                <a:latin typeface="Arial"/>
                <a:cs typeface="Arial"/>
              </a:rPr>
              <a:t>il</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gEl</a:t>
            </a:r>
            <a:r>
              <a:rPr sz="1000" spc="0" dirty="0">
                <a:latin typeface="Arial"/>
                <a:cs typeface="Arial"/>
              </a:rPr>
              <a:t>e</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t>
            </a:r>
            <a:r>
              <a:rPr sz="1000" spc="-4" dirty="0">
                <a:latin typeface="Arial"/>
                <a:cs typeface="Arial"/>
              </a:rPr>
              <a:t>P</a:t>
            </a:r>
            <a:r>
              <a:rPr sz="1000" spc="4" dirty="0">
                <a:latin typeface="Arial"/>
                <a:cs typeface="Arial"/>
              </a:rPr>
              <a:t>r</a:t>
            </a:r>
            <a:r>
              <a:rPr sz="1000" spc="0" dirty="0">
                <a:latin typeface="Arial"/>
                <a:cs typeface="Arial"/>
              </a:rPr>
              <a:t>o</a:t>
            </a:r>
            <a:r>
              <a:rPr sz="1000" spc="4" dirty="0">
                <a:latin typeface="Arial"/>
                <a:cs typeface="Arial"/>
              </a:rPr>
              <a:t>x</a:t>
            </a:r>
            <a:r>
              <a:rPr sz="1000" spc="0" dirty="0">
                <a:latin typeface="Arial"/>
                <a:cs typeface="Arial"/>
              </a:rPr>
              <a:t>y </a:t>
            </a:r>
            <a:endParaRPr sz="1000">
              <a:latin typeface="Arial"/>
              <a:cs typeface="Arial"/>
            </a:endParaRPr>
          </a:p>
          <a:p>
            <a:pPr marL="152704" marR="2222759">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A</a:t>
            </a:r>
            <a:r>
              <a:rPr sz="1000" spc="0" dirty="0">
                <a:latin typeface="Arial"/>
                <a:cs typeface="Arial"/>
              </a:rPr>
              <a:t>tt</a:t>
            </a:r>
            <a:r>
              <a:rPr sz="1000" spc="-9" dirty="0">
                <a:latin typeface="Arial"/>
                <a:cs typeface="Arial"/>
              </a:rPr>
              <a:t>v</a:t>
            </a:r>
            <a:r>
              <a:rPr sz="1000" spc="-4" dirty="0">
                <a:latin typeface="Arial"/>
                <a:cs typeface="Arial"/>
              </a:rPr>
              <a:t>i</a:t>
            </a:r>
            <a:r>
              <a:rPr sz="1000" spc="0" dirty="0">
                <a:latin typeface="Arial"/>
                <a:cs typeface="Arial"/>
              </a:rPr>
              <a:t>t</a:t>
            </a:r>
            <a:r>
              <a:rPr sz="1000" spc="-4" dirty="0">
                <a:latin typeface="Arial"/>
                <a:cs typeface="Arial"/>
              </a:rPr>
              <a:t>i</a:t>
            </a:r>
            <a:r>
              <a:rPr sz="1000" spc="0" dirty="0">
                <a:latin typeface="Arial"/>
                <a:cs typeface="Arial"/>
              </a:rPr>
              <a:t>à</a:t>
            </a:r>
            <a:r>
              <a:rPr sz="1000" spc="-9" dirty="0">
                <a:latin typeface="Arial"/>
                <a:cs typeface="Arial"/>
              </a:rPr>
              <a:t> </a:t>
            </a:r>
            <a:r>
              <a:rPr sz="1000" spc="0" dirty="0">
                <a:latin typeface="Arial"/>
                <a:cs typeface="Arial"/>
              </a:rPr>
              <a:t>a</a:t>
            </a:r>
            <a:r>
              <a:rPr sz="1000" spc="-4" dirty="0">
                <a:latin typeface="Arial"/>
                <a:cs typeface="Arial"/>
              </a:rPr>
              <a:t>ll’</a:t>
            </a:r>
            <a:r>
              <a:rPr sz="1000" spc="0" dirty="0">
                <a:latin typeface="Arial"/>
                <a:cs typeface="Arial"/>
              </a:rPr>
              <a:t>a</a:t>
            </a:r>
            <a:r>
              <a:rPr sz="1000" spc="-4" dirty="0">
                <a:latin typeface="Arial"/>
                <a:cs typeface="Arial"/>
              </a:rPr>
              <a:t>p</a:t>
            </a:r>
            <a:r>
              <a:rPr sz="1000" spc="0" dirty="0">
                <a:latin typeface="Arial"/>
                <a:cs typeface="Arial"/>
              </a:rPr>
              <a:t>erto </a:t>
            </a:r>
            <a:endParaRPr sz="1000">
              <a:latin typeface="Arial"/>
              <a:cs typeface="Arial"/>
            </a:endParaRPr>
          </a:p>
          <a:p>
            <a:pPr marL="152704" marR="2222759">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a:t>
            </a:r>
            <a:r>
              <a:rPr sz="1000" spc="-4" dirty="0">
                <a:latin typeface="Arial"/>
                <a:cs typeface="Arial"/>
              </a:rPr>
              <a:t>A</a:t>
            </a:r>
            <a:r>
              <a:rPr sz="1000" spc="0" dirty="0">
                <a:latin typeface="Arial"/>
                <a:cs typeface="Arial"/>
              </a:rPr>
              <a:t>tt</a:t>
            </a:r>
            <a:r>
              <a:rPr sz="1000" spc="-4" dirty="0">
                <a:latin typeface="Arial"/>
                <a:cs typeface="Arial"/>
              </a:rPr>
              <a:t>ivi</a:t>
            </a:r>
            <a:r>
              <a:rPr sz="1000" spc="0" dirty="0">
                <a:latin typeface="Arial"/>
                <a:cs typeface="Arial"/>
              </a:rPr>
              <a:t>tà</a:t>
            </a:r>
            <a:endParaRPr sz="1000">
              <a:latin typeface="Arial"/>
              <a:cs typeface="Arial"/>
            </a:endParaRPr>
          </a:p>
          <a:p>
            <a:pPr marL="152704">
              <a:lnSpc>
                <a:spcPct val="95825"/>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4" name="object 14"/>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5" name="object 15"/>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6" name="object 16"/>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17" name="object 17"/>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1" name="object 11"/>
          <p:cNvSpPr/>
          <p:nvPr/>
        </p:nvSpPr>
        <p:spPr>
          <a:xfrm>
            <a:off x="8444865" y="1226311"/>
            <a:ext cx="6620383" cy="3792474"/>
          </a:xfrm>
          <a:prstGeom prst="rect">
            <a:avLst/>
          </a:prstGeom>
          <a:blipFill>
            <a:blip r:embed="rId3" cstate="print"/>
            <a:stretch>
              <a:fillRect/>
            </a:stretch>
          </a:blipFill>
        </p:spPr>
        <p:txBody>
          <a:bodyPr wrap="square" lIns="0" tIns="0" rIns="0" bIns="0" rtlCol="0">
            <a:noAutofit/>
          </a:bodyPr>
          <a:lstStyle/>
          <a:p>
            <a:endParaRPr/>
          </a:p>
        </p:txBody>
      </p:sp>
      <p:sp>
        <p:nvSpPr>
          <p:cNvPr id="12" name="object 12"/>
          <p:cNvSpPr/>
          <p:nvPr/>
        </p:nvSpPr>
        <p:spPr>
          <a:xfrm>
            <a:off x="8444865" y="3404234"/>
            <a:ext cx="6577583" cy="1617726"/>
          </a:xfrm>
          <a:prstGeom prst="rect">
            <a:avLst/>
          </a:prstGeom>
          <a:blipFill>
            <a:blip r:embed="rId4" cstate="print"/>
            <a:stretch>
              <a:fillRect/>
            </a:stretch>
          </a:blipFill>
        </p:spPr>
        <p:txBody>
          <a:bodyPr wrap="square" lIns="0" tIns="0" rIns="0" bIns="0" rtlCol="0">
            <a:noAutofit/>
          </a:bodyPr>
          <a:lstStyle/>
          <a:p>
            <a:endParaRPr/>
          </a:p>
        </p:txBody>
      </p:sp>
      <p:sp>
        <p:nvSpPr>
          <p:cNvPr id="10" name="object 10"/>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9" name="object 9"/>
          <p:cNvSpPr txBox="1"/>
          <p:nvPr/>
        </p:nvSpPr>
        <p:spPr>
          <a:xfrm>
            <a:off x="3828415" y="108132"/>
            <a:ext cx="2799943"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R</a:t>
            </a:r>
            <a:r>
              <a:rPr sz="1800" b="1" spc="-9" dirty="0">
                <a:latin typeface="Arial"/>
                <a:cs typeface="Arial"/>
              </a:rPr>
              <a:t>e</a:t>
            </a:r>
            <a:r>
              <a:rPr sz="1800" b="1" spc="0" dirty="0">
                <a:latin typeface="Arial"/>
                <a:cs typeface="Arial"/>
              </a:rPr>
              <a:t>spo</a:t>
            </a:r>
            <a:r>
              <a:rPr sz="1800" b="1" spc="4" dirty="0">
                <a:latin typeface="Arial"/>
                <a:cs typeface="Arial"/>
              </a:rPr>
              <a:t>n</a:t>
            </a:r>
            <a:r>
              <a:rPr sz="1800" b="1" spc="0" dirty="0">
                <a:latin typeface="Arial"/>
                <a:cs typeface="Arial"/>
              </a:rPr>
              <a:t>s</a:t>
            </a:r>
            <a:r>
              <a:rPr sz="1800" b="1" spc="-9" dirty="0">
                <a:latin typeface="Arial"/>
                <a:cs typeface="Arial"/>
              </a:rPr>
              <a:t>a</a:t>
            </a:r>
            <a:r>
              <a:rPr sz="1800" b="1" spc="0" dirty="0">
                <a:latin typeface="Arial"/>
                <a:cs typeface="Arial"/>
              </a:rPr>
              <a:t>b</a:t>
            </a:r>
            <a:r>
              <a:rPr sz="1800" b="1" spc="4" dirty="0">
                <a:latin typeface="Arial"/>
                <a:cs typeface="Arial"/>
              </a:rPr>
              <a:t>i</a:t>
            </a:r>
            <a:r>
              <a:rPr sz="1800" b="1" spc="0" dirty="0">
                <a:latin typeface="Arial"/>
                <a:cs typeface="Arial"/>
              </a:rPr>
              <a:t>le</a:t>
            </a:r>
            <a:r>
              <a:rPr sz="1800" b="1" spc="9" dirty="0">
                <a:latin typeface="Arial"/>
                <a:cs typeface="Arial"/>
              </a:rPr>
              <a:t> </a:t>
            </a:r>
            <a:r>
              <a:rPr sz="1800" b="1" spc="0" dirty="0">
                <a:latin typeface="Arial"/>
                <a:cs typeface="Arial"/>
              </a:rPr>
              <a:t>del</a:t>
            </a:r>
            <a:r>
              <a:rPr sz="1800" b="1" spc="4" dirty="0">
                <a:latin typeface="Arial"/>
                <a:cs typeface="Arial"/>
              </a:rPr>
              <a:t>l</a:t>
            </a:r>
            <a:r>
              <a:rPr sz="1800" b="1" spc="0" dirty="0">
                <a:latin typeface="Arial"/>
                <a:cs typeface="Arial"/>
              </a:rPr>
              <a:t>’atti</a:t>
            </a:r>
            <a:r>
              <a:rPr sz="1800" b="1" spc="-39" dirty="0">
                <a:latin typeface="Arial"/>
                <a:cs typeface="Arial"/>
              </a:rPr>
              <a:t>v</a:t>
            </a:r>
            <a:r>
              <a:rPr sz="1800" b="1" spc="0" dirty="0">
                <a:latin typeface="Arial"/>
                <a:cs typeface="Arial"/>
              </a:rPr>
              <a:t>ità</a:t>
            </a:r>
            <a:endParaRPr sz="1800">
              <a:latin typeface="Arial"/>
              <a:cs typeface="Arial"/>
            </a:endParaRPr>
          </a:p>
        </p:txBody>
      </p:sp>
      <p:sp>
        <p:nvSpPr>
          <p:cNvPr id="8" name="object 8"/>
          <p:cNvSpPr txBox="1"/>
          <p:nvPr/>
        </p:nvSpPr>
        <p:spPr>
          <a:xfrm>
            <a:off x="11374374" y="114489"/>
            <a:ext cx="2344267" cy="268111"/>
          </a:xfrm>
          <a:prstGeom prst="rect">
            <a:avLst/>
          </a:prstGeom>
        </p:spPr>
        <p:txBody>
          <a:bodyPr wrap="square" lIns="0" tIns="0" rIns="0" bIns="0" rtlCol="0">
            <a:noAutofit/>
          </a:bodyPr>
          <a:lstStyle/>
          <a:p>
            <a:pPr marL="12700">
              <a:lnSpc>
                <a:spcPts val="2045"/>
              </a:lnSpc>
              <a:spcBef>
                <a:spcPts val="102"/>
              </a:spcBef>
            </a:pPr>
            <a:r>
              <a:rPr sz="2700" b="1" spc="0" baseline="1610" dirty="0">
                <a:latin typeface="Arial"/>
                <a:cs typeface="Arial"/>
              </a:rPr>
              <a:t>S</a:t>
            </a:r>
            <a:r>
              <a:rPr sz="2700" b="1" spc="-4" baseline="1610" dirty="0">
                <a:latin typeface="Arial"/>
                <a:cs typeface="Arial"/>
              </a:rPr>
              <a:t>C</a:t>
            </a:r>
            <a:r>
              <a:rPr sz="2700" b="1" spc="0" baseline="1610" dirty="0">
                <a:latin typeface="Arial"/>
                <a:cs typeface="Arial"/>
              </a:rPr>
              <a:t>H</a:t>
            </a:r>
            <a:r>
              <a:rPr sz="2700" b="1" spc="-4" baseline="1610" dirty="0">
                <a:latin typeface="Arial"/>
                <a:cs typeface="Arial"/>
              </a:rPr>
              <a:t>E</a:t>
            </a:r>
            <a:r>
              <a:rPr sz="2700" b="1" spc="29" baseline="1610" dirty="0">
                <a:latin typeface="Arial"/>
                <a:cs typeface="Arial"/>
              </a:rPr>
              <a:t>D</a:t>
            </a:r>
            <a:r>
              <a:rPr sz="2700" b="1" spc="0" baseline="1610" dirty="0">
                <a:latin typeface="Arial"/>
                <a:cs typeface="Arial"/>
              </a:rPr>
              <a:t>A </a:t>
            </a:r>
            <a:r>
              <a:rPr sz="2700" b="1" spc="54" baseline="1610" dirty="0">
                <a:latin typeface="Arial"/>
                <a:cs typeface="Arial"/>
              </a:rPr>
              <a:t> </a:t>
            </a:r>
            <a:r>
              <a:rPr sz="2700" b="1" spc="4" baseline="1610" dirty="0">
                <a:latin typeface="Arial"/>
                <a:cs typeface="Arial"/>
              </a:rPr>
              <a:t>n</a:t>
            </a:r>
            <a:r>
              <a:rPr sz="2700" b="1" spc="0" baseline="1517" dirty="0">
                <a:latin typeface="Calibri"/>
                <a:cs typeface="Calibri"/>
              </a:rPr>
              <a:t>° </a:t>
            </a:r>
            <a:r>
              <a:rPr sz="2700" b="1" spc="361" baseline="1517" dirty="0">
                <a:latin typeface="Calibri"/>
                <a:cs typeface="Calibri"/>
              </a:rPr>
              <a:t> </a:t>
            </a:r>
            <a:r>
              <a:rPr sz="2700" b="1" spc="0" baseline="1610" dirty="0">
                <a:latin typeface="Arial"/>
                <a:cs typeface="Arial"/>
              </a:rPr>
              <a:t>G</a:t>
            </a:r>
            <a:r>
              <a:rPr sz="2700" b="1" spc="4" baseline="1610" dirty="0">
                <a:latin typeface="Arial"/>
                <a:cs typeface="Arial"/>
              </a:rPr>
              <a:t>.</a:t>
            </a:r>
            <a:r>
              <a:rPr sz="2700" b="1" spc="-4" baseline="1610" dirty="0">
                <a:latin typeface="Arial"/>
                <a:cs typeface="Arial"/>
              </a:rPr>
              <a:t>1</a:t>
            </a:r>
            <a:r>
              <a:rPr sz="2700" b="1" spc="4" baseline="1610" dirty="0">
                <a:latin typeface="Arial"/>
                <a:cs typeface="Arial"/>
              </a:rPr>
              <a:t>.</a:t>
            </a:r>
            <a:r>
              <a:rPr sz="2700" b="1" spc="-4" baseline="1610" dirty="0">
                <a:latin typeface="Arial"/>
                <a:cs typeface="Arial"/>
              </a:rPr>
              <a:t>6_</a:t>
            </a:r>
            <a:r>
              <a:rPr sz="2700" b="1" spc="0" baseline="1610" dirty="0">
                <a:latin typeface="Arial"/>
                <a:cs typeface="Arial"/>
              </a:rPr>
              <a:t>1</a:t>
            </a:r>
            <a:endParaRPr sz="18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000"/>
              </a:lnSpc>
              <a:spcBef>
                <a:spcPts val="90"/>
              </a:spcBef>
            </a:pPr>
            <a:endParaRPr sz="1000"/>
          </a:p>
          <a:p>
            <a:pPr marL="973835">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59410">
              <a:lnSpc>
                <a:spcPct val="95825"/>
              </a:lnSpc>
              <a:spcBef>
                <a:spcPts val="1063"/>
              </a:spcBef>
            </a:pPr>
            <a:r>
              <a:rPr sz="1000" spc="0" dirty="0">
                <a:latin typeface="Arial"/>
                <a:cs typeface="Arial"/>
              </a:rPr>
              <a:t>[</a:t>
            </a:r>
            <a:r>
              <a:rPr sz="1000" spc="4" dirty="0">
                <a:latin typeface="Arial"/>
                <a:cs typeface="Arial"/>
              </a:rPr>
              <a:t>G</a:t>
            </a:r>
            <a:r>
              <a:rPr sz="1000" spc="0" dirty="0">
                <a:latin typeface="Arial"/>
                <a:cs typeface="Arial"/>
              </a:rPr>
              <a:t>.1.6.1]</a:t>
            </a:r>
            <a:r>
              <a:rPr sz="1000" spc="-53"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g</a:t>
            </a:r>
            <a:r>
              <a:rPr sz="1000" spc="0" dirty="0">
                <a:latin typeface="Arial"/>
                <a:cs typeface="Arial"/>
              </a:rPr>
              <a:t>g</a:t>
            </a:r>
            <a:r>
              <a:rPr sz="1000" spc="-4" dirty="0">
                <a:latin typeface="Arial"/>
                <a:cs typeface="Arial"/>
              </a:rPr>
              <a:t>e</a:t>
            </a:r>
            <a:r>
              <a:rPr sz="1000" spc="0" dirty="0">
                <a:latin typeface="Arial"/>
                <a:cs typeface="Arial"/>
              </a:rPr>
              <a:t>tto</a:t>
            </a:r>
            <a:r>
              <a:rPr sz="1000" spc="-63" dirty="0">
                <a:latin typeface="Arial"/>
                <a:cs typeface="Arial"/>
              </a:rPr>
              <a:t> </a:t>
            </a:r>
            <a:r>
              <a:rPr sz="1000" spc="0" dirty="0">
                <a:latin typeface="Arial"/>
                <a:cs typeface="Arial"/>
              </a:rPr>
              <a:t>tenuto</a:t>
            </a:r>
            <a:r>
              <a:rPr sz="1000" spc="-42" dirty="0">
                <a:latin typeface="Arial"/>
                <a:cs typeface="Arial"/>
              </a:rPr>
              <a:t> </a:t>
            </a:r>
            <a:r>
              <a:rPr sz="1000" spc="0" dirty="0">
                <a:latin typeface="Arial"/>
                <a:cs typeface="Arial"/>
              </a:rPr>
              <a:t>a</a:t>
            </a:r>
            <a:r>
              <a:rPr sz="1000" spc="-4" dirty="0">
                <a:latin typeface="Arial"/>
                <a:cs typeface="Arial"/>
              </a:rPr>
              <a:t>gl</a:t>
            </a:r>
            <a:r>
              <a:rPr sz="1000" spc="0" dirty="0">
                <a:latin typeface="Arial"/>
                <a:cs typeface="Arial"/>
              </a:rPr>
              <a:t>i</a:t>
            </a:r>
            <a:r>
              <a:rPr sz="1000" spc="-10" dirty="0">
                <a:latin typeface="Arial"/>
                <a:cs typeface="Arial"/>
              </a:rPr>
              <a:t> </a:t>
            </a:r>
            <a:r>
              <a:rPr sz="1000" spc="0" dirty="0">
                <a:latin typeface="Arial"/>
                <a:cs typeface="Arial"/>
              </a:rPr>
              <a:t>o</a:t>
            </a:r>
            <a:r>
              <a:rPr sz="1000" spc="-4" dirty="0">
                <a:latin typeface="Arial"/>
                <a:cs typeface="Arial"/>
              </a:rPr>
              <a:t>b</a:t>
            </a:r>
            <a:r>
              <a:rPr sz="1000" spc="0" dirty="0">
                <a:latin typeface="Arial"/>
                <a:cs typeface="Arial"/>
              </a:rPr>
              <a:t>b</a:t>
            </a:r>
            <a:r>
              <a:rPr sz="1000" spc="-4" dirty="0">
                <a:latin typeface="Arial"/>
                <a:cs typeface="Arial"/>
              </a:rPr>
              <a:t>li</a:t>
            </a:r>
            <a:r>
              <a:rPr sz="1000" spc="0" dirty="0">
                <a:latin typeface="Arial"/>
                <a:cs typeface="Arial"/>
              </a:rPr>
              <a:t>g</a:t>
            </a:r>
            <a:r>
              <a:rPr sz="1000" spc="-4" dirty="0">
                <a:latin typeface="Arial"/>
                <a:cs typeface="Arial"/>
              </a:rPr>
              <a:t>h</a:t>
            </a:r>
            <a:r>
              <a:rPr sz="1000" spc="0" dirty="0">
                <a:latin typeface="Arial"/>
                <a:cs typeface="Arial"/>
              </a:rPr>
              <a:t>i</a:t>
            </a:r>
            <a:r>
              <a:rPr sz="1000" spc="-14"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pre</a:t>
            </a:r>
            <a:r>
              <a:rPr sz="1000" spc="-4" dirty="0">
                <a:latin typeface="Arial"/>
                <a:cs typeface="Arial"/>
              </a:rPr>
              <a:t>v</a:t>
            </a:r>
            <a:r>
              <a:rPr sz="1000" spc="0" dirty="0">
                <a:latin typeface="Arial"/>
                <a:cs typeface="Arial"/>
              </a:rPr>
              <a:t>e</a:t>
            </a:r>
            <a:r>
              <a:rPr sz="1000" spc="-4" dirty="0">
                <a:latin typeface="Arial"/>
                <a:cs typeface="Arial"/>
              </a:rPr>
              <a:t>n</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34"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di</a:t>
            </a:r>
            <a:r>
              <a:rPr sz="1000" spc="-21" dirty="0">
                <a:latin typeface="Arial"/>
                <a:cs typeface="Arial"/>
              </a:rPr>
              <a:t> </a:t>
            </a:r>
            <a:r>
              <a:rPr sz="1000" spc="0" dirty="0">
                <a:latin typeface="Arial"/>
                <a:cs typeface="Arial"/>
              </a:rPr>
              <a:t>per</a:t>
            </a:r>
            <a:r>
              <a:rPr sz="1000" spc="-24" dirty="0">
                <a:latin typeface="Arial"/>
                <a:cs typeface="Arial"/>
              </a:rPr>
              <a:t> </a:t>
            </a:r>
            <a:r>
              <a:rPr sz="1000" spc="-4" dirty="0">
                <a:latin typeface="Arial"/>
                <a:cs typeface="Arial"/>
              </a:rPr>
              <a:t>l’</a:t>
            </a:r>
            <a:r>
              <a:rPr sz="1000" spc="0" dirty="0">
                <a:latin typeface="Arial"/>
                <a:cs typeface="Arial"/>
              </a:rPr>
              <a:t>at</a:t>
            </a:r>
            <a:r>
              <a:rPr sz="1000" spc="-4" dirty="0">
                <a:latin typeface="Arial"/>
                <a:cs typeface="Arial"/>
              </a:rPr>
              <a:t>tivi</a:t>
            </a:r>
            <a:r>
              <a:rPr sz="1000" spc="0" dirty="0">
                <a:latin typeface="Arial"/>
                <a:cs typeface="Arial"/>
              </a:rPr>
              <a:t>t</a:t>
            </a:r>
            <a:r>
              <a:rPr sz="1000" spc="-4" dirty="0">
                <a:latin typeface="Arial"/>
                <a:cs typeface="Arial"/>
              </a:rPr>
              <a:t>à</a:t>
            </a:r>
            <a:r>
              <a:rPr sz="1000" spc="0" dirty="0">
                <a:latin typeface="Arial"/>
                <a:cs typeface="Arial"/>
              </a:rPr>
              <a:t>.</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1477"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1477">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950"/>
              </a:lnSpc>
              <a:spcBef>
                <a:spcPts val="8"/>
              </a:spcBef>
            </a:pPr>
            <a:endParaRPr sz="950"/>
          </a:p>
          <a:p>
            <a:pPr marL="1032357">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45999">
              <a:lnSpc>
                <a:spcPct val="95825"/>
              </a:lnSpc>
              <a:spcBef>
                <a:spcPts val="1136"/>
              </a:spcBef>
            </a:pPr>
            <a:r>
              <a:rPr sz="1000" spc="4" dirty="0">
                <a:latin typeface="Arial"/>
                <a:cs typeface="Arial"/>
              </a:rPr>
              <a:t>s</a:t>
            </a:r>
            <a:r>
              <a:rPr sz="1000" spc="0" dirty="0">
                <a:latin typeface="Arial"/>
                <a:cs typeface="Arial"/>
              </a:rPr>
              <a:t>o</a:t>
            </a:r>
            <a:r>
              <a:rPr sz="1000" spc="-4" dirty="0">
                <a:latin typeface="Arial"/>
                <a:cs typeface="Arial"/>
              </a:rPr>
              <a:t>g</a:t>
            </a:r>
            <a:r>
              <a:rPr sz="1000" spc="0" dirty="0">
                <a:latin typeface="Arial"/>
                <a:cs typeface="Arial"/>
              </a:rPr>
              <a:t>g</a:t>
            </a:r>
            <a:r>
              <a:rPr sz="1000" spc="-4" dirty="0">
                <a:latin typeface="Arial"/>
                <a:cs typeface="Arial"/>
              </a:rPr>
              <a:t>e</a:t>
            </a:r>
            <a:r>
              <a:rPr sz="1000" spc="0" dirty="0">
                <a:latin typeface="Arial"/>
                <a:cs typeface="Arial"/>
              </a:rPr>
              <a:t>tto</a:t>
            </a:r>
            <a:r>
              <a:rPr sz="1000" spc="-53" dirty="0">
                <a:latin typeface="Arial"/>
                <a:cs typeface="Arial"/>
              </a:rPr>
              <a:t> </a:t>
            </a:r>
            <a:r>
              <a:rPr sz="1000" spc="0" dirty="0">
                <a:latin typeface="Arial"/>
                <a:cs typeface="Arial"/>
              </a:rPr>
              <a:t>tenuto</a:t>
            </a:r>
            <a:r>
              <a:rPr sz="1000" spc="-42" dirty="0">
                <a:latin typeface="Arial"/>
                <a:cs typeface="Arial"/>
              </a:rPr>
              <a:t> </a:t>
            </a:r>
            <a:r>
              <a:rPr sz="1000" spc="0" dirty="0">
                <a:latin typeface="Arial"/>
                <a:cs typeface="Arial"/>
              </a:rPr>
              <a:t>a</a:t>
            </a:r>
            <a:r>
              <a:rPr sz="1000" spc="-4" dirty="0">
                <a:latin typeface="Arial"/>
                <a:cs typeface="Arial"/>
              </a:rPr>
              <a:t>gl</a:t>
            </a:r>
            <a:r>
              <a:rPr sz="1000" spc="0" dirty="0">
                <a:latin typeface="Arial"/>
                <a:cs typeface="Arial"/>
              </a:rPr>
              <a:t>i</a:t>
            </a:r>
            <a:r>
              <a:rPr sz="1000" spc="-10" dirty="0">
                <a:latin typeface="Arial"/>
                <a:cs typeface="Arial"/>
              </a:rPr>
              <a:t> </a:t>
            </a:r>
            <a:r>
              <a:rPr sz="1000" spc="0" dirty="0">
                <a:latin typeface="Arial"/>
                <a:cs typeface="Arial"/>
              </a:rPr>
              <a:t>o</a:t>
            </a:r>
            <a:r>
              <a:rPr sz="1000" spc="-4" dirty="0">
                <a:latin typeface="Arial"/>
                <a:cs typeface="Arial"/>
              </a:rPr>
              <a:t>b</a:t>
            </a:r>
            <a:r>
              <a:rPr sz="1000" spc="0" dirty="0">
                <a:latin typeface="Arial"/>
                <a:cs typeface="Arial"/>
              </a:rPr>
              <a:t>b</a:t>
            </a:r>
            <a:r>
              <a:rPr sz="1000" spc="-4" dirty="0">
                <a:latin typeface="Arial"/>
                <a:cs typeface="Arial"/>
              </a:rPr>
              <a:t>li</a:t>
            </a:r>
            <a:r>
              <a:rPr sz="1000" spc="0" dirty="0">
                <a:latin typeface="Arial"/>
                <a:cs typeface="Arial"/>
              </a:rPr>
              <a:t>g</a:t>
            </a:r>
            <a:r>
              <a:rPr sz="1000" spc="-4" dirty="0">
                <a:latin typeface="Arial"/>
                <a:cs typeface="Arial"/>
              </a:rPr>
              <a:t>h</a:t>
            </a:r>
            <a:r>
              <a:rPr sz="1000" spc="0" dirty="0">
                <a:latin typeface="Arial"/>
                <a:cs typeface="Arial"/>
              </a:rPr>
              <a:t>i</a:t>
            </a:r>
            <a:r>
              <a:rPr sz="1000" spc="-29"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pre</a:t>
            </a:r>
            <a:r>
              <a:rPr sz="1000" spc="-4" dirty="0">
                <a:latin typeface="Arial"/>
                <a:cs typeface="Arial"/>
              </a:rPr>
              <a:t>v</a:t>
            </a:r>
            <a:r>
              <a:rPr sz="1000" spc="0" dirty="0">
                <a:latin typeface="Arial"/>
                <a:cs typeface="Arial"/>
              </a:rPr>
              <a:t>e</a:t>
            </a:r>
            <a:r>
              <a:rPr sz="1000" spc="-4" dirty="0">
                <a:latin typeface="Arial"/>
                <a:cs typeface="Arial"/>
              </a:rPr>
              <a:t>n</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34"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di</a:t>
            </a:r>
            <a:r>
              <a:rPr sz="1000" spc="-36" dirty="0">
                <a:latin typeface="Arial"/>
                <a:cs typeface="Arial"/>
              </a:rPr>
              <a:t> </a:t>
            </a:r>
            <a:r>
              <a:rPr sz="1000" spc="0" dirty="0">
                <a:latin typeface="Arial"/>
                <a:cs typeface="Arial"/>
              </a:rPr>
              <a:t>per</a:t>
            </a:r>
            <a:r>
              <a:rPr sz="1000" spc="-9" dirty="0">
                <a:latin typeface="Arial"/>
                <a:cs typeface="Arial"/>
              </a:rPr>
              <a:t> </a:t>
            </a:r>
            <a:r>
              <a:rPr sz="1000" spc="-4" dirty="0">
                <a:latin typeface="Arial"/>
                <a:cs typeface="Arial"/>
              </a:rPr>
              <a:t>l’</a:t>
            </a:r>
            <a:r>
              <a:rPr sz="1000" spc="0" dirty="0">
                <a:latin typeface="Arial"/>
                <a:cs typeface="Arial"/>
              </a:rPr>
              <a:t>at</a:t>
            </a:r>
            <a:r>
              <a:rPr sz="1000" spc="-4" dirty="0">
                <a:latin typeface="Arial"/>
                <a:cs typeface="Arial"/>
              </a:rPr>
              <a:t>tivi</a:t>
            </a:r>
            <a:r>
              <a:rPr sz="1000" spc="0" dirty="0">
                <a:latin typeface="Arial"/>
                <a:cs typeface="Arial"/>
              </a:rPr>
              <a:t>t</a:t>
            </a:r>
            <a:r>
              <a:rPr sz="1000" spc="-4" dirty="0">
                <a:latin typeface="Arial"/>
                <a:cs typeface="Arial"/>
              </a:rPr>
              <a:t>à</a:t>
            </a:r>
            <a:r>
              <a:rPr sz="1000" spc="0" dirty="0">
                <a:latin typeface="Arial"/>
                <a:cs typeface="Arial"/>
              </a:rPr>
              <a:t>.</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850"/>
              </a:lnSpc>
              <a:spcBef>
                <a:spcPts val="48"/>
              </a:spcBef>
            </a:pPr>
            <a:endParaRPr sz="850"/>
          </a:p>
          <a:p>
            <a:pPr marL="159410">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59410" marR="3155509">
              <a:lnSpc>
                <a:spcPts val="1178"/>
              </a:lnSpc>
              <a:spcBef>
                <a:spcPts val="1111"/>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2"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A</a:t>
            </a:r>
            <a:r>
              <a:rPr sz="1000" spc="4" dirty="0">
                <a:latin typeface="Arial"/>
                <a:cs typeface="Arial"/>
              </a:rPr>
              <a:t>c</a:t>
            </a:r>
            <a:r>
              <a:rPr sz="1000" spc="0" dirty="0">
                <a:latin typeface="Arial"/>
                <a:cs typeface="Arial"/>
              </a:rPr>
              <a:t>tor </a:t>
            </a:r>
            <a:endParaRPr sz="1000">
              <a:latin typeface="Arial"/>
              <a:cs typeface="Arial"/>
            </a:endParaRPr>
          </a:p>
          <a:p>
            <a:pPr marL="159410" marR="3155509">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59410" marR="3155509">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a:t>
            </a:r>
            <a:endParaRPr sz="1000">
              <a:latin typeface="Arial"/>
              <a:cs typeface="Arial"/>
            </a:endParaRPr>
          </a:p>
          <a:p>
            <a:pPr marL="159410">
              <a:lnSpc>
                <a:spcPct val="95825"/>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1100"/>
              </a:lnSpc>
              <a:spcBef>
                <a:spcPts val="59"/>
              </a:spcBef>
            </a:pPr>
            <a:endParaRPr sz="1100"/>
          </a:p>
          <a:p>
            <a:pPr marL="165811">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9410" marR="2787268">
              <a:lnSpc>
                <a:spcPts val="1178"/>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2"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u</a:t>
            </a:r>
            <a:r>
              <a:rPr sz="1000" spc="-4" dirty="0">
                <a:latin typeface="Arial"/>
                <a:cs typeface="Arial"/>
              </a:rPr>
              <a:t>il</a:t>
            </a:r>
            <a:r>
              <a:rPr sz="1000" spc="0" dirty="0">
                <a:latin typeface="Arial"/>
                <a:cs typeface="Arial"/>
              </a:rPr>
              <a:t>d</a:t>
            </a:r>
            <a:r>
              <a:rPr sz="1000" spc="-4" dirty="0">
                <a:latin typeface="Arial"/>
                <a:cs typeface="Arial"/>
              </a:rPr>
              <a:t>i</a:t>
            </a:r>
            <a:r>
              <a:rPr sz="1000" spc="0" dirty="0">
                <a:latin typeface="Arial"/>
                <a:cs typeface="Arial"/>
              </a:rPr>
              <a:t>ng </a:t>
            </a:r>
            <a:endParaRPr sz="1000">
              <a:latin typeface="Arial"/>
              <a:cs typeface="Arial"/>
            </a:endParaRPr>
          </a:p>
          <a:p>
            <a:pPr marL="159410" marR="2787268">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14" dirty="0">
                <a:latin typeface="Arial"/>
                <a:cs typeface="Arial"/>
              </a:rPr>
              <a:t>T</a:t>
            </a:r>
            <a:r>
              <a:rPr sz="1000" spc="-4" dirty="0">
                <a:latin typeface="Arial"/>
                <a:cs typeface="Arial"/>
              </a:rPr>
              <a:t>i</a:t>
            </a:r>
            <a:r>
              <a:rPr sz="1000" spc="0" dirty="0">
                <a:latin typeface="Arial"/>
                <a:cs typeface="Arial"/>
              </a:rPr>
              <a:t>to</a:t>
            </a:r>
            <a:r>
              <a:rPr sz="1000" spc="-9" dirty="0">
                <a:latin typeface="Arial"/>
                <a:cs typeface="Arial"/>
              </a:rPr>
              <a:t>l</a:t>
            </a:r>
            <a:r>
              <a:rPr sz="1000" spc="0" dirty="0">
                <a:latin typeface="Arial"/>
                <a:cs typeface="Arial"/>
              </a:rPr>
              <a:t>are</a:t>
            </a:r>
            <a:r>
              <a:rPr sz="1000" spc="-33" dirty="0">
                <a:latin typeface="Arial"/>
                <a:cs typeface="Arial"/>
              </a:rPr>
              <a:t> </a:t>
            </a:r>
            <a:r>
              <a:rPr sz="1000" spc="0" dirty="0">
                <a:latin typeface="Arial"/>
                <a:cs typeface="Arial"/>
              </a:rPr>
              <a:t>at</a:t>
            </a:r>
            <a:r>
              <a:rPr sz="1000" spc="-4" dirty="0">
                <a:latin typeface="Arial"/>
                <a:cs typeface="Arial"/>
              </a:rPr>
              <a:t>tivi</a:t>
            </a:r>
            <a:r>
              <a:rPr sz="1000" spc="0" dirty="0">
                <a:latin typeface="Arial"/>
                <a:cs typeface="Arial"/>
              </a:rPr>
              <a:t>tà </a:t>
            </a:r>
            <a:endParaRPr sz="1000">
              <a:latin typeface="Arial"/>
              <a:cs typeface="Arial"/>
            </a:endParaRPr>
          </a:p>
          <a:p>
            <a:pPr marL="159410" marR="2787268">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a:t>
            </a:r>
            <a:r>
              <a:rPr sz="1000" spc="-4" dirty="0">
                <a:latin typeface="Arial"/>
                <a:cs typeface="Arial"/>
              </a:rPr>
              <a:t>P</a:t>
            </a:r>
            <a:r>
              <a:rPr sz="1000" spc="0" dirty="0">
                <a:latin typeface="Arial"/>
                <a:cs typeface="Arial"/>
              </a:rPr>
              <a:t>IN </a:t>
            </a:r>
            <a:endParaRPr sz="1000">
              <a:latin typeface="Arial"/>
              <a:cs typeface="Arial"/>
            </a:endParaRPr>
          </a:p>
          <a:p>
            <a:pPr marL="159410" marR="2787268">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14" dirty="0">
                <a:latin typeface="Arial"/>
                <a:cs typeface="Arial"/>
              </a:rPr>
              <a:t>T</a:t>
            </a:r>
            <a:r>
              <a:rPr sz="1000" spc="0" dirty="0">
                <a:latin typeface="Arial"/>
                <a:cs typeface="Arial"/>
              </a:rPr>
              <a:t>e</a:t>
            </a:r>
            <a:r>
              <a:rPr sz="1000" spc="4" dirty="0">
                <a:latin typeface="Arial"/>
                <a:cs typeface="Arial"/>
              </a:rPr>
              <a:t>x</a:t>
            </a:r>
            <a:r>
              <a:rPr sz="1000" spc="0" dirty="0">
                <a:latin typeface="Arial"/>
                <a:cs typeface="Arial"/>
              </a:rPr>
              <a:t>t</a:t>
            </a:r>
            <a:endParaRPr sz="1000">
              <a:latin typeface="Arial"/>
              <a:cs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bject 17"/>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3" name="object 23"/>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4" name="object 14"/>
          <p:cNvSpPr/>
          <p:nvPr/>
        </p:nvSpPr>
        <p:spPr>
          <a:xfrm>
            <a:off x="8439023" y="1260093"/>
            <a:ext cx="6614159" cy="3893820"/>
          </a:xfrm>
          <a:prstGeom prst="rect">
            <a:avLst/>
          </a:prstGeom>
          <a:blipFill>
            <a:blip r:embed="rId3" cstate="print"/>
            <a:stretch>
              <a:fillRect/>
            </a:stretch>
          </a:blipFill>
        </p:spPr>
        <p:txBody>
          <a:bodyPr wrap="square" lIns="0" tIns="0" rIns="0" bIns="0" rtlCol="0">
            <a:noAutofit/>
          </a:bodyPr>
          <a:lstStyle/>
          <a:p>
            <a:endParaRPr/>
          </a:p>
        </p:txBody>
      </p:sp>
      <p:sp>
        <p:nvSpPr>
          <p:cNvPr id="15" name="object 15"/>
          <p:cNvSpPr/>
          <p:nvPr/>
        </p:nvSpPr>
        <p:spPr>
          <a:xfrm>
            <a:off x="8941689" y="4785456"/>
            <a:ext cx="554990" cy="115981"/>
          </a:xfrm>
          <a:custGeom>
            <a:avLst/>
            <a:gdLst/>
            <a:ahLst/>
            <a:cxnLst/>
            <a:rect l="l" t="t" r="r" b="b"/>
            <a:pathLst>
              <a:path w="554990" h="115981">
                <a:moveTo>
                  <a:pt x="0" y="115981"/>
                </a:moveTo>
                <a:lnTo>
                  <a:pt x="554990" y="115981"/>
                </a:lnTo>
                <a:lnTo>
                  <a:pt x="554990" y="0"/>
                </a:lnTo>
                <a:lnTo>
                  <a:pt x="0" y="0"/>
                </a:lnTo>
                <a:lnTo>
                  <a:pt x="0" y="115981"/>
                </a:lnTo>
                <a:close/>
              </a:path>
            </a:pathLst>
          </a:custGeom>
          <a:solidFill>
            <a:srgbClr val="FFFFFF"/>
          </a:solidFill>
        </p:spPr>
        <p:txBody>
          <a:bodyPr wrap="square" lIns="0" tIns="0" rIns="0" bIns="0" rtlCol="0">
            <a:noAutofit/>
          </a:bodyPr>
          <a:lstStyle/>
          <a:p>
            <a:endParaRPr/>
          </a:p>
        </p:txBody>
      </p:sp>
      <p:sp>
        <p:nvSpPr>
          <p:cNvPr id="16" name="object 16"/>
          <p:cNvSpPr/>
          <p:nvPr/>
        </p:nvSpPr>
        <p:spPr>
          <a:xfrm>
            <a:off x="8439023" y="3496182"/>
            <a:ext cx="6571488" cy="1661033"/>
          </a:xfrm>
          <a:prstGeom prst="rect">
            <a:avLst/>
          </a:prstGeom>
          <a:blipFill>
            <a:blip r:embed="rId4" cstate="print"/>
            <a:stretch>
              <a:fillRect/>
            </a:stretch>
          </a:blipFill>
        </p:spPr>
        <p:txBody>
          <a:bodyPr wrap="square" lIns="0" tIns="0" rIns="0" bIns="0" rtlCol="0">
            <a:noAutofit/>
          </a:bodyPr>
          <a:lstStyle/>
          <a:p>
            <a:endParaRPr/>
          </a:p>
        </p:txBody>
      </p:sp>
      <p:sp>
        <p:nvSpPr>
          <p:cNvPr id="13" name="object 13"/>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2" name="object 12"/>
          <p:cNvSpPr txBox="1"/>
          <p:nvPr/>
        </p:nvSpPr>
        <p:spPr>
          <a:xfrm>
            <a:off x="3828415" y="108132"/>
            <a:ext cx="1253667"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Progettista</a:t>
            </a:r>
            <a:endParaRPr sz="1800">
              <a:latin typeface="Arial"/>
              <a:cs typeface="Arial"/>
            </a:endParaRPr>
          </a:p>
        </p:txBody>
      </p:sp>
      <p:sp>
        <p:nvSpPr>
          <p:cNvPr id="11" name="object 11"/>
          <p:cNvSpPr txBox="1"/>
          <p:nvPr/>
        </p:nvSpPr>
        <p:spPr>
          <a:xfrm>
            <a:off x="11273409" y="114489"/>
            <a:ext cx="1028003"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29" dirty="0">
                <a:latin typeface="Arial"/>
                <a:cs typeface="Arial"/>
              </a:rPr>
              <a:t>D</a:t>
            </a:r>
            <a:r>
              <a:rPr sz="1800" b="1" spc="0" dirty="0">
                <a:latin typeface="Arial"/>
                <a:cs typeface="Arial"/>
              </a:rPr>
              <a:t>A</a:t>
            </a:r>
            <a:endParaRPr sz="1800">
              <a:latin typeface="Arial"/>
              <a:cs typeface="Arial"/>
            </a:endParaRPr>
          </a:p>
        </p:txBody>
      </p:sp>
      <p:sp>
        <p:nvSpPr>
          <p:cNvPr id="10" name="object 10"/>
          <p:cNvSpPr txBox="1"/>
          <p:nvPr/>
        </p:nvSpPr>
        <p:spPr>
          <a:xfrm>
            <a:off x="12425934" y="114489"/>
            <a:ext cx="280365" cy="268111"/>
          </a:xfrm>
          <a:prstGeom prst="rect">
            <a:avLst/>
          </a:prstGeom>
        </p:spPr>
        <p:txBody>
          <a:bodyPr wrap="square" lIns="0" tIns="0" rIns="0" bIns="0" rtlCol="0">
            <a:noAutofit/>
          </a:bodyPr>
          <a:lstStyle/>
          <a:p>
            <a:pPr marL="12700">
              <a:lnSpc>
                <a:spcPts val="2045"/>
              </a:lnSpc>
              <a:spcBef>
                <a:spcPts val="102"/>
              </a:spcBef>
            </a:pPr>
            <a:r>
              <a:rPr sz="2700" b="1" spc="4" baseline="1610" dirty="0">
                <a:latin typeface="Arial"/>
                <a:cs typeface="Arial"/>
              </a:rPr>
              <a:t>n</a:t>
            </a:r>
            <a:r>
              <a:rPr sz="2700" b="1" spc="0" baseline="1517" dirty="0">
                <a:latin typeface="Calibri"/>
                <a:cs typeface="Calibri"/>
              </a:rPr>
              <a:t>°</a:t>
            </a:r>
            <a:endParaRPr sz="1800">
              <a:latin typeface="Calibri"/>
              <a:cs typeface="Calibri"/>
            </a:endParaRPr>
          </a:p>
        </p:txBody>
      </p:sp>
      <p:sp>
        <p:nvSpPr>
          <p:cNvPr id="9" name="object 9"/>
          <p:cNvSpPr txBox="1"/>
          <p:nvPr/>
        </p:nvSpPr>
        <p:spPr>
          <a:xfrm>
            <a:off x="12843510" y="114489"/>
            <a:ext cx="872806"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6_</a:t>
            </a:r>
            <a:r>
              <a:rPr sz="1800" b="1" spc="0" dirty="0">
                <a:latin typeface="Arial"/>
                <a:cs typeface="Arial"/>
              </a:rPr>
              <a:t>2</a:t>
            </a:r>
            <a:endParaRPr sz="1800">
              <a:latin typeface="Arial"/>
              <a:cs typeface="Arial"/>
            </a:endParaRPr>
          </a:p>
        </p:txBody>
      </p:sp>
      <p:sp>
        <p:nvSpPr>
          <p:cNvPr id="8" name="object 8"/>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300"/>
              </a:lnSpc>
              <a:spcBef>
                <a:spcPts val="16"/>
              </a:spcBef>
            </a:pPr>
            <a:endParaRPr sz="1300"/>
          </a:p>
          <a:p>
            <a:pPr marL="1024127">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209702" marR="161060" algn="just">
              <a:lnSpc>
                <a:spcPts val="1149"/>
              </a:lnSpc>
              <a:spcBef>
                <a:spcPts val="1062"/>
              </a:spcBef>
            </a:pPr>
            <a:r>
              <a:rPr sz="1000" spc="0" dirty="0">
                <a:latin typeface="Arial"/>
                <a:cs typeface="Arial"/>
              </a:rPr>
              <a:t>[</a:t>
            </a:r>
            <a:r>
              <a:rPr sz="1000" spc="4" dirty="0">
                <a:latin typeface="Arial"/>
                <a:cs typeface="Arial"/>
              </a:rPr>
              <a:t>G</a:t>
            </a:r>
            <a:r>
              <a:rPr sz="1000" spc="0" dirty="0">
                <a:latin typeface="Arial"/>
                <a:cs typeface="Arial"/>
              </a:rPr>
              <a:t>.1.6.2] </a:t>
            </a:r>
            <a:r>
              <a:rPr sz="1000" spc="4" dirty="0">
                <a:latin typeface="Arial"/>
                <a:cs typeface="Arial"/>
              </a:rPr>
              <a:t> </a:t>
            </a:r>
            <a:r>
              <a:rPr sz="1000" spc="0" dirty="0">
                <a:latin typeface="Arial"/>
                <a:cs typeface="Arial"/>
              </a:rPr>
              <a:t>t</a:t>
            </a:r>
            <a:r>
              <a:rPr sz="1000" spc="-14" dirty="0">
                <a:latin typeface="Arial"/>
                <a:cs typeface="Arial"/>
              </a:rPr>
              <a:t>e</a:t>
            </a:r>
            <a:r>
              <a:rPr sz="1000" spc="4" dirty="0">
                <a:latin typeface="Arial"/>
                <a:cs typeface="Arial"/>
              </a:rPr>
              <a:t>c</a:t>
            </a:r>
            <a:r>
              <a:rPr sz="1000" spc="0" dirty="0">
                <a:latin typeface="Arial"/>
                <a:cs typeface="Arial"/>
              </a:rPr>
              <a:t>n</a:t>
            </a:r>
            <a:r>
              <a:rPr sz="1000" spc="-4" dirty="0">
                <a:latin typeface="Arial"/>
                <a:cs typeface="Arial"/>
              </a:rPr>
              <a:t>i</a:t>
            </a:r>
            <a:r>
              <a:rPr sz="1000" spc="4" dirty="0">
                <a:latin typeface="Arial"/>
                <a:cs typeface="Arial"/>
              </a:rPr>
              <a:t>c</a:t>
            </a:r>
            <a:r>
              <a:rPr sz="1000" spc="0" dirty="0">
                <a:latin typeface="Arial"/>
                <a:cs typeface="Arial"/>
              </a:rPr>
              <a:t>o </a:t>
            </a:r>
            <a:r>
              <a:rPr sz="1000" spc="11" dirty="0">
                <a:latin typeface="Arial"/>
                <a:cs typeface="Arial"/>
              </a:rPr>
              <a:t> </a:t>
            </a:r>
            <a:r>
              <a:rPr sz="1000" spc="0" dirty="0">
                <a:latin typeface="Arial"/>
                <a:cs typeface="Arial"/>
              </a:rPr>
              <a:t>a</a:t>
            </a:r>
            <a:r>
              <a:rPr sz="1000" spc="-4" dirty="0">
                <a:latin typeface="Arial"/>
                <a:cs typeface="Arial"/>
              </a:rPr>
              <a:t>bili</a:t>
            </a:r>
            <a:r>
              <a:rPr sz="1000" spc="0" dirty="0">
                <a:latin typeface="Arial"/>
                <a:cs typeface="Arial"/>
              </a:rPr>
              <a:t>ta</a:t>
            </a:r>
            <a:r>
              <a:rPr sz="1000" spc="-4" dirty="0">
                <a:latin typeface="Arial"/>
                <a:cs typeface="Arial"/>
              </a:rPr>
              <a:t>t</a:t>
            </a:r>
            <a:r>
              <a:rPr sz="1000" spc="0" dirty="0">
                <a:latin typeface="Arial"/>
                <a:cs typeface="Arial"/>
              </a:rPr>
              <a:t>o </a:t>
            </a:r>
            <a:r>
              <a:rPr sz="1000" spc="18" dirty="0">
                <a:latin typeface="Arial"/>
                <a:cs typeface="Arial"/>
              </a:rPr>
              <a:t> </a:t>
            </a:r>
            <a:r>
              <a:rPr sz="1000" spc="0" dirty="0">
                <a:latin typeface="Arial"/>
                <a:cs typeface="Arial"/>
              </a:rPr>
              <a:t>o </a:t>
            </a:r>
            <a:r>
              <a:rPr sz="1000" spc="37" dirty="0">
                <a:latin typeface="Arial"/>
                <a:cs typeface="Arial"/>
              </a:rPr>
              <a:t> </a:t>
            </a:r>
            <a:r>
              <a:rPr sz="1000" spc="0" dirty="0">
                <a:latin typeface="Arial"/>
                <a:cs typeface="Arial"/>
              </a:rPr>
              <a:t>pro</a:t>
            </a:r>
            <a:r>
              <a:rPr sz="1000" spc="9" dirty="0">
                <a:latin typeface="Arial"/>
                <a:cs typeface="Arial"/>
              </a:rPr>
              <a:t>f</a:t>
            </a:r>
            <a:r>
              <a:rPr sz="1000" spc="-14" dirty="0">
                <a:latin typeface="Arial"/>
                <a:cs typeface="Arial"/>
              </a:rPr>
              <a:t>e</a:t>
            </a:r>
            <a:r>
              <a:rPr sz="1000" spc="4" dirty="0">
                <a:latin typeface="Arial"/>
                <a:cs typeface="Arial"/>
              </a:rPr>
              <a:t>ss</a:t>
            </a:r>
            <a:r>
              <a:rPr sz="1000" spc="-4" dirty="0">
                <a:latin typeface="Arial"/>
                <a:cs typeface="Arial"/>
              </a:rPr>
              <a:t>i</a:t>
            </a:r>
            <a:r>
              <a:rPr sz="1000" spc="0" dirty="0">
                <a:latin typeface="Arial"/>
                <a:cs typeface="Arial"/>
              </a:rPr>
              <a:t>o</a:t>
            </a:r>
            <a:r>
              <a:rPr sz="1000" spc="-4" dirty="0">
                <a:latin typeface="Arial"/>
                <a:cs typeface="Arial"/>
              </a:rPr>
              <a:t>ni</a:t>
            </a:r>
            <a:r>
              <a:rPr sz="1000" spc="4" dirty="0">
                <a:latin typeface="Arial"/>
                <a:cs typeface="Arial"/>
              </a:rPr>
              <a:t>s</a:t>
            </a:r>
            <a:r>
              <a:rPr sz="1000" spc="0" dirty="0">
                <a:latin typeface="Arial"/>
                <a:cs typeface="Arial"/>
              </a:rPr>
              <a:t>ta</a:t>
            </a:r>
            <a:r>
              <a:rPr sz="1000" spc="263"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14" dirty="0">
                <a:latin typeface="Arial"/>
                <a:cs typeface="Arial"/>
              </a:rPr>
              <a:t>d</a:t>
            </a:r>
            <a:r>
              <a:rPr sz="1000" spc="-4" dirty="0">
                <a:latin typeface="Arial"/>
                <a:cs typeface="Arial"/>
              </a:rPr>
              <a:t>i</a:t>
            </a:r>
            <a:r>
              <a:rPr sz="1000" spc="0" dirty="0">
                <a:latin typeface="Arial"/>
                <a:cs typeface="Arial"/>
              </a:rPr>
              <a:t>o,</a:t>
            </a:r>
            <a:r>
              <a:rPr sz="1000" spc="265"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a</a:t>
            </a:r>
            <a:r>
              <a:rPr sz="1000" spc="14" dirty="0">
                <a:latin typeface="Arial"/>
                <a:cs typeface="Arial"/>
              </a:rPr>
              <a:t>r</a:t>
            </a:r>
            <a:r>
              <a:rPr sz="1000" spc="-4" dirty="0">
                <a:latin typeface="Arial"/>
                <a:cs typeface="Arial"/>
              </a:rPr>
              <a:t>i</a:t>
            </a:r>
            <a:r>
              <a:rPr sz="1000" spc="4" dirty="0">
                <a:latin typeface="Arial"/>
                <a:cs typeface="Arial"/>
              </a:rPr>
              <a:t>c</a:t>
            </a:r>
            <a:r>
              <a:rPr sz="1000" spc="0" dirty="0">
                <a:latin typeface="Arial"/>
                <a:cs typeface="Arial"/>
              </a:rPr>
              <a:t>ato  dal </a:t>
            </a:r>
            <a:endParaRPr sz="1000">
              <a:latin typeface="Arial"/>
              <a:cs typeface="Arial"/>
            </a:endParaRPr>
          </a:p>
          <a:p>
            <a:pPr marL="209702" marR="161060" algn="just">
              <a:lnSpc>
                <a:spcPts val="1149"/>
              </a:lnSpc>
              <a:spcBef>
                <a:spcPts val="134"/>
              </a:spcBef>
            </a:pPr>
            <a:r>
              <a:rPr sz="1000" spc="4" dirty="0">
                <a:latin typeface="Arial"/>
                <a:cs typeface="Arial"/>
              </a:rPr>
              <a:t>r</a:t>
            </a:r>
            <a:r>
              <a:rPr sz="1000" spc="0" dirty="0">
                <a:latin typeface="Arial"/>
                <a:cs typeface="Arial"/>
              </a:rPr>
              <a:t>e</a:t>
            </a:r>
            <a:r>
              <a:rPr sz="1000" spc="4" dirty="0">
                <a:latin typeface="Arial"/>
                <a:cs typeface="Arial"/>
              </a:rPr>
              <a:t>s</a:t>
            </a:r>
            <a:r>
              <a:rPr sz="1000" spc="0" dirty="0">
                <a:latin typeface="Arial"/>
                <a:cs typeface="Arial"/>
              </a:rPr>
              <a:t>p</a:t>
            </a:r>
            <a:r>
              <a:rPr sz="1000" spc="-4" dirty="0">
                <a:latin typeface="Arial"/>
                <a:cs typeface="Arial"/>
              </a:rPr>
              <a:t>o</a:t>
            </a:r>
            <a:r>
              <a:rPr sz="1000" spc="0" dirty="0">
                <a:latin typeface="Arial"/>
                <a:cs typeface="Arial"/>
              </a:rPr>
              <a:t>n</a:t>
            </a:r>
            <a:r>
              <a:rPr sz="1000" spc="4" dirty="0">
                <a:latin typeface="Arial"/>
                <a:cs typeface="Arial"/>
              </a:rPr>
              <a:t>s</a:t>
            </a:r>
            <a:r>
              <a:rPr sz="1000" spc="-14" dirty="0">
                <a:latin typeface="Arial"/>
                <a:cs typeface="Arial"/>
              </a:rPr>
              <a:t>a</a:t>
            </a:r>
            <a:r>
              <a:rPr sz="1000" spc="0" dirty="0">
                <a:latin typeface="Arial"/>
                <a:cs typeface="Arial"/>
              </a:rPr>
              <a:t>b</a:t>
            </a:r>
            <a:r>
              <a:rPr sz="1000" spc="-4" dirty="0">
                <a:latin typeface="Arial"/>
                <a:cs typeface="Arial"/>
              </a:rPr>
              <a:t>il</a:t>
            </a:r>
            <a:r>
              <a:rPr sz="1000" spc="0" dirty="0">
                <a:latin typeface="Arial"/>
                <a:cs typeface="Arial"/>
              </a:rPr>
              <a:t>e</a:t>
            </a:r>
            <a:r>
              <a:rPr sz="1000" spc="11"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ll</a:t>
            </a:r>
            <a:r>
              <a:rPr sz="1000" spc="-4" dirty="0">
                <a:latin typeface="Arial"/>
                <a:cs typeface="Arial"/>
              </a:rPr>
              <a:t>’</a:t>
            </a:r>
            <a:r>
              <a:rPr sz="1000" spc="0" dirty="0">
                <a:latin typeface="Arial"/>
                <a:cs typeface="Arial"/>
              </a:rPr>
              <a:t>at</a:t>
            </a:r>
            <a:r>
              <a:rPr sz="1000" spc="-4" dirty="0">
                <a:latin typeface="Arial"/>
                <a:cs typeface="Arial"/>
              </a:rPr>
              <a:t>t</a:t>
            </a:r>
            <a:r>
              <a:rPr sz="1000" spc="4" dirty="0">
                <a:latin typeface="Arial"/>
                <a:cs typeface="Arial"/>
              </a:rPr>
              <a:t>iv</a:t>
            </a:r>
            <a:r>
              <a:rPr sz="1000" spc="-4" dirty="0">
                <a:latin typeface="Arial"/>
                <a:cs typeface="Arial"/>
              </a:rPr>
              <a:t>i</a:t>
            </a:r>
            <a:r>
              <a:rPr sz="1000" spc="0" dirty="0">
                <a:latin typeface="Arial"/>
                <a:cs typeface="Arial"/>
              </a:rPr>
              <a:t>tà</a:t>
            </a:r>
            <a:r>
              <a:rPr sz="1000" spc="31"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52" dirty="0">
                <a:latin typeface="Arial"/>
                <a:cs typeface="Arial"/>
              </a:rPr>
              <a:t> </a:t>
            </a:r>
            <a:r>
              <a:rPr sz="1000" spc="0" dirty="0">
                <a:latin typeface="Arial"/>
                <a:cs typeface="Arial"/>
              </a:rPr>
              <a:t>proge</a:t>
            </a:r>
            <a:r>
              <a:rPr sz="1000" spc="-4" dirty="0">
                <a:latin typeface="Arial"/>
                <a:cs typeface="Arial"/>
              </a:rPr>
              <a:t>t</a:t>
            </a:r>
            <a:r>
              <a:rPr sz="1000" spc="0" dirty="0">
                <a:latin typeface="Arial"/>
                <a:cs typeface="Arial"/>
              </a:rPr>
              <a:t>ta</a:t>
            </a:r>
            <a:r>
              <a:rPr sz="1000" spc="-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 ai</a:t>
            </a:r>
            <a:r>
              <a:rPr sz="1000" spc="65" dirty="0">
                <a:latin typeface="Arial"/>
                <a:cs typeface="Arial"/>
              </a:rPr>
              <a:t> </a:t>
            </a:r>
            <a:r>
              <a:rPr sz="1000" spc="9" dirty="0">
                <a:latin typeface="Arial"/>
                <a:cs typeface="Arial"/>
              </a:rPr>
              <a:t>f</a:t>
            </a:r>
            <a:r>
              <a:rPr sz="1000" spc="-4" dirty="0">
                <a:latin typeface="Arial"/>
                <a:cs typeface="Arial"/>
              </a:rPr>
              <a:t>i</a:t>
            </a:r>
            <a:r>
              <a:rPr sz="1000" spc="0" dirty="0">
                <a:latin typeface="Arial"/>
                <a:cs typeface="Arial"/>
              </a:rPr>
              <a:t>ni</a:t>
            </a:r>
            <a:r>
              <a:rPr sz="1000" spc="45"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 </a:t>
            </a:r>
            <a:endParaRPr sz="1000">
              <a:latin typeface="Arial"/>
              <a:cs typeface="Arial"/>
            </a:endParaRPr>
          </a:p>
          <a:p>
            <a:pPr marL="209702" marR="161060" algn="just">
              <a:lnSpc>
                <a:spcPts val="1149"/>
              </a:lnSpc>
              <a:spcBef>
                <a:spcPts val="134"/>
              </a:spcBef>
            </a:pPr>
            <a:r>
              <a:rPr sz="1000" spc="0" dirty="0">
                <a:latin typeface="Arial"/>
                <a:cs typeface="Arial"/>
              </a:rPr>
              <a:t>d</a:t>
            </a:r>
            <a:r>
              <a:rPr sz="1000" spc="-4" dirty="0">
                <a:latin typeface="Arial"/>
                <a:cs typeface="Arial"/>
              </a:rPr>
              <a:t>ell’</a:t>
            </a:r>
            <a:r>
              <a:rPr sz="1000" spc="0" dirty="0">
                <a:latin typeface="Arial"/>
                <a:cs typeface="Arial"/>
              </a:rPr>
              <a:t>at</a:t>
            </a:r>
            <a:r>
              <a:rPr sz="1000" spc="-4" dirty="0">
                <a:latin typeface="Arial"/>
                <a:cs typeface="Arial"/>
              </a:rPr>
              <a:t>tivi</a:t>
            </a:r>
            <a:r>
              <a:rPr sz="1000" spc="0" dirty="0">
                <a:latin typeface="Arial"/>
                <a:cs typeface="Arial"/>
              </a:rPr>
              <a:t>tà</a:t>
            </a:r>
            <a:r>
              <a:rPr sz="1000" spc="-11" dirty="0">
                <a:latin typeface="Arial"/>
                <a:cs typeface="Arial"/>
              </a:rPr>
              <a:t> </a:t>
            </a:r>
            <a:r>
              <a:rPr sz="1000" spc="4" dirty="0">
                <a:latin typeface="Arial"/>
                <a:cs typeface="Arial"/>
              </a:rPr>
              <a:t>s</a:t>
            </a:r>
            <a:r>
              <a:rPr sz="1000" spc="0" dirty="0">
                <a:latin typeface="Arial"/>
                <a:cs typeface="Arial"/>
              </a:rPr>
              <a:t>tes</a:t>
            </a:r>
            <a:r>
              <a:rPr sz="1000" spc="4" dirty="0">
                <a:latin typeface="Arial"/>
                <a:cs typeface="Arial"/>
              </a:rPr>
              <a:t>s</a:t>
            </a:r>
            <a:r>
              <a:rPr sz="1000" spc="0" dirty="0">
                <a:latin typeface="Arial"/>
                <a:cs typeface="Arial"/>
              </a:rPr>
              <a:t>a</a:t>
            </a:r>
            <a:r>
              <a:rPr sz="1000" spc="-38" dirty="0">
                <a:latin typeface="Arial"/>
                <a:cs typeface="Arial"/>
              </a:rPr>
              <a:t> </a:t>
            </a:r>
            <a:r>
              <a:rPr sz="1000" spc="0" dirty="0">
                <a:latin typeface="Arial"/>
                <a:cs typeface="Arial"/>
              </a:rPr>
              <a:t>o</a:t>
            </a:r>
            <a:r>
              <a:rPr sz="1000" spc="-5" dirty="0">
                <a:latin typeface="Arial"/>
                <a:cs typeface="Arial"/>
              </a:rPr>
              <a:t> </a:t>
            </a:r>
            <a:r>
              <a:rPr sz="1000" spc="0" dirty="0">
                <a:latin typeface="Arial"/>
                <a:cs typeface="Arial"/>
              </a:rPr>
              <a:t>di</a:t>
            </a:r>
            <a:r>
              <a:rPr sz="1000" spc="-12"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c</a:t>
            </a:r>
            <a:r>
              <a:rPr sz="1000" spc="-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i</a:t>
            </a:r>
            <a:r>
              <a:rPr sz="1000" spc="-35" dirty="0">
                <a:latin typeface="Arial"/>
                <a:cs typeface="Arial"/>
              </a:rPr>
              <a:t> </a:t>
            </a:r>
            <a:r>
              <a:rPr sz="1000" spc="0" dirty="0">
                <a:latin typeface="Arial"/>
                <a:cs typeface="Arial"/>
              </a:rPr>
              <a:t>a</a:t>
            </a:r>
            <a:r>
              <a:rPr sz="1000" spc="19" dirty="0">
                <a:latin typeface="Arial"/>
                <a:cs typeface="Arial"/>
              </a:rPr>
              <a:t>m</a:t>
            </a:r>
            <a:r>
              <a:rPr sz="1000" spc="0" dirty="0">
                <a:latin typeface="Arial"/>
                <a:cs typeface="Arial"/>
              </a:rPr>
              <a:t>b</a:t>
            </a:r>
            <a:r>
              <a:rPr sz="1000" spc="-4" dirty="0">
                <a:latin typeface="Arial"/>
                <a:cs typeface="Arial"/>
              </a:rPr>
              <a:t>i</a:t>
            </a:r>
            <a:r>
              <a:rPr sz="1000" spc="0" dirty="0">
                <a:latin typeface="Arial"/>
                <a:cs typeface="Arial"/>
              </a:rPr>
              <a:t>ti</a:t>
            </a:r>
            <a:r>
              <a:rPr sz="1000" spc="-31"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e</a:t>
            </a:r>
            <a:r>
              <a:rPr sz="1000" spc="4" dirty="0">
                <a:latin typeface="Arial"/>
                <a:cs typeface="Arial"/>
              </a:rPr>
              <a:t>ss</a:t>
            </a:r>
            <a:r>
              <a:rPr sz="1000" spc="0" dirty="0">
                <a:latin typeface="Arial"/>
                <a:cs typeface="Arial"/>
              </a:rPr>
              <a:t>a.</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900"/>
              </a:lnSpc>
              <a:spcBef>
                <a:spcPts val="26"/>
              </a:spcBef>
            </a:pPr>
            <a:endParaRPr sz="900"/>
          </a:p>
          <a:p>
            <a:pPr marL="1024127">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37769" marR="161694" algn="just">
              <a:lnSpc>
                <a:spcPts val="1149"/>
              </a:lnSpc>
              <a:spcBef>
                <a:spcPts val="1137"/>
              </a:spcBef>
            </a:pPr>
            <a:r>
              <a:rPr sz="1000" spc="0" dirty="0">
                <a:latin typeface="Arial"/>
                <a:cs typeface="Arial"/>
              </a:rPr>
              <a:t>tecn</a:t>
            </a:r>
            <a:r>
              <a:rPr sz="1000" spc="-4" dirty="0">
                <a:latin typeface="Arial"/>
                <a:cs typeface="Arial"/>
              </a:rPr>
              <a:t>i</a:t>
            </a:r>
            <a:r>
              <a:rPr sz="1000" spc="4" dirty="0">
                <a:latin typeface="Arial"/>
                <a:cs typeface="Arial"/>
              </a:rPr>
              <a:t>c</a:t>
            </a:r>
            <a:r>
              <a:rPr sz="1000" spc="0" dirty="0">
                <a:latin typeface="Arial"/>
                <a:cs typeface="Arial"/>
              </a:rPr>
              <a:t>o</a:t>
            </a:r>
            <a:r>
              <a:rPr sz="1000" spc="25" dirty="0">
                <a:latin typeface="Arial"/>
                <a:cs typeface="Arial"/>
              </a:rPr>
              <a:t> </a:t>
            </a:r>
            <a:r>
              <a:rPr sz="1000" spc="0" dirty="0">
                <a:latin typeface="Arial"/>
                <a:cs typeface="Arial"/>
              </a:rPr>
              <a:t>a</a:t>
            </a:r>
            <a:r>
              <a:rPr sz="1000" spc="-4" dirty="0">
                <a:latin typeface="Arial"/>
                <a:cs typeface="Arial"/>
              </a:rPr>
              <a:t>bili</a:t>
            </a:r>
            <a:r>
              <a:rPr sz="1000" spc="0" dirty="0">
                <a:latin typeface="Arial"/>
                <a:cs typeface="Arial"/>
              </a:rPr>
              <a:t>ta</a:t>
            </a:r>
            <a:r>
              <a:rPr sz="1000" spc="-4" dirty="0">
                <a:latin typeface="Arial"/>
                <a:cs typeface="Arial"/>
              </a:rPr>
              <a:t>t</a:t>
            </a:r>
            <a:r>
              <a:rPr sz="1000" spc="0" dirty="0">
                <a:latin typeface="Arial"/>
                <a:cs typeface="Arial"/>
              </a:rPr>
              <a:t>o</a:t>
            </a:r>
            <a:r>
              <a:rPr sz="1000" spc="22" dirty="0">
                <a:latin typeface="Arial"/>
                <a:cs typeface="Arial"/>
              </a:rPr>
              <a:t> </a:t>
            </a:r>
            <a:r>
              <a:rPr sz="1000" spc="0" dirty="0">
                <a:latin typeface="Arial"/>
                <a:cs typeface="Arial"/>
              </a:rPr>
              <a:t>o</a:t>
            </a:r>
            <a:r>
              <a:rPr sz="1000" spc="51" dirty="0">
                <a:latin typeface="Arial"/>
                <a:cs typeface="Arial"/>
              </a:rPr>
              <a:t> </a:t>
            </a:r>
            <a:r>
              <a:rPr sz="1000" spc="0" dirty="0">
                <a:latin typeface="Arial"/>
                <a:cs typeface="Arial"/>
              </a:rPr>
              <a:t>pro</a:t>
            </a:r>
            <a:r>
              <a:rPr sz="1000" spc="9" dirty="0">
                <a:latin typeface="Arial"/>
                <a:cs typeface="Arial"/>
              </a:rPr>
              <a:t>f</a:t>
            </a:r>
            <a:r>
              <a:rPr sz="1000" spc="0" dirty="0">
                <a:latin typeface="Arial"/>
                <a:cs typeface="Arial"/>
              </a:rPr>
              <a:t>e</a:t>
            </a:r>
            <a:r>
              <a:rPr sz="1000" spc="-9" dirty="0">
                <a:latin typeface="Arial"/>
                <a:cs typeface="Arial"/>
              </a:rPr>
              <a:t>s</a:t>
            </a:r>
            <a:r>
              <a:rPr sz="1000" spc="4" dirty="0">
                <a:latin typeface="Arial"/>
                <a:cs typeface="Arial"/>
              </a:rPr>
              <a:t>s</a:t>
            </a:r>
            <a:r>
              <a:rPr sz="1000" spc="-4" dirty="0">
                <a:latin typeface="Arial"/>
                <a:cs typeface="Arial"/>
              </a:rPr>
              <a:t>i</a:t>
            </a:r>
            <a:r>
              <a:rPr sz="1000" spc="0" dirty="0">
                <a:latin typeface="Arial"/>
                <a:cs typeface="Arial"/>
              </a:rPr>
              <a:t>o</a:t>
            </a:r>
            <a:r>
              <a:rPr sz="1000" spc="-4" dirty="0">
                <a:latin typeface="Arial"/>
                <a:cs typeface="Arial"/>
              </a:rPr>
              <a:t>ni</a:t>
            </a:r>
            <a:r>
              <a:rPr sz="1000" spc="4" dirty="0">
                <a:latin typeface="Arial"/>
                <a:cs typeface="Arial"/>
              </a:rPr>
              <a:t>s</a:t>
            </a:r>
            <a:r>
              <a:rPr sz="1000" spc="0" dirty="0">
                <a:latin typeface="Arial"/>
                <a:cs typeface="Arial"/>
              </a:rPr>
              <a:t>ta 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2"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aricato</a:t>
            </a:r>
            <a:r>
              <a:rPr sz="1000" spc="13" dirty="0">
                <a:latin typeface="Arial"/>
                <a:cs typeface="Arial"/>
              </a:rPr>
              <a:t> </a:t>
            </a:r>
            <a:r>
              <a:rPr sz="1000" spc="0" dirty="0">
                <a:latin typeface="Arial"/>
                <a:cs typeface="Arial"/>
              </a:rPr>
              <a:t>dal</a:t>
            </a:r>
            <a:r>
              <a:rPr sz="1000" spc="41"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s</a:t>
            </a:r>
            <a:r>
              <a:rPr sz="1000" spc="0" dirty="0">
                <a:latin typeface="Arial"/>
                <a:cs typeface="Arial"/>
              </a:rPr>
              <a:t>p</a:t>
            </a:r>
            <a:r>
              <a:rPr sz="1000" spc="-4" dirty="0">
                <a:latin typeface="Arial"/>
                <a:cs typeface="Arial"/>
              </a:rPr>
              <a:t>o</a:t>
            </a:r>
            <a:r>
              <a:rPr sz="1000" spc="0" dirty="0">
                <a:latin typeface="Arial"/>
                <a:cs typeface="Arial"/>
              </a:rPr>
              <a:t>n</a:t>
            </a:r>
            <a:r>
              <a:rPr sz="1000" spc="4" dirty="0">
                <a:latin typeface="Arial"/>
                <a:cs typeface="Arial"/>
              </a:rPr>
              <a:t>s</a:t>
            </a:r>
            <a:r>
              <a:rPr sz="1000" spc="0" dirty="0">
                <a:latin typeface="Arial"/>
                <a:cs typeface="Arial"/>
              </a:rPr>
              <a:t>a</a:t>
            </a:r>
            <a:r>
              <a:rPr sz="1000" spc="-4" dirty="0">
                <a:latin typeface="Arial"/>
                <a:cs typeface="Arial"/>
              </a:rPr>
              <a:t>bil</a:t>
            </a:r>
            <a:r>
              <a:rPr sz="1000" spc="0" dirty="0">
                <a:latin typeface="Arial"/>
                <a:cs typeface="Arial"/>
              </a:rPr>
              <a:t>e </a:t>
            </a:r>
            <a:endParaRPr sz="1000">
              <a:latin typeface="Arial"/>
              <a:cs typeface="Arial"/>
            </a:endParaRPr>
          </a:p>
          <a:p>
            <a:pPr marL="137769" marR="161694" algn="just">
              <a:lnSpc>
                <a:spcPts val="1149"/>
              </a:lnSpc>
              <a:spcBef>
                <a:spcPts val="134"/>
              </a:spcBef>
            </a:pPr>
            <a:r>
              <a:rPr sz="1000" spc="0" dirty="0">
                <a:latin typeface="Arial"/>
                <a:cs typeface="Arial"/>
              </a:rPr>
              <a:t>d</a:t>
            </a:r>
            <a:r>
              <a:rPr sz="1000" spc="-4" dirty="0">
                <a:latin typeface="Arial"/>
                <a:cs typeface="Arial"/>
              </a:rPr>
              <a:t>el</a:t>
            </a:r>
            <a:r>
              <a:rPr sz="1000" spc="4" dirty="0">
                <a:latin typeface="Arial"/>
                <a:cs typeface="Arial"/>
              </a:rPr>
              <a:t>l</a:t>
            </a:r>
            <a:r>
              <a:rPr sz="1000" spc="-4" dirty="0">
                <a:latin typeface="Arial"/>
                <a:cs typeface="Arial"/>
              </a:rPr>
              <a:t>’</a:t>
            </a:r>
            <a:r>
              <a:rPr sz="1000" spc="0" dirty="0">
                <a:latin typeface="Arial"/>
                <a:cs typeface="Arial"/>
              </a:rPr>
              <a:t>at</a:t>
            </a:r>
            <a:r>
              <a:rPr sz="1000" spc="-4" dirty="0">
                <a:latin typeface="Arial"/>
                <a:cs typeface="Arial"/>
              </a:rPr>
              <a:t>t</a:t>
            </a:r>
            <a:r>
              <a:rPr sz="1000" spc="4" dirty="0">
                <a:latin typeface="Arial"/>
                <a:cs typeface="Arial"/>
              </a:rPr>
              <a:t>iv</a:t>
            </a:r>
            <a:r>
              <a:rPr sz="1000" spc="-4" dirty="0">
                <a:latin typeface="Arial"/>
                <a:cs typeface="Arial"/>
              </a:rPr>
              <a:t>i</a:t>
            </a:r>
            <a:r>
              <a:rPr sz="1000" spc="0" dirty="0">
                <a:latin typeface="Arial"/>
                <a:cs typeface="Arial"/>
              </a:rPr>
              <a:t>tà</a:t>
            </a:r>
            <a:r>
              <a:rPr sz="1000" spc="16"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l</a:t>
            </a:r>
            <a:r>
              <a:rPr sz="1000" spc="-4" dirty="0">
                <a:latin typeface="Arial"/>
                <a:cs typeface="Arial"/>
              </a:rPr>
              <a:t>l</a:t>
            </a:r>
            <a:r>
              <a:rPr sz="1000" spc="0" dirty="0">
                <a:latin typeface="Arial"/>
                <a:cs typeface="Arial"/>
              </a:rPr>
              <a:t>a</a:t>
            </a:r>
            <a:r>
              <a:rPr sz="1000" spc="37" dirty="0">
                <a:latin typeface="Arial"/>
                <a:cs typeface="Arial"/>
              </a:rPr>
              <a:t> </a:t>
            </a:r>
            <a:r>
              <a:rPr sz="1000" spc="0" dirty="0">
                <a:latin typeface="Arial"/>
                <a:cs typeface="Arial"/>
              </a:rPr>
              <a:t>proge</a:t>
            </a:r>
            <a:r>
              <a:rPr sz="1000" spc="-4" dirty="0">
                <a:latin typeface="Arial"/>
                <a:cs typeface="Arial"/>
              </a:rPr>
              <a:t>t</a:t>
            </a:r>
            <a:r>
              <a:rPr sz="1000" spc="0" dirty="0">
                <a:latin typeface="Arial"/>
                <a:cs typeface="Arial"/>
              </a:rPr>
              <a:t>t</a:t>
            </a:r>
            <a:r>
              <a:rPr sz="1000" spc="9" dirty="0">
                <a:latin typeface="Arial"/>
                <a:cs typeface="Arial"/>
              </a:rPr>
              <a:t>a</a:t>
            </a:r>
            <a:r>
              <a:rPr sz="1000" spc="-4"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 ai</a:t>
            </a:r>
            <a:r>
              <a:rPr sz="1000" spc="45" dirty="0">
                <a:latin typeface="Arial"/>
                <a:cs typeface="Arial"/>
              </a:rPr>
              <a:t> </a:t>
            </a:r>
            <a:r>
              <a:rPr sz="1000" spc="9" dirty="0">
                <a:latin typeface="Arial"/>
                <a:cs typeface="Arial"/>
              </a:rPr>
              <a:t>f</a:t>
            </a:r>
            <a:r>
              <a:rPr sz="1000" spc="-4" dirty="0">
                <a:latin typeface="Arial"/>
                <a:cs typeface="Arial"/>
              </a:rPr>
              <a:t>i</a:t>
            </a:r>
            <a:r>
              <a:rPr sz="1000" spc="0" dirty="0">
                <a:latin typeface="Arial"/>
                <a:cs typeface="Arial"/>
              </a:rPr>
              <a:t>ni</a:t>
            </a:r>
            <a:r>
              <a:rPr sz="1000" spc="40"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4" dirty="0">
                <a:latin typeface="Arial"/>
                <a:cs typeface="Arial"/>
              </a:rPr>
              <a:t> </a:t>
            </a:r>
            <a:r>
              <a:rPr sz="1000" spc="0" dirty="0">
                <a:latin typeface="Arial"/>
                <a:cs typeface="Arial"/>
              </a:rPr>
              <a:t>d</a:t>
            </a:r>
            <a:r>
              <a:rPr sz="1000" spc="4" dirty="0">
                <a:latin typeface="Arial"/>
                <a:cs typeface="Arial"/>
              </a:rPr>
              <a:t>el</a:t>
            </a:r>
            <a:r>
              <a:rPr sz="1000" spc="-4" dirty="0">
                <a:latin typeface="Arial"/>
                <a:cs typeface="Arial"/>
              </a:rPr>
              <a:t>l’</a:t>
            </a:r>
            <a:r>
              <a:rPr sz="1000" spc="0" dirty="0">
                <a:latin typeface="Arial"/>
                <a:cs typeface="Arial"/>
              </a:rPr>
              <a:t>at</a:t>
            </a:r>
            <a:r>
              <a:rPr sz="1000" spc="4" dirty="0">
                <a:latin typeface="Arial"/>
                <a:cs typeface="Arial"/>
              </a:rPr>
              <a:t>ti</a:t>
            </a:r>
            <a:r>
              <a:rPr sz="1000" spc="-4" dirty="0">
                <a:latin typeface="Arial"/>
                <a:cs typeface="Arial"/>
              </a:rPr>
              <a:t>vi</a:t>
            </a:r>
            <a:r>
              <a:rPr sz="1000" spc="0" dirty="0">
                <a:latin typeface="Arial"/>
                <a:cs typeface="Arial"/>
              </a:rPr>
              <a:t>tà</a:t>
            </a:r>
            <a:r>
              <a:rPr sz="1000" spc="16" dirty="0">
                <a:latin typeface="Arial"/>
                <a:cs typeface="Arial"/>
              </a:rPr>
              <a:t> </a:t>
            </a:r>
            <a:r>
              <a:rPr sz="1000" spc="4" dirty="0">
                <a:latin typeface="Arial"/>
                <a:cs typeface="Arial"/>
              </a:rPr>
              <a:t>s</a:t>
            </a:r>
            <a:r>
              <a:rPr sz="1000" spc="0" dirty="0">
                <a:latin typeface="Arial"/>
                <a:cs typeface="Arial"/>
              </a:rPr>
              <a:t>tes</a:t>
            </a:r>
            <a:r>
              <a:rPr sz="1000" spc="4" dirty="0">
                <a:latin typeface="Arial"/>
                <a:cs typeface="Arial"/>
              </a:rPr>
              <a:t>s</a:t>
            </a:r>
            <a:r>
              <a:rPr sz="1000" spc="0" dirty="0">
                <a:latin typeface="Arial"/>
                <a:cs typeface="Arial"/>
              </a:rPr>
              <a:t>a</a:t>
            </a:r>
            <a:r>
              <a:rPr sz="1000" spc="34" dirty="0">
                <a:latin typeface="Arial"/>
                <a:cs typeface="Arial"/>
              </a:rPr>
              <a:t> </a:t>
            </a:r>
            <a:r>
              <a:rPr sz="1000" spc="0" dirty="0">
                <a:latin typeface="Arial"/>
                <a:cs typeface="Arial"/>
              </a:rPr>
              <a:t>o</a:t>
            </a:r>
            <a:r>
              <a:rPr sz="1000" spc="52" dirty="0">
                <a:latin typeface="Arial"/>
                <a:cs typeface="Arial"/>
              </a:rPr>
              <a:t> </a:t>
            </a:r>
            <a:r>
              <a:rPr sz="1000" spc="0" dirty="0">
                <a:latin typeface="Arial"/>
                <a:cs typeface="Arial"/>
              </a:rPr>
              <a:t>di </a:t>
            </a:r>
            <a:endParaRPr sz="1000">
              <a:latin typeface="Arial"/>
              <a:cs typeface="Arial"/>
            </a:endParaRPr>
          </a:p>
          <a:p>
            <a:pPr marL="137769" marR="161694" algn="just">
              <a:lnSpc>
                <a:spcPts val="1149"/>
              </a:lnSpc>
              <a:spcBef>
                <a:spcPts val="134"/>
              </a:spcBef>
            </a:pP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c</a:t>
            </a:r>
            <a:r>
              <a:rPr sz="1000" spc="-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i</a:t>
            </a:r>
            <a:r>
              <a:rPr sz="1000" spc="-35" dirty="0">
                <a:latin typeface="Arial"/>
                <a:cs typeface="Arial"/>
              </a:rPr>
              <a:t> </a:t>
            </a:r>
            <a:r>
              <a:rPr sz="1000" spc="0" dirty="0">
                <a:latin typeface="Arial"/>
                <a:cs typeface="Arial"/>
              </a:rPr>
              <a:t>a</a:t>
            </a:r>
            <a:r>
              <a:rPr sz="1000" spc="19" dirty="0">
                <a:latin typeface="Arial"/>
                <a:cs typeface="Arial"/>
              </a:rPr>
              <a:t>m</a:t>
            </a:r>
            <a:r>
              <a:rPr sz="1000" spc="0" dirty="0">
                <a:latin typeface="Arial"/>
                <a:cs typeface="Arial"/>
              </a:rPr>
              <a:t>b</a:t>
            </a:r>
            <a:r>
              <a:rPr sz="1000" spc="-4" dirty="0">
                <a:latin typeface="Arial"/>
                <a:cs typeface="Arial"/>
              </a:rPr>
              <a:t>i</a:t>
            </a:r>
            <a:r>
              <a:rPr sz="1000" spc="0" dirty="0">
                <a:latin typeface="Arial"/>
                <a:cs typeface="Arial"/>
              </a:rPr>
              <a:t>ti</a:t>
            </a:r>
            <a:r>
              <a:rPr sz="1000" spc="-31"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e</a:t>
            </a:r>
            <a:r>
              <a:rPr sz="1000" spc="4" dirty="0">
                <a:latin typeface="Arial"/>
                <a:cs typeface="Arial"/>
              </a:rPr>
              <a:t>ss</a:t>
            </a:r>
            <a:r>
              <a:rPr sz="1000" spc="0" dirty="0">
                <a:latin typeface="Arial"/>
                <a:cs typeface="Arial"/>
              </a:rPr>
              <a:t>a.</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750"/>
              </a:lnSpc>
              <a:spcBef>
                <a:spcPts val="19"/>
              </a:spcBef>
            </a:pPr>
            <a:endParaRPr sz="750"/>
          </a:p>
          <a:p>
            <a:pPr marL="209702">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209702" marR="3105217">
              <a:lnSpc>
                <a:spcPts val="1178"/>
              </a:lnSpc>
              <a:spcBef>
                <a:spcPts val="1108"/>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2"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A</a:t>
            </a:r>
            <a:r>
              <a:rPr sz="1000" spc="4" dirty="0">
                <a:latin typeface="Arial"/>
                <a:cs typeface="Arial"/>
              </a:rPr>
              <a:t>c</a:t>
            </a:r>
            <a:r>
              <a:rPr sz="1000" spc="0" dirty="0">
                <a:latin typeface="Arial"/>
                <a:cs typeface="Arial"/>
              </a:rPr>
              <a:t>tor </a:t>
            </a:r>
            <a:endParaRPr sz="1000">
              <a:latin typeface="Arial"/>
              <a:cs typeface="Arial"/>
            </a:endParaRPr>
          </a:p>
          <a:p>
            <a:pPr marL="209702" marR="3105217">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209702" marR="3105217">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a:t>
            </a:r>
            <a:endParaRPr sz="1000">
              <a:latin typeface="Arial"/>
              <a:cs typeface="Arial"/>
            </a:endParaRPr>
          </a:p>
          <a:p>
            <a:pPr marL="209702">
              <a:lnSpc>
                <a:spcPct val="95825"/>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900"/>
              </a:lnSpc>
              <a:spcBef>
                <a:spcPts val="34"/>
              </a:spcBef>
            </a:pPr>
            <a:endParaRPr sz="900"/>
          </a:p>
          <a:p>
            <a:pPr marL="158800">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704">
              <a:lnSpc>
                <a:spcPct val="95825"/>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u</a:t>
            </a:r>
            <a:r>
              <a:rPr sz="1000" spc="-4" dirty="0">
                <a:latin typeface="Arial"/>
                <a:cs typeface="Arial"/>
              </a:rPr>
              <a:t>il</a:t>
            </a:r>
            <a:r>
              <a:rPr sz="1000" spc="0" dirty="0">
                <a:latin typeface="Arial"/>
                <a:cs typeface="Arial"/>
              </a:rPr>
              <a:t>d</a:t>
            </a:r>
            <a:r>
              <a:rPr sz="1000" spc="-4" dirty="0">
                <a:latin typeface="Arial"/>
                <a:cs typeface="Arial"/>
              </a:rPr>
              <a:t>i</a:t>
            </a:r>
            <a:r>
              <a:rPr sz="1000" spc="0" dirty="0">
                <a:latin typeface="Arial"/>
                <a:cs typeface="Arial"/>
              </a:rPr>
              <a:t>ng</a:t>
            </a:r>
            <a:endParaRPr sz="1000">
              <a:latin typeface="Arial"/>
              <a:cs typeface="Arial"/>
            </a:endParaRPr>
          </a:p>
          <a:p>
            <a:pPr marL="152704">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P</a:t>
            </a:r>
            <a:r>
              <a:rPr sz="1000" spc="4" dirty="0">
                <a:latin typeface="Arial"/>
                <a:cs typeface="Arial"/>
              </a:rPr>
              <a:t>r</a:t>
            </a:r>
            <a:r>
              <a:rPr sz="1000" spc="0" dirty="0">
                <a:latin typeface="Arial"/>
                <a:cs typeface="Arial"/>
              </a:rPr>
              <a:t>o</a:t>
            </a:r>
            <a:r>
              <a:rPr sz="1000" spc="-4" dirty="0">
                <a:latin typeface="Arial"/>
                <a:cs typeface="Arial"/>
              </a:rPr>
              <a:t>g</a:t>
            </a:r>
            <a:r>
              <a:rPr sz="1000" spc="0" dirty="0">
                <a:latin typeface="Arial"/>
                <a:cs typeface="Arial"/>
              </a:rPr>
              <a:t>et</a:t>
            </a:r>
            <a:r>
              <a:rPr sz="1000" spc="-4" dirty="0">
                <a:latin typeface="Arial"/>
                <a:cs typeface="Arial"/>
              </a:rPr>
              <a:t>ti</a:t>
            </a:r>
            <a:r>
              <a:rPr sz="1000" spc="4" dirty="0">
                <a:latin typeface="Arial"/>
                <a:cs typeface="Arial"/>
              </a:rPr>
              <a:t>s</a:t>
            </a:r>
            <a:r>
              <a:rPr sz="1000" spc="0" dirty="0">
                <a:latin typeface="Arial"/>
                <a:cs typeface="Arial"/>
              </a:rPr>
              <a:t>ta</a:t>
            </a:r>
            <a:r>
              <a:rPr sz="1000" spc="-47"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52704">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a:t>
            </a:r>
            <a:r>
              <a:rPr sz="1000" spc="-4" dirty="0">
                <a:latin typeface="Arial"/>
                <a:cs typeface="Arial"/>
              </a:rPr>
              <a:t>P</a:t>
            </a:r>
            <a:r>
              <a:rPr sz="1000" spc="0" dirty="0">
                <a:latin typeface="Arial"/>
                <a:cs typeface="Arial"/>
              </a:rPr>
              <a:t>IN</a:t>
            </a:r>
            <a:endParaRPr sz="1000">
              <a:latin typeface="Arial"/>
              <a:cs typeface="Arial"/>
            </a:endParaRPr>
          </a:p>
          <a:p>
            <a:pPr marL="152704">
              <a:lnSpc>
                <a:spcPct val="95825"/>
              </a:lnSpc>
              <a:spcBef>
                <a:spcPts val="130"/>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14" dirty="0">
                <a:latin typeface="Arial"/>
                <a:cs typeface="Arial"/>
              </a:rPr>
              <a:t>T</a:t>
            </a:r>
            <a:r>
              <a:rPr sz="1000" spc="0" dirty="0">
                <a:latin typeface="Arial"/>
                <a:cs typeface="Arial"/>
              </a:rPr>
              <a:t>e</a:t>
            </a:r>
            <a:r>
              <a:rPr sz="1000" spc="4" dirty="0">
                <a:latin typeface="Arial"/>
                <a:cs typeface="Arial"/>
              </a:rPr>
              <a:t>x</a:t>
            </a:r>
            <a:r>
              <a:rPr sz="1000" spc="0" dirty="0">
                <a:latin typeface="Arial"/>
                <a:cs typeface="Arial"/>
              </a:rPr>
              <a:t>t</a:t>
            </a:r>
            <a:endParaRPr sz="1000">
              <a:latin typeface="Arial"/>
              <a:cs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3" name="object 13"/>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4" name="object 14"/>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5" name="object 15"/>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16" name="object 16"/>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7" name="object 17"/>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1" name="object 11"/>
          <p:cNvSpPr/>
          <p:nvPr/>
        </p:nvSpPr>
        <p:spPr>
          <a:xfrm>
            <a:off x="8532495" y="1302893"/>
            <a:ext cx="6532753" cy="3143757"/>
          </a:xfrm>
          <a:prstGeom prst="rect">
            <a:avLst/>
          </a:prstGeom>
          <a:blipFill>
            <a:blip r:embed="rId3" cstate="print"/>
            <a:stretch>
              <a:fillRect/>
            </a:stretch>
          </a:blipFill>
        </p:spPr>
        <p:txBody>
          <a:bodyPr wrap="square" lIns="0" tIns="0" rIns="0" bIns="0" rtlCol="0">
            <a:noAutofit/>
          </a:bodyPr>
          <a:lstStyle/>
          <a:p>
            <a:endParaRPr/>
          </a:p>
        </p:txBody>
      </p:sp>
      <p:sp>
        <p:nvSpPr>
          <p:cNvPr id="10" name="object 10"/>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9" name="object 9"/>
          <p:cNvSpPr txBox="1"/>
          <p:nvPr/>
        </p:nvSpPr>
        <p:spPr>
          <a:xfrm>
            <a:off x="3828415" y="108132"/>
            <a:ext cx="682167"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Piano</a:t>
            </a:r>
            <a:endParaRPr sz="1800">
              <a:latin typeface="Arial"/>
              <a:cs typeface="Arial"/>
            </a:endParaRPr>
          </a:p>
        </p:txBody>
      </p:sp>
      <p:sp>
        <p:nvSpPr>
          <p:cNvPr id="8" name="object 8"/>
          <p:cNvSpPr txBox="1"/>
          <p:nvPr/>
        </p:nvSpPr>
        <p:spPr>
          <a:xfrm>
            <a:off x="11467846" y="114489"/>
            <a:ext cx="2249525" cy="268111"/>
          </a:xfrm>
          <a:prstGeom prst="rect">
            <a:avLst/>
          </a:prstGeom>
        </p:spPr>
        <p:txBody>
          <a:bodyPr wrap="square" lIns="0" tIns="0" rIns="0" bIns="0" rtlCol="0">
            <a:noAutofit/>
          </a:bodyPr>
          <a:lstStyle/>
          <a:p>
            <a:pPr marL="12700">
              <a:lnSpc>
                <a:spcPts val="2045"/>
              </a:lnSpc>
              <a:spcBef>
                <a:spcPts val="102"/>
              </a:spcBef>
            </a:pPr>
            <a:r>
              <a:rPr sz="2700" b="1" spc="0" baseline="1610" dirty="0">
                <a:latin typeface="Arial"/>
                <a:cs typeface="Arial"/>
              </a:rPr>
              <a:t>S</a:t>
            </a:r>
            <a:r>
              <a:rPr sz="2700" b="1" spc="-4" baseline="1610" dirty="0">
                <a:latin typeface="Arial"/>
                <a:cs typeface="Arial"/>
              </a:rPr>
              <a:t>C</a:t>
            </a:r>
            <a:r>
              <a:rPr sz="2700" b="1" spc="0" baseline="1610" dirty="0">
                <a:latin typeface="Arial"/>
                <a:cs typeface="Arial"/>
              </a:rPr>
              <a:t>H</a:t>
            </a:r>
            <a:r>
              <a:rPr sz="2700" b="1" spc="-4" baseline="1610" dirty="0">
                <a:latin typeface="Arial"/>
                <a:cs typeface="Arial"/>
              </a:rPr>
              <a:t>E</a:t>
            </a:r>
            <a:r>
              <a:rPr sz="2700" b="1" spc="29" baseline="1610" dirty="0">
                <a:latin typeface="Arial"/>
                <a:cs typeface="Arial"/>
              </a:rPr>
              <a:t>D</a:t>
            </a:r>
            <a:r>
              <a:rPr sz="2700" b="1" spc="0" baseline="1610" dirty="0">
                <a:latin typeface="Arial"/>
                <a:cs typeface="Arial"/>
              </a:rPr>
              <a:t>A</a:t>
            </a:r>
            <a:r>
              <a:rPr sz="2700" b="1" spc="179" baseline="1610" dirty="0">
                <a:latin typeface="Arial"/>
                <a:cs typeface="Arial"/>
              </a:rPr>
              <a:t> </a:t>
            </a:r>
            <a:r>
              <a:rPr sz="2700" b="1" spc="4" baseline="1610" dirty="0">
                <a:latin typeface="Arial"/>
                <a:cs typeface="Arial"/>
              </a:rPr>
              <a:t>n</a:t>
            </a:r>
            <a:r>
              <a:rPr sz="2700" b="1" spc="0" baseline="1517" dirty="0">
                <a:latin typeface="Calibri"/>
                <a:cs typeface="Calibri"/>
              </a:rPr>
              <a:t>°</a:t>
            </a:r>
            <a:r>
              <a:rPr sz="2700" b="1" spc="381" baseline="1517" dirty="0">
                <a:latin typeface="Calibri"/>
                <a:cs typeface="Calibri"/>
              </a:rPr>
              <a:t> </a:t>
            </a:r>
            <a:r>
              <a:rPr sz="2700" b="1" spc="14" baseline="1610" dirty="0">
                <a:latin typeface="Arial"/>
                <a:cs typeface="Arial"/>
              </a:rPr>
              <a:t>G</a:t>
            </a:r>
            <a:r>
              <a:rPr sz="2700" b="1" spc="4" baseline="1610" dirty="0">
                <a:latin typeface="Arial"/>
                <a:cs typeface="Arial"/>
              </a:rPr>
              <a:t>.</a:t>
            </a:r>
            <a:r>
              <a:rPr sz="2700" b="1" spc="-4" baseline="1610" dirty="0">
                <a:latin typeface="Arial"/>
                <a:cs typeface="Arial"/>
              </a:rPr>
              <a:t>1</a:t>
            </a:r>
            <a:r>
              <a:rPr sz="2700" b="1" spc="4" baseline="1610" dirty="0">
                <a:latin typeface="Arial"/>
                <a:cs typeface="Arial"/>
              </a:rPr>
              <a:t>.</a:t>
            </a:r>
            <a:r>
              <a:rPr sz="2700" b="1" spc="-4" baseline="1610" dirty="0">
                <a:latin typeface="Arial"/>
                <a:cs typeface="Arial"/>
              </a:rPr>
              <a:t>7_</a:t>
            </a:r>
            <a:r>
              <a:rPr sz="2700" b="1" spc="0" baseline="1610" dirty="0">
                <a:latin typeface="Arial"/>
                <a:cs typeface="Arial"/>
              </a:rPr>
              <a:t>1</a:t>
            </a:r>
            <a:endParaRPr sz="18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100"/>
              </a:lnSpc>
              <a:spcBef>
                <a:spcPts val="48"/>
              </a:spcBef>
            </a:pPr>
            <a:endParaRPr sz="1100"/>
          </a:p>
          <a:p>
            <a:pPr marL="963472">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49351">
              <a:lnSpc>
                <a:spcPct val="95825"/>
              </a:lnSpc>
              <a:spcBef>
                <a:spcPts val="1062"/>
              </a:spcBef>
            </a:pPr>
            <a:r>
              <a:rPr sz="1000" spc="0" dirty="0">
                <a:latin typeface="Arial"/>
                <a:cs typeface="Arial"/>
              </a:rPr>
              <a:t>[</a:t>
            </a:r>
            <a:r>
              <a:rPr sz="1000" spc="4" dirty="0">
                <a:latin typeface="Arial"/>
                <a:cs typeface="Arial"/>
              </a:rPr>
              <a:t>G</a:t>
            </a:r>
            <a:r>
              <a:rPr sz="1000" spc="0" dirty="0">
                <a:latin typeface="Arial"/>
                <a:cs typeface="Arial"/>
              </a:rPr>
              <a:t>.1.7.1]</a:t>
            </a:r>
            <a:r>
              <a:rPr sz="1000" spc="-53"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a:t>
            </a:r>
            <a:r>
              <a:rPr sz="1000" spc="14"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a:t>
            </a:r>
            <a:r>
              <a:rPr sz="1000" spc="-59"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p</a:t>
            </a:r>
            <a:r>
              <a:rPr sz="1000" spc="-4" dirty="0">
                <a:latin typeface="Arial"/>
                <a:cs typeface="Arial"/>
              </a:rPr>
              <a:t>e</a:t>
            </a:r>
            <a:r>
              <a:rPr sz="1000" spc="4" dirty="0">
                <a:latin typeface="Arial"/>
                <a:cs typeface="Arial"/>
              </a:rPr>
              <a:t>s</a:t>
            </a:r>
            <a:r>
              <a:rPr sz="1000" spc="0" dirty="0">
                <a:latin typeface="Arial"/>
                <a:cs typeface="Arial"/>
              </a:rPr>
              <a:t>ta</a:t>
            </a:r>
            <a:r>
              <a:rPr sz="1000" spc="-4" dirty="0">
                <a:latin typeface="Arial"/>
                <a:cs typeface="Arial"/>
              </a:rPr>
              <a:t>bil</a:t>
            </a:r>
            <a:r>
              <a:rPr sz="1000" spc="0" dirty="0">
                <a:latin typeface="Arial"/>
                <a:cs typeface="Arial"/>
              </a:rPr>
              <a:t>e</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0372"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0372">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950"/>
              </a:lnSpc>
              <a:spcBef>
                <a:spcPts val="46"/>
              </a:spcBef>
            </a:pPr>
            <a:endParaRPr sz="950"/>
          </a:p>
          <a:p>
            <a:pPr marL="1045159">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58800">
              <a:lnSpc>
                <a:spcPct val="95825"/>
              </a:lnSpc>
              <a:spcBef>
                <a:spcPts val="1137"/>
              </a:spcBef>
            </a:pP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a:t>
            </a:r>
            <a:r>
              <a:rPr sz="1000" spc="14"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a:t>
            </a:r>
            <a:r>
              <a:rPr sz="1000" spc="-44"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p</a:t>
            </a:r>
            <a:r>
              <a:rPr sz="1000" spc="-4" dirty="0">
                <a:latin typeface="Arial"/>
                <a:cs typeface="Arial"/>
              </a:rPr>
              <a:t>e</a:t>
            </a:r>
            <a:r>
              <a:rPr sz="1000" spc="4" dirty="0">
                <a:latin typeface="Arial"/>
                <a:cs typeface="Arial"/>
              </a:rPr>
              <a:t>s</a:t>
            </a:r>
            <a:r>
              <a:rPr sz="1000" spc="0" dirty="0">
                <a:latin typeface="Arial"/>
                <a:cs typeface="Arial"/>
              </a:rPr>
              <a:t>ta</a:t>
            </a:r>
            <a:r>
              <a:rPr sz="1000" spc="-4" dirty="0">
                <a:latin typeface="Arial"/>
                <a:cs typeface="Arial"/>
              </a:rPr>
              <a:t>bil</a:t>
            </a:r>
            <a:r>
              <a:rPr sz="1000" spc="0" dirty="0">
                <a:latin typeface="Arial"/>
                <a:cs typeface="Arial"/>
              </a:rPr>
              <a:t>e</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1000"/>
              </a:lnSpc>
              <a:spcBef>
                <a:spcPts val="30"/>
              </a:spcBef>
            </a:pPr>
            <a:endParaRPr sz="1000"/>
          </a:p>
          <a:p>
            <a:pPr marL="179527">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79527" marR="3417296">
              <a:lnSpc>
                <a:spcPts val="1178"/>
              </a:lnSpc>
              <a:spcBef>
                <a:spcPts val="1108"/>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2"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79527" marR="3417296">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a:t>
            </a:r>
            <a:r>
              <a:rPr sz="1000" spc="0" dirty="0">
                <a:latin typeface="Arial"/>
                <a:cs typeface="Arial"/>
              </a:rPr>
              <a:t>l </a:t>
            </a:r>
            <a:endParaRPr sz="1000">
              <a:latin typeface="Arial"/>
              <a:cs typeface="Arial"/>
            </a:endParaRPr>
          </a:p>
          <a:p>
            <a:pPr marL="179527" marR="3417296">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79527" marR="3417296">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1100"/>
              </a:lnSpc>
              <a:spcBef>
                <a:spcPts val="78"/>
              </a:spcBef>
            </a:pPr>
            <a:endParaRPr sz="1100"/>
          </a:p>
          <a:p>
            <a:pPr marL="165201">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8800">
              <a:lnSpc>
                <a:spcPct val="95825"/>
              </a:lnSpc>
              <a:spcBef>
                <a:spcPts val="864"/>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2"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u</a:t>
            </a:r>
            <a:r>
              <a:rPr sz="1000" spc="-4" dirty="0">
                <a:latin typeface="Arial"/>
                <a:cs typeface="Arial"/>
              </a:rPr>
              <a:t>il</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gS</a:t>
            </a:r>
            <a:r>
              <a:rPr sz="1000" spc="0" dirty="0">
                <a:latin typeface="Arial"/>
                <a:cs typeface="Arial"/>
              </a:rPr>
              <a:t>torey</a:t>
            </a:r>
            <a:endParaRPr sz="1000">
              <a:latin typeface="Arial"/>
              <a:cs typeface="Arial"/>
            </a:endParaRPr>
          </a:p>
          <a:p>
            <a:pPr marL="158800">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Pi</a:t>
            </a:r>
            <a:r>
              <a:rPr sz="1000" spc="0" dirty="0">
                <a:latin typeface="Arial"/>
                <a:cs typeface="Arial"/>
              </a:rPr>
              <a:t>a</a:t>
            </a:r>
            <a:r>
              <a:rPr sz="1000" spc="-4" dirty="0">
                <a:latin typeface="Arial"/>
                <a:cs typeface="Arial"/>
              </a:rPr>
              <a:t>n</a:t>
            </a:r>
            <a:r>
              <a:rPr sz="1000" spc="0" dirty="0">
                <a:latin typeface="Arial"/>
                <a:cs typeface="Arial"/>
              </a:rPr>
              <a:t>o</a:t>
            </a:r>
            <a:endParaRPr sz="1000">
              <a:latin typeface="Arial"/>
              <a:cs typeface="Arial"/>
            </a:endParaRPr>
          </a:p>
          <a:p>
            <a:pPr marL="158800">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F_Ge</a:t>
            </a:r>
            <a:r>
              <a:rPr sz="1000" spc="-4" dirty="0">
                <a:latin typeface="Arial"/>
                <a:cs typeface="Arial"/>
              </a:rPr>
              <a:t>o</a:t>
            </a:r>
            <a:r>
              <a:rPr sz="1000" spc="19" dirty="0">
                <a:latin typeface="Arial"/>
                <a:cs typeface="Arial"/>
              </a:rPr>
              <a:t>m</a:t>
            </a:r>
            <a:r>
              <a:rPr sz="1000" spc="0" dirty="0">
                <a:latin typeface="Arial"/>
                <a:cs typeface="Arial"/>
              </a:rPr>
              <a:t>etr</a:t>
            </a:r>
            <a:r>
              <a:rPr sz="1000" spc="-4" dirty="0">
                <a:latin typeface="Arial"/>
                <a:cs typeface="Arial"/>
              </a:rPr>
              <a:t>i</a:t>
            </a:r>
            <a:r>
              <a:rPr sz="1000" spc="0" dirty="0">
                <a:latin typeface="Arial"/>
                <a:cs typeface="Arial"/>
              </a:rPr>
              <a:t>a</a:t>
            </a:r>
            <a:endParaRPr sz="1000">
              <a:latin typeface="Arial"/>
              <a:cs typeface="Arial"/>
            </a:endParaRPr>
          </a:p>
          <a:p>
            <a:pPr marL="158800">
              <a:lnSpc>
                <a:spcPct val="95825"/>
              </a:lnSpc>
              <a:spcBef>
                <a:spcPts val="130"/>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bject 32"/>
          <p:cNvSpPr txBox="1"/>
          <p:nvPr/>
        </p:nvSpPr>
        <p:spPr>
          <a:xfrm>
            <a:off x="8669528" y="1501775"/>
            <a:ext cx="6269717" cy="2977641"/>
          </a:xfrm>
          <a:prstGeom prst="rect">
            <a:avLst/>
          </a:prstGeom>
        </p:spPr>
        <p:txBody>
          <a:bodyPr wrap="square" lIns="0" tIns="0" rIns="0" bIns="0" rtlCol="0">
            <a:noAutofit/>
          </a:bodyPr>
          <a:lstStyle/>
          <a:p>
            <a:pPr marR="10952">
              <a:lnSpc>
                <a:spcPts val="1000"/>
              </a:lnSpc>
            </a:pPr>
            <a:endParaRPr sz="1000"/>
          </a:p>
          <a:p>
            <a:pPr marR="689501" algn="r">
              <a:lnSpc>
                <a:spcPct val="95825"/>
              </a:lnSpc>
              <a:spcBef>
                <a:spcPts val="11076"/>
              </a:spcBef>
            </a:pPr>
            <a:r>
              <a:rPr sz="500" spc="-4" dirty="0">
                <a:latin typeface="Arial"/>
                <a:cs typeface="Arial"/>
              </a:rPr>
              <a:t>C</a:t>
            </a:r>
            <a:r>
              <a:rPr sz="500" spc="4" dirty="0">
                <a:latin typeface="Arial"/>
                <a:cs typeface="Arial"/>
              </a:rPr>
              <a:t>O</a:t>
            </a:r>
            <a:r>
              <a:rPr sz="500" spc="0" dirty="0">
                <a:latin typeface="Arial"/>
                <a:cs typeface="Arial"/>
              </a:rPr>
              <a:t>MPA</a:t>
            </a:r>
            <a:r>
              <a:rPr sz="500" spc="-4" dirty="0">
                <a:latin typeface="Arial"/>
                <a:cs typeface="Arial"/>
              </a:rPr>
              <a:t>R</a:t>
            </a:r>
            <a:r>
              <a:rPr sz="500" spc="4" dirty="0">
                <a:latin typeface="Arial"/>
                <a:cs typeface="Arial"/>
              </a:rPr>
              <a:t>TI</a:t>
            </a:r>
            <a:r>
              <a:rPr sz="500" spc="0" dirty="0">
                <a:latin typeface="Arial"/>
                <a:cs typeface="Arial"/>
              </a:rPr>
              <a:t>ME</a:t>
            </a:r>
            <a:r>
              <a:rPr sz="500" spc="-4" dirty="0">
                <a:latin typeface="Arial"/>
                <a:cs typeface="Arial"/>
              </a:rPr>
              <a:t>N</a:t>
            </a:r>
            <a:r>
              <a:rPr sz="500" spc="-9" dirty="0">
                <a:latin typeface="Arial"/>
                <a:cs typeface="Arial"/>
              </a:rPr>
              <a:t>T</a:t>
            </a:r>
            <a:r>
              <a:rPr sz="500" spc="0" dirty="0">
                <a:latin typeface="Arial"/>
                <a:cs typeface="Arial"/>
              </a:rPr>
              <a:t>O</a:t>
            </a:r>
            <a:r>
              <a:rPr sz="500" spc="-38" dirty="0">
                <a:latin typeface="Arial"/>
                <a:cs typeface="Arial"/>
              </a:rPr>
              <a:t> </a:t>
            </a:r>
            <a:r>
              <a:rPr sz="500" spc="0" dirty="0">
                <a:latin typeface="Arial"/>
                <a:cs typeface="Arial"/>
              </a:rPr>
              <a:t>M</a:t>
            </a:r>
            <a:r>
              <a:rPr sz="500" spc="-4" dirty="0">
                <a:latin typeface="Arial"/>
                <a:cs typeface="Arial"/>
              </a:rPr>
              <a:t>UL</a:t>
            </a:r>
            <a:r>
              <a:rPr sz="500" spc="4" dirty="0">
                <a:latin typeface="Arial"/>
                <a:cs typeface="Arial"/>
              </a:rPr>
              <a:t>TI</a:t>
            </a:r>
            <a:r>
              <a:rPr sz="500" spc="0" dirty="0">
                <a:latin typeface="Arial"/>
                <a:cs typeface="Arial"/>
              </a:rPr>
              <a:t>P</a:t>
            </a:r>
            <a:r>
              <a:rPr sz="500" spc="4" dirty="0">
                <a:latin typeface="Arial"/>
                <a:cs typeface="Arial"/>
              </a:rPr>
              <a:t>I</a:t>
            </a:r>
            <a:r>
              <a:rPr sz="500" spc="0" dirty="0">
                <a:latin typeface="Arial"/>
                <a:cs typeface="Arial"/>
              </a:rPr>
              <a:t>A</a:t>
            </a:r>
            <a:r>
              <a:rPr sz="500" spc="-4" dirty="0">
                <a:latin typeface="Arial"/>
                <a:cs typeface="Arial"/>
              </a:rPr>
              <a:t>N</a:t>
            </a:r>
            <a:r>
              <a:rPr sz="500" spc="0" dirty="0">
                <a:latin typeface="Arial"/>
                <a:cs typeface="Arial"/>
              </a:rPr>
              <a:t>O</a:t>
            </a:r>
            <a:endParaRPr sz="500">
              <a:latin typeface="Arial"/>
              <a:cs typeface="Arial"/>
            </a:endParaRPr>
          </a:p>
          <a:p>
            <a:pPr marL="4608830">
              <a:lnSpc>
                <a:spcPts val="574"/>
              </a:lnSpc>
              <a:spcBef>
                <a:spcPts val="879"/>
              </a:spcBef>
            </a:pPr>
            <a:r>
              <a:rPr sz="500" spc="0" dirty="0">
                <a:latin typeface="Arial"/>
                <a:cs typeface="Arial"/>
              </a:rPr>
              <a:t>P</a:t>
            </a:r>
            <a:r>
              <a:rPr sz="500" spc="4" dirty="0">
                <a:latin typeface="Arial"/>
                <a:cs typeface="Arial"/>
              </a:rPr>
              <a:t>I</a:t>
            </a:r>
            <a:r>
              <a:rPr sz="500" spc="0" dirty="0">
                <a:latin typeface="Arial"/>
                <a:cs typeface="Arial"/>
              </a:rPr>
              <a:t>A</a:t>
            </a:r>
            <a:r>
              <a:rPr sz="500" spc="-4" dirty="0">
                <a:latin typeface="Arial"/>
                <a:cs typeface="Arial"/>
              </a:rPr>
              <a:t>N</a:t>
            </a:r>
            <a:r>
              <a:rPr sz="500" spc="0" dirty="0">
                <a:latin typeface="Arial"/>
                <a:cs typeface="Arial"/>
              </a:rPr>
              <a:t>O </a:t>
            </a:r>
            <a:r>
              <a:rPr sz="500" spc="-4" dirty="0">
                <a:latin typeface="Arial"/>
                <a:cs typeface="Arial"/>
              </a:rPr>
              <a:t>C</a:t>
            </a:r>
            <a:r>
              <a:rPr sz="500" spc="4" dirty="0">
                <a:latin typeface="Arial"/>
                <a:cs typeface="Arial"/>
              </a:rPr>
              <a:t>O</a:t>
            </a:r>
            <a:r>
              <a:rPr sz="500" spc="-4" dirty="0">
                <a:latin typeface="Arial"/>
                <a:cs typeface="Arial"/>
              </a:rPr>
              <a:t>N</a:t>
            </a:r>
            <a:r>
              <a:rPr sz="500" spc="0" dirty="0">
                <a:latin typeface="Arial"/>
                <a:cs typeface="Arial"/>
              </a:rPr>
              <a:t>S</a:t>
            </a:r>
            <a:r>
              <a:rPr sz="500" spc="4" dirty="0">
                <a:latin typeface="Arial"/>
                <a:cs typeface="Arial"/>
              </a:rPr>
              <a:t>I</a:t>
            </a:r>
            <a:r>
              <a:rPr sz="500" spc="-4" dirty="0">
                <a:latin typeface="Arial"/>
                <a:cs typeface="Arial"/>
              </a:rPr>
              <a:t>D</a:t>
            </a:r>
            <a:r>
              <a:rPr sz="500" spc="0" dirty="0">
                <a:latin typeface="Arial"/>
                <a:cs typeface="Arial"/>
              </a:rPr>
              <a:t>E</a:t>
            </a:r>
            <a:r>
              <a:rPr sz="500" spc="-4" dirty="0">
                <a:latin typeface="Arial"/>
                <a:cs typeface="Arial"/>
              </a:rPr>
              <a:t>R</a:t>
            </a:r>
            <a:r>
              <a:rPr sz="500" spc="0" dirty="0">
                <a:latin typeface="Arial"/>
                <a:cs typeface="Arial"/>
              </a:rPr>
              <a:t>A</a:t>
            </a:r>
            <a:r>
              <a:rPr sz="500" spc="4" dirty="0">
                <a:latin typeface="Arial"/>
                <a:cs typeface="Arial"/>
              </a:rPr>
              <a:t>T</a:t>
            </a:r>
            <a:r>
              <a:rPr sz="500" spc="0" dirty="0">
                <a:latin typeface="Arial"/>
                <a:cs typeface="Arial"/>
              </a:rPr>
              <a:t>O</a:t>
            </a:r>
            <a:r>
              <a:rPr sz="500" spc="-20" dirty="0">
                <a:latin typeface="Arial"/>
                <a:cs typeface="Arial"/>
              </a:rPr>
              <a:t> </a:t>
            </a:r>
            <a:r>
              <a:rPr sz="500" spc="0" dirty="0">
                <a:latin typeface="Arial"/>
                <a:cs typeface="Arial"/>
              </a:rPr>
              <a:t>PER </a:t>
            </a:r>
            <a:r>
              <a:rPr sz="500" spc="4" dirty="0">
                <a:latin typeface="Arial"/>
                <a:cs typeface="Arial"/>
              </a:rPr>
              <a:t>I</a:t>
            </a:r>
            <a:r>
              <a:rPr sz="500" spc="0" dirty="0">
                <a:latin typeface="Arial"/>
                <a:cs typeface="Arial"/>
              </a:rPr>
              <a:t>L</a:t>
            </a:r>
            <a:r>
              <a:rPr sz="500" spc="-8" dirty="0">
                <a:latin typeface="Arial"/>
                <a:cs typeface="Arial"/>
              </a:rPr>
              <a:t> </a:t>
            </a:r>
            <a:r>
              <a:rPr sz="500" spc="-4" dirty="0">
                <a:latin typeface="Arial"/>
                <a:cs typeface="Arial"/>
              </a:rPr>
              <a:t>C</a:t>
            </a:r>
            <a:r>
              <a:rPr sz="500" spc="0" dirty="0">
                <a:latin typeface="Arial"/>
                <a:cs typeface="Arial"/>
              </a:rPr>
              <a:t>A</a:t>
            </a:r>
            <a:r>
              <a:rPr sz="500" spc="-4" dirty="0">
                <a:latin typeface="Arial"/>
                <a:cs typeface="Arial"/>
              </a:rPr>
              <a:t>LC</a:t>
            </a:r>
            <a:r>
              <a:rPr sz="500" spc="4" dirty="0">
                <a:latin typeface="Arial"/>
                <a:cs typeface="Arial"/>
              </a:rPr>
              <a:t>O</a:t>
            </a:r>
            <a:r>
              <a:rPr sz="500" spc="-4" dirty="0">
                <a:latin typeface="Arial"/>
                <a:cs typeface="Arial"/>
              </a:rPr>
              <a:t>L</a:t>
            </a:r>
            <a:r>
              <a:rPr sz="500" spc="0" dirty="0">
                <a:latin typeface="Arial"/>
                <a:cs typeface="Arial"/>
              </a:rPr>
              <a:t>O</a:t>
            </a:r>
            <a:r>
              <a:rPr sz="500" spc="-4" dirty="0">
                <a:latin typeface="Arial"/>
                <a:cs typeface="Arial"/>
              </a:rPr>
              <a:t> D</a:t>
            </a:r>
            <a:r>
              <a:rPr sz="500" spc="0" dirty="0">
                <a:latin typeface="Arial"/>
                <a:cs typeface="Arial"/>
              </a:rPr>
              <a:t>EL</a:t>
            </a:r>
            <a:r>
              <a:rPr sz="500" spc="-9" dirty="0">
                <a:latin typeface="Arial"/>
                <a:cs typeface="Arial"/>
              </a:rPr>
              <a:t> </a:t>
            </a:r>
            <a:r>
              <a:rPr sz="500" spc="0" dirty="0">
                <a:latin typeface="Arial"/>
                <a:cs typeface="Arial"/>
              </a:rPr>
              <a:t>PA</a:t>
            </a:r>
            <a:r>
              <a:rPr sz="500" spc="-4" dirty="0">
                <a:latin typeface="Arial"/>
                <a:cs typeface="Arial"/>
              </a:rPr>
              <a:t>R</a:t>
            </a:r>
            <a:r>
              <a:rPr sz="500" spc="0" dirty="0">
                <a:latin typeface="Arial"/>
                <a:cs typeface="Arial"/>
              </a:rPr>
              <a:t>AM </a:t>
            </a:r>
            <a:endParaRPr sz="500">
              <a:latin typeface="Arial"/>
              <a:cs typeface="Arial"/>
            </a:endParaRPr>
          </a:p>
          <a:p>
            <a:pPr marL="4608830">
              <a:lnSpc>
                <a:spcPts val="574"/>
              </a:lnSpc>
              <a:spcBef>
                <a:spcPts val="848"/>
              </a:spcBef>
            </a:pPr>
            <a:r>
              <a:rPr sz="500" spc="-4" dirty="0">
                <a:latin typeface="Arial"/>
                <a:cs typeface="Arial"/>
              </a:rPr>
              <a:t>LU</a:t>
            </a:r>
            <a:r>
              <a:rPr sz="500" spc="4" dirty="0">
                <a:latin typeface="Arial"/>
                <a:cs typeface="Arial"/>
              </a:rPr>
              <a:t>OG</a:t>
            </a:r>
            <a:r>
              <a:rPr sz="500" spc="0" dirty="0">
                <a:latin typeface="Arial"/>
                <a:cs typeface="Arial"/>
              </a:rPr>
              <a:t>O</a:t>
            </a:r>
            <a:r>
              <a:rPr sz="500" spc="-24" dirty="0">
                <a:latin typeface="Arial"/>
                <a:cs typeface="Arial"/>
              </a:rPr>
              <a:t> </a:t>
            </a:r>
            <a:r>
              <a:rPr sz="500" spc="0" dirty="0">
                <a:latin typeface="Arial"/>
                <a:cs typeface="Arial"/>
              </a:rPr>
              <a:t>S</a:t>
            </a:r>
            <a:r>
              <a:rPr sz="500" spc="4" dirty="0">
                <a:latin typeface="Arial"/>
                <a:cs typeface="Arial"/>
              </a:rPr>
              <a:t>I</a:t>
            </a:r>
            <a:r>
              <a:rPr sz="500" spc="-4" dirty="0">
                <a:latin typeface="Arial"/>
                <a:cs typeface="Arial"/>
              </a:rPr>
              <a:t>CUR</a:t>
            </a:r>
            <a:r>
              <a:rPr sz="500" spc="0" dirty="0">
                <a:latin typeface="Arial"/>
                <a:cs typeface="Arial"/>
              </a:rPr>
              <a:t>O</a:t>
            </a:r>
            <a:endParaRPr sz="500">
              <a:latin typeface="Arial"/>
              <a:cs typeface="Arial"/>
            </a:endParaRPr>
          </a:p>
        </p:txBody>
      </p:sp>
      <p:sp>
        <p:nvSpPr>
          <p:cNvPr id="25" name="object 25"/>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26" name="object 26"/>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27" name="object 27"/>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8" name="object 28"/>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9" name="object 29"/>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30" name="object 30"/>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31" name="object 31"/>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24" name="object 24"/>
          <p:cNvSpPr/>
          <p:nvPr/>
        </p:nvSpPr>
        <p:spPr>
          <a:xfrm>
            <a:off x="4696841" y="1103502"/>
            <a:ext cx="3505962" cy="5169027"/>
          </a:xfrm>
          <a:prstGeom prst="rect">
            <a:avLst/>
          </a:prstGeom>
          <a:blipFill>
            <a:blip r:embed="rId3" cstate="print"/>
            <a:stretch>
              <a:fillRect/>
            </a:stretch>
          </a:blipFill>
        </p:spPr>
        <p:txBody>
          <a:bodyPr wrap="square" lIns="0" tIns="0" rIns="0" bIns="0" rtlCol="0">
            <a:noAutofit/>
          </a:bodyPr>
          <a:lstStyle/>
          <a:p>
            <a:endParaRPr/>
          </a:p>
        </p:txBody>
      </p:sp>
      <p:sp>
        <p:nvSpPr>
          <p:cNvPr id="18" name="object 18"/>
          <p:cNvSpPr/>
          <p:nvPr/>
        </p:nvSpPr>
        <p:spPr>
          <a:xfrm>
            <a:off x="12822174" y="3228238"/>
            <a:ext cx="363105" cy="69316"/>
          </a:xfrm>
          <a:custGeom>
            <a:avLst/>
            <a:gdLst/>
            <a:ahLst/>
            <a:cxnLst/>
            <a:rect l="l" t="t" r="r" b="b"/>
            <a:pathLst>
              <a:path w="363105" h="69316">
                <a:moveTo>
                  <a:pt x="0" y="69316"/>
                </a:moveTo>
                <a:lnTo>
                  <a:pt x="363105" y="69316"/>
                </a:lnTo>
                <a:lnTo>
                  <a:pt x="363105" y="0"/>
                </a:lnTo>
                <a:lnTo>
                  <a:pt x="0" y="0"/>
                </a:lnTo>
                <a:lnTo>
                  <a:pt x="0" y="69316"/>
                </a:lnTo>
                <a:close/>
              </a:path>
            </a:pathLst>
          </a:custGeom>
          <a:solidFill>
            <a:srgbClr val="00CC00"/>
          </a:solidFill>
        </p:spPr>
        <p:txBody>
          <a:bodyPr wrap="square" lIns="0" tIns="0" rIns="0" bIns="0" rtlCol="0">
            <a:noAutofit/>
          </a:bodyPr>
          <a:lstStyle/>
          <a:p>
            <a:endParaRPr/>
          </a:p>
        </p:txBody>
      </p:sp>
      <p:sp>
        <p:nvSpPr>
          <p:cNvPr id="19" name="object 19"/>
          <p:cNvSpPr/>
          <p:nvPr/>
        </p:nvSpPr>
        <p:spPr>
          <a:xfrm>
            <a:off x="12822174" y="3033928"/>
            <a:ext cx="363105" cy="69316"/>
          </a:xfrm>
          <a:custGeom>
            <a:avLst/>
            <a:gdLst/>
            <a:ahLst/>
            <a:cxnLst/>
            <a:rect l="l" t="t" r="r" b="b"/>
            <a:pathLst>
              <a:path w="363105" h="69316">
                <a:moveTo>
                  <a:pt x="0" y="69316"/>
                </a:moveTo>
                <a:lnTo>
                  <a:pt x="363105" y="69316"/>
                </a:lnTo>
                <a:lnTo>
                  <a:pt x="363105" y="0"/>
                </a:lnTo>
                <a:lnTo>
                  <a:pt x="0" y="0"/>
                </a:lnTo>
                <a:lnTo>
                  <a:pt x="0" y="69316"/>
                </a:lnTo>
                <a:close/>
              </a:path>
            </a:pathLst>
          </a:custGeom>
          <a:solidFill>
            <a:srgbClr val="000099"/>
          </a:solidFill>
        </p:spPr>
        <p:txBody>
          <a:bodyPr wrap="square" lIns="0" tIns="0" rIns="0" bIns="0" rtlCol="0">
            <a:noAutofit/>
          </a:bodyPr>
          <a:lstStyle/>
          <a:p>
            <a:endParaRPr/>
          </a:p>
        </p:txBody>
      </p:sp>
      <p:sp>
        <p:nvSpPr>
          <p:cNvPr id="20" name="object 20"/>
          <p:cNvSpPr/>
          <p:nvPr/>
        </p:nvSpPr>
        <p:spPr>
          <a:xfrm>
            <a:off x="12822174" y="3408832"/>
            <a:ext cx="363105" cy="69316"/>
          </a:xfrm>
          <a:custGeom>
            <a:avLst/>
            <a:gdLst/>
            <a:ahLst/>
            <a:cxnLst/>
            <a:rect l="l" t="t" r="r" b="b"/>
            <a:pathLst>
              <a:path w="363105" h="69316">
                <a:moveTo>
                  <a:pt x="0" y="69316"/>
                </a:moveTo>
                <a:lnTo>
                  <a:pt x="363105" y="69316"/>
                </a:lnTo>
                <a:lnTo>
                  <a:pt x="363105" y="0"/>
                </a:lnTo>
                <a:lnTo>
                  <a:pt x="0" y="0"/>
                </a:lnTo>
                <a:lnTo>
                  <a:pt x="0" y="69316"/>
                </a:lnTo>
                <a:close/>
              </a:path>
            </a:pathLst>
          </a:custGeom>
          <a:solidFill>
            <a:srgbClr val="009999"/>
          </a:solidFill>
        </p:spPr>
        <p:txBody>
          <a:bodyPr wrap="square" lIns="0" tIns="0" rIns="0" bIns="0" rtlCol="0">
            <a:noAutofit/>
          </a:bodyPr>
          <a:lstStyle/>
          <a:p>
            <a:endParaRPr/>
          </a:p>
        </p:txBody>
      </p:sp>
      <p:sp>
        <p:nvSpPr>
          <p:cNvPr id="21" name="object 21"/>
          <p:cNvSpPr/>
          <p:nvPr/>
        </p:nvSpPr>
        <p:spPr>
          <a:xfrm>
            <a:off x="8669528" y="1501775"/>
            <a:ext cx="6217666" cy="2977641"/>
          </a:xfrm>
          <a:prstGeom prst="rect">
            <a:avLst/>
          </a:prstGeom>
          <a:blipFill>
            <a:blip r:embed="rId4" cstate="print"/>
            <a:stretch>
              <a:fillRect/>
            </a:stretch>
          </a:blipFill>
        </p:spPr>
        <p:txBody>
          <a:bodyPr wrap="square" lIns="0" tIns="0" rIns="0" bIns="0" rtlCol="0">
            <a:noAutofit/>
          </a:bodyPr>
          <a:lstStyle/>
          <a:p>
            <a:endParaRPr/>
          </a:p>
        </p:txBody>
      </p:sp>
      <p:sp>
        <p:nvSpPr>
          <p:cNvPr id="22" name="object 22"/>
          <p:cNvSpPr/>
          <p:nvPr/>
        </p:nvSpPr>
        <p:spPr>
          <a:xfrm>
            <a:off x="8404987" y="4370450"/>
            <a:ext cx="6612001" cy="1557274"/>
          </a:xfrm>
          <a:prstGeom prst="rect">
            <a:avLst/>
          </a:prstGeom>
          <a:blipFill>
            <a:blip r:embed="rId5" cstate="print"/>
            <a:stretch>
              <a:fillRect/>
            </a:stretch>
          </a:blipFill>
        </p:spPr>
        <p:txBody>
          <a:bodyPr wrap="square" lIns="0" tIns="0" rIns="0" bIns="0" rtlCol="0">
            <a:noAutofit/>
          </a:bodyPr>
          <a:lstStyle/>
          <a:p>
            <a:endParaRPr/>
          </a:p>
        </p:txBody>
      </p:sp>
      <p:sp>
        <p:nvSpPr>
          <p:cNvPr id="23" name="object 23"/>
          <p:cNvSpPr/>
          <p:nvPr/>
        </p:nvSpPr>
        <p:spPr>
          <a:xfrm>
            <a:off x="11547348" y="4867084"/>
            <a:ext cx="802919" cy="287845"/>
          </a:xfrm>
          <a:prstGeom prst="rect">
            <a:avLst/>
          </a:prstGeom>
          <a:blipFill>
            <a:blip r:embed="rId6" cstate="print"/>
            <a:stretch>
              <a:fillRect/>
            </a:stretch>
          </a:blipFill>
        </p:spPr>
        <p:txBody>
          <a:bodyPr wrap="square" lIns="0" tIns="0" rIns="0" bIns="0" rtlCol="0">
            <a:noAutofit/>
          </a:bodyPr>
          <a:lstStyle/>
          <a:p>
            <a:endParaRPr/>
          </a:p>
        </p:txBody>
      </p:sp>
      <p:sp>
        <p:nvSpPr>
          <p:cNvPr id="15" name="object 15"/>
          <p:cNvSpPr/>
          <p:nvPr/>
        </p:nvSpPr>
        <p:spPr>
          <a:xfrm>
            <a:off x="8404987" y="5966079"/>
            <a:ext cx="6612001" cy="1312926"/>
          </a:xfrm>
          <a:prstGeom prst="rect">
            <a:avLst/>
          </a:prstGeom>
          <a:blipFill>
            <a:blip r:embed="rId7" cstate="print"/>
            <a:stretch>
              <a:fillRect/>
            </a:stretch>
          </a:blipFill>
        </p:spPr>
        <p:txBody>
          <a:bodyPr wrap="square" lIns="0" tIns="0" rIns="0" bIns="0" rtlCol="0">
            <a:noAutofit/>
          </a:bodyPr>
          <a:lstStyle/>
          <a:p>
            <a:endParaRPr/>
          </a:p>
        </p:txBody>
      </p:sp>
      <p:sp>
        <p:nvSpPr>
          <p:cNvPr id="16" name="object 16"/>
          <p:cNvSpPr/>
          <p:nvPr/>
        </p:nvSpPr>
        <p:spPr>
          <a:xfrm>
            <a:off x="11599926" y="6423024"/>
            <a:ext cx="1248295" cy="276860"/>
          </a:xfrm>
          <a:prstGeom prst="rect">
            <a:avLst/>
          </a:prstGeom>
          <a:blipFill>
            <a:blip r:embed="rId8" cstate="print"/>
            <a:stretch>
              <a:fillRect/>
            </a:stretch>
          </a:blipFill>
        </p:spPr>
        <p:txBody>
          <a:bodyPr wrap="square" lIns="0" tIns="0" rIns="0" bIns="0" rtlCol="0">
            <a:noAutofit/>
          </a:bodyPr>
          <a:lstStyle/>
          <a:p>
            <a:endParaRPr/>
          </a:p>
        </p:txBody>
      </p:sp>
      <p:sp>
        <p:nvSpPr>
          <p:cNvPr id="17" name="object 17"/>
          <p:cNvSpPr/>
          <p:nvPr/>
        </p:nvSpPr>
        <p:spPr>
          <a:xfrm>
            <a:off x="12851257" y="6525421"/>
            <a:ext cx="162915" cy="101819"/>
          </a:xfrm>
          <a:prstGeom prst="rect">
            <a:avLst/>
          </a:prstGeom>
          <a:blipFill>
            <a:blip r:embed="rId9" cstate="print"/>
            <a:stretch>
              <a:fillRect/>
            </a:stretch>
          </a:blipFill>
        </p:spPr>
        <p:txBody>
          <a:bodyPr wrap="square" lIns="0" tIns="0" rIns="0" bIns="0" rtlCol="0">
            <a:noAutofit/>
          </a:bodyPr>
          <a:lstStyle/>
          <a:p>
            <a:endParaRPr/>
          </a:p>
        </p:txBody>
      </p:sp>
      <p:sp>
        <p:nvSpPr>
          <p:cNvPr id="12" name="object 12"/>
          <p:cNvSpPr/>
          <p:nvPr/>
        </p:nvSpPr>
        <p:spPr>
          <a:xfrm>
            <a:off x="8404987" y="7355255"/>
            <a:ext cx="6612001" cy="965911"/>
          </a:xfrm>
          <a:prstGeom prst="rect">
            <a:avLst/>
          </a:prstGeom>
          <a:blipFill>
            <a:blip r:embed="rId10" cstate="print"/>
            <a:stretch>
              <a:fillRect/>
            </a:stretch>
          </a:blipFill>
        </p:spPr>
        <p:txBody>
          <a:bodyPr wrap="square" lIns="0" tIns="0" rIns="0" bIns="0" rtlCol="0">
            <a:noAutofit/>
          </a:bodyPr>
          <a:lstStyle/>
          <a:p>
            <a:endParaRPr/>
          </a:p>
        </p:txBody>
      </p:sp>
      <p:sp>
        <p:nvSpPr>
          <p:cNvPr id="13" name="object 13"/>
          <p:cNvSpPr/>
          <p:nvPr/>
        </p:nvSpPr>
        <p:spPr>
          <a:xfrm>
            <a:off x="10891139" y="7668247"/>
            <a:ext cx="598589" cy="216293"/>
          </a:xfrm>
          <a:prstGeom prst="rect">
            <a:avLst/>
          </a:prstGeom>
          <a:blipFill>
            <a:blip r:embed="rId11" cstate="print"/>
            <a:stretch>
              <a:fillRect/>
            </a:stretch>
          </a:blipFill>
        </p:spPr>
        <p:txBody>
          <a:bodyPr wrap="square" lIns="0" tIns="0" rIns="0" bIns="0" rtlCol="0">
            <a:noAutofit/>
          </a:bodyPr>
          <a:lstStyle/>
          <a:p>
            <a:endParaRPr/>
          </a:p>
        </p:txBody>
      </p:sp>
      <p:sp>
        <p:nvSpPr>
          <p:cNvPr id="14" name="object 14"/>
          <p:cNvSpPr/>
          <p:nvPr/>
        </p:nvSpPr>
        <p:spPr>
          <a:xfrm>
            <a:off x="11495151" y="7734188"/>
            <a:ext cx="186880" cy="112125"/>
          </a:xfrm>
          <a:prstGeom prst="rect">
            <a:avLst/>
          </a:prstGeom>
          <a:blipFill>
            <a:blip r:embed="rId12" cstate="print"/>
            <a:stretch>
              <a:fillRect/>
            </a:stretch>
          </a:blipFill>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0" name="object 10"/>
          <p:cNvSpPr txBox="1"/>
          <p:nvPr/>
        </p:nvSpPr>
        <p:spPr>
          <a:xfrm>
            <a:off x="3828415" y="108132"/>
            <a:ext cx="4312285"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Piano </a:t>
            </a:r>
            <a:r>
              <a:rPr sz="1800" b="1" spc="4" dirty="0">
                <a:latin typeface="Arial"/>
                <a:cs typeface="Arial"/>
              </a:rPr>
              <a:t>d</a:t>
            </a:r>
            <a:r>
              <a:rPr sz="1800" b="1" spc="0" dirty="0">
                <a:latin typeface="Arial"/>
                <a:cs typeface="Arial"/>
              </a:rPr>
              <a:t>i rife</a:t>
            </a:r>
            <a:r>
              <a:rPr sz="1800" b="1" spc="-9" dirty="0">
                <a:latin typeface="Arial"/>
                <a:cs typeface="Arial"/>
              </a:rPr>
              <a:t>r</a:t>
            </a:r>
            <a:r>
              <a:rPr sz="1800" b="1" spc="0" dirty="0">
                <a:latin typeface="Arial"/>
                <a:cs typeface="Arial"/>
              </a:rPr>
              <a:t>im</a:t>
            </a:r>
            <a:r>
              <a:rPr sz="1800" b="1" spc="-4" dirty="0">
                <a:latin typeface="Arial"/>
                <a:cs typeface="Arial"/>
              </a:rPr>
              <a:t>e</a:t>
            </a:r>
            <a:r>
              <a:rPr sz="1800" b="1" spc="0" dirty="0">
                <a:latin typeface="Arial"/>
                <a:cs typeface="Arial"/>
              </a:rPr>
              <a:t>nto</a:t>
            </a:r>
            <a:r>
              <a:rPr sz="1800" b="1" spc="14" dirty="0">
                <a:latin typeface="Arial"/>
                <a:cs typeface="Arial"/>
              </a:rPr>
              <a:t> </a:t>
            </a:r>
            <a:r>
              <a:rPr sz="1800" b="1" spc="0" dirty="0">
                <a:latin typeface="Arial"/>
                <a:cs typeface="Arial"/>
              </a:rPr>
              <a:t>del comp</a:t>
            </a:r>
            <a:r>
              <a:rPr sz="1800" b="1" spc="-4" dirty="0">
                <a:latin typeface="Arial"/>
                <a:cs typeface="Arial"/>
              </a:rPr>
              <a:t>a</a:t>
            </a:r>
            <a:r>
              <a:rPr sz="1800" b="1" spc="0" dirty="0">
                <a:latin typeface="Arial"/>
                <a:cs typeface="Arial"/>
              </a:rPr>
              <a:t>rtim</a:t>
            </a:r>
            <a:r>
              <a:rPr sz="1800" b="1" spc="-9" dirty="0">
                <a:latin typeface="Arial"/>
                <a:cs typeface="Arial"/>
              </a:rPr>
              <a:t>e</a:t>
            </a:r>
            <a:r>
              <a:rPr sz="1800" b="1" spc="0" dirty="0">
                <a:latin typeface="Arial"/>
                <a:cs typeface="Arial"/>
              </a:rPr>
              <a:t>nto</a:t>
            </a:r>
            <a:endParaRPr sz="1800">
              <a:latin typeface="Arial"/>
              <a:cs typeface="Arial"/>
            </a:endParaRPr>
          </a:p>
        </p:txBody>
      </p:sp>
      <p:sp>
        <p:nvSpPr>
          <p:cNvPr id="9" name="object 9"/>
          <p:cNvSpPr txBox="1"/>
          <p:nvPr/>
        </p:nvSpPr>
        <p:spPr>
          <a:xfrm>
            <a:off x="11467846" y="114489"/>
            <a:ext cx="2122486"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7</a:t>
            </a:r>
            <a:r>
              <a:rPr sz="1800" b="1" spc="4" dirty="0">
                <a:latin typeface="Arial"/>
                <a:cs typeface="Arial"/>
              </a:rPr>
              <a:t>.</a:t>
            </a:r>
            <a:r>
              <a:rPr sz="1800" b="1" spc="0" dirty="0">
                <a:latin typeface="Arial"/>
                <a:cs typeface="Arial"/>
              </a:rPr>
              <a:t>2</a:t>
            </a:r>
            <a:endParaRPr sz="1800">
              <a:latin typeface="Arial"/>
              <a:cs typeface="Arial"/>
            </a:endParaRPr>
          </a:p>
        </p:txBody>
      </p:sp>
      <p:sp>
        <p:nvSpPr>
          <p:cNvPr id="8" name="object 8"/>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200"/>
              </a:lnSpc>
              <a:spcBef>
                <a:spcPts val="92"/>
              </a:spcBef>
            </a:pPr>
            <a:endParaRPr sz="1200"/>
          </a:p>
          <a:p>
            <a:pPr marL="979017">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64896" marR="203293" algn="just">
              <a:lnSpc>
                <a:spcPts val="1149"/>
              </a:lnSpc>
              <a:spcBef>
                <a:spcPts val="1062"/>
              </a:spcBef>
            </a:pPr>
            <a:r>
              <a:rPr sz="1000" spc="0" dirty="0">
                <a:latin typeface="Arial"/>
                <a:cs typeface="Arial"/>
              </a:rPr>
              <a:t>[</a:t>
            </a:r>
            <a:r>
              <a:rPr sz="1000" spc="4" dirty="0">
                <a:latin typeface="Arial"/>
                <a:cs typeface="Arial"/>
              </a:rPr>
              <a:t>G</a:t>
            </a:r>
            <a:r>
              <a:rPr sz="1000" spc="0" dirty="0">
                <a:latin typeface="Arial"/>
                <a:cs typeface="Arial"/>
              </a:rPr>
              <a:t>.1.7.2] </a:t>
            </a:r>
            <a:r>
              <a:rPr sz="1000" spc="-4" dirty="0">
                <a:latin typeface="Arial"/>
                <a:cs typeface="Arial"/>
              </a:rPr>
              <a:t>Pi</a:t>
            </a:r>
            <a:r>
              <a:rPr sz="1000" spc="0" dirty="0">
                <a:latin typeface="Arial"/>
                <a:cs typeface="Arial"/>
              </a:rPr>
              <a:t>a</a:t>
            </a:r>
            <a:r>
              <a:rPr sz="1000" spc="-4" dirty="0">
                <a:latin typeface="Arial"/>
                <a:cs typeface="Arial"/>
              </a:rPr>
              <a:t>n</a:t>
            </a:r>
            <a:r>
              <a:rPr sz="1000" spc="0" dirty="0">
                <a:latin typeface="Arial"/>
                <a:cs typeface="Arial"/>
              </a:rPr>
              <a:t>o</a:t>
            </a:r>
            <a:r>
              <a:rPr sz="1000" spc="22" dirty="0">
                <a:latin typeface="Arial"/>
                <a:cs typeface="Arial"/>
              </a:rPr>
              <a:t> </a:t>
            </a:r>
            <a:r>
              <a:rPr sz="1000" spc="0" dirty="0">
                <a:latin typeface="Arial"/>
                <a:cs typeface="Arial"/>
              </a:rPr>
              <a:t>del</a:t>
            </a:r>
            <a:r>
              <a:rPr sz="1000" spc="29"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8"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terno</a:t>
            </a:r>
            <a:r>
              <a:rPr sz="1000" spc="14" dirty="0">
                <a:latin typeface="Arial"/>
                <a:cs typeface="Arial"/>
              </a:rPr>
              <a:t> </a:t>
            </a:r>
            <a:r>
              <a:rPr sz="1000" spc="-4" dirty="0">
                <a:latin typeface="Arial"/>
                <a:cs typeface="Arial"/>
              </a:rPr>
              <a:t>v</a:t>
            </a:r>
            <a:r>
              <a:rPr sz="1000" spc="0" dirty="0">
                <a:latin typeface="Arial"/>
                <a:cs typeface="Arial"/>
              </a:rPr>
              <a:t>er</a:t>
            </a:r>
            <a:r>
              <a:rPr sz="1000" spc="9" dirty="0">
                <a:latin typeface="Arial"/>
                <a:cs typeface="Arial"/>
              </a:rPr>
              <a:t>s</a:t>
            </a:r>
            <a:r>
              <a:rPr sz="1000" spc="0" dirty="0">
                <a:latin typeface="Arial"/>
                <a:cs typeface="Arial"/>
              </a:rPr>
              <a:t>o</a:t>
            </a:r>
            <a:r>
              <a:rPr sz="1000" spc="13" dirty="0">
                <a:latin typeface="Arial"/>
                <a:cs typeface="Arial"/>
              </a:rPr>
              <a:t> </a:t>
            </a:r>
            <a:r>
              <a:rPr sz="1000" spc="4" dirty="0">
                <a:latin typeface="Arial"/>
                <a:cs typeface="Arial"/>
              </a:rPr>
              <a:t>c</a:t>
            </a:r>
            <a:r>
              <a:rPr sz="1000" spc="0" dirty="0">
                <a:latin typeface="Arial"/>
                <a:cs typeface="Arial"/>
              </a:rPr>
              <a:t>ui</a:t>
            </a:r>
            <a:r>
              <a:rPr sz="1000" spc="30" dirty="0">
                <a:latin typeface="Arial"/>
                <a:cs typeface="Arial"/>
              </a:rPr>
              <a:t> </a:t>
            </a:r>
            <a:r>
              <a:rPr sz="1000" spc="0" dirty="0">
                <a:latin typeface="Arial"/>
                <a:cs typeface="Arial"/>
              </a:rPr>
              <a:t>a</a:t>
            </a:r>
            <a:r>
              <a:rPr sz="1000" spc="-9" dirty="0">
                <a:latin typeface="Arial"/>
                <a:cs typeface="Arial"/>
              </a:rPr>
              <a:t>v</a:t>
            </a:r>
            <a:r>
              <a:rPr sz="1000" spc="-4" dirty="0">
                <a:latin typeface="Arial"/>
                <a:cs typeface="Arial"/>
              </a:rPr>
              <a:t>vi</a:t>
            </a:r>
            <a:r>
              <a:rPr sz="1000" spc="0" dirty="0">
                <a:latin typeface="Arial"/>
                <a:cs typeface="Arial"/>
              </a:rPr>
              <a:t>e</a:t>
            </a:r>
            <a:r>
              <a:rPr sz="1000" spc="-4" dirty="0">
                <a:latin typeface="Arial"/>
                <a:cs typeface="Arial"/>
              </a:rPr>
              <a:t>n</a:t>
            </a:r>
            <a:r>
              <a:rPr sz="1000" spc="0" dirty="0">
                <a:latin typeface="Arial"/>
                <a:cs typeface="Arial"/>
              </a:rPr>
              <a:t>e</a:t>
            </a:r>
            <a:r>
              <a:rPr sz="1000" spc="13" dirty="0">
                <a:latin typeface="Arial"/>
                <a:cs typeface="Arial"/>
              </a:rPr>
              <a:t> </a:t>
            </a:r>
            <a:r>
              <a:rPr sz="1000" spc="0" dirty="0">
                <a:latin typeface="Arial"/>
                <a:cs typeface="Arial"/>
              </a:rPr>
              <a:t>pre</a:t>
            </a:r>
            <a:r>
              <a:rPr sz="1000" spc="-4" dirty="0">
                <a:latin typeface="Arial"/>
                <a:cs typeface="Arial"/>
              </a:rPr>
              <a:t>v</a:t>
            </a:r>
            <a:r>
              <a:rPr sz="1000" spc="0" dirty="0">
                <a:latin typeface="Arial"/>
                <a:cs typeface="Arial"/>
              </a:rPr>
              <a:t>a</a:t>
            </a:r>
            <a:r>
              <a:rPr sz="1000" spc="-4" dirty="0">
                <a:latin typeface="Arial"/>
                <a:cs typeface="Arial"/>
              </a:rPr>
              <a:t>l</a:t>
            </a:r>
            <a:r>
              <a:rPr sz="1000" spc="0" dirty="0">
                <a:latin typeface="Arial"/>
                <a:cs typeface="Arial"/>
              </a:rPr>
              <a:t>e</a:t>
            </a:r>
            <a:r>
              <a:rPr sz="1000" spc="-4" dirty="0">
                <a:latin typeface="Arial"/>
                <a:cs typeface="Arial"/>
              </a:rPr>
              <a:t>n</a:t>
            </a:r>
            <a:r>
              <a:rPr sz="1000" spc="0" dirty="0">
                <a:latin typeface="Arial"/>
                <a:cs typeface="Arial"/>
              </a:rPr>
              <a:t>te</a:t>
            </a:r>
            <a:r>
              <a:rPr sz="1000" spc="19" dirty="0">
                <a:latin typeface="Arial"/>
                <a:cs typeface="Arial"/>
              </a:rPr>
              <a:t>m</a:t>
            </a:r>
            <a:r>
              <a:rPr sz="1000" spc="-14" dirty="0">
                <a:latin typeface="Arial"/>
                <a:cs typeface="Arial"/>
              </a:rPr>
              <a:t>e</a:t>
            </a:r>
            <a:r>
              <a:rPr sz="1000" spc="0" dirty="0">
                <a:latin typeface="Arial"/>
                <a:cs typeface="Arial"/>
              </a:rPr>
              <a:t>nte </a:t>
            </a:r>
            <a:endParaRPr sz="1000">
              <a:latin typeface="Arial"/>
              <a:cs typeface="Arial"/>
            </a:endParaRPr>
          </a:p>
          <a:p>
            <a:pPr marL="164896" marR="203293" algn="just">
              <a:lnSpc>
                <a:spcPts val="1149"/>
              </a:lnSpc>
              <a:spcBef>
                <a:spcPts val="134"/>
              </a:spcBef>
            </a:pPr>
            <a:r>
              <a:rPr sz="1000" spc="-4" dirty="0">
                <a:latin typeface="Arial"/>
                <a:cs typeface="Arial"/>
              </a:rPr>
              <a:t>l’</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29" dirty="0">
                <a:latin typeface="Arial"/>
                <a:cs typeface="Arial"/>
              </a:rPr>
              <a:t> </a:t>
            </a:r>
            <a:r>
              <a:rPr sz="1000" spc="0" dirty="0">
                <a:latin typeface="Arial"/>
                <a:cs typeface="Arial"/>
              </a:rPr>
              <a:t>d</a:t>
            </a:r>
            <a:r>
              <a:rPr sz="1000" spc="-4" dirty="0">
                <a:latin typeface="Arial"/>
                <a:cs typeface="Arial"/>
              </a:rPr>
              <a:t>e</a:t>
            </a:r>
            <a:r>
              <a:rPr sz="1000" spc="0" dirty="0">
                <a:latin typeface="Arial"/>
                <a:cs typeface="Arial"/>
              </a:rPr>
              <a:t>g</a:t>
            </a:r>
            <a:r>
              <a:rPr sz="1000" spc="4" dirty="0">
                <a:latin typeface="Arial"/>
                <a:cs typeface="Arial"/>
              </a:rPr>
              <a:t>l</a:t>
            </a:r>
            <a:r>
              <a:rPr sz="1000" spc="0" dirty="0">
                <a:latin typeface="Arial"/>
                <a:cs typeface="Arial"/>
              </a:rPr>
              <a:t>i</a:t>
            </a:r>
            <a:r>
              <a:rPr sz="1000" spc="34"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0" dirty="0">
                <a:latin typeface="Arial"/>
                <a:cs typeface="Arial"/>
              </a:rPr>
              <a:t>ti</a:t>
            </a:r>
            <a:r>
              <a:rPr sz="1000" spc="13" dirty="0">
                <a:latin typeface="Arial"/>
                <a:cs typeface="Arial"/>
              </a:rPr>
              <a:t> </a:t>
            </a:r>
            <a:r>
              <a:rPr sz="1000" spc="0" dirty="0">
                <a:latin typeface="Arial"/>
                <a:cs typeface="Arial"/>
              </a:rPr>
              <a:t>del</a:t>
            </a:r>
            <a:r>
              <a:rPr sz="1000" spc="42"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14" dirty="0">
                <a:latin typeface="Arial"/>
                <a:cs typeface="Arial"/>
              </a:rPr>
              <a:t>p</a:t>
            </a:r>
            <a:r>
              <a:rPr sz="1000" spc="0" dirty="0">
                <a:latin typeface="Arial"/>
                <a:cs typeface="Arial"/>
              </a:rPr>
              <a:t>art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14" dirty="0">
                <a:latin typeface="Arial"/>
                <a:cs typeface="Arial"/>
              </a:rPr>
              <a:t>t</a:t>
            </a:r>
            <a:r>
              <a:rPr sz="1000" spc="0" dirty="0">
                <a:latin typeface="Arial"/>
                <a:cs typeface="Arial"/>
              </a:rPr>
              <a:t>o e</a:t>
            </a:r>
            <a:r>
              <a:rPr sz="1000" spc="55" dirty="0">
                <a:latin typeface="Arial"/>
                <a:cs typeface="Arial"/>
              </a:rPr>
              <a:t> </a:t>
            </a:r>
            <a:r>
              <a:rPr sz="1000" spc="0" dirty="0">
                <a:latin typeface="Arial"/>
                <a:cs typeface="Arial"/>
              </a:rPr>
              <a:t>da</a:t>
            </a:r>
            <a:r>
              <a:rPr sz="1000" spc="34" dirty="0">
                <a:latin typeface="Arial"/>
                <a:cs typeface="Arial"/>
              </a:rPr>
              <a:t> </a:t>
            </a:r>
            <a:r>
              <a:rPr sz="1000" spc="4" dirty="0">
                <a:latin typeface="Arial"/>
                <a:cs typeface="Arial"/>
              </a:rPr>
              <a:t>c</a:t>
            </a:r>
            <a:r>
              <a:rPr sz="1000" spc="0" dirty="0">
                <a:latin typeface="Arial"/>
                <a:cs typeface="Arial"/>
              </a:rPr>
              <a:t>ui</a:t>
            </a:r>
            <a:r>
              <a:rPr sz="1000" spc="43" dirty="0">
                <a:latin typeface="Arial"/>
                <a:cs typeface="Arial"/>
              </a:rPr>
              <a:t> </a:t>
            </a:r>
            <a:r>
              <a:rPr sz="1000" spc="0" dirty="0">
                <a:latin typeface="Arial"/>
                <a:cs typeface="Arial"/>
              </a:rPr>
              <a:t>a</a:t>
            </a:r>
            <a:r>
              <a:rPr sz="1000" spc="4" dirty="0">
                <a:latin typeface="Arial"/>
                <a:cs typeface="Arial"/>
              </a:rPr>
              <a:t>cc</a:t>
            </a:r>
            <a:r>
              <a:rPr sz="1000" spc="0" dirty="0">
                <a:latin typeface="Arial"/>
                <a:cs typeface="Arial"/>
              </a:rPr>
              <a:t>e</a:t>
            </a:r>
            <a:r>
              <a:rPr sz="1000" spc="-4" dirty="0">
                <a:latin typeface="Arial"/>
                <a:cs typeface="Arial"/>
              </a:rPr>
              <a:t>d</a:t>
            </a:r>
            <a:r>
              <a:rPr sz="1000" spc="0" dirty="0">
                <a:latin typeface="Arial"/>
                <a:cs typeface="Arial"/>
              </a:rPr>
              <a:t>o</a:t>
            </a:r>
            <a:r>
              <a:rPr sz="1000" spc="-4" dirty="0">
                <a:latin typeface="Arial"/>
                <a:cs typeface="Arial"/>
              </a:rPr>
              <a:t>n</a:t>
            </a:r>
            <a:r>
              <a:rPr sz="1000" spc="0" dirty="0">
                <a:latin typeface="Arial"/>
                <a:cs typeface="Arial"/>
              </a:rPr>
              <a:t>o</a:t>
            </a:r>
            <a:r>
              <a:rPr sz="1000" spc="17" dirty="0">
                <a:latin typeface="Arial"/>
                <a:cs typeface="Arial"/>
              </a:rPr>
              <a:t> </a:t>
            </a:r>
            <a:r>
              <a:rPr sz="1000" spc="0" dirty="0">
                <a:latin typeface="Arial"/>
                <a:cs typeface="Arial"/>
              </a:rPr>
              <a:t>i </a:t>
            </a:r>
            <a:endParaRPr sz="1000">
              <a:latin typeface="Arial"/>
              <a:cs typeface="Arial"/>
            </a:endParaRPr>
          </a:p>
          <a:p>
            <a:pPr marL="164896" marR="203293" algn="just">
              <a:lnSpc>
                <a:spcPts val="1149"/>
              </a:lnSpc>
              <a:spcBef>
                <a:spcPts val="134"/>
              </a:spcBef>
            </a:pPr>
            <a:r>
              <a:rPr sz="1000" spc="4" dirty="0">
                <a:latin typeface="Arial"/>
                <a:cs typeface="Arial"/>
              </a:rPr>
              <a:t>s</a:t>
            </a:r>
            <a:r>
              <a:rPr sz="1000" spc="0" dirty="0">
                <a:latin typeface="Arial"/>
                <a:cs typeface="Arial"/>
              </a:rPr>
              <a:t>o</a:t>
            </a:r>
            <a:r>
              <a:rPr sz="1000" spc="4" dirty="0">
                <a:latin typeface="Arial"/>
                <a:cs typeface="Arial"/>
              </a:rPr>
              <a:t>cc</a:t>
            </a:r>
            <a:r>
              <a:rPr sz="1000" spc="0" dirty="0">
                <a:latin typeface="Arial"/>
                <a:cs typeface="Arial"/>
              </a:rPr>
              <a:t>or</a:t>
            </a:r>
            <a:r>
              <a:rPr sz="1000" spc="4" dirty="0">
                <a:latin typeface="Arial"/>
                <a:cs typeface="Arial"/>
              </a:rPr>
              <a:t>r</a:t>
            </a:r>
            <a:r>
              <a:rPr sz="1000" spc="-4" dirty="0">
                <a:latin typeface="Arial"/>
                <a:cs typeface="Arial"/>
              </a:rPr>
              <a:t>i</a:t>
            </a:r>
            <a:r>
              <a:rPr sz="1000" spc="0" dirty="0">
                <a:latin typeface="Arial"/>
                <a:cs typeface="Arial"/>
              </a:rPr>
              <a:t>tori.</a:t>
            </a:r>
            <a:r>
              <a:rPr sz="1000" spc="-31" dirty="0">
                <a:latin typeface="Arial"/>
                <a:cs typeface="Arial"/>
              </a:rPr>
              <a:t> </a:t>
            </a:r>
            <a:r>
              <a:rPr sz="1000" spc="-4" dirty="0">
                <a:latin typeface="Arial"/>
                <a:cs typeface="Arial"/>
              </a:rPr>
              <a:t>S</a:t>
            </a:r>
            <a:r>
              <a:rPr sz="1000" spc="0" dirty="0">
                <a:latin typeface="Arial"/>
                <a:cs typeface="Arial"/>
              </a:rPr>
              <a:t>e</a:t>
            </a:r>
            <a:r>
              <a:rPr sz="1000" spc="7" dirty="0">
                <a:latin typeface="Arial"/>
                <a:cs typeface="Arial"/>
              </a:rPr>
              <a:t> </a:t>
            </a:r>
            <a:r>
              <a:rPr sz="1000" spc="0" dirty="0">
                <a:latin typeface="Arial"/>
                <a:cs typeface="Arial"/>
              </a:rPr>
              <a:t>non</a:t>
            </a:r>
            <a:r>
              <a:rPr sz="1000" spc="3" dirty="0">
                <a:latin typeface="Arial"/>
                <a:cs typeface="Arial"/>
              </a:rPr>
              <a:t> </a:t>
            </a:r>
            <a:r>
              <a:rPr sz="1000" spc="0" dirty="0">
                <a:latin typeface="Arial"/>
                <a:cs typeface="Arial"/>
              </a:rPr>
              <a:t>è</a:t>
            </a:r>
            <a:r>
              <a:rPr sz="1000" spc="4" dirty="0">
                <a:latin typeface="Arial"/>
                <a:cs typeface="Arial"/>
              </a:rPr>
              <a:t> </a:t>
            </a:r>
            <a:r>
              <a:rPr sz="1000" spc="0" dirty="0">
                <a:latin typeface="Arial"/>
                <a:cs typeface="Arial"/>
              </a:rPr>
              <a:t>pre</a:t>
            </a:r>
            <a:r>
              <a:rPr sz="1000" spc="4" dirty="0">
                <a:latin typeface="Arial"/>
                <a:cs typeface="Arial"/>
              </a:rPr>
              <a:t>s</a:t>
            </a:r>
            <a:r>
              <a:rPr sz="1000" spc="-14" dirty="0">
                <a:latin typeface="Arial"/>
                <a:cs typeface="Arial"/>
              </a:rPr>
              <a:t>e</a:t>
            </a:r>
            <a:r>
              <a:rPr sz="1000" spc="0" dirty="0">
                <a:latin typeface="Arial"/>
                <a:cs typeface="Arial"/>
              </a:rPr>
              <a:t>nte</a:t>
            </a:r>
            <a:r>
              <a:rPr sz="1000" spc="-18"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4" dirty="0">
                <a:latin typeface="Arial"/>
                <a:cs typeface="Arial"/>
              </a:rPr>
              <a:t> </a:t>
            </a:r>
            <a:r>
              <a:rPr sz="1000" spc="4" dirty="0">
                <a:latin typeface="Arial"/>
                <a:cs typeface="Arial"/>
              </a:rPr>
              <a:t>c</a:t>
            </a:r>
            <a:r>
              <a:rPr sz="1000" spc="-14" dirty="0">
                <a:latin typeface="Arial"/>
                <a:cs typeface="Arial"/>
              </a:rPr>
              <a:t>o</a:t>
            </a:r>
            <a:r>
              <a:rPr sz="1000" spc="0" dirty="0">
                <a:latin typeface="Arial"/>
                <a:cs typeface="Arial"/>
              </a:rPr>
              <a:t>n</a:t>
            </a:r>
            <a:r>
              <a:rPr sz="1000" spc="8" dirty="0">
                <a:latin typeface="Arial"/>
                <a:cs typeface="Arial"/>
              </a:rPr>
              <a:t> </a:t>
            </a:r>
            <a:r>
              <a:rPr sz="1000" spc="0" dirty="0">
                <a:latin typeface="Arial"/>
                <a:cs typeface="Arial"/>
              </a:rPr>
              <a:t>ta</a:t>
            </a:r>
            <a:r>
              <a:rPr sz="1000" spc="-9" dirty="0">
                <a:latin typeface="Arial"/>
                <a:cs typeface="Arial"/>
              </a:rPr>
              <a:t>l</a:t>
            </a:r>
            <a:r>
              <a:rPr sz="1000" spc="0" dirty="0">
                <a:latin typeface="Arial"/>
                <a:cs typeface="Arial"/>
              </a:rPr>
              <a:t>i</a:t>
            </a:r>
            <a:r>
              <a:rPr sz="1000" spc="7" dirty="0">
                <a:latin typeface="Arial"/>
                <a:cs typeface="Arial"/>
              </a:rPr>
              <a:t> </a:t>
            </a:r>
            <a:r>
              <a:rPr sz="1000" spc="4" dirty="0">
                <a:latin typeface="Arial"/>
                <a:cs typeface="Arial"/>
              </a:rPr>
              <a:t>c</a:t>
            </a:r>
            <a:r>
              <a:rPr sz="1000" spc="0" dirty="0">
                <a:latin typeface="Arial"/>
                <a:cs typeface="Arial"/>
              </a:rPr>
              <a:t>aratter</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h</a:t>
            </a:r>
            <a:r>
              <a:rPr sz="1000" spc="-4" dirty="0">
                <a:latin typeface="Arial"/>
                <a:cs typeface="Arial"/>
              </a:rPr>
              <a:t>e</a:t>
            </a:r>
            <a:r>
              <a:rPr sz="1000" spc="0" dirty="0">
                <a:latin typeface="Arial"/>
                <a:cs typeface="Arial"/>
              </a:rPr>
              <a:t>,</a:t>
            </a:r>
            <a:r>
              <a:rPr sz="1000" spc="-39" dirty="0">
                <a:latin typeface="Arial"/>
                <a:cs typeface="Arial"/>
              </a:rPr>
              <a:t> </a:t>
            </a:r>
            <a:r>
              <a:rPr sz="1000" spc="4" dirty="0">
                <a:latin typeface="Arial"/>
                <a:cs typeface="Arial"/>
              </a:rPr>
              <a:t>s</a:t>
            </a:r>
            <a:r>
              <a:rPr sz="1000" spc="0" dirty="0">
                <a:latin typeface="Arial"/>
                <a:cs typeface="Arial"/>
              </a:rPr>
              <a:t>i</a:t>
            </a:r>
            <a:r>
              <a:rPr sz="1000" spc="12"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4" dirty="0">
                <a:latin typeface="Arial"/>
                <a:cs typeface="Arial"/>
              </a:rPr>
              <a:t>s</a:t>
            </a:r>
            <a:r>
              <a:rPr sz="1000" spc="-4" dirty="0">
                <a:latin typeface="Arial"/>
                <a:cs typeface="Arial"/>
              </a:rPr>
              <a:t>i</a:t>
            </a:r>
            <a:r>
              <a:rPr sz="1000" spc="0" dirty="0">
                <a:latin typeface="Arial"/>
                <a:cs typeface="Arial"/>
              </a:rPr>
              <a:t>d</a:t>
            </a:r>
            <a:r>
              <a:rPr sz="1000" spc="-4" dirty="0">
                <a:latin typeface="Arial"/>
                <a:cs typeface="Arial"/>
              </a:rPr>
              <a:t>e</a:t>
            </a:r>
            <a:r>
              <a:rPr sz="1000" spc="4" dirty="0">
                <a:latin typeface="Arial"/>
                <a:cs typeface="Arial"/>
              </a:rPr>
              <a:t>r</a:t>
            </a:r>
            <a:r>
              <a:rPr sz="1000" spc="0" dirty="0">
                <a:latin typeface="Arial"/>
                <a:cs typeface="Arial"/>
              </a:rPr>
              <a:t>a </a:t>
            </a:r>
            <a:endParaRPr sz="1000">
              <a:latin typeface="Arial"/>
              <a:cs typeface="Arial"/>
            </a:endParaRPr>
          </a:p>
          <a:p>
            <a:pPr marL="164896" marR="203293" algn="just">
              <a:lnSpc>
                <a:spcPts val="1149"/>
              </a:lnSpc>
              <a:spcBef>
                <a:spcPts val="134"/>
              </a:spcBef>
            </a:pPr>
            <a:r>
              <a:rPr sz="1000" spc="-4" dirty="0">
                <a:latin typeface="Arial"/>
                <a:cs typeface="Arial"/>
              </a:rPr>
              <a:t>i</a:t>
            </a:r>
            <a:r>
              <a:rPr sz="1000" spc="0" dirty="0">
                <a:latin typeface="Arial"/>
                <a:cs typeface="Arial"/>
              </a:rPr>
              <a:t>l </a:t>
            </a:r>
            <a:r>
              <a:rPr sz="1000" spc="39" dirty="0">
                <a:latin typeface="Arial"/>
                <a:cs typeface="Arial"/>
              </a:rPr>
              <a:t> </a:t>
            </a:r>
            <a:r>
              <a:rPr sz="1000" spc="9"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 </a:t>
            </a:r>
            <a:r>
              <a:rPr sz="1000" spc="24" dirty="0">
                <a:latin typeface="Arial"/>
                <a:cs typeface="Arial"/>
              </a:rPr>
              <a:t> </a:t>
            </a:r>
            <a:r>
              <a:rPr sz="1000" spc="0" dirty="0">
                <a:latin typeface="Arial"/>
                <a:cs typeface="Arial"/>
              </a:rPr>
              <a:t>di </a:t>
            </a:r>
            <a:r>
              <a:rPr sz="1000" spc="36" dirty="0">
                <a:latin typeface="Arial"/>
                <a:cs typeface="Arial"/>
              </a:rPr>
              <a:t> </a:t>
            </a:r>
            <a:r>
              <a:rPr sz="1000" spc="0" dirty="0">
                <a:latin typeface="Arial"/>
                <a:cs typeface="Arial"/>
              </a:rPr>
              <a:t>a</a:t>
            </a:r>
            <a:r>
              <a:rPr sz="1000" spc="4" dirty="0">
                <a:latin typeface="Arial"/>
                <a:cs typeface="Arial"/>
              </a:rPr>
              <a:t>cc</a:t>
            </a:r>
            <a:r>
              <a:rPr sz="1000" spc="-14" dirty="0">
                <a:latin typeface="Arial"/>
                <a:cs typeface="Arial"/>
              </a:rPr>
              <a:t>e</a:t>
            </a:r>
            <a:r>
              <a:rPr sz="1000" spc="4" dirty="0">
                <a:latin typeface="Arial"/>
                <a:cs typeface="Arial"/>
              </a:rPr>
              <a:t>ss</a:t>
            </a:r>
            <a:r>
              <a:rPr sz="1000" spc="0" dirty="0">
                <a:latin typeface="Arial"/>
                <a:cs typeface="Arial"/>
              </a:rPr>
              <a:t>o </a:t>
            </a:r>
            <a:r>
              <a:rPr sz="1000" spc="2" dirty="0">
                <a:latin typeface="Arial"/>
                <a:cs typeface="Arial"/>
              </a:rPr>
              <a:t> </a:t>
            </a:r>
            <a:r>
              <a:rPr sz="1000" spc="0" dirty="0">
                <a:latin typeface="Arial"/>
                <a:cs typeface="Arial"/>
              </a:rPr>
              <a:t>dei </a:t>
            </a:r>
            <a:r>
              <a:rPr sz="1000" spc="30"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cc</a:t>
            </a:r>
            <a:r>
              <a:rPr sz="1000" spc="0" dirty="0">
                <a:latin typeface="Arial"/>
                <a:cs typeface="Arial"/>
              </a:rPr>
              <a:t>or</a:t>
            </a:r>
            <a:r>
              <a:rPr sz="1000" spc="4" dirty="0">
                <a:latin typeface="Arial"/>
                <a:cs typeface="Arial"/>
              </a:rPr>
              <a:t>r</a:t>
            </a:r>
            <a:r>
              <a:rPr sz="1000" spc="-4" dirty="0">
                <a:latin typeface="Arial"/>
                <a:cs typeface="Arial"/>
              </a:rPr>
              <a:t>i</a:t>
            </a:r>
            <a:r>
              <a:rPr sz="1000" spc="0" dirty="0">
                <a:latin typeface="Arial"/>
                <a:cs typeface="Arial"/>
              </a:rPr>
              <a:t>tori  </a:t>
            </a:r>
            <a:r>
              <a:rPr sz="1000" spc="4" dirty="0">
                <a:latin typeface="Arial"/>
                <a:cs typeface="Arial"/>
              </a:rPr>
              <a:t>c</a:t>
            </a:r>
            <a:r>
              <a:rPr sz="1000" spc="0" dirty="0">
                <a:latin typeface="Arial"/>
                <a:cs typeface="Arial"/>
              </a:rPr>
              <a:t>on </a:t>
            </a:r>
            <a:r>
              <a:rPr sz="1000" spc="32" dirty="0">
                <a:latin typeface="Arial"/>
                <a:cs typeface="Arial"/>
              </a:rPr>
              <a:t> </a:t>
            </a:r>
            <a:r>
              <a:rPr sz="1000" spc="-4" dirty="0">
                <a:latin typeface="Arial"/>
                <a:cs typeface="Arial"/>
              </a:rPr>
              <a:t>l</a:t>
            </a:r>
            <a:r>
              <a:rPr sz="1000" spc="0" dirty="0">
                <a:latin typeface="Arial"/>
                <a:cs typeface="Arial"/>
              </a:rPr>
              <a:t>e </a:t>
            </a:r>
            <a:r>
              <a:rPr sz="1000" spc="26" dirty="0">
                <a:latin typeface="Arial"/>
                <a:cs typeface="Arial"/>
              </a:rPr>
              <a:t> </a:t>
            </a:r>
            <a:r>
              <a:rPr sz="1000" spc="19" dirty="0">
                <a:latin typeface="Arial"/>
                <a:cs typeface="Arial"/>
              </a:rPr>
              <a:t>m</a:t>
            </a:r>
            <a:r>
              <a:rPr sz="1000" spc="-4" dirty="0">
                <a:latin typeface="Arial"/>
                <a:cs typeface="Arial"/>
              </a:rPr>
              <a:t>i</a:t>
            </a:r>
            <a:r>
              <a:rPr sz="1000" spc="0" dirty="0">
                <a:latin typeface="Arial"/>
                <a:cs typeface="Arial"/>
              </a:rPr>
              <a:t>g</a:t>
            </a:r>
            <a:r>
              <a:rPr sz="1000" spc="-4" dirty="0">
                <a:latin typeface="Arial"/>
                <a:cs typeface="Arial"/>
              </a:rPr>
              <a:t>li</a:t>
            </a:r>
            <a:r>
              <a:rPr sz="1000" spc="0" dirty="0">
                <a:latin typeface="Arial"/>
                <a:cs typeface="Arial"/>
              </a:rPr>
              <a:t>ori </a:t>
            </a:r>
            <a:r>
              <a:rPr sz="1000" spc="27" dirty="0">
                <a:latin typeface="Arial"/>
                <a:cs typeface="Arial"/>
              </a:rPr>
              <a:t> </a:t>
            </a:r>
            <a:r>
              <a:rPr sz="1000" spc="4" dirty="0">
                <a:latin typeface="Arial"/>
                <a:cs typeface="Arial"/>
              </a:rPr>
              <a:t>c</a:t>
            </a:r>
            <a:r>
              <a:rPr sz="1000" spc="0" dirty="0">
                <a:latin typeface="Arial"/>
                <a:cs typeface="Arial"/>
              </a:rPr>
              <a:t>aratter</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he</a:t>
            </a:r>
            <a:r>
              <a:rPr sz="1000" spc="253" dirty="0">
                <a:latin typeface="Arial"/>
                <a:cs typeface="Arial"/>
              </a:rPr>
              <a:t> </a:t>
            </a:r>
            <a:r>
              <a:rPr sz="1000" spc="0" dirty="0">
                <a:latin typeface="Arial"/>
                <a:cs typeface="Arial"/>
              </a:rPr>
              <a:t>di </a:t>
            </a:r>
            <a:endParaRPr sz="1000">
              <a:latin typeface="Arial"/>
              <a:cs typeface="Arial"/>
            </a:endParaRPr>
          </a:p>
          <a:p>
            <a:pPr marL="164896" marR="203293" algn="just">
              <a:lnSpc>
                <a:spcPts val="1149"/>
              </a:lnSpc>
              <a:spcBef>
                <a:spcPts val="134"/>
              </a:spcBef>
            </a:pPr>
            <a:r>
              <a:rPr sz="1000" spc="0" dirty="0">
                <a:latin typeface="Arial"/>
                <a:cs typeface="Arial"/>
              </a:rPr>
              <a:t>o</a:t>
            </a:r>
            <a:r>
              <a:rPr sz="1000" spc="-4" dirty="0">
                <a:latin typeface="Arial"/>
                <a:cs typeface="Arial"/>
              </a:rPr>
              <a:t>p</a:t>
            </a:r>
            <a:r>
              <a:rPr sz="1000" spc="0" dirty="0">
                <a:latin typeface="Arial"/>
                <a:cs typeface="Arial"/>
              </a:rPr>
              <a:t>erat</a:t>
            </a:r>
            <a:r>
              <a:rPr sz="1000" spc="-4" dirty="0">
                <a:latin typeface="Arial"/>
                <a:cs typeface="Arial"/>
              </a:rPr>
              <a:t>i</a:t>
            </a:r>
            <a:r>
              <a:rPr sz="1000" spc="4" dirty="0">
                <a:latin typeface="Arial"/>
                <a:cs typeface="Arial"/>
              </a:rPr>
              <a:t>v</a:t>
            </a:r>
            <a:r>
              <a:rPr sz="1000" spc="-4" dirty="0">
                <a:latin typeface="Arial"/>
                <a:cs typeface="Arial"/>
              </a:rPr>
              <a:t>i</a:t>
            </a:r>
            <a:r>
              <a:rPr sz="1000" spc="0" dirty="0">
                <a:latin typeface="Arial"/>
                <a:cs typeface="Arial"/>
              </a:rPr>
              <a:t>tà</a:t>
            </a:r>
            <a:r>
              <a:rPr sz="1000" spc="14"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9" dirty="0">
                <a:latin typeface="Arial"/>
                <a:cs typeface="Arial"/>
              </a:rPr>
              <a:t> </a:t>
            </a:r>
            <a:r>
              <a:rPr sz="1000" spc="4" dirty="0">
                <a:latin typeface="Arial"/>
                <a:cs typeface="Arial"/>
              </a:rPr>
              <a:t>(</a:t>
            </a:r>
            <a:r>
              <a:rPr sz="1000" spc="14" dirty="0">
                <a:latin typeface="Arial"/>
                <a:cs typeface="Arial"/>
              </a:rPr>
              <a:t>c</a:t>
            </a:r>
            <a:r>
              <a:rPr sz="1000" spc="0" dirty="0">
                <a:latin typeface="Arial"/>
                <a:cs typeface="Arial"/>
              </a:rPr>
              <a:t>a</a:t>
            </a:r>
            <a:r>
              <a:rPr sz="1000" spc="-4" dirty="0">
                <a:latin typeface="Arial"/>
                <a:cs typeface="Arial"/>
              </a:rPr>
              <a:t>pi</a:t>
            </a:r>
            <a:r>
              <a:rPr sz="1000" spc="0" dirty="0">
                <a:latin typeface="Arial"/>
                <a:cs typeface="Arial"/>
              </a:rPr>
              <a:t>to</a:t>
            </a:r>
            <a:r>
              <a:rPr sz="1000" spc="-9" dirty="0">
                <a:latin typeface="Arial"/>
                <a:cs typeface="Arial"/>
              </a:rPr>
              <a:t>l</a:t>
            </a:r>
            <a:r>
              <a:rPr sz="1000" spc="0" dirty="0">
                <a:latin typeface="Arial"/>
                <a:cs typeface="Arial"/>
              </a:rPr>
              <a:t>o</a:t>
            </a:r>
            <a:r>
              <a:rPr sz="1000" spc="28" dirty="0">
                <a:latin typeface="Arial"/>
                <a:cs typeface="Arial"/>
              </a:rPr>
              <a:t> </a:t>
            </a:r>
            <a:r>
              <a:rPr sz="1000" spc="9" dirty="0">
                <a:latin typeface="Arial"/>
                <a:cs typeface="Arial"/>
              </a:rPr>
              <a:t>S</a:t>
            </a:r>
            <a:r>
              <a:rPr sz="1000" spc="0" dirty="0">
                <a:latin typeface="Arial"/>
                <a:cs typeface="Arial"/>
              </a:rPr>
              <a:t>D.9</a:t>
            </a:r>
            <a:r>
              <a:rPr sz="1000" spc="4" dirty="0">
                <a:latin typeface="Arial"/>
                <a:cs typeface="Arial"/>
              </a:rPr>
              <a:t>)</a:t>
            </a:r>
            <a:r>
              <a:rPr sz="1000" spc="0" dirty="0">
                <a:latin typeface="Arial"/>
                <a:cs typeface="Arial"/>
              </a:rPr>
              <a:t>.</a:t>
            </a:r>
            <a:r>
              <a:rPr sz="1000" spc="32" dirty="0">
                <a:latin typeface="Arial"/>
                <a:cs typeface="Arial"/>
              </a:rPr>
              <a:t> </a:t>
            </a:r>
            <a:r>
              <a:rPr sz="1000" spc="-4" dirty="0">
                <a:latin typeface="Arial"/>
                <a:cs typeface="Arial"/>
              </a:rPr>
              <a:t>P</a:t>
            </a:r>
            <a:r>
              <a:rPr sz="1000" spc="0" dirty="0">
                <a:latin typeface="Arial"/>
                <a:cs typeface="Arial"/>
              </a:rPr>
              <a:t>er</a:t>
            </a:r>
            <a:r>
              <a:rPr sz="1000" spc="50" dirty="0">
                <a:latin typeface="Arial"/>
                <a:cs typeface="Arial"/>
              </a:rPr>
              <a:t> </a:t>
            </a:r>
            <a:r>
              <a:rPr sz="1000" spc="0" dirty="0">
                <a:latin typeface="Arial"/>
                <a:cs typeface="Arial"/>
              </a:rPr>
              <a:t>o</a:t>
            </a:r>
            <a:r>
              <a:rPr sz="1000" spc="-4" dirty="0">
                <a:latin typeface="Arial"/>
                <a:cs typeface="Arial"/>
              </a:rPr>
              <a:t>g</a:t>
            </a:r>
            <a:r>
              <a:rPr sz="1000" spc="9" dirty="0">
                <a:latin typeface="Arial"/>
                <a:cs typeface="Arial"/>
              </a:rPr>
              <a:t>n</a:t>
            </a:r>
            <a:r>
              <a:rPr sz="1000" spc="0" dirty="0">
                <a:latin typeface="Arial"/>
                <a:cs typeface="Arial"/>
              </a:rPr>
              <a:t>i</a:t>
            </a:r>
            <a:r>
              <a:rPr sz="1000" spc="52" dirty="0">
                <a:latin typeface="Arial"/>
                <a:cs typeface="Arial"/>
              </a:rPr>
              <a:t> </a:t>
            </a:r>
            <a:r>
              <a:rPr sz="1000" spc="4" dirty="0">
                <a:latin typeface="Arial"/>
                <a:cs typeface="Arial"/>
              </a:rPr>
              <a:t>c</a:t>
            </a:r>
            <a:r>
              <a:rPr sz="1000" spc="-14"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 è </a:t>
            </a:r>
            <a:endParaRPr sz="1000">
              <a:latin typeface="Arial"/>
              <a:cs typeface="Arial"/>
            </a:endParaRPr>
          </a:p>
          <a:p>
            <a:pPr marL="164896" marR="203293" algn="just">
              <a:lnSpc>
                <a:spcPts val="1149"/>
              </a:lnSpc>
              <a:spcBef>
                <a:spcPts val="134"/>
              </a:spcBef>
            </a:pPr>
            <a:r>
              <a:rPr sz="1000" spc="0" dirty="0">
                <a:latin typeface="Arial"/>
                <a:cs typeface="Arial"/>
              </a:rPr>
              <a:t>d</a:t>
            </a:r>
            <a:r>
              <a:rPr sz="1000" spc="-4" dirty="0">
                <a:latin typeface="Arial"/>
                <a:cs typeface="Arial"/>
              </a:rPr>
              <a:t>e</a:t>
            </a:r>
            <a:r>
              <a:rPr sz="1000" spc="0" dirty="0">
                <a:latin typeface="Arial"/>
                <a:cs typeface="Arial"/>
              </a:rPr>
              <a:t>te</a:t>
            </a:r>
            <a:r>
              <a:rPr sz="1000" spc="-9" dirty="0">
                <a:latin typeface="Arial"/>
                <a:cs typeface="Arial"/>
              </a:rPr>
              <a:t>r</a:t>
            </a:r>
            <a:r>
              <a:rPr sz="1000" spc="19"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a</a:t>
            </a:r>
            <a:r>
              <a:rPr sz="1000" spc="0" dirty="0">
                <a:latin typeface="Arial"/>
                <a:cs typeface="Arial"/>
              </a:rPr>
              <a:t>to</a:t>
            </a:r>
            <a:r>
              <a:rPr sz="1000" spc="-32" dirty="0">
                <a:latin typeface="Arial"/>
                <a:cs typeface="Arial"/>
              </a:rPr>
              <a:t> </a:t>
            </a:r>
            <a:r>
              <a:rPr sz="1000" spc="0" dirty="0">
                <a:latin typeface="Arial"/>
                <a:cs typeface="Arial"/>
              </a:rPr>
              <a:t>un</a:t>
            </a:r>
            <a:r>
              <a:rPr sz="1000" spc="8" dirty="0">
                <a:latin typeface="Arial"/>
                <a:cs typeface="Arial"/>
              </a:rPr>
              <a:t> </a:t>
            </a:r>
            <a:r>
              <a:rPr sz="1000" spc="0" dirty="0">
                <a:latin typeface="Arial"/>
                <a:cs typeface="Arial"/>
              </a:rPr>
              <a:t>u</a:t>
            </a:r>
            <a:r>
              <a:rPr sz="1000" spc="-4" dirty="0">
                <a:latin typeface="Arial"/>
                <a:cs typeface="Arial"/>
              </a:rPr>
              <a:t>ni</a:t>
            </a:r>
            <a:r>
              <a:rPr sz="1000" spc="4" dirty="0">
                <a:latin typeface="Arial"/>
                <a:cs typeface="Arial"/>
              </a:rPr>
              <a:t>c</a:t>
            </a:r>
            <a:r>
              <a:rPr sz="1000" spc="0" dirty="0">
                <a:latin typeface="Arial"/>
                <a:cs typeface="Arial"/>
              </a:rPr>
              <a:t>o</a:t>
            </a:r>
            <a:r>
              <a:rPr sz="1000" spc="-3"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4" dirty="0">
                <a:latin typeface="Arial"/>
                <a:cs typeface="Arial"/>
              </a:rPr>
              <a:t> </a:t>
            </a:r>
            <a:r>
              <a:rPr sz="1000" spc="0" dirty="0">
                <a:latin typeface="Arial"/>
                <a:cs typeface="Arial"/>
              </a:rPr>
              <a:t>di</a:t>
            </a:r>
            <a:r>
              <a:rPr sz="1000" spc="12" dirty="0">
                <a:latin typeface="Arial"/>
                <a:cs typeface="Arial"/>
              </a:rPr>
              <a:t> </a:t>
            </a:r>
            <a:r>
              <a:rPr sz="1000" spc="14" dirty="0">
                <a:latin typeface="Arial"/>
                <a:cs typeface="Arial"/>
              </a:rPr>
              <a:t>r</a:t>
            </a:r>
            <a:r>
              <a:rPr sz="1000" spc="-4" dirty="0">
                <a:latin typeface="Arial"/>
                <a:cs typeface="Arial"/>
              </a:rPr>
              <a:t>i</a:t>
            </a:r>
            <a:r>
              <a:rPr sz="1000" spc="9" dirty="0">
                <a:latin typeface="Arial"/>
                <a:cs typeface="Arial"/>
              </a:rPr>
              <a:t>f</a:t>
            </a:r>
            <a:r>
              <a:rPr sz="1000" spc="0" dirty="0">
                <a:latin typeface="Arial"/>
                <a:cs typeface="Arial"/>
              </a:rPr>
              <a:t>eri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24" dirty="0">
                <a:latin typeface="Arial"/>
                <a:cs typeface="Arial"/>
              </a:rPr>
              <a:t> </a:t>
            </a:r>
            <a:r>
              <a:rPr sz="1000" spc="4" dirty="0">
                <a:latin typeface="Arial"/>
                <a:cs typeface="Arial"/>
              </a:rPr>
              <a:t>c</a:t>
            </a:r>
            <a:r>
              <a:rPr sz="1000" spc="-14" dirty="0">
                <a:latin typeface="Arial"/>
                <a:cs typeface="Arial"/>
              </a:rPr>
              <a:t>h</a:t>
            </a:r>
            <a:r>
              <a:rPr sz="1000" spc="0" dirty="0">
                <a:latin typeface="Arial"/>
                <a:cs typeface="Arial"/>
              </a:rPr>
              <a:t>e</a:t>
            </a:r>
            <a:r>
              <a:rPr sz="1000" spc="3" dirty="0">
                <a:latin typeface="Arial"/>
                <a:cs typeface="Arial"/>
              </a:rPr>
              <a:t> </a:t>
            </a:r>
            <a:r>
              <a:rPr sz="1000" spc="0" dirty="0">
                <a:latin typeface="Arial"/>
                <a:cs typeface="Arial"/>
              </a:rPr>
              <a:t>g</a:t>
            </a:r>
            <a:r>
              <a:rPr sz="1000" spc="-4" dirty="0">
                <a:latin typeface="Arial"/>
                <a:cs typeface="Arial"/>
              </a:rPr>
              <a:t>e</a:t>
            </a:r>
            <a:r>
              <a:rPr sz="1000" spc="0" dirty="0">
                <a:latin typeface="Arial"/>
                <a:cs typeface="Arial"/>
              </a:rPr>
              <a:t>n</a:t>
            </a:r>
            <a:r>
              <a:rPr sz="1000" spc="-4" dirty="0">
                <a:latin typeface="Arial"/>
                <a:cs typeface="Arial"/>
              </a:rPr>
              <a:t>e</a:t>
            </a:r>
            <a:r>
              <a:rPr sz="1000" spc="4" dirty="0">
                <a:latin typeface="Arial"/>
                <a:cs typeface="Arial"/>
              </a:rPr>
              <a:t>r</a:t>
            </a:r>
            <a:r>
              <a:rPr sz="1000" spc="0" dirty="0">
                <a:latin typeface="Arial"/>
                <a:cs typeface="Arial"/>
              </a:rPr>
              <a:t>a</a:t>
            </a:r>
            <a:r>
              <a:rPr sz="1000" spc="-4" dirty="0">
                <a:latin typeface="Arial"/>
                <a:cs typeface="Arial"/>
              </a:rPr>
              <a:t>l</a:t>
            </a:r>
            <a:r>
              <a:rPr sz="1000" spc="19" dirty="0">
                <a:latin typeface="Arial"/>
                <a:cs typeface="Arial"/>
              </a:rPr>
              <a:t>m</a:t>
            </a:r>
            <a:r>
              <a:rPr sz="1000" spc="-14" dirty="0">
                <a:latin typeface="Arial"/>
                <a:cs typeface="Arial"/>
              </a:rPr>
              <a:t>e</a:t>
            </a:r>
            <a:r>
              <a:rPr sz="1000" spc="0" dirty="0">
                <a:latin typeface="Arial"/>
                <a:cs typeface="Arial"/>
              </a:rPr>
              <a:t>nte</a:t>
            </a:r>
            <a:r>
              <a:rPr sz="1000" spc="-41" dirty="0">
                <a:latin typeface="Arial"/>
                <a:cs typeface="Arial"/>
              </a:rPr>
              <a:t> </a:t>
            </a:r>
            <a:r>
              <a:rPr sz="1000" spc="4" dirty="0">
                <a:latin typeface="Arial"/>
                <a:cs typeface="Arial"/>
              </a:rPr>
              <a:t>c</a:t>
            </a:r>
            <a:r>
              <a:rPr sz="1000" spc="0" dirty="0">
                <a:latin typeface="Arial"/>
                <a:cs typeface="Arial"/>
              </a:rPr>
              <a:t>or</a:t>
            </a:r>
            <a:r>
              <a:rPr sz="1000" spc="4" dirty="0">
                <a:latin typeface="Arial"/>
                <a:cs typeface="Arial"/>
              </a:rPr>
              <a:t>r</a:t>
            </a:r>
            <a:r>
              <a:rPr sz="1000" spc="-4" dirty="0">
                <a:latin typeface="Arial"/>
                <a:cs typeface="Arial"/>
              </a:rPr>
              <a:t>i</a:t>
            </a:r>
            <a:r>
              <a:rPr sz="1000" spc="4" dirty="0">
                <a:latin typeface="Arial"/>
                <a:cs typeface="Arial"/>
              </a:rPr>
              <a:t>s</a:t>
            </a:r>
            <a:r>
              <a:rPr sz="1000" spc="0" dirty="0">
                <a:latin typeface="Arial"/>
                <a:cs typeface="Arial"/>
              </a:rPr>
              <a:t>p</a:t>
            </a:r>
            <a:r>
              <a:rPr sz="1000" spc="-4" dirty="0">
                <a:latin typeface="Arial"/>
                <a:cs typeface="Arial"/>
              </a:rPr>
              <a:t>o</a:t>
            </a:r>
            <a:r>
              <a:rPr sz="1000" spc="0" dirty="0">
                <a:latin typeface="Arial"/>
                <a:cs typeface="Arial"/>
              </a:rPr>
              <a:t>n</a:t>
            </a:r>
            <a:r>
              <a:rPr sz="1000" spc="-4" dirty="0">
                <a:latin typeface="Arial"/>
                <a:cs typeface="Arial"/>
              </a:rPr>
              <a:t>d</a:t>
            </a:r>
            <a:r>
              <a:rPr sz="1000" spc="0" dirty="0">
                <a:latin typeface="Arial"/>
                <a:cs typeface="Arial"/>
              </a:rPr>
              <a:t>e </a:t>
            </a:r>
            <a:endParaRPr sz="1000">
              <a:latin typeface="Arial"/>
              <a:cs typeface="Arial"/>
            </a:endParaRPr>
          </a:p>
          <a:p>
            <a:pPr marL="164896" marR="203293" algn="just">
              <a:lnSpc>
                <a:spcPts val="1149"/>
              </a:lnSpc>
              <a:spcBef>
                <a:spcPts val="134"/>
              </a:spcBef>
            </a:pPr>
            <a:r>
              <a:rPr sz="1000" spc="4" dirty="0">
                <a:latin typeface="Arial"/>
                <a:cs typeface="Arial"/>
              </a:rPr>
              <a:t>c</a:t>
            </a:r>
            <a:r>
              <a:rPr sz="1000" spc="0" dirty="0">
                <a:latin typeface="Arial"/>
                <a:cs typeface="Arial"/>
              </a:rPr>
              <a:t>on</a:t>
            </a:r>
            <a:r>
              <a:rPr sz="1000" spc="13" dirty="0">
                <a:latin typeface="Arial"/>
                <a:cs typeface="Arial"/>
              </a:rPr>
              <a:t> </a:t>
            </a:r>
            <a:r>
              <a:rPr sz="1000" spc="-4" dirty="0">
                <a:latin typeface="Arial"/>
                <a:cs typeface="Arial"/>
              </a:rPr>
              <a:t>l</a:t>
            </a:r>
            <a:r>
              <a:rPr sz="1000" spc="0" dirty="0">
                <a:latin typeface="Arial"/>
                <a:cs typeface="Arial"/>
              </a:rPr>
              <a:t>a</a:t>
            </a:r>
            <a:r>
              <a:rPr sz="1000" spc="27" dirty="0">
                <a:latin typeface="Arial"/>
                <a:cs typeface="Arial"/>
              </a:rPr>
              <a:t> </a:t>
            </a:r>
            <a:r>
              <a:rPr sz="1000" spc="4" dirty="0">
                <a:latin typeface="Arial"/>
                <a:cs typeface="Arial"/>
              </a:rPr>
              <a:t>s</a:t>
            </a:r>
            <a:r>
              <a:rPr sz="1000" spc="0" dirty="0">
                <a:latin typeface="Arial"/>
                <a:cs typeface="Arial"/>
              </a:rPr>
              <a:t>tra</a:t>
            </a:r>
            <a:r>
              <a:rPr sz="1000" spc="-4" dirty="0">
                <a:latin typeface="Arial"/>
                <a:cs typeface="Arial"/>
              </a:rPr>
              <a:t>d</a:t>
            </a:r>
            <a:r>
              <a:rPr sz="1000" spc="0" dirty="0">
                <a:latin typeface="Arial"/>
                <a:cs typeface="Arial"/>
              </a:rPr>
              <a:t>a</a:t>
            </a:r>
            <a:r>
              <a:rPr sz="1000" spc="7" dirty="0">
                <a:latin typeface="Arial"/>
                <a:cs typeface="Arial"/>
              </a:rPr>
              <a:t> </a:t>
            </a:r>
            <a:r>
              <a:rPr sz="1000" spc="0" dirty="0">
                <a:latin typeface="Arial"/>
                <a:cs typeface="Arial"/>
              </a:rPr>
              <a:t>p</a:t>
            </a:r>
            <a:r>
              <a:rPr sz="1000" spc="-4" dirty="0">
                <a:latin typeface="Arial"/>
                <a:cs typeface="Arial"/>
              </a:rPr>
              <a:t>u</a:t>
            </a:r>
            <a:r>
              <a:rPr sz="1000" spc="0" dirty="0">
                <a:latin typeface="Arial"/>
                <a:cs typeface="Arial"/>
              </a:rPr>
              <a:t>b</a:t>
            </a:r>
            <a:r>
              <a:rPr sz="1000" spc="-4" dirty="0">
                <a:latin typeface="Arial"/>
                <a:cs typeface="Arial"/>
              </a:rPr>
              <a:t>bli</a:t>
            </a:r>
            <a:r>
              <a:rPr sz="1000" spc="4" dirty="0">
                <a:latin typeface="Arial"/>
                <a:cs typeface="Arial"/>
              </a:rPr>
              <a:t>c</a:t>
            </a:r>
            <a:r>
              <a:rPr sz="1000" spc="0" dirty="0">
                <a:latin typeface="Arial"/>
                <a:cs typeface="Arial"/>
              </a:rPr>
              <a:t>a</a:t>
            </a:r>
            <a:r>
              <a:rPr sz="1000" spc="-2" dirty="0">
                <a:latin typeface="Arial"/>
                <a:cs typeface="Arial"/>
              </a:rPr>
              <a:t> </a:t>
            </a:r>
            <a:r>
              <a:rPr sz="1000" spc="0" dirty="0">
                <a:latin typeface="Arial"/>
                <a:cs typeface="Arial"/>
              </a:rPr>
              <a:t>o</a:t>
            </a:r>
            <a:r>
              <a:rPr sz="1000" spc="29" dirty="0">
                <a:latin typeface="Arial"/>
                <a:cs typeface="Arial"/>
              </a:rPr>
              <a:t> </a:t>
            </a:r>
            <a:r>
              <a:rPr sz="1000" spc="0" dirty="0">
                <a:latin typeface="Arial"/>
                <a:cs typeface="Arial"/>
              </a:rPr>
              <a:t>p</a:t>
            </a:r>
            <a:r>
              <a:rPr sz="1000" spc="14" dirty="0">
                <a:latin typeface="Arial"/>
                <a:cs typeface="Arial"/>
              </a:rPr>
              <a:t>r</a:t>
            </a:r>
            <a:r>
              <a:rPr sz="1000" spc="4" dirty="0">
                <a:latin typeface="Arial"/>
                <a:cs typeface="Arial"/>
              </a:rPr>
              <a:t>i</a:t>
            </a:r>
            <a:r>
              <a:rPr sz="1000" spc="-4" dirty="0">
                <a:latin typeface="Arial"/>
                <a:cs typeface="Arial"/>
              </a:rPr>
              <a:t>v</a:t>
            </a:r>
            <a:r>
              <a:rPr sz="1000" spc="0" dirty="0">
                <a:latin typeface="Arial"/>
                <a:cs typeface="Arial"/>
              </a:rPr>
              <a:t>ata</a:t>
            </a:r>
            <a:r>
              <a:rPr sz="1000" spc="14" dirty="0">
                <a:latin typeface="Arial"/>
                <a:cs typeface="Arial"/>
              </a:rPr>
              <a:t> </a:t>
            </a:r>
            <a:r>
              <a:rPr sz="1000" spc="0" dirty="0">
                <a:latin typeface="Arial"/>
                <a:cs typeface="Arial"/>
              </a:rPr>
              <a:t>di</a:t>
            </a:r>
            <a:r>
              <a:rPr sz="1000" spc="32" dirty="0">
                <a:latin typeface="Arial"/>
                <a:cs typeface="Arial"/>
              </a:rPr>
              <a:t> </a:t>
            </a:r>
            <a:r>
              <a:rPr sz="1000" spc="0" dirty="0">
                <a:latin typeface="Arial"/>
                <a:cs typeface="Arial"/>
              </a:rPr>
              <a:t>a</a:t>
            </a:r>
            <a:r>
              <a:rPr sz="1000" spc="4" dirty="0">
                <a:latin typeface="Arial"/>
                <a:cs typeface="Arial"/>
              </a:rPr>
              <a:t>cc</a:t>
            </a:r>
            <a:r>
              <a:rPr sz="1000" spc="-14" dirty="0">
                <a:latin typeface="Arial"/>
                <a:cs typeface="Arial"/>
              </a:rPr>
              <a:t>e</a:t>
            </a:r>
            <a:r>
              <a:rPr sz="1000" spc="4" dirty="0">
                <a:latin typeface="Arial"/>
                <a:cs typeface="Arial"/>
              </a:rPr>
              <a:t>sso</a:t>
            </a:r>
            <a:r>
              <a:rPr sz="1000" spc="0" dirty="0">
                <a:latin typeface="Arial"/>
                <a:cs typeface="Arial"/>
              </a:rPr>
              <a:t>.</a:t>
            </a:r>
            <a:r>
              <a:rPr sz="1000" spc="-4" dirty="0">
                <a:latin typeface="Arial"/>
                <a:cs typeface="Arial"/>
              </a:rPr>
              <a:t> </a:t>
            </a:r>
            <a:r>
              <a:rPr sz="1000" spc="0" dirty="0">
                <a:latin typeface="Arial"/>
                <a:cs typeface="Arial"/>
              </a:rPr>
              <a:t>La</a:t>
            </a:r>
            <a:r>
              <a:rPr sz="1000" spc="23" dirty="0">
                <a:latin typeface="Arial"/>
                <a:cs typeface="Arial"/>
              </a:rPr>
              <a:t> </a:t>
            </a:r>
            <a:r>
              <a:rPr sz="1000" spc="0" dirty="0">
                <a:latin typeface="Arial"/>
                <a:cs typeface="Arial"/>
              </a:rPr>
              <a:t>d</a:t>
            </a:r>
            <a:r>
              <a:rPr sz="1000" spc="-4" dirty="0">
                <a:latin typeface="Arial"/>
                <a:cs typeface="Arial"/>
              </a:rPr>
              <a:t>e</a:t>
            </a:r>
            <a:r>
              <a:rPr sz="1000" spc="0" dirty="0">
                <a:latin typeface="Arial"/>
                <a:cs typeface="Arial"/>
              </a:rPr>
              <a:t>te</a:t>
            </a:r>
            <a:r>
              <a:rPr sz="1000" spc="-9" dirty="0">
                <a:latin typeface="Arial"/>
                <a:cs typeface="Arial"/>
              </a:rPr>
              <a:t>r</a:t>
            </a:r>
            <a:r>
              <a:rPr sz="1000" spc="19" dirty="0">
                <a:latin typeface="Arial"/>
                <a:cs typeface="Arial"/>
              </a:rPr>
              <a:t>m</a:t>
            </a:r>
            <a:r>
              <a:rPr sz="1000" spc="-14" dirty="0">
                <a:latin typeface="Arial"/>
                <a:cs typeface="Arial"/>
              </a:rPr>
              <a:t>i</a:t>
            </a:r>
            <a:r>
              <a:rPr sz="1000" spc="0" dirty="0">
                <a:latin typeface="Arial"/>
                <a:cs typeface="Arial"/>
              </a:rPr>
              <a:t>n</a:t>
            </a:r>
            <a:r>
              <a:rPr sz="1000" spc="-4" dirty="0">
                <a:latin typeface="Arial"/>
                <a:cs typeface="Arial"/>
              </a:rPr>
              <a:t>azi</a:t>
            </a:r>
            <a:r>
              <a:rPr sz="1000" spc="0" dirty="0">
                <a:latin typeface="Arial"/>
                <a:cs typeface="Arial"/>
              </a:rPr>
              <a:t>o</a:t>
            </a:r>
            <a:r>
              <a:rPr sz="1000" spc="-4" dirty="0">
                <a:latin typeface="Arial"/>
                <a:cs typeface="Arial"/>
              </a:rPr>
              <a:t>n</a:t>
            </a:r>
            <a:r>
              <a:rPr sz="1000" spc="0" dirty="0">
                <a:latin typeface="Arial"/>
                <a:cs typeface="Arial"/>
              </a:rPr>
              <a:t>e</a:t>
            </a:r>
            <a:r>
              <a:rPr sz="1000" spc="-23" dirty="0">
                <a:latin typeface="Arial"/>
                <a:cs typeface="Arial"/>
              </a:rPr>
              <a:t> </a:t>
            </a:r>
            <a:r>
              <a:rPr sz="1000" spc="0" dirty="0">
                <a:latin typeface="Arial"/>
                <a:cs typeface="Arial"/>
              </a:rPr>
              <a:t>del</a:t>
            </a:r>
            <a:r>
              <a:rPr sz="1000" spc="26"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 </a:t>
            </a:r>
            <a:endParaRPr sz="1000">
              <a:latin typeface="Arial"/>
              <a:cs typeface="Arial"/>
            </a:endParaRPr>
          </a:p>
          <a:p>
            <a:pPr marL="164896" marR="203293" algn="just">
              <a:lnSpc>
                <a:spcPts val="1149"/>
              </a:lnSpc>
              <a:spcBef>
                <a:spcPts val="134"/>
              </a:spcBef>
            </a:pPr>
            <a:r>
              <a:rPr sz="1000" spc="0" dirty="0">
                <a:latin typeface="Arial"/>
                <a:cs typeface="Arial"/>
              </a:rPr>
              <a:t>di</a:t>
            </a:r>
            <a:r>
              <a:rPr sz="1000" spc="-12" dirty="0">
                <a:latin typeface="Arial"/>
                <a:cs typeface="Arial"/>
              </a:rPr>
              <a:t> </a:t>
            </a:r>
            <a:r>
              <a:rPr sz="1000" spc="4" dirty="0">
                <a:latin typeface="Arial"/>
                <a:cs typeface="Arial"/>
              </a:rPr>
              <a:t>r</a:t>
            </a:r>
            <a:r>
              <a:rPr sz="1000" spc="-4" dirty="0">
                <a:latin typeface="Arial"/>
                <a:cs typeface="Arial"/>
              </a:rPr>
              <a:t>i</a:t>
            </a:r>
            <a:r>
              <a:rPr sz="1000" spc="9" dirty="0">
                <a:latin typeface="Arial"/>
                <a:cs typeface="Arial"/>
              </a:rPr>
              <a:t>f</a:t>
            </a:r>
            <a:r>
              <a:rPr sz="1000" spc="0" dirty="0">
                <a:latin typeface="Arial"/>
                <a:cs typeface="Arial"/>
              </a:rPr>
              <a:t>eri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57" dirty="0">
                <a:latin typeface="Arial"/>
                <a:cs typeface="Arial"/>
              </a:rPr>
              <a:t> </a:t>
            </a:r>
            <a:r>
              <a:rPr sz="1000" spc="0" dirty="0">
                <a:latin typeface="Arial"/>
                <a:cs typeface="Arial"/>
              </a:rPr>
              <a:t>del</a:t>
            </a:r>
            <a:r>
              <a:rPr sz="1000" spc="-18"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100" dirty="0">
                <a:latin typeface="Arial"/>
                <a:cs typeface="Arial"/>
              </a:rPr>
              <a:t> </a:t>
            </a:r>
            <a:r>
              <a:rPr sz="1000" spc="0" dirty="0">
                <a:latin typeface="Arial"/>
                <a:cs typeface="Arial"/>
              </a:rPr>
              <a:t>è</a:t>
            </a:r>
            <a:r>
              <a:rPr sz="1000" spc="-10" dirty="0">
                <a:latin typeface="Arial"/>
                <a:cs typeface="Arial"/>
              </a:rPr>
              <a:t> </a:t>
            </a:r>
            <a:r>
              <a:rPr sz="1000" spc="4" dirty="0">
                <a:latin typeface="Arial"/>
                <a:cs typeface="Arial"/>
              </a:rPr>
              <a:t>r</a:t>
            </a:r>
            <a:r>
              <a:rPr sz="1000" spc="-4" dirty="0">
                <a:latin typeface="Arial"/>
                <a:cs typeface="Arial"/>
              </a:rPr>
              <a:t>i</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ta</a:t>
            </a:r>
            <a:r>
              <a:rPr sz="1000" spc="-4" dirty="0">
                <a:latin typeface="Arial"/>
                <a:cs typeface="Arial"/>
              </a:rPr>
              <a:t>t</a:t>
            </a:r>
            <a:r>
              <a:rPr sz="1000" spc="0" dirty="0">
                <a:latin typeface="Arial"/>
                <a:cs typeface="Arial"/>
              </a:rPr>
              <a:t>a</a:t>
            </a:r>
            <a:r>
              <a:rPr sz="1000" spc="-31" dirty="0">
                <a:latin typeface="Arial"/>
                <a:cs typeface="Arial"/>
              </a:rPr>
              <a:t> </a:t>
            </a:r>
            <a:r>
              <a:rPr sz="1000" spc="0" dirty="0">
                <a:latin typeface="Arial"/>
                <a:cs typeface="Arial"/>
              </a:rPr>
              <a:t>nel</a:t>
            </a:r>
            <a:r>
              <a:rPr sz="1000" spc="-8" dirty="0">
                <a:latin typeface="Arial"/>
                <a:cs typeface="Arial"/>
              </a:rPr>
              <a:t> </a:t>
            </a:r>
            <a:r>
              <a:rPr sz="1000" spc="0" dirty="0">
                <a:latin typeface="Arial"/>
                <a:cs typeface="Arial"/>
              </a:rPr>
              <a:t>proge</a:t>
            </a:r>
            <a:r>
              <a:rPr sz="1000" spc="-4" dirty="0">
                <a:latin typeface="Arial"/>
                <a:cs typeface="Arial"/>
              </a:rPr>
              <a:t>t</a:t>
            </a:r>
            <a:r>
              <a:rPr sz="1000" spc="0" dirty="0">
                <a:latin typeface="Arial"/>
                <a:cs typeface="Arial"/>
              </a:rPr>
              <a:t>to.</a:t>
            </a:r>
            <a:endParaRPr sz="1000">
              <a:latin typeface="Arial"/>
              <a:cs typeface="Arial"/>
            </a:endParaRPr>
          </a:p>
          <a:p>
            <a:pPr marL="164896" marR="206445" algn="just">
              <a:lnSpc>
                <a:spcPts val="1149"/>
              </a:lnSpc>
              <a:spcBef>
                <a:spcPts val="134"/>
              </a:spcBef>
            </a:pPr>
            <a:r>
              <a:rPr sz="1000" spc="0" dirty="0">
                <a:latin typeface="Arial"/>
                <a:cs typeface="Arial"/>
              </a:rPr>
              <a:t>[</a:t>
            </a:r>
            <a:r>
              <a:rPr sz="1000" spc="4" dirty="0">
                <a:latin typeface="Arial"/>
                <a:cs typeface="Arial"/>
              </a:rPr>
              <a:t>G</a:t>
            </a:r>
            <a:r>
              <a:rPr sz="1000" spc="0" dirty="0">
                <a:latin typeface="Arial"/>
                <a:cs typeface="Arial"/>
              </a:rPr>
              <a:t>.1.7.5</a:t>
            </a:r>
            <a:r>
              <a:rPr sz="1000" spc="4" dirty="0">
                <a:latin typeface="Arial"/>
                <a:cs typeface="Arial"/>
              </a:rPr>
              <a:t>-</a:t>
            </a:r>
            <a:r>
              <a:rPr sz="1000" spc="0" dirty="0">
                <a:latin typeface="Arial"/>
                <a:cs typeface="Arial"/>
              </a:rPr>
              <a:t>Not</a:t>
            </a:r>
            <a:r>
              <a:rPr sz="1000" spc="-4" dirty="0">
                <a:latin typeface="Arial"/>
                <a:cs typeface="Arial"/>
              </a:rPr>
              <a:t>a</a:t>
            </a:r>
            <a:r>
              <a:rPr sz="1000" spc="0" dirty="0">
                <a:latin typeface="Arial"/>
                <a:cs typeface="Arial"/>
              </a:rPr>
              <a:t>]</a:t>
            </a:r>
            <a:r>
              <a:rPr sz="1000" spc="-37" dirty="0">
                <a:latin typeface="Arial"/>
                <a:cs typeface="Arial"/>
              </a:rPr>
              <a:t> </a:t>
            </a:r>
            <a:r>
              <a:rPr sz="1000" spc="0" dirty="0">
                <a:latin typeface="Arial"/>
                <a:cs typeface="Arial"/>
              </a:rPr>
              <a:t>La</a:t>
            </a:r>
            <a:r>
              <a:rPr sz="1000" spc="8" dirty="0">
                <a:latin typeface="Arial"/>
                <a:cs typeface="Arial"/>
              </a:rPr>
              <a:t> </a:t>
            </a:r>
            <a:r>
              <a:rPr sz="1000" spc="0" dirty="0">
                <a:latin typeface="Arial"/>
                <a:cs typeface="Arial"/>
              </a:rPr>
              <a:t>quota</a:t>
            </a:r>
            <a:r>
              <a:rPr sz="1000" spc="-5" dirty="0">
                <a:latin typeface="Arial"/>
                <a:cs typeface="Arial"/>
              </a:rPr>
              <a:t> </a:t>
            </a:r>
            <a:r>
              <a:rPr sz="1000" spc="0" dirty="0">
                <a:latin typeface="Arial"/>
                <a:cs typeface="Arial"/>
              </a:rPr>
              <a:t>del</a:t>
            </a:r>
            <a:r>
              <a:rPr sz="1000" spc="16" dirty="0">
                <a:latin typeface="Arial"/>
                <a:cs typeface="Arial"/>
              </a:rPr>
              <a:t> </a:t>
            </a:r>
            <a:r>
              <a:rPr sz="1000" spc="4" dirty="0">
                <a:latin typeface="Arial"/>
                <a:cs typeface="Arial"/>
              </a:rPr>
              <a:t>c</a:t>
            </a:r>
            <a:r>
              <a:rPr sz="1000" spc="-14" dirty="0">
                <a:latin typeface="Arial"/>
                <a:cs typeface="Arial"/>
              </a:rPr>
              <a:t>o</a:t>
            </a:r>
            <a:r>
              <a:rPr sz="1000" spc="19" dirty="0">
                <a:latin typeface="Arial"/>
                <a:cs typeface="Arial"/>
              </a:rPr>
              <a:t>m</a:t>
            </a:r>
            <a:r>
              <a:rPr sz="1000" spc="-14" dirty="0">
                <a:latin typeface="Arial"/>
                <a:cs typeface="Arial"/>
              </a:rPr>
              <a:t>p</a:t>
            </a:r>
            <a:r>
              <a:rPr sz="1000" spc="0" dirty="0">
                <a:latin typeface="Arial"/>
                <a:cs typeface="Arial"/>
              </a:rPr>
              <a:t>art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14" dirty="0">
                <a:latin typeface="Arial"/>
                <a:cs typeface="Arial"/>
              </a:rPr>
              <a:t>t</a:t>
            </a:r>
            <a:r>
              <a:rPr sz="1000" spc="0" dirty="0">
                <a:latin typeface="Arial"/>
                <a:cs typeface="Arial"/>
              </a:rPr>
              <a:t>o</a:t>
            </a:r>
            <a:r>
              <a:rPr sz="1000" spc="-26" dirty="0">
                <a:latin typeface="Arial"/>
                <a:cs typeface="Arial"/>
              </a:rPr>
              <a:t> </a:t>
            </a:r>
            <a:r>
              <a:rPr sz="1000" spc="0" dirty="0">
                <a:latin typeface="Arial"/>
                <a:cs typeface="Arial"/>
              </a:rPr>
              <a:t>può</a:t>
            </a:r>
            <a:r>
              <a:rPr sz="1000" spc="3" dirty="0">
                <a:latin typeface="Arial"/>
                <a:cs typeface="Arial"/>
              </a:rPr>
              <a:t> </a:t>
            </a:r>
            <a:r>
              <a:rPr sz="1000" spc="0" dirty="0">
                <a:latin typeface="Arial"/>
                <a:cs typeface="Arial"/>
              </a:rPr>
              <a:t>e</a:t>
            </a:r>
            <a:r>
              <a:rPr sz="1000" spc="-9" dirty="0">
                <a:latin typeface="Arial"/>
                <a:cs typeface="Arial"/>
              </a:rPr>
              <a:t>s</a:t>
            </a:r>
            <a:r>
              <a:rPr sz="1000" spc="4" dirty="0">
                <a:latin typeface="Arial"/>
                <a:cs typeface="Arial"/>
              </a:rPr>
              <a:t>s</a:t>
            </a:r>
            <a:r>
              <a:rPr sz="1000" spc="0" dirty="0">
                <a:latin typeface="Arial"/>
                <a:cs typeface="Arial"/>
              </a:rPr>
              <a:t>ere</a:t>
            </a:r>
            <a:r>
              <a:rPr sz="1000" spc="-4" dirty="0">
                <a:latin typeface="Arial"/>
                <a:cs typeface="Arial"/>
              </a:rPr>
              <a:t> </a:t>
            </a:r>
            <a:r>
              <a:rPr sz="1000" spc="0" dirty="0">
                <a:latin typeface="Arial"/>
                <a:cs typeface="Arial"/>
              </a:rPr>
              <a:t>p</a:t>
            </a:r>
            <a:r>
              <a:rPr sz="1000" spc="-4" dirty="0">
                <a:latin typeface="Arial"/>
                <a:cs typeface="Arial"/>
              </a:rPr>
              <a:t>o</a:t>
            </a:r>
            <a:r>
              <a:rPr sz="1000" spc="4" dirty="0">
                <a:latin typeface="Arial"/>
                <a:cs typeface="Arial"/>
              </a:rPr>
              <a:t>s</a:t>
            </a:r>
            <a:r>
              <a:rPr sz="1000" spc="-4" dirty="0">
                <a:latin typeface="Arial"/>
                <a:cs typeface="Arial"/>
              </a:rPr>
              <a:t>i</a:t>
            </a:r>
            <a:r>
              <a:rPr sz="1000" spc="0" dirty="0">
                <a:latin typeface="Arial"/>
                <a:cs typeface="Arial"/>
              </a:rPr>
              <a:t>t</a:t>
            </a:r>
            <a:r>
              <a:rPr sz="1000" spc="-4" dirty="0">
                <a:latin typeface="Arial"/>
                <a:cs typeface="Arial"/>
              </a:rPr>
              <a:t>iv</a:t>
            </a:r>
            <a:r>
              <a:rPr sz="1000" spc="0" dirty="0">
                <a:latin typeface="Arial"/>
                <a:cs typeface="Arial"/>
              </a:rPr>
              <a:t>a,</a:t>
            </a:r>
            <a:r>
              <a:rPr sz="1000" spc="-1" dirty="0">
                <a:latin typeface="Arial"/>
                <a:cs typeface="Arial"/>
              </a:rPr>
              <a:t> </a:t>
            </a:r>
            <a:r>
              <a:rPr sz="1000" spc="0" dirty="0">
                <a:latin typeface="Arial"/>
                <a:cs typeface="Arial"/>
              </a:rPr>
              <a:t>n</a:t>
            </a:r>
            <a:r>
              <a:rPr sz="1000" spc="-4" dirty="0">
                <a:latin typeface="Arial"/>
                <a:cs typeface="Arial"/>
              </a:rPr>
              <a:t>e</a:t>
            </a:r>
            <a:r>
              <a:rPr sz="1000" spc="0" dirty="0">
                <a:latin typeface="Arial"/>
                <a:cs typeface="Arial"/>
              </a:rPr>
              <a:t>g</a:t>
            </a:r>
            <a:r>
              <a:rPr sz="1000" spc="-4" dirty="0">
                <a:latin typeface="Arial"/>
                <a:cs typeface="Arial"/>
              </a:rPr>
              <a:t>a</a:t>
            </a:r>
            <a:r>
              <a:rPr sz="1000" spc="0" dirty="0">
                <a:latin typeface="Arial"/>
                <a:cs typeface="Arial"/>
              </a:rPr>
              <a:t>t</a:t>
            </a:r>
            <a:r>
              <a:rPr sz="1000" spc="-4" dirty="0">
                <a:latin typeface="Arial"/>
                <a:cs typeface="Arial"/>
              </a:rPr>
              <a:t>iv</a:t>
            </a:r>
            <a:r>
              <a:rPr sz="1000" spc="0" dirty="0">
                <a:latin typeface="Arial"/>
                <a:cs typeface="Arial"/>
              </a:rPr>
              <a:t>a </a:t>
            </a:r>
            <a:endParaRPr sz="1000">
              <a:latin typeface="Arial"/>
              <a:cs typeface="Arial"/>
            </a:endParaRPr>
          </a:p>
          <a:p>
            <a:pPr marL="164896" marR="206445" algn="just">
              <a:lnSpc>
                <a:spcPts val="1149"/>
              </a:lnSpc>
              <a:spcBef>
                <a:spcPts val="134"/>
              </a:spcBef>
            </a:pPr>
            <a:r>
              <a:rPr sz="1000" spc="0" dirty="0">
                <a:latin typeface="Arial"/>
                <a:cs typeface="Arial"/>
              </a:rPr>
              <a:t>o</a:t>
            </a:r>
            <a:r>
              <a:rPr sz="1000" spc="-10" dirty="0">
                <a:latin typeface="Arial"/>
                <a:cs typeface="Arial"/>
              </a:rPr>
              <a:t> </a:t>
            </a:r>
            <a:r>
              <a:rPr sz="1000" spc="0" dirty="0">
                <a:latin typeface="Arial"/>
                <a:cs typeface="Arial"/>
              </a:rPr>
              <a:t>n</a:t>
            </a:r>
            <a:r>
              <a:rPr sz="1000" spc="-4" dirty="0">
                <a:latin typeface="Arial"/>
                <a:cs typeface="Arial"/>
              </a:rPr>
              <a:t>ull</a:t>
            </a:r>
            <a:r>
              <a:rPr sz="1000" spc="0" dirty="0">
                <a:latin typeface="Arial"/>
                <a:cs typeface="Arial"/>
              </a:rPr>
              <a:t>a.</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a:p>
            <a:pPr marR="56000" algn="r">
              <a:lnSpc>
                <a:spcPct val="95825"/>
              </a:lnSpc>
              <a:spcBef>
                <a:spcPts val="19215"/>
              </a:spcBef>
            </a:pPr>
            <a:r>
              <a:rPr sz="500" spc="0" dirty="0">
                <a:latin typeface="Arial"/>
                <a:cs typeface="Arial"/>
              </a:rPr>
              <a:t>E</a:t>
            </a:r>
            <a:r>
              <a:rPr sz="500" spc="4" dirty="0">
                <a:latin typeface="Arial"/>
                <a:cs typeface="Arial"/>
              </a:rPr>
              <a:t>T</a:t>
            </a:r>
            <a:r>
              <a:rPr sz="500" spc="-4" dirty="0">
                <a:latin typeface="Arial"/>
                <a:cs typeface="Arial"/>
              </a:rPr>
              <a:t>R</a:t>
            </a:r>
            <a:r>
              <a:rPr sz="500" spc="0" dirty="0">
                <a:latin typeface="Arial"/>
                <a:cs typeface="Arial"/>
              </a:rPr>
              <a:t>O</a:t>
            </a:r>
            <a:endParaRPr sz="5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750"/>
              </a:lnSpc>
              <a:spcBef>
                <a:spcPts val="37"/>
              </a:spcBef>
            </a:pPr>
            <a:endParaRPr sz="750"/>
          </a:p>
          <a:p>
            <a:pPr marL="1039063">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52704" marR="204366" algn="just">
              <a:lnSpc>
                <a:spcPts val="1149"/>
              </a:lnSpc>
              <a:spcBef>
                <a:spcPts val="1137"/>
              </a:spcBef>
            </a:pPr>
            <a:r>
              <a:rPr sz="1000" spc="-4" dirty="0">
                <a:latin typeface="Arial"/>
                <a:cs typeface="Arial"/>
              </a:rPr>
              <a:t>Pi</a:t>
            </a:r>
            <a:r>
              <a:rPr sz="1000" spc="0" dirty="0">
                <a:latin typeface="Arial"/>
                <a:cs typeface="Arial"/>
              </a:rPr>
              <a:t>a</a:t>
            </a:r>
            <a:r>
              <a:rPr sz="1000" spc="-4" dirty="0">
                <a:latin typeface="Arial"/>
                <a:cs typeface="Arial"/>
              </a:rPr>
              <a:t>n</a:t>
            </a:r>
            <a:r>
              <a:rPr sz="1000" spc="0" dirty="0">
                <a:latin typeface="Arial"/>
                <a:cs typeface="Arial"/>
              </a:rPr>
              <a:t>o</a:t>
            </a:r>
            <a:r>
              <a:rPr sz="1000" spc="19" dirty="0">
                <a:latin typeface="Arial"/>
                <a:cs typeface="Arial"/>
              </a:rPr>
              <a:t> </a:t>
            </a:r>
            <a:r>
              <a:rPr sz="1000" spc="0" dirty="0">
                <a:latin typeface="Arial"/>
                <a:cs typeface="Arial"/>
              </a:rPr>
              <a:t>del</a:t>
            </a:r>
            <a:r>
              <a:rPr sz="1000" spc="41"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20"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terno</a:t>
            </a:r>
            <a:r>
              <a:rPr sz="1000" spc="11" dirty="0">
                <a:latin typeface="Arial"/>
                <a:cs typeface="Arial"/>
              </a:rPr>
              <a:t> </a:t>
            </a:r>
            <a:r>
              <a:rPr sz="1000" spc="-4" dirty="0">
                <a:latin typeface="Arial"/>
                <a:cs typeface="Arial"/>
              </a:rPr>
              <a:t>v</a:t>
            </a:r>
            <a:r>
              <a:rPr sz="1000" spc="0" dirty="0">
                <a:latin typeface="Arial"/>
                <a:cs typeface="Arial"/>
              </a:rPr>
              <a:t>e</a:t>
            </a:r>
            <a:r>
              <a:rPr sz="1000" spc="-9" dirty="0">
                <a:latin typeface="Arial"/>
                <a:cs typeface="Arial"/>
              </a:rPr>
              <a:t>r</a:t>
            </a:r>
            <a:r>
              <a:rPr sz="1000" spc="4" dirty="0">
                <a:latin typeface="Arial"/>
                <a:cs typeface="Arial"/>
              </a:rPr>
              <a:t>s</a:t>
            </a:r>
            <a:r>
              <a:rPr sz="1000" spc="0" dirty="0">
                <a:latin typeface="Arial"/>
                <a:cs typeface="Arial"/>
              </a:rPr>
              <a:t>o</a:t>
            </a:r>
            <a:r>
              <a:rPr sz="1000" spc="20" dirty="0">
                <a:latin typeface="Arial"/>
                <a:cs typeface="Arial"/>
              </a:rPr>
              <a:t> </a:t>
            </a:r>
            <a:r>
              <a:rPr sz="1000" spc="4" dirty="0">
                <a:latin typeface="Arial"/>
                <a:cs typeface="Arial"/>
              </a:rPr>
              <a:t>c</a:t>
            </a:r>
            <a:r>
              <a:rPr sz="1000" spc="0" dirty="0">
                <a:latin typeface="Arial"/>
                <a:cs typeface="Arial"/>
              </a:rPr>
              <a:t>ui</a:t>
            </a:r>
            <a:r>
              <a:rPr sz="1000" spc="27" dirty="0">
                <a:latin typeface="Arial"/>
                <a:cs typeface="Arial"/>
              </a:rPr>
              <a:t> </a:t>
            </a:r>
            <a:r>
              <a:rPr sz="1000" spc="0" dirty="0">
                <a:latin typeface="Arial"/>
                <a:cs typeface="Arial"/>
              </a:rPr>
              <a:t>a</a:t>
            </a:r>
            <a:r>
              <a:rPr sz="1000" spc="-9" dirty="0">
                <a:latin typeface="Arial"/>
                <a:cs typeface="Arial"/>
              </a:rPr>
              <a:t>v</a:t>
            </a:r>
            <a:r>
              <a:rPr sz="1000" spc="4" dirty="0">
                <a:latin typeface="Arial"/>
                <a:cs typeface="Arial"/>
              </a:rPr>
              <a:t>v</a:t>
            </a:r>
            <a:r>
              <a:rPr sz="1000" spc="-4" dirty="0">
                <a:latin typeface="Arial"/>
                <a:cs typeface="Arial"/>
              </a:rPr>
              <a:t>i</a:t>
            </a:r>
            <a:r>
              <a:rPr sz="1000" spc="0" dirty="0">
                <a:latin typeface="Arial"/>
                <a:cs typeface="Arial"/>
              </a:rPr>
              <a:t>e</a:t>
            </a:r>
            <a:r>
              <a:rPr sz="1000" spc="-4" dirty="0">
                <a:latin typeface="Arial"/>
                <a:cs typeface="Arial"/>
              </a:rPr>
              <a:t>n</a:t>
            </a:r>
            <a:r>
              <a:rPr sz="1000" spc="0" dirty="0">
                <a:latin typeface="Arial"/>
                <a:cs typeface="Arial"/>
              </a:rPr>
              <a:t>e</a:t>
            </a:r>
            <a:r>
              <a:rPr sz="1000" spc="10" dirty="0">
                <a:latin typeface="Arial"/>
                <a:cs typeface="Arial"/>
              </a:rPr>
              <a:t> </a:t>
            </a:r>
            <a:r>
              <a:rPr sz="1000" spc="0" dirty="0">
                <a:latin typeface="Arial"/>
                <a:cs typeface="Arial"/>
              </a:rPr>
              <a:t>pre</a:t>
            </a:r>
            <a:r>
              <a:rPr sz="1000" spc="-4" dirty="0">
                <a:latin typeface="Arial"/>
                <a:cs typeface="Arial"/>
              </a:rPr>
              <a:t>v</a:t>
            </a:r>
            <a:r>
              <a:rPr sz="1000" spc="0" dirty="0">
                <a:latin typeface="Arial"/>
                <a:cs typeface="Arial"/>
              </a:rPr>
              <a:t>a</a:t>
            </a:r>
            <a:r>
              <a:rPr sz="1000" spc="-4" dirty="0">
                <a:latin typeface="Arial"/>
                <a:cs typeface="Arial"/>
              </a:rPr>
              <a:t>l</a:t>
            </a:r>
            <a:r>
              <a:rPr sz="1000" spc="0" dirty="0">
                <a:latin typeface="Arial"/>
                <a:cs typeface="Arial"/>
              </a:rPr>
              <a:t>e</a:t>
            </a:r>
            <a:r>
              <a:rPr sz="1000" spc="-4" dirty="0">
                <a:latin typeface="Arial"/>
                <a:cs typeface="Arial"/>
              </a:rPr>
              <a:t>n</a:t>
            </a:r>
            <a:r>
              <a:rPr sz="1000" spc="0" dirty="0">
                <a:latin typeface="Arial"/>
                <a:cs typeface="Arial"/>
              </a:rPr>
              <a:t>te</a:t>
            </a:r>
            <a:r>
              <a:rPr sz="1000" spc="4"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a:t>
            </a:r>
            <a:r>
              <a:rPr sz="1000" spc="-24" dirty="0">
                <a:latin typeface="Arial"/>
                <a:cs typeface="Arial"/>
              </a:rPr>
              <a:t> </a:t>
            </a:r>
            <a:r>
              <a:rPr sz="1000" spc="-4" dirty="0">
                <a:latin typeface="Arial"/>
                <a:cs typeface="Arial"/>
              </a:rPr>
              <a:t>l’</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13" dirty="0">
                <a:latin typeface="Arial"/>
                <a:cs typeface="Arial"/>
              </a:rPr>
              <a:t> </a:t>
            </a:r>
            <a:r>
              <a:rPr sz="1000" spc="0" dirty="0">
                <a:latin typeface="Arial"/>
                <a:cs typeface="Arial"/>
              </a:rPr>
              <a:t>d</a:t>
            </a:r>
            <a:r>
              <a:rPr sz="1000" spc="-4" dirty="0">
                <a:latin typeface="Arial"/>
                <a:cs typeface="Arial"/>
              </a:rPr>
              <a:t>e</a:t>
            </a:r>
            <a:r>
              <a:rPr sz="1000" spc="0" dirty="0">
                <a:latin typeface="Arial"/>
                <a:cs typeface="Arial"/>
              </a:rPr>
              <a:t>g</a:t>
            </a:r>
            <a:r>
              <a:rPr sz="1000" spc="4" dirty="0">
                <a:latin typeface="Arial"/>
                <a:cs typeface="Arial"/>
              </a:rPr>
              <a:t>l</a:t>
            </a:r>
            <a:r>
              <a:rPr sz="1000" spc="0" dirty="0">
                <a:latin typeface="Arial"/>
                <a:cs typeface="Arial"/>
              </a:rPr>
              <a:t>i </a:t>
            </a:r>
            <a:endParaRPr sz="1000">
              <a:latin typeface="Arial"/>
              <a:cs typeface="Arial"/>
            </a:endParaRPr>
          </a:p>
          <a:p>
            <a:pPr marL="152704" marR="204366" algn="just">
              <a:lnSpc>
                <a:spcPts val="1149"/>
              </a:lnSpc>
              <a:spcBef>
                <a:spcPts val="134"/>
              </a:spcBef>
            </a:pP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14" dirty="0">
                <a:latin typeface="Arial"/>
                <a:cs typeface="Arial"/>
              </a:rPr>
              <a:t>a</a:t>
            </a:r>
            <a:r>
              <a:rPr sz="1000" spc="0" dirty="0">
                <a:latin typeface="Arial"/>
                <a:cs typeface="Arial"/>
              </a:rPr>
              <a:t>nti</a:t>
            </a:r>
            <a:r>
              <a:rPr sz="1000" spc="13" dirty="0">
                <a:latin typeface="Arial"/>
                <a:cs typeface="Arial"/>
              </a:rPr>
              <a:t> </a:t>
            </a:r>
            <a:r>
              <a:rPr sz="1000" spc="0" dirty="0">
                <a:latin typeface="Arial"/>
                <a:cs typeface="Arial"/>
              </a:rPr>
              <a:t>del</a:t>
            </a:r>
            <a:r>
              <a:rPr sz="1000" spc="42"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19" dirty="0">
                <a:latin typeface="Arial"/>
                <a:cs typeface="Arial"/>
              </a:rPr>
              <a:t>i</a:t>
            </a:r>
            <a:r>
              <a:rPr sz="1000" spc="19" dirty="0">
                <a:latin typeface="Arial"/>
                <a:cs typeface="Arial"/>
              </a:rPr>
              <a:t>m</a:t>
            </a:r>
            <a:r>
              <a:rPr sz="1000" spc="0" dirty="0">
                <a:latin typeface="Arial"/>
                <a:cs typeface="Arial"/>
              </a:rPr>
              <a:t>e</a:t>
            </a:r>
            <a:r>
              <a:rPr sz="1000" spc="-14" dirty="0">
                <a:latin typeface="Arial"/>
                <a:cs typeface="Arial"/>
              </a:rPr>
              <a:t>n</a:t>
            </a:r>
            <a:r>
              <a:rPr sz="1000" spc="0" dirty="0">
                <a:latin typeface="Arial"/>
                <a:cs typeface="Arial"/>
              </a:rPr>
              <a:t>to e</a:t>
            </a:r>
            <a:r>
              <a:rPr sz="1000" spc="55" dirty="0">
                <a:latin typeface="Arial"/>
                <a:cs typeface="Arial"/>
              </a:rPr>
              <a:t> </a:t>
            </a:r>
            <a:r>
              <a:rPr sz="1000" spc="0" dirty="0">
                <a:latin typeface="Arial"/>
                <a:cs typeface="Arial"/>
              </a:rPr>
              <a:t>da</a:t>
            </a:r>
            <a:r>
              <a:rPr sz="1000" spc="49" dirty="0">
                <a:latin typeface="Arial"/>
                <a:cs typeface="Arial"/>
              </a:rPr>
              <a:t> </a:t>
            </a:r>
            <a:r>
              <a:rPr sz="1000" spc="4" dirty="0">
                <a:latin typeface="Arial"/>
                <a:cs typeface="Arial"/>
              </a:rPr>
              <a:t>c</a:t>
            </a:r>
            <a:r>
              <a:rPr sz="1000" spc="0" dirty="0">
                <a:latin typeface="Arial"/>
                <a:cs typeface="Arial"/>
              </a:rPr>
              <a:t>ui</a:t>
            </a:r>
            <a:r>
              <a:rPr sz="1000" spc="43" dirty="0">
                <a:latin typeface="Arial"/>
                <a:cs typeface="Arial"/>
              </a:rPr>
              <a:t> </a:t>
            </a:r>
            <a:r>
              <a:rPr sz="1000" spc="0" dirty="0">
                <a:latin typeface="Arial"/>
                <a:cs typeface="Arial"/>
              </a:rPr>
              <a:t>a</a:t>
            </a:r>
            <a:r>
              <a:rPr sz="1000" spc="4" dirty="0">
                <a:latin typeface="Arial"/>
                <a:cs typeface="Arial"/>
              </a:rPr>
              <a:t>cc</a:t>
            </a:r>
            <a:r>
              <a:rPr sz="1000" spc="0" dirty="0">
                <a:latin typeface="Arial"/>
                <a:cs typeface="Arial"/>
              </a:rPr>
              <a:t>e</a:t>
            </a:r>
            <a:r>
              <a:rPr sz="1000" spc="-4" dirty="0">
                <a:latin typeface="Arial"/>
                <a:cs typeface="Arial"/>
              </a:rPr>
              <a:t>d</a:t>
            </a:r>
            <a:r>
              <a:rPr sz="1000" spc="0" dirty="0">
                <a:latin typeface="Arial"/>
                <a:cs typeface="Arial"/>
              </a:rPr>
              <a:t>o</a:t>
            </a:r>
            <a:r>
              <a:rPr sz="1000" spc="-14" dirty="0">
                <a:latin typeface="Arial"/>
                <a:cs typeface="Arial"/>
              </a:rPr>
              <a:t>n</a:t>
            </a:r>
            <a:r>
              <a:rPr sz="1000" spc="0" dirty="0">
                <a:latin typeface="Arial"/>
                <a:cs typeface="Arial"/>
              </a:rPr>
              <a:t>o</a:t>
            </a:r>
            <a:r>
              <a:rPr sz="1000" spc="17" dirty="0">
                <a:latin typeface="Arial"/>
                <a:cs typeface="Arial"/>
              </a:rPr>
              <a:t> </a:t>
            </a:r>
            <a:r>
              <a:rPr sz="1000" spc="0" dirty="0">
                <a:latin typeface="Arial"/>
                <a:cs typeface="Arial"/>
              </a:rPr>
              <a:t>i</a:t>
            </a:r>
            <a:r>
              <a:rPr sz="1000" spc="53"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cc</a:t>
            </a:r>
            <a:r>
              <a:rPr sz="1000" spc="0" dirty="0">
                <a:latin typeface="Arial"/>
                <a:cs typeface="Arial"/>
              </a:rPr>
              <a:t>or</a:t>
            </a:r>
            <a:r>
              <a:rPr sz="1000" spc="4" dirty="0">
                <a:latin typeface="Arial"/>
                <a:cs typeface="Arial"/>
              </a:rPr>
              <a:t>r</a:t>
            </a:r>
            <a:r>
              <a:rPr sz="1000" spc="-4" dirty="0">
                <a:latin typeface="Arial"/>
                <a:cs typeface="Arial"/>
              </a:rPr>
              <a:t>i</a:t>
            </a:r>
            <a:r>
              <a:rPr sz="1000" spc="0" dirty="0">
                <a:latin typeface="Arial"/>
                <a:cs typeface="Arial"/>
              </a:rPr>
              <a:t>tor</a:t>
            </a:r>
            <a:r>
              <a:rPr sz="1000" spc="4" dirty="0">
                <a:latin typeface="Arial"/>
                <a:cs typeface="Arial"/>
              </a:rPr>
              <a:t>i</a:t>
            </a:r>
            <a:r>
              <a:rPr sz="1000" spc="0" dirty="0">
                <a:latin typeface="Arial"/>
                <a:cs typeface="Arial"/>
              </a:rPr>
              <a:t>.</a:t>
            </a:r>
            <a:r>
              <a:rPr sz="1000" spc="9" dirty="0">
                <a:latin typeface="Arial"/>
                <a:cs typeface="Arial"/>
              </a:rPr>
              <a:t> </a:t>
            </a:r>
            <a:r>
              <a:rPr sz="1000" spc="-4" dirty="0">
                <a:latin typeface="Arial"/>
                <a:cs typeface="Arial"/>
              </a:rPr>
              <a:t>S</a:t>
            </a:r>
            <a:r>
              <a:rPr sz="1000" spc="0" dirty="0">
                <a:latin typeface="Arial"/>
                <a:cs typeface="Arial"/>
              </a:rPr>
              <a:t>e</a:t>
            </a:r>
            <a:r>
              <a:rPr sz="1000" spc="48" dirty="0">
                <a:latin typeface="Arial"/>
                <a:cs typeface="Arial"/>
              </a:rPr>
              <a:t> </a:t>
            </a:r>
            <a:r>
              <a:rPr sz="1000" spc="0" dirty="0">
                <a:latin typeface="Arial"/>
                <a:cs typeface="Arial"/>
              </a:rPr>
              <a:t>non</a:t>
            </a:r>
            <a:r>
              <a:rPr sz="1000" spc="44" dirty="0">
                <a:latin typeface="Arial"/>
                <a:cs typeface="Arial"/>
              </a:rPr>
              <a:t> </a:t>
            </a:r>
            <a:r>
              <a:rPr sz="1000" spc="0" dirty="0">
                <a:latin typeface="Arial"/>
                <a:cs typeface="Arial"/>
              </a:rPr>
              <a:t>è </a:t>
            </a:r>
            <a:endParaRPr sz="1000">
              <a:latin typeface="Arial"/>
              <a:cs typeface="Arial"/>
            </a:endParaRPr>
          </a:p>
          <a:p>
            <a:pPr marL="152704" marR="204366" algn="just">
              <a:lnSpc>
                <a:spcPts val="1149"/>
              </a:lnSpc>
              <a:spcBef>
                <a:spcPts val="134"/>
              </a:spcBef>
            </a:pPr>
            <a:r>
              <a:rPr sz="1000" spc="0" dirty="0">
                <a:latin typeface="Arial"/>
                <a:cs typeface="Arial"/>
              </a:rPr>
              <a:t>pre</a:t>
            </a:r>
            <a:r>
              <a:rPr sz="1000" spc="4" dirty="0">
                <a:latin typeface="Arial"/>
                <a:cs typeface="Arial"/>
              </a:rPr>
              <a:t>s</a:t>
            </a:r>
            <a:r>
              <a:rPr sz="1000" spc="0" dirty="0">
                <a:latin typeface="Arial"/>
                <a:cs typeface="Arial"/>
              </a:rPr>
              <a:t>e</a:t>
            </a:r>
            <a:r>
              <a:rPr sz="1000" spc="-4" dirty="0">
                <a:latin typeface="Arial"/>
                <a:cs typeface="Arial"/>
              </a:rPr>
              <a:t>n</a:t>
            </a:r>
            <a:r>
              <a:rPr sz="1000" spc="0" dirty="0">
                <a:latin typeface="Arial"/>
                <a:cs typeface="Arial"/>
              </a:rPr>
              <a:t>te</a:t>
            </a:r>
            <a:r>
              <a:rPr sz="1000" spc="118"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127" dirty="0">
                <a:latin typeface="Arial"/>
                <a:cs typeface="Arial"/>
              </a:rPr>
              <a:t> </a:t>
            </a:r>
            <a:r>
              <a:rPr sz="1000" spc="4" dirty="0">
                <a:latin typeface="Arial"/>
                <a:cs typeface="Arial"/>
              </a:rPr>
              <a:t>c</a:t>
            </a:r>
            <a:r>
              <a:rPr sz="1000" spc="-14" dirty="0">
                <a:latin typeface="Arial"/>
                <a:cs typeface="Arial"/>
              </a:rPr>
              <a:t>o</a:t>
            </a:r>
            <a:r>
              <a:rPr sz="1000" spc="0" dirty="0">
                <a:latin typeface="Arial"/>
                <a:cs typeface="Arial"/>
              </a:rPr>
              <a:t>n</a:t>
            </a:r>
            <a:r>
              <a:rPr sz="1000" spc="140" dirty="0">
                <a:latin typeface="Arial"/>
                <a:cs typeface="Arial"/>
              </a:rPr>
              <a:t> </a:t>
            </a:r>
            <a:r>
              <a:rPr sz="1000" spc="0" dirty="0">
                <a:latin typeface="Arial"/>
                <a:cs typeface="Arial"/>
              </a:rPr>
              <a:t>ta</a:t>
            </a:r>
            <a:r>
              <a:rPr sz="1000" spc="-9" dirty="0">
                <a:latin typeface="Arial"/>
                <a:cs typeface="Arial"/>
              </a:rPr>
              <a:t>l</a:t>
            </a:r>
            <a:r>
              <a:rPr sz="1000" spc="0" dirty="0">
                <a:latin typeface="Arial"/>
                <a:cs typeface="Arial"/>
              </a:rPr>
              <a:t>i</a:t>
            </a:r>
            <a:r>
              <a:rPr sz="1000" spc="139" dirty="0">
                <a:latin typeface="Arial"/>
                <a:cs typeface="Arial"/>
              </a:rPr>
              <a:t> </a:t>
            </a:r>
            <a:r>
              <a:rPr sz="1000" spc="4" dirty="0">
                <a:latin typeface="Arial"/>
                <a:cs typeface="Arial"/>
              </a:rPr>
              <a:t>c</a:t>
            </a:r>
            <a:r>
              <a:rPr sz="1000" spc="0" dirty="0">
                <a:latin typeface="Arial"/>
                <a:cs typeface="Arial"/>
              </a:rPr>
              <a:t>aratter</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h</a:t>
            </a:r>
            <a:r>
              <a:rPr sz="1000" spc="-4" dirty="0">
                <a:latin typeface="Arial"/>
                <a:cs typeface="Arial"/>
              </a:rPr>
              <a:t>e</a:t>
            </a:r>
            <a:r>
              <a:rPr sz="1000" spc="0" dirty="0">
                <a:latin typeface="Arial"/>
                <a:cs typeface="Arial"/>
              </a:rPr>
              <a:t>,</a:t>
            </a:r>
            <a:r>
              <a:rPr sz="1000" spc="92" dirty="0">
                <a:latin typeface="Arial"/>
                <a:cs typeface="Arial"/>
              </a:rPr>
              <a:t> </a:t>
            </a:r>
            <a:r>
              <a:rPr sz="1000" spc="4" dirty="0">
                <a:latin typeface="Arial"/>
                <a:cs typeface="Arial"/>
              </a:rPr>
              <a:t>s</a:t>
            </a:r>
            <a:r>
              <a:rPr sz="1000" spc="0" dirty="0">
                <a:latin typeface="Arial"/>
                <a:cs typeface="Arial"/>
              </a:rPr>
              <a:t>i</a:t>
            </a:r>
            <a:r>
              <a:rPr sz="1000" spc="144"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4" dirty="0">
                <a:latin typeface="Arial"/>
                <a:cs typeface="Arial"/>
              </a:rPr>
              <a:t>s</a:t>
            </a:r>
            <a:r>
              <a:rPr sz="1000" spc="-4" dirty="0">
                <a:latin typeface="Arial"/>
                <a:cs typeface="Arial"/>
              </a:rPr>
              <a:t>i</a:t>
            </a:r>
            <a:r>
              <a:rPr sz="1000" spc="0" dirty="0">
                <a:latin typeface="Arial"/>
                <a:cs typeface="Arial"/>
              </a:rPr>
              <a:t>d</a:t>
            </a:r>
            <a:r>
              <a:rPr sz="1000" spc="-4" dirty="0">
                <a:latin typeface="Arial"/>
                <a:cs typeface="Arial"/>
              </a:rPr>
              <a:t>e</a:t>
            </a:r>
            <a:r>
              <a:rPr sz="1000" spc="4" dirty="0">
                <a:latin typeface="Arial"/>
                <a:cs typeface="Arial"/>
              </a:rPr>
              <a:t>r</a:t>
            </a:r>
            <a:r>
              <a:rPr sz="1000" spc="0" dirty="0">
                <a:latin typeface="Arial"/>
                <a:cs typeface="Arial"/>
              </a:rPr>
              <a:t>a</a:t>
            </a:r>
            <a:r>
              <a:rPr sz="1000" spc="113" dirty="0">
                <a:latin typeface="Arial"/>
                <a:cs typeface="Arial"/>
              </a:rPr>
              <a:t> </a:t>
            </a:r>
            <a:r>
              <a:rPr sz="1000" spc="-4" dirty="0">
                <a:latin typeface="Arial"/>
                <a:cs typeface="Arial"/>
              </a:rPr>
              <a:t>i</a:t>
            </a:r>
            <a:r>
              <a:rPr sz="1000" spc="0" dirty="0">
                <a:latin typeface="Arial"/>
                <a:cs typeface="Arial"/>
              </a:rPr>
              <a:t>l</a:t>
            </a:r>
            <a:r>
              <a:rPr sz="1000" spc="157"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132" dirty="0">
                <a:latin typeface="Arial"/>
                <a:cs typeface="Arial"/>
              </a:rPr>
              <a:t> </a:t>
            </a:r>
            <a:r>
              <a:rPr sz="1000" spc="0" dirty="0">
                <a:latin typeface="Arial"/>
                <a:cs typeface="Arial"/>
              </a:rPr>
              <a:t>di</a:t>
            </a:r>
            <a:r>
              <a:rPr sz="1000" spc="144" dirty="0">
                <a:latin typeface="Arial"/>
                <a:cs typeface="Arial"/>
              </a:rPr>
              <a:t> </a:t>
            </a:r>
            <a:r>
              <a:rPr sz="1000" spc="0" dirty="0">
                <a:latin typeface="Arial"/>
                <a:cs typeface="Arial"/>
              </a:rPr>
              <a:t>a</a:t>
            </a:r>
            <a:r>
              <a:rPr sz="1000" spc="4" dirty="0">
                <a:latin typeface="Arial"/>
                <a:cs typeface="Arial"/>
              </a:rPr>
              <a:t>cc</a:t>
            </a:r>
            <a:r>
              <a:rPr sz="1000" spc="0" dirty="0">
                <a:latin typeface="Arial"/>
                <a:cs typeface="Arial"/>
              </a:rPr>
              <a:t>e</a:t>
            </a:r>
            <a:r>
              <a:rPr sz="1000" spc="4" dirty="0">
                <a:latin typeface="Arial"/>
                <a:cs typeface="Arial"/>
              </a:rPr>
              <a:t>ss</a:t>
            </a:r>
            <a:r>
              <a:rPr sz="1000" spc="0" dirty="0">
                <a:latin typeface="Arial"/>
                <a:cs typeface="Arial"/>
              </a:rPr>
              <a:t>o </a:t>
            </a:r>
            <a:endParaRPr sz="1000">
              <a:latin typeface="Arial"/>
              <a:cs typeface="Arial"/>
            </a:endParaRPr>
          </a:p>
          <a:p>
            <a:pPr marL="152704" marR="204366" algn="just">
              <a:lnSpc>
                <a:spcPts val="1149"/>
              </a:lnSpc>
              <a:spcBef>
                <a:spcPts val="134"/>
              </a:spcBef>
            </a:pPr>
            <a:r>
              <a:rPr sz="1000" spc="0" dirty="0">
                <a:latin typeface="Arial"/>
                <a:cs typeface="Arial"/>
              </a:rPr>
              <a:t>dei</a:t>
            </a:r>
            <a:r>
              <a:rPr sz="1000" spc="43"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cc</a:t>
            </a:r>
            <a:r>
              <a:rPr sz="1000" spc="0" dirty="0">
                <a:latin typeface="Arial"/>
                <a:cs typeface="Arial"/>
              </a:rPr>
              <a:t>or</a:t>
            </a:r>
            <a:r>
              <a:rPr sz="1000" spc="4" dirty="0">
                <a:latin typeface="Arial"/>
                <a:cs typeface="Arial"/>
              </a:rPr>
              <a:t>r</a:t>
            </a:r>
            <a:r>
              <a:rPr sz="1000" spc="-4" dirty="0">
                <a:latin typeface="Arial"/>
                <a:cs typeface="Arial"/>
              </a:rPr>
              <a:t>i</a:t>
            </a:r>
            <a:r>
              <a:rPr sz="1000" spc="0" dirty="0">
                <a:latin typeface="Arial"/>
                <a:cs typeface="Arial"/>
              </a:rPr>
              <a:t>tori</a:t>
            </a:r>
            <a:r>
              <a:rPr sz="1000" spc="13" dirty="0">
                <a:latin typeface="Arial"/>
                <a:cs typeface="Arial"/>
              </a:rPr>
              <a:t> </a:t>
            </a:r>
            <a:r>
              <a:rPr sz="1000" spc="4" dirty="0">
                <a:latin typeface="Arial"/>
                <a:cs typeface="Arial"/>
              </a:rPr>
              <a:t>c</a:t>
            </a:r>
            <a:r>
              <a:rPr sz="1000" spc="0" dirty="0">
                <a:latin typeface="Arial"/>
                <a:cs typeface="Arial"/>
              </a:rPr>
              <a:t>on</a:t>
            </a:r>
            <a:r>
              <a:rPr sz="1000" spc="41" dirty="0">
                <a:latin typeface="Arial"/>
                <a:cs typeface="Arial"/>
              </a:rPr>
              <a:t> </a:t>
            </a:r>
            <a:r>
              <a:rPr sz="1000" spc="-4" dirty="0">
                <a:latin typeface="Arial"/>
                <a:cs typeface="Arial"/>
              </a:rPr>
              <a:t>l</a:t>
            </a:r>
            <a:r>
              <a:rPr sz="1000" spc="0" dirty="0">
                <a:latin typeface="Arial"/>
                <a:cs typeface="Arial"/>
              </a:rPr>
              <a:t>e</a:t>
            </a:r>
            <a:r>
              <a:rPr sz="1000" spc="39" dirty="0">
                <a:latin typeface="Arial"/>
                <a:cs typeface="Arial"/>
              </a:rPr>
              <a:t> </a:t>
            </a:r>
            <a:r>
              <a:rPr sz="1000" spc="19" dirty="0">
                <a:latin typeface="Arial"/>
                <a:cs typeface="Arial"/>
              </a:rPr>
              <a:t>m</a:t>
            </a:r>
            <a:r>
              <a:rPr sz="1000" spc="-4" dirty="0">
                <a:latin typeface="Arial"/>
                <a:cs typeface="Arial"/>
              </a:rPr>
              <a:t>i</a:t>
            </a:r>
            <a:r>
              <a:rPr sz="1000" spc="-14" dirty="0">
                <a:latin typeface="Arial"/>
                <a:cs typeface="Arial"/>
              </a:rPr>
              <a:t>g</a:t>
            </a:r>
            <a:r>
              <a:rPr sz="1000" spc="-4" dirty="0">
                <a:latin typeface="Arial"/>
                <a:cs typeface="Arial"/>
              </a:rPr>
              <a:t>li</a:t>
            </a:r>
            <a:r>
              <a:rPr sz="1000" spc="0" dirty="0">
                <a:latin typeface="Arial"/>
                <a:cs typeface="Arial"/>
              </a:rPr>
              <a:t>o</a:t>
            </a:r>
            <a:r>
              <a:rPr sz="1000" spc="14" dirty="0">
                <a:latin typeface="Arial"/>
                <a:cs typeface="Arial"/>
              </a:rPr>
              <a:t>r</a:t>
            </a:r>
            <a:r>
              <a:rPr sz="1000" spc="0" dirty="0">
                <a:latin typeface="Arial"/>
                <a:cs typeface="Arial"/>
              </a:rPr>
              <a:t>i</a:t>
            </a:r>
            <a:r>
              <a:rPr sz="1000" spc="25" dirty="0">
                <a:latin typeface="Arial"/>
                <a:cs typeface="Arial"/>
              </a:rPr>
              <a:t> </a:t>
            </a:r>
            <a:r>
              <a:rPr sz="1000" spc="4" dirty="0">
                <a:latin typeface="Arial"/>
                <a:cs typeface="Arial"/>
              </a:rPr>
              <a:t>c</a:t>
            </a:r>
            <a:r>
              <a:rPr sz="1000" spc="0" dirty="0">
                <a:latin typeface="Arial"/>
                <a:cs typeface="Arial"/>
              </a:rPr>
              <a:t>aratter</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he di</a:t>
            </a:r>
            <a:r>
              <a:rPr sz="1000" spc="49" dirty="0">
                <a:latin typeface="Arial"/>
                <a:cs typeface="Arial"/>
              </a:rPr>
              <a:t> </a:t>
            </a:r>
            <a:r>
              <a:rPr sz="1000" spc="0" dirty="0">
                <a:latin typeface="Arial"/>
                <a:cs typeface="Arial"/>
              </a:rPr>
              <a:t>o</a:t>
            </a:r>
            <a:r>
              <a:rPr sz="1000" spc="-4" dirty="0">
                <a:latin typeface="Arial"/>
                <a:cs typeface="Arial"/>
              </a:rPr>
              <a:t>p</a:t>
            </a:r>
            <a:r>
              <a:rPr sz="1000" spc="0" dirty="0">
                <a:latin typeface="Arial"/>
                <a:cs typeface="Arial"/>
              </a:rPr>
              <a:t>erat</a:t>
            </a:r>
            <a:r>
              <a:rPr sz="1000" spc="-4" dirty="0">
                <a:latin typeface="Arial"/>
                <a:cs typeface="Arial"/>
              </a:rPr>
              <a:t>i</a:t>
            </a:r>
            <a:r>
              <a:rPr sz="1000" spc="4" dirty="0">
                <a:latin typeface="Arial"/>
                <a:cs typeface="Arial"/>
              </a:rPr>
              <a:t>v</a:t>
            </a:r>
            <a:r>
              <a:rPr sz="1000" spc="-4" dirty="0">
                <a:latin typeface="Arial"/>
                <a:cs typeface="Arial"/>
              </a:rPr>
              <a:t>i</a:t>
            </a:r>
            <a:r>
              <a:rPr sz="1000" spc="0" dirty="0">
                <a:latin typeface="Arial"/>
                <a:cs typeface="Arial"/>
              </a:rPr>
              <a:t>tà</a:t>
            </a:r>
            <a:r>
              <a:rPr sz="1000" spc="16"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 </a:t>
            </a:r>
            <a:endParaRPr sz="1000">
              <a:latin typeface="Arial"/>
              <a:cs typeface="Arial"/>
            </a:endParaRPr>
          </a:p>
          <a:p>
            <a:pPr marL="152704" marR="204366" algn="just">
              <a:lnSpc>
                <a:spcPts val="1149"/>
              </a:lnSpc>
              <a:spcBef>
                <a:spcPts val="134"/>
              </a:spcBef>
            </a:pPr>
            <a:r>
              <a:rPr sz="1000" spc="4" dirty="0">
                <a:latin typeface="Arial"/>
                <a:cs typeface="Arial"/>
              </a:rPr>
              <a:t>(c</a:t>
            </a:r>
            <a:r>
              <a:rPr sz="1000" spc="0" dirty="0">
                <a:latin typeface="Arial"/>
                <a:cs typeface="Arial"/>
              </a:rPr>
              <a:t>a</a:t>
            </a:r>
            <a:r>
              <a:rPr sz="1000" spc="-4" dirty="0">
                <a:latin typeface="Arial"/>
                <a:cs typeface="Arial"/>
              </a:rPr>
              <a:t>pi</a:t>
            </a:r>
            <a:r>
              <a:rPr sz="1000" spc="0" dirty="0">
                <a:latin typeface="Arial"/>
                <a:cs typeface="Arial"/>
              </a:rPr>
              <a:t>to</a:t>
            </a:r>
            <a:r>
              <a:rPr sz="1000" spc="-9" dirty="0">
                <a:latin typeface="Arial"/>
                <a:cs typeface="Arial"/>
              </a:rPr>
              <a:t>l</a:t>
            </a:r>
            <a:r>
              <a:rPr sz="1000" spc="0" dirty="0">
                <a:latin typeface="Arial"/>
                <a:cs typeface="Arial"/>
              </a:rPr>
              <a:t>o</a:t>
            </a:r>
            <a:r>
              <a:rPr sz="1000" spc="12" dirty="0">
                <a:latin typeface="Arial"/>
                <a:cs typeface="Arial"/>
              </a:rPr>
              <a:t> </a:t>
            </a:r>
            <a:r>
              <a:rPr sz="1000" spc="-4" dirty="0">
                <a:latin typeface="Arial"/>
                <a:cs typeface="Arial"/>
              </a:rPr>
              <a:t>S</a:t>
            </a:r>
            <a:r>
              <a:rPr sz="1000" spc="4" dirty="0">
                <a:latin typeface="Arial"/>
                <a:cs typeface="Arial"/>
              </a:rPr>
              <a:t>D</a:t>
            </a:r>
            <a:r>
              <a:rPr sz="1000" spc="0" dirty="0">
                <a:latin typeface="Arial"/>
                <a:cs typeface="Arial"/>
              </a:rPr>
              <a:t>.9</a:t>
            </a:r>
            <a:r>
              <a:rPr sz="1000" spc="4" dirty="0">
                <a:latin typeface="Arial"/>
                <a:cs typeface="Arial"/>
              </a:rPr>
              <a:t>)</a:t>
            </a:r>
            <a:r>
              <a:rPr sz="1000" spc="0" dirty="0">
                <a:latin typeface="Arial"/>
                <a:cs typeface="Arial"/>
              </a:rPr>
              <a:t>.</a:t>
            </a:r>
            <a:r>
              <a:rPr sz="1000" spc="16" dirty="0">
                <a:latin typeface="Arial"/>
                <a:cs typeface="Arial"/>
              </a:rPr>
              <a:t> </a:t>
            </a:r>
            <a:r>
              <a:rPr sz="1000" spc="-4" dirty="0">
                <a:latin typeface="Arial"/>
                <a:cs typeface="Arial"/>
              </a:rPr>
              <a:t>P</a:t>
            </a:r>
            <a:r>
              <a:rPr sz="1000" spc="0" dirty="0">
                <a:latin typeface="Arial"/>
                <a:cs typeface="Arial"/>
              </a:rPr>
              <a:t>er</a:t>
            </a:r>
            <a:r>
              <a:rPr sz="1000" spc="34" dirty="0">
                <a:latin typeface="Arial"/>
                <a:cs typeface="Arial"/>
              </a:rPr>
              <a:t> </a:t>
            </a:r>
            <a:r>
              <a:rPr sz="1000" spc="0" dirty="0">
                <a:latin typeface="Arial"/>
                <a:cs typeface="Arial"/>
              </a:rPr>
              <a:t>ogni</a:t>
            </a:r>
            <a:r>
              <a:rPr sz="1000" spc="20" dirty="0">
                <a:latin typeface="Arial"/>
                <a:cs typeface="Arial"/>
              </a:rPr>
              <a:t> </a:t>
            </a:r>
            <a:r>
              <a:rPr sz="1000" spc="14" dirty="0">
                <a:latin typeface="Arial"/>
                <a:cs typeface="Arial"/>
              </a:rPr>
              <a:t>c</a:t>
            </a:r>
            <a:r>
              <a:rPr sz="1000" spc="0" dirty="0">
                <a:latin typeface="Arial"/>
                <a:cs typeface="Arial"/>
              </a:rPr>
              <a:t>o</a:t>
            </a:r>
            <a:r>
              <a:rPr sz="1000" spc="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14" dirty="0">
                <a:latin typeface="Arial"/>
                <a:cs typeface="Arial"/>
              </a:rPr>
              <a:t>n</a:t>
            </a:r>
            <a:r>
              <a:rPr sz="1000" spc="0" dirty="0">
                <a:latin typeface="Arial"/>
                <a:cs typeface="Arial"/>
              </a:rPr>
              <a:t>to</a:t>
            </a:r>
            <a:r>
              <a:rPr sz="1000" spc="-16" dirty="0">
                <a:latin typeface="Arial"/>
                <a:cs typeface="Arial"/>
              </a:rPr>
              <a:t> </a:t>
            </a:r>
            <a:r>
              <a:rPr sz="1000" spc="0" dirty="0">
                <a:latin typeface="Arial"/>
                <a:cs typeface="Arial"/>
              </a:rPr>
              <a:t>è</a:t>
            </a:r>
            <a:r>
              <a:rPr sz="1000" spc="39" dirty="0">
                <a:latin typeface="Arial"/>
                <a:cs typeface="Arial"/>
              </a:rPr>
              <a:t> </a:t>
            </a:r>
            <a:r>
              <a:rPr sz="1000" spc="0" dirty="0">
                <a:latin typeface="Arial"/>
                <a:cs typeface="Arial"/>
              </a:rPr>
              <a:t>d</a:t>
            </a:r>
            <a:r>
              <a:rPr sz="1000" spc="-14" dirty="0">
                <a:latin typeface="Arial"/>
                <a:cs typeface="Arial"/>
              </a:rPr>
              <a:t>e</a:t>
            </a:r>
            <a:r>
              <a:rPr sz="1000" spc="0" dirty="0">
                <a:latin typeface="Arial"/>
                <a:cs typeface="Arial"/>
              </a:rPr>
              <a:t>te</a:t>
            </a:r>
            <a:r>
              <a:rPr sz="1000" spc="-9" dirty="0">
                <a:latin typeface="Arial"/>
                <a:cs typeface="Arial"/>
              </a:rPr>
              <a:t>r</a:t>
            </a:r>
            <a:r>
              <a:rPr sz="1000" spc="19"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a</a:t>
            </a:r>
            <a:r>
              <a:rPr sz="1000" spc="0" dirty="0">
                <a:latin typeface="Arial"/>
                <a:cs typeface="Arial"/>
              </a:rPr>
              <a:t>to</a:t>
            </a:r>
            <a:r>
              <a:rPr sz="1000" spc="-7" dirty="0">
                <a:latin typeface="Arial"/>
                <a:cs typeface="Arial"/>
              </a:rPr>
              <a:t> </a:t>
            </a:r>
            <a:r>
              <a:rPr sz="1000" spc="0" dirty="0">
                <a:latin typeface="Arial"/>
                <a:cs typeface="Arial"/>
              </a:rPr>
              <a:t>un</a:t>
            </a:r>
            <a:r>
              <a:rPr sz="1000" spc="33" dirty="0">
                <a:latin typeface="Arial"/>
                <a:cs typeface="Arial"/>
              </a:rPr>
              <a:t> </a:t>
            </a:r>
            <a:r>
              <a:rPr sz="1000" spc="0" dirty="0">
                <a:latin typeface="Arial"/>
                <a:cs typeface="Arial"/>
              </a:rPr>
              <a:t>u</a:t>
            </a:r>
            <a:r>
              <a:rPr sz="1000" spc="-4" dirty="0">
                <a:latin typeface="Arial"/>
                <a:cs typeface="Arial"/>
              </a:rPr>
              <a:t>ni</a:t>
            </a:r>
            <a:r>
              <a:rPr sz="1000" spc="4" dirty="0">
                <a:latin typeface="Arial"/>
                <a:cs typeface="Arial"/>
              </a:rPr>
              <a:t>c</a:t>
            </a:r>
            <a:r>
              <a:rPr sz="1000" spc="0" dirty="0">
                <a:latin typeface="Arial"/>
                <a:cs typeface="Arial"/>
              </a:rPr>
              <a:t>o</a:t>
            </a:r>
            <a:r>
              <a:rPr sz="1000" spc="26"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20" dirty="0">
                <a:latin typeface="Arial"/>
                <a:cs typeface="Arial"/>
              </a:rPr>
              <a:t> </a:t>
            </a:r>
            <a:r>
              <a:rPr sz="1000" spc="0" dirty="0">
                <a:latin typeface="Arial"/>
                <a:cs typeface="Arial"/>
              </a:rPr>
              <a:t>di </a:t>
            </a:r>
            <a:endParaRPr sz="1000">
              <a:latin typeface="Arial"/>
              <a:cs typeface="Arial"/>
            </a:endParaRPr>
          </a:p>
          <a:p>
            <a:pPr marL="152704" marR="204366" algn="just">
              <a:lnSpc>
                <a:spcPts val="1149"/>
              </a:lnSpc>
              <a:spcBef>
                <a:spcPts val="134"/>
              </a:spcBef>
            </a:pPr>
            <a:r>
              <a:rPr sz="1000" spc="4" dirty="0">
                <a:latin typeface="Arial"/>
                <a:cs typeface="Arial"/>
              </a:rPr>
              <a:t>r</a:t>
            </a:r>
            <a:r>
              <a:rPr sz="1000" spc="-4" dirty="0">
                <a:latin typeface="Arial"/>
                <a:cs typeface="Arial"/>
              </a:rPr>
              <a:t>i</a:t>
            </a:r>
            <a:r>
              <a:rPr sz="1000" spc="9" dirty="0">
                <a:latin typeface="Arial"/>
                <a:cs typeface="Arial"/>
              </a:rPr>
              <a:t>f</a:t>
            </a:r>
            <a:r>
              <a:rPr sz="1000" spc="0" dirty="0">
                <a:latin typeface="Arial"/>
                <a:cs typeface="Arial"/>
              </a:rPr>
              <a:t>eri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 </a:t>
            </a:r>
            <a:r>
              <a:rPr sz="1000" spc="4" dirty="0">
                <a:latin typeface="Arial"/>
                <a:cs typeface="Arial"/>
              </a:rPr>
              <a:t>c</a:t>
            </a:r>
            <a:r>
              <a:rPr sz="1000" spc="0" dirty="0">
                <a:latin typeface="Arial"/>
                <a:cs typeface="Arial"/>
              </a:rPr>
              <a:t>he</a:t>
            </a:r>
            <a:r>
              <a:rPr sz="1000" spc="28" dirty="0">
                <a:latin typeface="Arial"/>
                <a:cs typeface="Arial"/>
              </a:rPr>
              <a:t> </a:t>
            </a:r>
            <a:r>
              <a:rPr sz="1000" spc="0" dirty="0">
                <a:latin typeface="Arial"/>
                <a:cs typeface="Arial"/>
              </a:rPr>
              <a:t>g</a:t>
            </a:r>
            <a:r>
              <a:rPr sz="1000" spc="-4" dirty="0">
                <a:latin typeface="Arial"/>
                <a:cs typeface="Arial"/>
              </a:rPr>
              <a:t>e</a:t>
            </a:r>
            <a:r>
              <a:rPr sz="1000" spc="0" dirty="0">
                <a:latin typeface="Arial"/>
                <a:cs typeface="Arial"/>
              </a:rPr>
              <a:t>n</a:t>
            </a:r>
            <a:r>
              <a:rPr sz="1000" spc="-4" dirty="0">
                <a:latin typeface="Arial"/>
                <a:cs typeface="Arial"/>
              </a:rPr>
              <a:t>e</a:t>
            </a:r>
            <a:r>
              <a:rPr sz="1000" spc="-9" dirty="0">
                <a:latin typeface="Arial"/>
                <a:cs typeface="Arial"/>
              </a:rPr>
              <a:t>r</a:t>
            </a:r>
            <a:r>
              <a:rPr sz="1000" spc="0" dirty="0">
                <a:latin typeface="Arial"/>
                <a:cs typeface="Arial"/>
              </a:rPr>
              <a:t>a</a:t>
            </a:r>
            <a:r>
              <a:rPr sz="1000" spc="-4" dirty="0">
                <a:latin typeface="Arial"/>
                <a:cs typeface="Arial"/>
              </a:rPr>
              <a:t>l</a:t>
            </a:r>
            <a:r>
              <a:rPr sz="1000" spc="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a:t>
            </a:r>
            <a:r>
              <a:rPr sz="1000" spc="3" dirty="0">
                <a:latin typeface="Arial"/>
                <a:cs typeface="Arial"/>
              </a:rPr>
              <a:t> </a:t>
            </a:r>
            <a:r>
              <a:rPr sz="1000" spc="4" dirty="0">
                <a:latin typeface="Arial"/>
                <a:cs typeface="Arial"/>
              </a:rPr>
              <a:t>c</a:t>
            </a:r>
            <a:r>
              <a:rPr sz="1000" spc="0" dirty="0">
                <a:latin typeface="Arial"/>
                <a:cs typeface="Arial"/>
              </a:rPr>
              <a:t>or</a:t>
            </a:r>
            <a:r>
              <a:rPr sz="1000" spc="4" dirty="0">
                <a:latin typeface="Arial"/>
                <a:cs typeface="Arial"/>
              </a:rPr>
              <a:t>r</a:t>
            </a:r>
            <a:r>
              <a:rPr sz="1000" spc="-4" dirty="0">
                <a:latin typeface="Arial"/>
                <a:cs typeface="Arial"/>
              </a:rPr>
              <a:t>i</a:t>
            </a:r>
            <a:r>
              <a:rPr sz="1000" spc="4" dirty="0">
                <a:latin typeface="Arial"/>
                <a:cs typeface="Arial"/>
              </a:rPr>
              <a:t>s</a:t>
            </a:r>
            <a:r>
              <a:rPr sz="1000" spc="0" dirty="0">
                <a:latin typeface="Arial"/>
                <a:cs typeface="Arial"/>
              </a:rPr>
              <a:t>p</a:t>
            </a:r>
            <a:r>
              <a:rPr sz="1000" spc="-4" dirty="0">
                <a:latin typeface="Arial"/>
                <a:cs typeface="Arial"/>
              </a:rPr>
              <a:t>o</a:t>
            </a:r>
            <a:r>
              <a:rPr sz="1000" spc="0" dirty="0">
                <a:latin typeface="Arial"/>
                <a:cs typeface="Arial"/>
              </a:rPr>
              <a:t>n</a:t>
            </a:r>
            <a:r>
              <a:rPr sz="1000" spc="-14" dirty="0">
                <a:latin typeface="Arial"/>
                <a:cs typeface="Arial"/>
              </a:rPr>
              <a:t>d</a:t>
            </a:r>
            <a:r>
              <a:rPr sz="1000" spc="0" dirty="0">
                <a:latin typeface="Arial"/>
                <a:cs typeface="Arial"/>
              </a:rPr>
              <a:t>e</a:t>
            </a:r>
            <a:r>
              <a:rPr sz="1000" spc="12" dirty="0">
                <a:latin typeface="Arial"/>
                <a:cs typeface="Arial"/>
              </a:rPr>
              <a:t> </a:t>
            </a:r>
            <a:r>
              <a:rPr sz="1000" spc="-4" dirty="0">
                <a:latin typeface="Arial"/>
                <a:cs typeface="Arial"/>
              </a:rPr>
              <a:t>c</a:t>
            </a:r>
            <a:r>
              <a:rPr sz="1000" spc="0" dirty="0">
                <a:latin typeface="Arial"/>
                <a:cs typeface="Arial"/>
              </a:rPr>
              <a:t>on</a:t>
            </a:r>
            <a:r>
              <a:rPr sz="1000" spc="43" dirty="0">
                <a:latin typeface="Arial"/>
                <a:cs typeface="Arial"/>
              </a:rPr>
              <a:t> </a:t>
            </a:r>
            <a:r>
              <a:rPr sz="1000" spc="-4" dirty="0">
                <a:latin typeface="Arial"/>
                <a:cs typeface="Arial"/>
              </a:rPr>
              <a:t>l</a:t>
            </a:r>
            <a:r>
              <a:rPr sz="1000" spc="0" dirty="0">
                <a:latin typeface="Arial"/>
                <a:cs typeface="Arial"/>
              </a:rPr>
              <a:t>a</a:t>
            </a:r>
            <a:r>
              <a:rPr sz="1000" spc="42" dirty="0">
                <a:latin typeface="Arial"/>
                <a:cs typeface="Arial"/>
              </a:rPr>
              <a:t> </a:t>
            </a:r>
            <a:r>
              <a:rPr sz="1000" spc="4" dirty="0">
                <a:latin typeface="Arial"/>
                <a:cs typeface="Arial"/>
              </a:rPr>
              <a:t>s</a:t>
            </a:r>
            <a:r>
              <a:rPr sz="1000" spc="0" dirty="0">
                <a:latin typeface="Arial"/>
                <a:cs typeface="Arial"/>
              </a:rPr>
              <a:t>tra</a:t>
            </a:r>
            <a:r>
              <a:rPr sz="1000" spc="-4" dirty="0">
                <a:latin typeface="Arial"/>
                <a:cs typeface="Arial"/>
              </a:rPr>
              <a:t>d</a:t>
            </a:r>
            <a:r>
              <a:rPr sz="1000" spc="0" dirty="0">
                <a:latin typeface="Arial"/>
                <a:cs typeface="Arial"/>
              </a:rPr>
              <a:t>a</a:t>
            </a:r>
            <a:r>
              <a:rPr sz="1000" spc="37" dirty="0">
                <a:latin typeface="Arial"/>
                <a:cs typeface="Arial"/>
              </a:rPr>
              <a:t> </a:t>
            </a:r>
            <a:r>
              <a:rPr sz="1000" spc="-14" dirty="0">
                <a:latin typeface="Arial"/>
                <a:cs typeface="Arial"/>
              </a:rPr>
              <a:t>p</a:t>
            </a:r>
            <a:r>
              <a:rPr sz="1000" spc="0" dirty="0">
                <a:latin typeface="Arial"/>
                <a:cs typeface="Arial"/>
              </a:rPr>
              <a:t>u</a:t>
            </a:r>
            <a:r>
              <a:rPr sz="1000" spc="-4" dirty="0">
                <a:latin typeface="Arial"/>
                <a:cs typeface="Arial"/>
              </a:rPr>
              <a:t>b</a:t>
            </a:r>
            <a:r>
              <a:rPr sz="1000" spc="0" dirty="0">
                <a:latin typeface="Arial"/>
                <a:cs typeface="Arial"/>
              </a:rPr>
              <a:t>b</a:t>
            </a:r>
            <a:r>
              <a:rPr sz="1000" spc="-4" dirty="0">
                <a:latin typeface="Arial"/>
                <a:cs typeface="Arial"/>
              </a:rPr>
              <a:t>li</a:t>
            </a:r>
            <a:r>
              <a:rPr sz="1000" spc="4" dirty="0">
                <a:latin typeface="Arial"/>
                <a:cs typeface="Arial"/>
              </a:rPr>
              <a:t>c</a:t>
            </a:r>
            <a:r>
              <a:rPr sz="1000" spc="0" dirty="0">
                <a:latin typeface="Arial"/>
                <a:cs typeface="Arial"/>
              </a:rPr>
              <a:t>a</a:t>
            </a:r>
            <a:r>
              <a:rPr sz="1000" spc="22" dirty="0">
                <a:latin typeface="Arial"/>
                <a:cs typeface="Arial"/>
              </a:rPr>
              <a:t> </a:t>
            </a:r>
            <a:r>
              <a:rPr sz="1000" spc="0" dirty="0">
                <a:latin typeface="Arial"/>
                <a:cs typeface="Arial"/>
              </a:rPr>
              <a:t>o </a:t>
            </a:r>
            <a:endParaRPr sz="1000">
              <a:latin typeface="Arial"/>
              <a:cs typeface="Arial"/>
            </a:endParaRPr>
          </a:p>
          <a:p>
            <a:pPr marL="152704" marR="204366" algn="just">
              <a:lnSpc>
                <a:spcPts val="1149"/>
              </a:lnSpc>
              <a:spcBef>
                <a:spcPts val="134"/>
              </a:spcBef>
            </a:pPr>
            <a:r>
              <a:rPr sz="1000" spc="0" dirty="0">
                <a:latin typeface="Arial"/>
                <a:cs typeface="Arial"/>
              </a:rPr>
              <a:t>pri</a:t>
            </a:r>
            <a:r>
              <a:rPr sz="1000" spc="-9" dirty="0">
                <a:latin typeface="Arial"/>
                <a:cs typeface="Arial"/>
              </a:rPr>
              <a:t>v</a:t>
            </a:r>
            <a:r>
              <a:rPr sz="1000" spc="0" dirty="0">
                <a:latin typeface="Arial"/>
                <a:cs typeface="Arial"/>
              </a:rPr>
              <a:t>ata</a:t>
            </a:r>
            <a:r>
              <a:rPr sz="1000" spc="33" dirty="0">
                <a:latin typeface="Arial"/>
                <a:cs typeface="Arial"/>
              </a:rPr>
              <a:t> </a:t>
            </a:r>
            <a:r>
              <a:rPr sz="1000" spc="0" dirty="0">
                <a:latin typeface="Arial"/>
                <a:cs typeface="Arial"/>
              </a:rPr>
              <a:t>di</a:t>
            </a:r>
            <a:r>
              <a:rPr sz="1000" spc="55" dirty="0">
                <a:latin typeface="Arial"/>
                <a:cs typeface="Arial"/>
              </a:rPr>
              <a:t> </a:t>
            </a:r>
            <a:r>
              <a:rPr sz="1000" spc="0" dirty="0">
                <a:latin typeface="Arial"/>
                <a:cs typeface="Arial"/>
              </a:rPr>
              <a:t>a</a:t>
            </a:r>
            <a:r>
              <a:rPr sz="1000" spc="4" dirty="0">
                <a:latin typeface="Arial"/>
                <a:cs typeface="Arial"/>
              </a:rPr>
              <a:t>cc</a:t>
            </a:r>
            <a:r>
              <a:rPr sz="1000" spc="0" dirty="0">
                <a:latin typeface="Arial"/>
                <a:cs typeface="Arial"/>
              </a:rPr>
              <a:t>e</a:t>
            </a:r>
            <a:r>
              <a:rPr sz="1000" spc="4" dirty="0">
                <a:latin typeface="Arial"/>
                <a:cs typeface="Arial"/>
              </a:rPr>
              <a:t>sso</a:t>
            </a:r>
            <a:r>
              <a:rPr sz="1000" spc="0" dirty="0">
                <a:latin typeface="Arial"/>
                <a:cs typeface="Arial"/>
              </a:rPr>
              <a:t>.</a:t>
            </a:r>
            <a:r>
              <a:rPr sz="1000" spc="28" dirty="0">
                <a:latin typeface="Arial"/>
                <a:cs typeface="Arial"/>
              </a:rPr>
              <a:t> </a:t>
            </a:r>
            <a:r>
              <a:rPr sz="1000" spc="0" dirty="0">
                <a:latin typeface="Arial"/>
                <a:cs typeface="Arial"/>
              </a:rPr>
              <a:t>La</a:t>
            </a:r>
            <a:r>
              <a:rPr sz="1000" spc="57" dirty="0">
                <a:latin typeface="Arial"/>
                <a:cs typeface="Arial"/>
              </a:rPr>
              <a:t> </a:t>
            </a:r>
            <a:r>
              <a:rPr sz="1000" spc="-14" dirty="0">
                <a:latin typeface="Arial"/>
                <a:cs typeface="Arial"/>
              </a:rPr>
              <a:t>d</a:t>
            </a:r>
            <a:r>
              <a:rPr sz="1000" spc="0" dirty="0">
                <a:latin typeface="Arial"/>
                <a:cs typeface="Arial"/>
              </a:rPr>
              <a:t>et</a:t>
            </a:r>
            <a:r>
              <a:rPr sz="1000" spc="-4" dirty="0">
                <a:latin typeface="Arial"/>
                <a:cs typeface="Arial"/>
              </a:rPr>
              <a:t>e</a:t>
            </a:r>
            <a:r>
              <a:rPr sz="1000" spc="-9" dirty="0">
                <a:latin typeface="Arial"/>
                <a:cs typeface="Arial"/>
              </a:rPr>
              <a:t>r</a:t>
            </a:r>
            <a:r>
              <a:rPr sz="1000" spc="19"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 del</a:t>
            </a:r>
            <a:r>
              <a:rPr sz="1000" spc="50" dirty="0">
                <a:latin typeface="Arial"/>
                <a:cs typeface="Arial"/>
              </a:rPr>
              <a:t> </a:t>
            </a:r>
            <a:r>
              <a:rPr sz="1000" spc="9"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43" dirty="0">
                <a:latin typeface="Arial"/>
                <a:cs typeface="Arial"/>
              </a:rPr>
              <a:t> </a:t>
            </a:r>
            <a:r>
              <a:rPr sz="1000" spc="0" dirty="0">
                <a:latin typeface="Arial"/>
                <a:cs typeface="Arial"/>
              </a:rPr>
              <a:t>di</a:t>
            </a:r>
            <a:r>
              <a:rPr sz="1000" spc="55" dirty="0">
                <a:latin typeface="Arial"/>
                <a:cs typeface="Arial"/>
              </a:rPr>
              <a:t> </a:t>
            </a:r>
            <a:r>
              <a:rPr sz="1000" spc="4" dirty="0">
                <a:latin typeface="Arial"/>
                <a:cs typeface="Arial"/>
              </a:rPr>
              <a:t>r</a:t>
            </a:r>
            <a:r>
              <a:rPr sz="1000" spc="-4" dirty="0">
                <a:latin typeface="Arial"/>
                <a:cs typeface="Arial"/>
              </a:rPr>
              <a:t>i</a:t>
            </a:r>
            <a:r>
              <a:rPr sz="1000" spc="9" dirty="0">
                <a:latin typeface="Arial"/>
                <a:cs typeface="Arial"/>
              </a:rPr>
              <a:t>f</a:t>
            </a:r>
            <a:r>
              <a:rPr sz="1000" spc="0" dirty="0">
                <a:latin typeface="Arial"/>
                <a:cs typeface="Arial"/>
              </a:rPr>
              <a:t>eri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26" dirty="0">
                <a:latin typeface="Arial"/>
                <a:cs typeface="Arial"/>
              </a:rPr>
              <a:t> </a:t>
            </a:r>
            <a:r>
              <a:rPr sz="1000" spc="0" dirty="0">
                <a:latin typeface="Arial"/>
                <a:cs typeface="Arial"/>
              </a:rPr>
              <a:t>del </a:t>
            </a:r>
            <a:endParaRPr sz="1000">
              <a:latin typeface="Arial"/>
              <a:cs typeface="Arial"/>
            </a:endParaRPr>
          </a:p>
          <a:p>
            <a:pPr marL="152704" marR="204366" algn="just">
              <a:lnSpc>
                <a:spcPts val="1149"/>
              </a:lnSpc>
              <a:spcBef>
                <a:spcPts val="134"/>
              </a:spcBef>
            </a:pP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95" dirty="0">
                <a:latin typeface="Arial"/>
                <a:cs typeface="Arial"/>
              </a:rPr>
              <a:t> </a:t>
            </a:r>
            <a:r>
              <a:rPr sz="1000" spc="0" dirty="0">
                <a:latin typeface="Arial"/>
                <a:cs typeface="Arial"/>
              </a:rPr>
              <a:t>è</a:t>
            </a:r>
            <a:r>
              <a:rPr sz="1000" spc="-10" dirty="0">
                <a:latin typeface="Arial"/>
                <a:cs typeface="Arial"/>
              </a:rPr>
              <a:t> </a:t>
            </a:r>
            <a:r>
              <a:rPr sz="1000" spc="4" dirty="0">
                <a:latin typeface="Arial"/>
                <a:cs typeface="Arial"/>
              </a:rPr>
              <a:t>r</a:t>
            </a:r>
            <a:r>
              <a:rPr sz="1000" spc="-4" dirty="0">
                <a:latin typeface="Arial"/>
                <a:cs typeface="Arial"/>
              </a:rPr>
              <a:t>i</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ta</a:t>
            </a:r>
            <a:r>
              <a:rPr sz="1000" spc="-4" dirty="0">
                <a:latin typeface="Arial"/>
                <a:cs typeface="Arial"/>
              </a:rPr>
              <a:t>t</a:t>
            </a:r>
            <a:r>
              <a:rPr sz="1000" spc="0" dirty="0">
                <a:latin typeface="Arial"/>
                <a:cs typeface="Arial"/>
              </a:rPr>
              <a:t>a</a:t>
            </a:r>
            <a:r>
              <a:rPr sz="1000" spc="-36" dirty="0">
                <a:latin typeface="Arial"/>
                <a:cs typeface="Arial"/>
              </a:rPr>
              <a:t> </a:t>
            </a:r>
            <a:r>
              <a:rPr sz="1000" spc="0" dirty="0">
                <a:latin typeface="Arial"/>
                <a:cs typeface="Arial"/>
              </a:rPr>
              <a:t>nel</a:t>
            </a:r>
            <a:r>
              <a:rPr sz="1000" spc="-18" dirty="0">
                <a:latin typeface="Arial"/>
                <a:cs typeface="Arial"/>
              </a:rPr>
              <a:t> </a:t>
            </a:r>
            <a:r>
              <a:rPr sz="1000" spc="0" dirty="0">
                <a:latin typeface="Arial"/>
                <a:cs typeface="Arial"/>
              </a:rPr>
              <a:t>proge</a:t>
            </a:r>
            <a:r>
              <a:rPr sz="1000" spc="-4" dirty="0">
                <a:latin typeface="Arial"/>
                <a:cs typeface="Arial"/>
              </a:rPr>
              <a:t>t</a:t>
            </a:r>
            <a:r>
              <a:rPr sz="1000" spc="0" dirty="0">
                <a:latin typeface="Arial"/>
                <a:cs typeface="Arial"/>
              </a:rPr>
              <a:t>to.</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1100"/>
              </a:lnSpc>
              <a:spcBef>
                <a:spcPts val="89"/>
              </a:spcBef>
            </a:pPr>
            <a:endParaRPr sz="1100"/>
          </a:p>
          <a:p>
            <a:pPr marL="164896">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64896">
              <a:lnSpc>
                <a:spcPct val="95825"/>
              </a:lnSpc>
              <a:spcBef>
                <a:spcPts val="1108"/>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u</a:t>
            </a:r>
            <a:r>
              <a:rPr sz="1000" spc="-4" dirty="0">
                <a:latin typeface="Arial"/>
                <a:cs typeface="Arial"/>
              </a:rPr>
              <a:t>il</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gS</a:t>
            </a:r>
            <a:r>
              <a:rPr sz="1000" spc="0" dirty="0">
                <a:latin typeface="Arial"/>
                <a:cs typeface="Arial"/>
              </a:rPr>
              <a:t>torey</a:t>
            </a:r>
            <a:endParaRPr sz="1000">
              <a:latin typeface="Arial"/>
              <a:cs typeface="Arial"/>
            </a:endParaRPr>
          </a:p>
          <a:p>
            <a:pPr marL="164896">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E</a:t>
            </a:r>
            <a:r>
              <a:rPr sz="1000" spc="0" dirty="0">
                <a:latin typeface="Arial"/>
                <a:cs typeface="Arial"/>
              </a:rPr>
              <a:t>ntran</a:t>
            </a:r>
            <a:r>
              <a:rPr sz="1000" spc="4" dirty="0">
                <a:latin typeface="Arial"/>
                <a:cs typeface="Arial"/>
              </a:rPr>
              <a:t>c</a:t>
            </a:r>
            <a:r>
              <a:rPr sz="1000" spc="0" dirty="0">
                <a:latin typeface="Arial"/>
                <a:cs typeface="Arial"/>
              </a:rPr>
              <a:t>e</a:t>
            </a:r>
            <a:r>
              <a:rPr sz="1000" spc="-4" dirty="0">
                <a:latin typeface="Arial"/>
                <a:cs typeface="Arial"/>
              </a:rPr>
              <a:t>L</a:t>
            </a:r>
            <a:r>
              <a:rPr sz="1000" spc="0" dirty="0">
                <a:latin typeface="Arial"/>
                <a:cs typeface="Arial"/>
              </a:rPr>
              <a:t>e</a:t>
            </a:r>
            <a:r>
              <a:rPr sz="1000" spc="-9" dirty="0">
                <a:latin typeface="Arial"/>
                <a:cs typeface="Arial"/>
              </a:rPr>
              <a:t>v</a:t>
            </a:r>
            <a:r>
              <a:rPr sz="1000" spc="0" dirty="0">
                <a:latin typeface="Arial"/>
                <a:cs typeface="Arial"/>
              </a:rPr>
              <a:t>el</a:t>
            </a:r>
            <a:endParaRPr sz="1000">
              <a:latin typeface="Arial"/>
              <a:cs typeface="Arial"/>
            </a:endParaRPr>
          </a:p>
          <a:p>
            <a:pPr marL="164896">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P</a:t>
            </a:r>
            <a:r>
              <a:rPr sz="1000" spc="4" dirty="0">
                <a:latin typeface="Arial"/>
                <a:cs typeface="Arial"/>
              </a:rPr>
              <a:t>s</a:t>
            </a:r>
            <a:r>
              <a:rPr sz="1000" spc="0" dirty="0">
                <a:latin typeface="Arial"/>
                <a:cs typeface="Arial"/>
              </a:rPr>
              <a:t>et</a:t>
            </a:r>
            <a:r>
              <a:rPr sz="1000" spc="-4" dirty="0">
                <a:latin typeface="Arial"/>
                <a:cs typeface="Arial"/>
              </a:rPr>
              <a:t>_B</a:t>
            </a:r>
            <a:r>
              <a:rPr sz="1000" spc="0" dirty="0">
                <a:latin typeface="Arial"/>
                <a:cs typeface="Arial"/>
              </a:rPr>
              <a:t>u</a:t>
            </a:r>
            <a:r>
              <a:rPr sz="1000" spc="-4" dirty="0">
                <a:latin typeface="Arial"/>
                <a:cs typeface="Arial"/>
              </a:rPr>
              <a:t>il</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gS</a:t>
            </a:r>
            <a:r>
              <a:rPr sz="1000" spc="0" dirty="0">
                <a:latin typeface="Arial"/>
                <a:cs typeface="Arial"/>
              </a:rPr>
              <a:t>tore</a:t>
            </a:r>
            <a:r>
              <a:rPr sz="1000" spc="-29" dirty="0">
                <a:latin typeface="Arial"/>
                <a:cs typeface="Arial"/>
              </a:rPr>
              <a:t>y</a:t>
            </a:r>
            <a:r>
              <a:rPr sz="1000" spc="0" dirty="0">
                <a:latin typeface="Arial"/>
                <a:cs typeface="Arial"/>
              </a:rPr>
              <a:t>Co</a:t>
            </a:r>
            <a:r>
              <a:rPr sz="1000" spc="19" dirty="0">
                <a:latin typeface="Arial"/>
                <a:cs typeface="Arial"/>
              </a:rPr>
              <a:t>mm</a:t>
            </a:r>
            <a:r>
              <a:rPr sz="1000" spc="0" dirty="0">
                <a:latin typeface="Arial"/>
                <a:cs typeface="Arial"/>
              </a:rPr>
              <a:t>on</a:t>
            </a:r>
            <a:endParaRPr sz="1000">
              <a:latin typeface="Arial"/>
              <a:cs typeface="Arial"/>
            </a:endParaRPr>
          </a:p>
          <a:p>
            <a:pPr marL="164896">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650"/>
              </a:lnSpc>
              <a:spcBef>
                <a:spcPts val="0"/>
              </a:spcBef>
            </a:pPr>
            <a:endParaRPr sz="650"/>
          </a:p>
          <a:p>
            <a:pPr marL="170992">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64896">
              <a:lnSpc>
                <a:spcPct val="95825"/>
              </a:lnSpc>
              <a:spcBef>
                <a:spcPts val="861"/>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u</a:t>
            </a:r>
            <a:r>
              <a:rPr sz="1000" spc="-4" dirty="0">
                <a:latin typeface="Arial"/>
                <a:cs typeface="Arial"/>
              </a:rPr>
              <a:t>il</a:t>
            </a:r>
            <a:r>
              <a:rPr sz="1000" spc="0" dirty="0">
                <a:latin typeface="Arial"/>
                <a:cs typeface="Arial"/>
              </a:rPr>
              <a:t>d</a:t>
            </a:r>
            <a:r>
              <a:rPr sz="1000" spc="-4" dirty="0">
                <a:latin typeface="Arial"/>
                <a:cs typeface="Arial"/>
              </a:rPr>
              <a:t>i</a:t>
            </a:r>
            <a:r>
              <a:rPr sz="1000" spc="0" dirty="0">
                <a:latin typeface="Arial"/>
                <a:cs typeface="Arial"/>
              </a:rPr>
              <a:t>ng/I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u</a:t>
            </a:r>
            <a:r>
              <a:rPr sz="1000" spc="-4" dirty="0">
                <a:latin typeface="Arial"/>
                <a:cs typeface="Arial"/>
              </a:rPr>
              <a:t>il</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gEl</a:t>
            </a:r>
            <a:r>
              <a:rPr sz="1000" spc="0" dirty="0">
                <a:latin typeface="Arial"/>
                <a:cs typeface="Arial"/>
              </a:rPr>
              <a:t>e</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t>
            </a:r>
            <a:r>
              <a:rPr sz="1000" spc="-4" dirty="0">
                <a:latin typeface="Arial"/>
                <a:cs typeface="Arial"/>
              </a:rPr>
              <a:t>P</a:t>
            </a:r>
            <a:r>
              <a:rPr sz="1000" spc="4" dirty="0">
                <a:latin typeface="Arial"/>
                <a:cs typeface="Arial"/>
              </a:rPr>
              <a:t>r</a:t>
            </a:r>
            <a:r>
              <a:rPr sz="1000" spc="0" dirty="0">
                <a:latin typeface="Arial"/>
                <a:cs typeface="Arial"/>
              </a:rPr>
              <a:t>o</a:t>
            </a:r>
            <a:r>
              <a:rPr sz="1000" spc="4" dirty="0">
                <a:latin typeface="Arial"/>
                <a:cs typeface="Arial"/>
              </a:rPr>
              <a:t>x</a:t>
            </a:r>
            <a:r>
              <a:rPr sz="1000" spc="0" dirty="0">
                <a:latin typeface="Arial"/>
                <a:cs typeface="Arial"/>
              </a:rPr>
              <a:t>y</a:t>
            </a:r>
            <a:endParaRPr sz="1000">
              <a:latin typeface="Arial"/>
              <a:cs typeface="Arial"/>
            </a:endParaRPr>
          </a:p>
          <a:p>
            <a:pPr marL="164896" marR="2511361">
              <a:lnSpc>
                <a:spcPts val="1178"/>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Pi</a:t>
            </a:r>
            <a:r>
              <a:rPr sz="1000" spc="0" dirty="0">
                <a:latin typeface="Arial"/>
                <a:cs typeface="Arial"/>
              </a:rPr>
              <a:t>a</a:t>
            </a:r>
            <a:r>
              <a:rPr sz="1000" spc="-4" dirty="0">
                <a:latin typeface="Arial"/>
                <a:cs typeface="Arial"/>
              </a:rPr>
              <a:t>n</a:t>
            </a:r>
            <a:r>
              <a:rPr sz="1000" spc="0" dirty="0">
                <a:latin typeface="Arial"/>
                <a:cs typeface="Arial"/>
              </a:rPr>
              <a:t>o</a:t>
            </a:r>
            <a:r>
              <a:rPr sz="1000" spc="-15" dirty="0">
                <a:latin typeface="Arial"/>
                <a:cs typeface="Arial"/>
              </a:rPr>
              <a:t> </a:t>
            </a:r>
            <a:r>
              <a:rPr sz="1000" spc="0" dirty="0">
                <a:latin typeface="Arial"/>
                <a:cs typeface="Arial"/>
              </a:rPr>
              <a:t>di</a:t>
            </a:r>
            <a:r>
              <a:rPr sz="1000" spc="-12" dirty="0">
                <a:latin typeface="Arial"/>
                <a:cs typeface="Arial"/>
              </a:rPr>
              <a:t> </a:t>
            </a:r>
            <a:r>
              <a:rPr sz="1000" spc="4" dirty="0">
                <a:latin typeface="Arial"/>
                <a:cs typeface="Arial"/>
              </a:rPr>
              <a:t>r</a:t>
            </a:r>
            <a:r>
              <a:rPr sz="1000" spc="-4" dirty="0">
                <a:latin typeface="Arial"/>
                <a:cs typeface="Arial"/>
              </a:rPr>
              <a:t>i</a:t>
            </a:r>
            <a:r>
              <a:rPr sz="1000" spc="9" dirty="0">
                <a:latin typeface="Arial"/>
                <a:cs typeface="Arial"/>
              </a:rPr>
              <a:t>f</a:t>
            </a:r>
            <a:r>
              <a:rPr sz="1000" spc="0" dirty="0">
                <a:latin typeface="Arial"/>
                <a:cs typeface="Arial"/>
              </a:rPr>
              <a:t>eri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 </a:t>
            </a:r>
            <a:endParaRPr sz="1000">
              <a:latin typeface="Arial"/>
              <a:cs typeface="Arial"/>
            </a:endParaRPr>
          </a:p>
          <a:p>
            <a:pPr marL="164896" marR="2511361">
              <a:lnSpc>
                <a:spcPts val="1178"/>
              </a:lnSpc>
              <a:spcBef>
                <a:spcPts val="139"/>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F_Ge</a:t>
            </a:r>
            <a:r>
              <a:rPr sz="1000" spc="-4" dirty="0">
                <a:latin typeface="Arial"/>
                <a:cs typeface="Arial"/>
              </a:rPr>
              <a:t>o</a:t>
            </a:r>
            <a:r>
              <a:rPr sz="1000" spc="19" dirty="0">
                <a:latin typeface="Arial"/>
                <a:cs typeface="Arial"/>
              </a:rPr>
              <a:t>m</a:t>
            </a:r>
            <a:r>
              <a:rPr sz="1000" spc="0" dirty="0">
                <a:latin typeface="Arial"/>
                <a:cs typeface="Arial"/>
              </a:rPr>
              <a:t>etr</a:t>
            </a:r>
            <a:r>
              <a:rPr sz="1000" spc="-4" dirty="0">
                <a:latin typeface="Arial"/>
                <a:cs typeface="Arial"/>
              </a:rPr>
              <a:t>i</a:t>
            </a:r>
            <a:r>
              <a:rPr sz="1000" spc="0" dirty="0">
                <a:latin typeface="Arial"/>
                <a:cs typeface="Arial"/>
              </a:rPr>
              <a:t>a </a:t>
            </a:r>
            <a:endParaRPr sz="1000">
              <a:latin typeface="Arial"/>
              <a:cs typeface="Arial"/>
            </a:endParaRPr>
          </a:p>
          <a:p>
            <a:pPr marL="164896" marR="2511361">
              <a:lnSpc>
                <a:spcPts val="1178"/>
              </a:lnSpc>
              <a:spcBef>
                <a:spcPts val="139"/>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14" dirty="0">
                <a:latin typeface="Arial"/>
                <a:cs typeface="Arial"/>
              </a:rPr>
              <a:t>T</a:t>
            </a:r>
            <a:r>
              <a:rPr sz="1000" spc="0" dirty="0">
                <a:latin typeface="Arial"/>
                <a:cs typeface="Arial"/>
              </a:rPr>
              <a:t>e</a:t>
            </a:r>
            <a:r>
              <a:rPr sz="1000" spc="4" dirty="0">
                <a:latin typeface="Arial"/>
                <a:cs typeface="Arial"/>
              </a:rPr>
              <a:t>xt</a:t>
            </a:r>
            <a:r>
              <a:rPr sz="1000" spc="0" dirty="0">
                <a:latin typeface="Arial"/>
                <a:cs typeface="Arial"/>
              </a:rPr>
              <a:t>/</a:t>
            </a:r>
            <a:r>
              <a:rPr sz="1000" spc="-14" dirty="0">
                <a:latin typeface="Arial"/>
                <a:cs typeface="Arial"/>
              </a:rPr>
              <a:t>I</a:t>
            </a:r>
            <a:r>
              <a:rPr sz="1000" spc="0"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object 27"/>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28" name="object 28"/>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29" name="object 29"/>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30" name="object 30"/>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31" name="object 31"/>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32" name="object 32"/>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33" name="object 33"/>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26" name="object 26"/>
          <p:cNvSpPr/>
          <p:nvPr/>
        </p:nvSpPr>
        <p:spPr>
          <a:xfrm>
            <a:off x="13705713" y="5969406"/>
            <a:ext cx="363105" cy="69316"/>
          </a:xfrm>
          <a:custGeom>
            <a:avLst/>
            <a:gdLst/>
            <a:ahLst/>
            <a:cxnLst/>
            <a:rect l="l" t="t" r="r" b="b"/>
            <a:pathLst>
              <a:path w="363105" h="69316">
                <a:moveTo>
                  <a:pt x="0" y="69316"/>
                </a:moveTo>
                <a:lnTo>
                  <a:pt x="363105" y="69316"/>
                </a:lnTo>
                <a:lnTo>
                  <a:pt x="363105" y="0"/>
                </a:lnTo>
                <a:lnTo>
                  <a:pt x="0" y="0"/>
                </a:lnTo>
                <a:lnTo>
                  <a:pt x="0" y="69316"/>
                </a:lnTo>
                <a:close/>
              </a:path>
            </a:pathLst>
          </a:custGeom>
          <a:solidFill>
            <a:srgbClr val="FF0000"/>
          </a:solidFill>
        </p:spPr>
        <p:txBody>
          <a:bodyPr wrap="square" lIns="0" tIns="0" rIns="0" bIns="0" rtlCol="0">
            <a:noAutofit/>
          </a:bodyPr>
          <a:lstStyle/>
          <a:p>
            <a:endParaRPr/>
          </a:p>
        </p:txBody>
      </p:sp>
      <p:sp>
        <p:nvSpPr>
          <p:cNvPr id="25" name="object 25"/>
          <p:cNvSpPr/>
          <p:nvPr/>
        </p:nvSpPr>
        <p:spPr>
          <a:xfrm>
            <a:off x="13705713" y="6144412"/>
            <a:ext cx="363105" cy="69316"/>
          </a:xfrm>
          <a:custGeom>
            <a:avLst/>
            <a:gdLst/>
            <a:ahLst/>
            <a:cxnLst/>
            <a:rect l="l" t="t" r="r" b="b"/>
            <a:pathLst>
              <a:path w="363105" h="69316">
                <a:moveTo>
                  <a:pt x="0" y="69316"/>
                </a:moveTo>
                <a:lnTo>
                  <a:pt x="363105" y="69316"/>
                </a:lnTo>
                <a:lnTo>
                  <a:pt x="363105" y="0"/>
                </a:lnTo>
                <a:lnTo>
                  <a:pt x="0" y="0"/>
                </a:lnTo>
                <a:lnTo>
                  <a:pt x="0" y="69316"/>
                </a:lnTo>
                <a:close/>
              </a:path>
            </a:pathLst>
          </a:custGeom>
          <a:solidFill>
            <a:srgbClr val="00CC00"/>
          </a:solidFill>
        </p:spPr>
        <p:txBody>
          <a:bodyPr wrap="square" lIns="0" tIns="0" rIns="0" bIns="0" rtlCol="0">
            <a:noAutofit/>
          </a:bodyPr>
          <a:lstStyle/>
          <a:p>
            <a:endParaRPr/>
          </a:p>
        </p:txBody>
      </p:sp>
      <p:sp>
        <p:nvSpPr>
          <p:cNvPr id="24" name="object 24"/>
          <p:cNvSpPr/>
          <p:nvPr/>
        </p:nvSpPr>
        <p:spPr>
          <a:xfrm>
            <a:off x="13705713" y="5805322"/>
            <a:ext cx="363105" cy="69316"/>
          </a:xfrm>
          <a:custGeom>
            <a:avLst/>
            <a:gdLst/>
            <a:ahLst/>
            <a:cxnLst/>
            <a:rect l="l" t="t" r="r" b="b"/>
            <a:pathLst>
              <a:path w="363105" h="69316">
                <a:moveTo>
                  <a:pt x="0" y="69316"/>
                </a:moveTo>
                <a:lnTo>
                  <a:pt x="363105" y="69316"/>
                </a:lnTo>
                <a:lnTo>
                  <a:pt x="363105" y="0"/>
                </a:lnTo>
                <a:lnTo>
                  <a:pt x="0" y="0"/>
                </a:lnTo>
                <a:lnTo>
                  <a:pt x="0" y="69316"/>
                </a:lnTo>
                <a:close/>
              </a:path>
            </a:pathLst>
          </a:custGeom>
          <a:solidFill>
            <a:srgbClr val="000099"/>
          </a:solidFill>
        </p:spPr>
        <p:txBody>
          <a:bodyPr wrap="square" lIns="0" tIns="0" rIns="0" bIns="0" rtlCol="0">
            <a:noAutofit/>
          </a:bodyPr>
          <a:lstStyle/>
          <a:p>
            <a:endParaRPr/>
          </a:p>
        </p:txBody>
      </p:sp>
      <p:sp>
        <p:nvSpPr>
          <p:cNvPr id="22" name="object 22"/>
          <p:cNvSpPr/>
          <p:nvPr/>
        </p:nvSpPr>
        <p:spPr>
          <a:xfrm>
            <a:off x="8526907" y="1026540"/>
            <a:ext cx="6556248" cy="4592701"/>
          </a:xfrm>
          <a:prstGeom prst="rect">
            <a:avLst/>
          </a:prstGeom>
          <a:blipFill>
            <a:blip r:embed="rId3" cstate="print"/>
            <a:stretch>
              <a:fillRect/>
            </a:stretch>
          </a:blipFill>
        </p:spPr>
        <p:txBody>
          <a:bodyPr wrap="square" lIns="0" tIns="0" rIns="0" bIns="0" rtlCol="0">
            <a:noAutofit/>
          </a:bodyPr>
          <a:lstStyle/>
          <a:p>
            <a:endParaRPr/>
          </a:p>
        </p:txBody>
      </p:sp>
      <p:sp>
        <p:nvSpPr>
          <p:cNvPr id="23" name="object 23"/>
          <p:cNvSpPr/>
          <p:nvPr/>
        </p:nvSpPr>
        <p:spPr>
          <a:xfrm>
            <a:off x="11647805" y="4790528"/>
            <a:ext cx="820940" cy="294297"/>
          </a:xfrm>
          <a:prstGeom prst="rect">
            <a:avLst/>
          </a:prstGeom>
          <a:blipFill>
            <a:blip r:embed="rId4" cstate="print"/>
            <a:stretch>
              <a:fillRect/>
            </a:stretch>
          </a:blipFill>
        </p:spPr>
        <p:txBody>
          <a:bodyPr wrap="square" lIns="0" tIns="0" rIns="0" bIns="0" rtlCol="0">
            <a:noAutofit/>
          </a:bodyPr>
          <a:lstStyle/>
          <a:p>
            <a:endParaRPr/>
          </a:p>
        </p:txBody>
      </p:sp>
      <p:sp>
        <p:nvSpPr>
          <p:cNvPr id="19" name="object 19"/>
          <p:cNvSpPr/>
          <p:nvPr/>
        </p:nvSpPr>
        <p:spPr>
          <a:xfrm>
            <a:off x="8549640" y="9278391"/>
            <a:ext cx="6467475" cy="1045908"/>
          </a:xfrm>
          <a:prstGeom prst="rect">
            <a:avLst/>
          </a:prstGeom>
          <a:blipFill>
            <a:blip r:embed="rId5" cstate="print"/>
            <a:stretch>
              <a:fillRect/>
            </a:stretch>
          </a:blipFill>
        </p:spPr>
        <p:txBody>
          <a:bodyPr wrap="square" lIns="0" tIns="0" rIns="0" bIns="0" rtlCol="0">
            <a:noAutofit/>
          </a:bodyPr>
          <a:lstStyle/>
          <a:p>
            <a:endParaRPr/>
          </a:p>
        </p:txBody>
      </p:sp>
      <p:sp>
        <p:nvSpPr>
          <p:cNvPr id="20" name="object 20"/>
          <p:cNvSpPr/>
          <p:nvPr/>
        </p:nvSpPr>
        <p:spPr>
          <a:xfrm>
            <a:off x="8526907" y="6374637"/>
            <a:ext cx="6467474" cy="2883027"/>
          </a:xfrm>
          <a:prstGeom prst="rect">
            <a:avLst/>
          </a:prstGeom>
          <a:blipFill>
            <a:blip r:embed="rId6" cstate="print"/>
            <a:stretch>
              <a:fillRect/>
            </a:stretch>
          </a:blipFill>
        </p:spPr>
        <p:txBody>
          <a:bodyPr wrap="square" lIns="0" tIns="0" rIns="0" bIns="0" rtlCol="0">
            <a:noAutofit/>
          </a:bodyPr>
          <a:lstStyle/>
          <a:p>
            <a:endParaRPr/>
          </a:p>
        </p:txBody>
      </p:sp>
      <p:sp>
        <p:nvSpPr>
          <p:cNvPr id="21" name="object 21"/>
          <p:cNvSpPr/>
          <p:nvPr/>
        </p:nvSpPr>
        <p:spPr>
          <a:xfrm>
            <a:off x="11630914" y="9751936"/>
            <a:ext cx="746480" cy="267601"/>
          </a:xfrm>
          <a:prstGeom prst="rect">
            <a:avLst/>
          </a:prstGeom>
          <a:blipFill>
            <a:blip r:embed="rId4" cstate="print"/>
            <a:stretch>
              <a:fillRect/>
            </a:stretch>
          </a:blipFill>
        </p:spPr>
        <p:txBody>
          <a:bodyPr wrap="square" lIns="0" tIns="0" rIns="0" bIns="0" rtlCol="0">
            <a:noAutofit/>
          </a:bodyPr>
          <a:lstStyle/>
          <a:p>
            <a:endParaRPr/>
          </a:p>
        </p:txBody>
      </p:sp>
      <p:sp>
        <p:nvSpPr>
          <p:cNvPr id="18" name="object 18"/>
          <p:cNvSpPr/>
          <p:nvPr/>
        </p:nvSpPr>
        <p:spPr>
          <a:xfrm>
            <a:off x="8526907" y="10365364"/>
            <a:ext cx="6467474" cy="202044"/>
          </a:xfrm>
          <a:prstGeom prst="rect">
            <a:avLst/>
          </a:prstGeom>
          <a:blipFill>
            <a:blip r:embed="rId7" cstate="print"/>
            <a:stretch>
              <a:fillRect/>
            </a:stretch>
          </a:blipFill>
        </p:spPr>
        <p:txBody>
          <a:bodyPr wrap="square" lIns="0" tIns="0" rIns="0" bIns="0" rtlCol="0">
            <a:noAutofit/>
          </a:bodyPr>
          <a:lstStyle/>
          <a:p>
            <a:endParaRPr/>
          </a:p>
        </p:txBody>
      </p:sp>
      <p:sp>
        <p:nvSpPr>
          <p:cNvPr id="17" name="object 17"/>
          <p:cNvSpPr/>
          <p:nvPr/>
        </p:nvSpPr>
        <p:spPr>
          <a:xfrm>
            <a:off x="4696841" y="1103502"/>
            <a:ext cx="3505962" cy="5169027"/>
          </a:xfrm>
          <a:prstGeom prst="rect">
            <a:avLst/>
          </a:prstGeom>
          <a:blipFill>
            <a:blip r:embed="rId8" cstate="print"/>
            <a:stretch>
              <a:fillRect/>
            </a:stretch>
          </a:blipFill>
        </p:spPr>
        <p:txBody>
          <a:bodyPr wrap="square" lIns="0" tIns="0" rIns="0" bIns="0" rtlCol="0">
            <a:noAutofit/>
          </a:bodyPr>
          <a:lstStyle/>
          <a:p>
            <a:endParaRPr/>
          </a:p>
        </p:txBody>
      </p:sp>
      <p:sp>
        <p:nvSpPr>
          <p:cNvPr id="16" name="object 16"/>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5" name="object 15"/>
          <p:cNvSpPr txBox="1"/>
          <p:nvPr/>
        </p:nvSpPr>
        <p:spPr>
          <a:xfrm>
            <a:off x="3828415" y="108132"/>
            <a:ext cx="1660906"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Q</a:t>
            </a:r>
            <a:r>
              <a:rPr sz="1800" b="1" spc="4" dirty="0">
                <a:latin typeface="Arial"/>
                <a:cs typeface="Arial"/>
              </a:rPr>
              <a:t>u</a:t>
            </a:r>
            <a:r>
              <a:rPr sz="1800" b="1" spc="0" dirty="0">
                <a:latin typeface="Arial"/>
                <a:cs typeface="Arial"/>
              </a:rPr>
              <a:t>ota </a:t>
            </a:r>
            <a:r>
              <a:rPr sz="1800" b="1" spc="4" dirty="0">
                <a:latin typeface="Arial"/>
                <a:cs typeface="Arial"/>
              </a:rPr>
              <a:t>d</a:t>
            </a:r>
            <a:r>
              <a:rPr sz="1800" b="1" spc="0" dirty="0">
                <a:latin typeface="Arial"/>
                <a:cs typeface="Arial"/>
              </a:rPr>
              <a:t>i p</a:t>
            </a:r>
            <a:r>
              <a:rPr sz="1800" b="1" spc="4" dirty="0">
                <a:latin typeface="Arial"/>
                <a:cs typeface="Arial"/>
              </a:rPr>
              <a:t>i</a:t>
            </a:r>
            <a:r>
              <a:rPr sz="1800" b="1" spc="0" dirty="0">
                <a:latin typeface="Arial"/>
                <a:cs typeface="Arial"/>
              </a:rPr>
              <a:t>ano</a:t>
            </a:r>
            <a:endParaRPr sz="1800">
              <a:latin typeface="Arial"/>
              <a:cs typeface="Arial"/>
            </a:endParaRPr>
          </a:p>
        </p:txBody>
      </p:sp>
      <p:sp>
        <p:nvSpPr>
          <p:cNvPr id="14" name="object 14"/>
          <p:cNvSpPr txBox="1"/>
          <p:nvPr/>
        </p:nvSpPr>
        <p:spPr>
          <a:xfrm>
            <a:off x="11273409" y="114489"/>
            <a:ext cx="1028003"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29" dirty="0">
                <a:latin typeface="Arial"/>
                <a:cs typeface="Arial"/>
              </a:rPr>
              <a:t>D</a:t>
            </a:r>
            <a:r>
              <a:rPr sz="1800" b="1" spc="0" dirty="0">
                <a:latin typeface="Arial"/>
                <a:cs typeface="Arial"/>
              </a:rPr>
              <a:t>A</a:t>
            </a:r>
            <a:endParaRPr sz="1800">
              <a:latin typeface="Arial"/>
              <a:cs typeface="Arial"/>
            </a:endParaRPr>
          </a:p>
        </p:txBody>
      </p:sp>
      <p:sp>
        <p:nvSpPr>
          <p:cNvPr id="13" name="object 13"/>
          <p:cNvSpPr txBox="1"/>
          <p:nvPr/>
        </p:nvSpPr>
        <p:spPr>
          <a:xfrm>
            <a:off x="12453366" y="114489"/>
            <a:ext cx="287963" cy="254304"/>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N</a:t>
            </a:r>
            <a:r>
              <a:rPr sz="1800" b="1" spc="0" dirty="0">
                <a:latin typeface="Arial"/>
                <a:cs typeface="Arial"/>
              </a:rPr>
              <a:t>.</a:t>
            </a:r>
            <a:endParaRPr sz="1800">
              <a:latin typeface="Arial"/>
              <a:cs typeface="Arial"/>
            </a:endParaRPr>
          </a:p>
        </p:txBody>
      </p:sp>
      <p:sp>
        <p:nvSpPr>
          <p:cNvPr id="12" name="object 12"/>
          <p:cNvSpPr txBox="1"/>
          <p:nvPr/>
        </p:nvSpPr>
        <p:spPr>
          <a:xfrm>
            <a:off x="12907518" y="114489"/>
            <a:ext cx="810322"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7</a:t>
            </a:r>
            <a:r>
              <a:rPr sz="1800" b="1" spc="4" dirty="0">
                <a:latin typeface="Arial"/>
                <a:cs typeface="Arial"/>
              </a:rPr>
              <a:t>.</a:t>
            </a:r>
            <a:r>
              <a:rPr sz="1800" b="1" spc="0" dirty="0">
                <a:latin typeface="Arial"/>
                <a:cs typeface="Arial"/>
              </a:rPr>
              <a:t>3</a:t>
            </a:r>
            <a:endParaRPr sz="1800">
              <a:latin typeface="Arial"/>
              <a:cs typeface="Arial"/>
            </a:endParaRPr>
          </a:p>
        </p:txBody>
      </p:sp>
      <p:sp>
        <p:nvSpPr>
          <p:cNvPr id="11" name="object 11"/>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10" name="object 10"/>
          <p:cNvSpPr txBox="1"/>
          <p:nvPr/>
        </p:nvSpPr>
        <p:spPr>
          <a:xfrm>
            <a:off x="13705713" y="6144412"/>
            <a:ext cx="363105" cy="69316"/>
          </a:xfrm>
          <a:prstGeom prst="rect">
            <a:avLst/>
          </a:prstGeom>
        </p:spPr>
        <p:txBody>
          <a:bodyPr wrap="square" lIns="0" tIns="0" rIns="0" bIns="0" rtlCol="0">
            <a:noAutofit/>
          </a:bodyPr>
          <a:lstStyle/>
          <a:p>
            <a:pPr marL="25400">
              <a:lnSpc>
                <a:spcPts val="500"/>
              </a:lnSpc>
              <a:spcBef>
                <a:spcPts val="45"/>
              </a:spcBef>
            </a:pPr>
            <a:endParaRPr sz="500"/>
          </a:p>
        </p:txBody>
      </p:sp>
      <p:sp>
        <p:nvSpPr>
          <p:cNvPr id="9" name="object 9"/>
          <p:cNvSpPr txBox="1"/>
          <p:nvPr/>
        </p:nvSpPr>
        <p:spPr>
          <a:xfrm>
            <a:off x="13705713" y="5969406"/>
            <a:ext cx="363105" cy="69316"/>
          </a:xfrm>
          <a:prstGeom prst="rect">
            <a:avLst/>
          </a:prstGeom>
        </p:spPr>
        <p:txBody>
          <a:bodyPr wrap="square" lIns="0" tIns="0" rIns="0" bIns="0" rtlCol="0">
            <a:noAutofit/>
          </a:bodyPr>
          <a:lstStyle/>
          <a:p>
            <a:pPr marL="25400">
              <a:lnSpc>
                <a:spcPts val="500"/>
              </a:lnSpc>
              <a:spcBef>
                <a:spcPts val="45"/>
              </a:spcBef>
            </a:pPr>
            <a:endParaRPr sz="500"/>
          </a:p>
        </p:txBody>
      </p:sp>
      <p:sp>
        <p:nvSpPr>
          <p:cNvPr id="8" name="object 8"/>
          <p:cNvSpPr txBox="1"/>
          <p:nvPr/>
        </p:nvSpPr>
        <p:spPr>
          <a:xfrm>
            <a:off x="13705713" y="5805322"/>
            <a:ext cx="363105" cy="69316"/>
          </a:xfrm>
          <a:prstGeom prst="rect">
            <a:avLst/>
          </a:prstGeom>
        </p:spPr>
        <p:txBody>
          <a:bodyPr wrap="square" lIns="0" tIns="0" rIns="0" bIns="0" rtlCol="0">
            <a:noAutofit/>
          </a:bodyPr>
          <a:lstStyle/>
          <a:p>
            <a:pPr marL="25400">
              <a:lnSpc>
                <a:spcPts val="500"/>
              </a:lnSpc>
              <a:spcBef>
                <a:spcPts val="45"/>
              </a:spcBef>
            </a:pPr>
            <a:endParaRPr sz="500"/>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100"/>
              </a:lnSpc>
              <a:spcBef>
                <a:spcPts val="70"/>
              </a:spcBef>
            </a:pPr>
            <a:endParaRPr sz="1100"/>
          </a:p>
          <a:p>
            <a:pPr marL="993647">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79527" marR="190016">
              <a:lnSpc>
                <a:spcPts val="1149"/>
              </a:lnSpc>
              <a:spcBef>
                <a:spcPts val="1062"/>
              </a:spcBef>
            </a:pPr>
            <a:r>
              <a:rPr sz="1000" spc="0" dirty="0">
                <a:latin typeface="Arial"/>
                <a:cs typeface="Arial"/>
              </a:rPr>
              <a:t>[</a:t>
            </a:r>
            <a:r>
              <a:rPr sz="1000" spc="4" dirty="0">
                <a:latin typeface="Arial"/>
                <a:cs typeface="Arial"/>
              </a:rPr>
              <a:t>G</a:t>
            </a:r>
            <a:r>
              <a:rPr sz="1000" spc="0" dirty="0">
                <a:latin typeface="Arial"/>
                <a:cs typeface="Arial"/>
              </a:rPr>
              <a:t>.1.7.3] </a:t>
            </a:r>
            <a:r>
              <a:rPr sz="1000" spc="6" dirty="0">
                <a:latin typeface="Arial"/>
                <a:cs typeface="Arial"/>
              </a:rPr>
              <a:t> </a:t>
            </a:r>
            <a:r>
              <a:rPr sz="1000" spc="0" dirty="0">
                <a:latin typeface="Arial"/>
                <a:cs typeface="Arial"/>
              </a:rPr>
              <a:t>d</a:t>
            </a:r>
            <a:r>
              <a:rPr sz="1000" spc="-4" dirty="0">
                <a:latin typeface="Arial"/>
                <a:cs typeface="Arial"/>
              </a:rPr>
              <a:t>i</a:t>
            </a:r>
            <a:r>
              <a:rPr sz="1000" spc="4" dirty="0">
                <a:latin typeface="Arial"/>
                <a:cs typeface="Arial"/>
              </a:rPr>
              <a:t>s</a:t>
            </a:r>
            <a:r>
              <a:rPr sz="1000" spc="-4" dirty="0">
                <a:latin typeface="Arial"/>
                <a:cs typeface="Arial"/>
              </a:rPr>
              <a:t>liv</a:t>
            </a:r>
            <a:r>
              <a:rPr sz="1000" spc="9" dirty="0">
                <a:latin typeface="Arial"/>
                <a:cs typeface="Arial"/>
              </a:rPr>
              <a:t>e</a:t>
            </a:r>
            <a:r>
              <a:rPr sz="1000" spc="-4" dirty="0">
                <a:latin typeface="Arial"/>
                <a:cs typeface="Arial"/>
              </a:rPr>
              <a:t>ll</a:t>
            </a:r>
            <a:r>
              <a:rPr sz="1000" spc="0" dirty="0">
                <a:latin typeface="Arial"/>
                <a:cs typeface="Arial"/>
              </a:rPr>
              <a:t>o </a:t>
            </a:r>
            <a:r>
              <a:rPr sz="1000" spc="7" dirty="0">
                <a:latin typeface="Arial"/>
                <a:cs typeface="Arial"/>
              </a:rPr>
              <a:t> </a:t>
            </a:r>
            <a:r>
              <a:rPr sz="1000" spc="0" dirty="0">
                <a:latin typeface="Arial"/>
                <a:cs typeface="Arial"/>
              </a:rPr>
              <a:t>tra </a:t>
            </a:r>
            <a:r>
              <a:rPr sz="1000" spc="48" dirty="0">
                <a:latin typeface="Arial"/>
                <a:cs typeface="Arial"/>
              </a:rPr>
              <a:t> </a:t>
            </a:r>
            <a:r>
              <a:rPr sz="1000" spc="4" dirty="0">
                <a:latin typeface="Arial"/>
                <a:cs typeface="Arial"/>
              </a:rPr>
              <a:t>i</a:t>
            </a:r>
            <a:r>
              <a:rPr sz="1000" spc="0" dirty="0">
                <a:latin typeface="Arial"/>
                <a:cs typeface="Arial"/>
              </a:rPr>
              <a:t>l </a:t>
            </a:r>
            <a:r>
              <a:rPr sz="1000" spc="35" dirty="0">
                <a:latin typeface="Arial"/>
                <a:cs typeface="Arial"/>
              </a:rPr>
              <a:t> </a:t>
            </a:r>
            <a:r>
              <a:rPr sz="1000" spc="9"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 </a:t>
            </a:r>
            <a:r>
              <a:rPr sz="1000" spc="20" dirty="0">
                <a:latin typeface="Arial"/>
                <a:cs typeface="Arial"/>
              </a:rPr>
              <a:t> </a:t>
            </a:r>
            <a:r>
              <a:rPr sz="1000" spc="0" dirty="0">
                <a:latin typeface="Arial"/>
                <a:cs typeface="Arial"/>
              </a:rPr>
              <a:t>ed </a:t>
            </a:r>
            <a:r>
              <a:rPr sz="1000" spc="33" dirty="0">
                <a:latin typeface="Arial"/>
                <a:cs typeface="Arial"/>
              </a:rPr>
              <a:t> </a:t>
            </a:r>
            <a:r>
              <a:rPr sz="1000" spc="-4" dirty="0">
                <a:latin typeface="Arial"/>
                <a:cs typeface="Arial"/>
              </a:rPr>
              <a:t>i</a:t>
            </a:r>
            <a:r>
              <a:rPr sz="1000" spc="0" dirty="0">
                <a:latin typeface="Arial"/>
                <a:cs typeface="Arial"/>
              </a:rPr>
              <a:t>l </a:t>
            </a:r>
            <a:r>
              <a:rPr sz="1000" spc="50"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l</a:t>
            </a:r>
            <a:r>
              <a:rPr sz="1000" spc="0" dirty="0">
                <a:latin typeface="Arial"/>
                <a:cs typeface="Arial"/>
              </a:rPr>
              <a:t>a</a:t>
            </a:r>
            <a:r>
              <a:rPr sz="1000" spc="9" dirty="0">
                <a:latin typeface="Arial"/>
                <a:cs typeface="Arial"/>
              </a:rPr>
              <a:t>t</a:t>
            </a:r>
            <a:r>
              <a:rPr sz="1000" spc="-4" dirty="0">
                <a:latin typeface="Arial"/>
                <a:cs typeface="Arial"/>
              </a:rPr>
              <a:t>iv</a:t>
            </a:r>
            <a:r>
              <a:rPr sz="1000" spc="0" dirty="0">
                <a:latin typeface="Arial"/>
                <a:cs typeface="Arial"/>
              </a:rPr>
              <a:t>o </a:t>
            </a:r>
            <a:r>
              <a:rPr sz="1000" spc="17" dirty="0">
                <a:latin typeface="Arial"/>
                <a:cs typeface="Arial"/>
              </a:rPr>
              <a:t> </a:t>
            </a:r>
            <a:r>
              <a:rPr sz="1000" spc="9"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 </a:t>
            </a:r>
            <a:r>
              <a:rPr sz="1000" spc="20" dirty="0">
                <a:latin typeface="Arial"/>
                <a:cs typeface="Arial"/>
              </a:rPr>
              <a:t> </a:t>
            </a:r>
            <a:r>
              <a:rPr sz="1000" spc="0" dirty="0">
                <a:latin typeface="Arial"/>
                <a:cs typeface="Arial"/>
              </a:rPr>
              <a:t>di </a:t>
            </a:r>
            <a:r>
              <a:rPr sz="1000" spc="32" dirty="0">
                <a:latin typeface="Arial"/>
                <a:cs typeface="Arial"/>
              </a:rPr>
              <a:t> </a:t>
            </a:r>
            <a:r>
              <a:rPr sz="1000" spc="4" dirty="0">
                <a:latin typeface="Arial"/>
                <a:cs typeface="Arial"/>
              </a:rPr>
              <a:t>r</a:t>
            </a:r>
            <a:r>
              <a:rPr sz="1000" spc="-4" dirty="0">
                <a:latin typeface="Arial"/>
                <a:cs typeface="Arial"/>
              </a:rPr>
              <a:t>i</a:t>
            </a:r>
            <a:r>
              <a:rPr sz="1000" spc="9" dirty="0">
                <a:latin typeface="Arial"/>
                <a:cs typeface="Arial"/>
              </a:rPr>
              <a:t>f</a:t>
            </a:r>
            <a:r>
              <a:rPr sz="1000" spc="0" dirty="0">
                <a:latin typeface="Arial"/>
                <a:cs typeface="Arial"/>
              </a:rPr>
              <a:t>eri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274" dirty="0">
                <a:latin typeface="Arial"/>
                <a:cs typeface="Arial"/>
              </a:rPr>
              <a:t> </a:t>
            </a:r>
            <a:r>
              <a:rPr sz="1000" spc="0" dirty="0">
                <a:latin typeface="Arial"/>
                <a:cs typeface="Arial"/>
              </a:rPr>
              <a:t>del </a:t>
            </a:r>
            <a:endParaRPr sz="1000">
              <a:latin typeface="Arial"/>
              <a:cs typeface="Arial"/>
            </a:endParaRPr>
          </a:p>
          <a:p>
            <a:pPr marL="179527" marR="190016">
              <a:lnSpc>
                <a:spcPts val="1149"/>
              </a:lnSpc>
              <a:spcBef>
                <a:spcPts val="134"/>
              </a:spcBef>
            </a:pP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100" dirty="0">
                <a:latin typeface="Arial"/>
                <a:cs typeface="Arial"/>
              </a:rPr>
              <a:t> </a:t>
            </a:r>
            <a:r>
              <a:rPr sz="1000" spc="4" dirty="0">
                <a:latin typeface="Arial"/>
                <a:cs typeface="Arial"/>
              </a:rPr>
              <a:t>c</a:t>
            </a:r>
            <a:r>
              <a:rPr sz="1000" spc="0" dirty="0">
                <a:latin typeface="Arial"/>
                <a:cs typeface="Arial"/>
              </a:rPr>
              <a:t>ui</a:t>
            </a:r>
            <a:r>
              <a:rPr sz="1000" spc="-17" dirty="0">
                <a:latin typeface="Arial"/>
                <a:cs typeface="Arial"/>
              </a:rPr>
              <a:t> </a:t>
            </a:r>
            <a:r>
              <a:rPr sz="1000" spc="0" dirty="0">
                <a:latin typeface="Arial"/>
                <a:cs typeface="Arial"/>
              </a:rPr>
              <a:t>a</a:t>
            </a:r>
            <a:r>
              <a:rPr sz="1000" spc="-4" dirty="0">
                <a:latin typeface="Arial"/>
                <a:cs typeface="Arial"/>
              </a:rPr>
              <a:t>p</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0" dirty="0">
                <a:latin typeface="Arial"/>
                <a:cs typeface="Arial"/>
              </a:rPr>
              <a:t>e</a:t>
            </a:r>
            <a:r>
              <a:rPr sz="1000" spc="-4" dirty="0">
                <a:latin typeface="Arial"/>
                <a:cs typeface="Arial"/>
              </a:rPr>
              <a:t>n</a:t>
            </a:r>
            <a:r>
              <a:rPr sz="1000" spc="0" dirty="0">
                <a:latin typeface="Arial"/>
                <a:cs typeface="Arial"/>
              </a:rPr>
              <a:t>e.</a:t>
            </a:r>
            <a:endParaRPr sz="1000">
              <a:latin typeface="Arial"/>
              <a:cs typeface="Arial"/>
            </a:endParaRPr>
          </a:p>
          <a:p>
            <a:pPr marL="179527">
              <a:lnSpc>
                <a:spcPct val="95825"/>
              </a:lnSpc>
              <a:spcBef>
                <a:spcPts val="134"/>
              </a:spcBef>
            </a:pPr>
            <a:r>
              <a:rPr sz="1000" spc="0" dirty="0">
                <a:latin typeface="Arial"/>
                <a:cs typeface="Arial"/>
              </a:rPr>
              <a:t>[</a:t>
            </a:r>
            <a:r>
              <a:rPr sz="1000" spc="4" dirty="0">
                <a:latin typeface="Arial"/>
                <a:cs typeface="Arial"/>
              </a:rPr>
              <a:t>G</a:t>
            </a:r>
            <a:r>
              <a:rPr sz="1000" spc="0" dirty="0">
                <a:latin typeface="Arial"/>
                <a:cs typeface="Arial"/>
              </a:rPr>
              <a:t>.1.7.3-</a:t>
            </a:r>
            <a:r>
              <a:rPr sz="1000" spc="-48" dirty="0">
                <a:latin typeface="Arial"/>
                <a:cs typeface="Arial"/>
              </a:rPr>
              <a:t> </a:t>
            </a:r>
            <a:r>
              <a:rPr sz="1000" spc="0" dirty="0">
                <a:latin typeface="Arial"/>
                <a:cs typeface="Arial"/>
              </a:rPr>
              <a:t>Not</a:t>
            </a:r>
            <a:r>
              <a:rPr sz="1000" spc="-4" dirty="0">
                <a:latin typeface="Arial"/>
                <a:cs typeface="Arial"/>
              </a:rPr>
              <a:t>a</a:t>
            </a:r>
            <a:r>
              <a:rPr sz="1000" spc="0" dirty="0">
                <a:latin typeface="Arial"/>
                <a:cs typeface="Arial"/>
              </a:rPr>
              <a:t>]</a:t>
            </a:r>
            <a:r>
              <a:rPr sz="1000" spc="-23" dirty="0">
                <a:latin typeface="Arial"/>
                <a:cs typeface="Arial"/>
              </a:rPr>
              <a:t> </a:t>
            </a:r>
            <a:r>
              <a:rPr sz="1000" spc="0" dirty="0">
                <a:latin typeface="Arial"/>
                <a:cs typeface="Arial"/>
              </a:rPr>
              <a:t>La</a:t>
            </a:r>
            <a:r>
              <a:rPr sz="1000" spc="-25" dirty="0">
                <a:latin typeface="Arial"/>
                <a:cs typeface="Arial"/>
              </a:rPr>
              <a:t> </a:t>
            </a:r>
            <a:r>
              <a:rPr sz="1000" spc="0" dirty="0">
                <a:latin typeface="Arial"/>
                <a:cs typeface="Arial"/>
              </a:rPr>
              <a:t>quota</a:t>
            </a:r>
            <a:r>
              <a:rPr sz="1000" spc="-39"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24" dirty="0">
                <a:latin typeface="Arial"/>
                <a:cs typeface="Arial"/>
              </a:rPr>
              <a:t> </a:t>
            </a:r>
            <a:r>
              <a:rPr sz="1000" spc="0" dirty="0">
                <a:latin typeface="Arial"/>
                <a:cs typeface="Arial"/>
              </a:rPr>
              <a:t>può</a:t>
            </a:r>
            <a:r>
              <a:rPr sz="1000" spc="-31" dirty="0">
                <a:latin typeface="Arial"/>
                <a:cs typeface="Arial"/>
              </a:rPr>
              <a:t> </a:t>
            </a:r>
            <a:r>
              <a:rPr sz="1000" spc="0" dirty="0">
                <a:latin typeface="Arial"/>
                <a:cs typeface="Arial"/>
              </a:rPr>
              <a:t>e</a:t>
            </a:r>
            <a:r>
              <a:rPr sz="1000" spc="4" dirty="0">
                <a:latin typeface="Arial"/>
                <a:cs typeface="Arial"/>
              </a:rPr>
              <a:t>ss</a:t>
            </a:r>
            <a:r>
              <a:rPr sz="1000" spc="0" dirty="0">
                <a:latin typeface="Arial"/>
                <a:cs typeface="Arial"/>
              </a:rPr>
              <a:t>ere</a:t>
            </a:r>
            <a:r>
              <a:rPr sz="1000" spc="-39" dirty="0">
                <a:latin typeface="Arial"/>
                <a:cs typeface="Arial"/>
              </a:rPr>
              <a:t> </a:t>
            </a:r>
            <a:r>
              <a:rPr sz="1000" spc="0" dirty="0">
                <a:latin typeface="Arial"/>
                <a:cs typeface="Arial"/>
              </a:rPr>
              <a:t>p</a:t>
            </a:r>
            <a:r>
              <a:rPr sz="1000" spc="-4" dirty="0">
                <a:latin typeface="Arial"/>
                <a:cs typeface="Arial"/>
              </a:rPr>
              <a:t>o</a:t>
            </a:r>
            <a:r>
              <a:rPr sz="1000" spc="4" dirty="0">
                <a:latin typeface="Arial"/>
                <a:cs typeface="Arial"/>
              </a:rPr>
              <a:t>s</a:t>
            </a:r>
            <a:r>
              <a:rPr sz="1000" spc="-4" dirty="0">
                <a:latin typeface="Arial"/>
                <a:cs typeface="Arial"/>
              </a:rPr>
              <a:t>i</a:t>
            </a:r>
            <a:r>
              <a:rPr sz="1000" spc="0" dirty="0">
                <a:latin typeface="Arial"/>
                <a:cs typeface="Arial"/>
              </a:rPr>
              <a:t>t</a:t>
            </a:r>
            <a:r>
              <a:rPr sz="1000" spc="-4" dirty="0">
                <a:latin typeface="Arial"/>
                <a:cs typeface="Arial"/>
              </a:rPr>
              <a:t>iv</a:t>
            </a:r>
            <a:r>
              <a:rPr sz="1000" spc="0" dirty="0">
                <a:latin typeface="Arial"/>
                <a:cs typeface="Arial"/>
              </a:rPr>
              <a:t>a,</a:t>
            </a:r>
            <a:r>
              <a:rPr sz="1000" spc="-26" dirty="0">
                <a:latin typeface="Arial"/>
                <a:cs typeface="Arial"/>
              </a:rPr>
              <a:t> </a:t>
            </a:r>
            <a:r>
              <a:rPr sz="1000" spc="0" dirty="0">
                <a:latin typeface="Arial"/>
                <a:cs typeface="Arial"/>
              </a:rPr>
              <a:t>n</a:t>
            </a:r>
            <a:r>
              <a:rPr sz="1000" spc="-4" dirty="0">
                <a:latin typeface="Arial"/>
                <a:cs typeface="Arial"/>
              </a:rPr>
              <a:t>e</a:t>
            </a:r>
            <a:r>
              <a:rPr sz="1000" spc="0" dirty="0">
                <a:latin typeface="Arial"/>
                <a:cs typeface="Arial"/>
              </a:rPr>
              <a:t>g</a:t>
            </a:r>
            <a:r>
              <a:rPr sz="1000" spc="-4" dirty="0">
                <a:latin typeface="Arial"/>
                <a:cs typeface="Arial"/>
              </a:rPr>
              <a:t>a</a:t>
            </a:r>
            <a:r>
              <a:rPr sz="1000" spc="0" dirty="0">
                <a:latin typeface="Arial"/>
                <a:cs typeface="Arial"/>
              </a:rPr>
              <a:t>t</a:t>
            </a:r>
            <a:r>
              <a:rPr sz="1000" spc="-4" dirty="0">
                <a:latin typeface="Arial"/>
                <a:cs typeface="Arial"/>
              </a:rPr>
              <a:t>iv</a:t>
            </a:r>
            <a:r>
              <a:rPr sz="1000" spc="0" dirty="0">
                <a:latin typeface="Arial"/>
                <a:cs typeface="Arial"/>
              </a:rPr>
              <a:t>a</a:t>
            </a:r>
            <a:r>
              <a:rPr sz="1000" spc="-27" dirty="0">
                <a:latin typeface="Arial"/>
                <a:cs typeface="Arial"/>
              </a:rPr>
              <a:t> </a:t>
            </a:r>
            <a:r>
              <a:rPr sz="1000" spc="0" dirty="0">
                <a:latin typeface="Arial"/>
                <a:cs typeface="Arial"/>
              </a:rPr>
              <a:t>o</a:t>
            </a:r>
            <a:r>
              <a:rPr sz="1000" spc="-20" dirty="0">
                <a:latin typeface="Arial"/>
                <a:cs typeface="Arial"/>
              </a:rPr>
              <a:t> </a:t>
            </a:r>
            <a:r>
              <a:rPr sz="1000" spc="0" dirty="0">
                <a:latin typeface="Arial"/>
                <a:cs typeface="Arial"/>
              </a:rPr>
              <a:t>n</a:t>
            </a:r>
            <a:r>
              <a:rPr sz="1000" spc="-4" dirty="0">
                <a:latin typeface="Arial"/>
                <a:cs typeface="Arial"/>
              </a:rPr>
              <a:t>ull</a:t>
            </a:r>
            <a:r>
              <a:rPr sz="1000" spc="0" dirty="0">
                <a:latin typeface="Arial"/>
                <a:cs typeface="Arial"/>
              </a:rPr>
              <a:t>a</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805278" cy="10179808"/>
          </a:xfrm>
          <a:prstGeom prst="rect">
            <a:avLst/>
          </a:prstGeom>
        </p:spPr>
        <p:txBody>
          <a:bodyPr wrap="square" lIns="0" tIns="0" rIns="0" bIns="0" rtlCol="0">
            <a:noAutofit/>
          </a:bodyPr>
          <a:lstStyle/>
          <a:p>
            <a:pPr marR="30844">
              <a:lnSpc>
                <a:spcPts val="800"/>
              </a:lnSpc>
              <a:spcBef>
                <a:spcPts val="38"/>
              </a:spcBef>
            </a:pPr>
            <a:endParaRPr sz="800"/>
          </a:p>
          <a:p>
            <a:pPr marL="1548256" marR="30844">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a:p>
            <a:pPr marL="5816726" indent="55499">
              <a:lnSpc>
                <a:spcPts val="574"/>
              </a:lnSpc>
              <a:spcBef>
                <a:spcPts val="39567"/>
              </a:spcBef>
            </a:pPr>
            <a:r>
              <a:rPr sz="500" spc="-4" dirty="0">
                <a:latin typeface="Arial"/>
                <a:cs typeface="Arial"/>
              </a:rPr>
              <a:t>C</a:t>
            </a:r>
            <a:r>
              <a:rPr sz="500" spc="4" dirty="0">
                <a:latin typeface="Arial"/>
                <a:cs typeface="Arial"/>
              </a:rPr>
              <a:t>O</a:t>
            </a:r>
            <a:r>
              <a:rPr sz="500" spc="0" dirty="0">
                <a:latin typeface="Arial"/>
                <a:cs typeface="Arial"/>
              </a:rPr>
              <a:t>MPA</a:t>
            </a:r>
            <a:r>
              <a:rPr sz="500" spc="-4" dirty="0">
                <a:latin typeface="Arial"/>
                <a:cs typeface="Arial"/>
              </a:rPr>
              <a:t>R</a:t>
            </a:r>
            <a:r>
              <a:rPr sz="500" spc="4" dirty="0">
                <a:latin typeface="Arial"/>
                <a:cs typeface="Arial"/>
              </a:rPr>
              <a:t>TI</a:t>
            </a:r>
            <a:r>
              <a:rPr sz="500" spc="0" dirty="0">
                <a:latin typeface="Arial"/>
                <a:cs typeface="Arial"/>
              </a:rPr>
              <a:t>ME</a:t>
            </a:r>
            <a:r>
              <a:rPr sz="500" spc="-4" dirty="0">
                <a:latin typeface="Arial"/>
                <a:cs typeface="Arial"/>
              </a:rPr>
              <a:t>N</a:t>
            </a:r>
            <a:r>
              <a:rPr sz="500" spc="-9" dirty="0">
                <a:latin typeface="Arial"/>
                <a:cs typeface="Arial"/>
              </a:rPr>
              <a:t>T</a:t>
            </a:r>
            <a:r>
              <a:rPr sz="500" spc="0" dirty="0">
                <a:latin typeface="Arial"/>
                <a:cs typeface="Arial"/>
              </a:rPr>
              <a:t>O</a:t>
            </a:r>
            <a:r>
              <a:rPr sz="500" spc="-38" dirty="0">
                <a:latin typeface="Arial"/>
                <a:cs typeface="Arial"/>
              </a:rPr>
              <a:t> </a:t>
            </a:r>
            <a:r>
              <a:rPr sz="500" spc="0" dirty="0">
                <a:latin typeface="Arial"/>
                <a:cs typeface="Arial"/>
              </a:rPr>
              <a:t>M</a:t>
            </a:r>
            <a:r>
              <a:rPr sz="500" spc="-4" dirty="0">
                <a:latin typeface="Arial"/>
                <a:cs typeface="Arial"/>
              </a:rPr>
              <a:t>UL</a:t>
            </a:r>
            <a:r>
              <a:rPr sz="500" spc="4" dirty="0">
                <a:latin typeface="Arial"/>
                <a:cs typeface="Arial"/>
              </a:rPr>
              <a:t>TI</a:t>
            </a:r>
            <a:r>
              <a:rPr sz="500" spc="0" dirty="0">
                <a:latin typeface="Arial"/>
                <a:cs typeface="Arial"/>
              </a:rPr>
              <a:t>P</a:t>
            </a:r>
            <a:r>
              <a:rPr sz="500" spc="4" dirty="0">
                <a:latin typeface="Arial"/>
                <a:cs typeface="Arial"/>
              </a:rPr>
              <a:t>I</a:t>
            </a:r>
            <a:r>
              <a:rPr sz="500" spc="0" dirty="0">
                <a:latin typeface="Arial"/>
                <a:cs typeface="Arial"/>
              </a:rPr>
              <a:t>AN </a:t>
            </a:r>
            <a:endParaRPr sz="500">
              <a:latin typeface="Arial"/>
              <a:cs typeface="Arial"/>
            </a:endParaRPr>
          </a:p>
          <a:p>
            <a:pPr marL="5816726">
              <a:lnSpc>
                <a:spcPts val="574"/>
              </a:lnSpc>
              <a:spcBef>
                <a:spcPts val="715"/>
              </a:spcBef>
            </a:pPr>
            <a:r>
              <a:rPr sz="500" spc="0" dirty="0">
                <a:latin typeface="Arial"/>
                <a:cs typeface="Arial"/>
              </a:rPr>
              <a:t>P</a:t>
            </a:r>
            <a:r>
              <a:rPr sz="500" spc="4" dirty="0">
                <a:latin typeface="Arial"/>
                <a:cs typeface="Arial"/>
              </a:rPr>
              <a:t>I</a:t>
            </a:r>
            <a:r>
              <a:rPr sz="500" spc="0" dirty="0">
                <a:latin typeface="Arial"/>
                <a:cs typeface="Arial"/>
              </a:rPr>
              <a:t>A</a:t>
            </a:r>
            <a:r>
              <a:rPr sz="500" spc="-4" dirty="0">
                <a:latin typeface="Arial"/>
                <a:cs typeface="Arial"/>
              </a:rPr>
              <a:t>N</a:t>
            </a:r>
            <a:r>
              <a:rPr sz="500" spc="0" dirty="0">
                <a:latin typeface="Arial"/>
                <a:cs typeface="Arial"/>
              </a:rPr>
              <a:t>O </a:t>
            </a:r>
            <a:r>
              <a:rPr sz="500" spc="-4" dirty="0">
                <a:latin typeface="Arial"/>
                <a:cs typeface="Arial"/>
              </a:rPr>
              <a:t>D</a:t>
            </a:r>
            <a:r>
              <a:rPr sz="500" spc="0" dirty="0">
                <a:latin typeface="Arial"/>
                <a:cs typeface="Arial"/>
              </a:rPr>
              <a:t>I</a:t>
            </a:r>
            <a:r>
              <a:rPr sz="500" spc="-3" dirty="0">
                <a:latin typeface="Arial"/>
                <a:cs typeface="Arial"/>
              </a:rPr>
              <a:t> </a:t>
            </a:r>
            <a:r>
              <a:rPr sz="500" spc="-4" dirty="0">
                <a:latin typeface="Arial"/>
                <a:cs typeface="Arial"/>
              </a:rPr>
              <a:t>R</a:t>
            </a:r>
            <a:r>
              <a:rPr sz="500" spc="4" dirty="0">
                <a:latin typeface="Arial"/>
                <a:cs typeface="Arial"/>
              </a:rPr>
              <a:t>IF</a:t>
            </a:r>
            <a:r>
              <a:rPr sz="500" spc="0" dirty="0">
                <a:latin typeface="Arial"/>
                <a:cs typeface="Arial"/>
              </a:rPr>
              <a:t>E</a:t>
            </a:r>
            <a:r>
              <a:rPr sz="500" spc="-4" dirty="0">
                <a:latin typeface="Arial"/>
                <a:cs typeface="Arial"/>
              </a:rPr>
              <a:t>R</a:t>
            </a:r>
            <a:r>
              <a:rPr sz="500" spc="4" dirty="0">
                <a:latin typeface="Arial"/>
                <a:cs typeface="Arial"/>
              </a:rPr>
              <a:t>I</a:t>
            </a:r>
            <a:r>
              <a:rPr sz="500" spc="0" dirty="0">
                <a:latin typeface="Arial"/>
                <a:cs typeface="Arial"/>
              </a:rPr>
              <a:t>ME</a:t>
            </a:r>
            <a:r>
              <a:rPr sz="500" spc="-4" dirty="0">
                <a:latin typeface="Arial"/>
                <a:cs typeface="Arial"/>
              </a:rPr>
              <a:t>N</a:t>
            </a:r>
            <a:r>
              <a:rPr sz="500" spc="4" dirty="0">
                <a:latin typeface="Arial"/>
                <a:cs typeface="Arial"/>
              </a:rPr>
              <a:t>T</a:t>
            </a:r>
            <a:r>
              <a:rPr sz="500" spc="0" dirty="0">
                <a:latin typeface="Arial"/>
                <a:cs typeface="Arial"/>
              </a:rPr>
              <a:t>O</a:t>
            </a:r>
            <a:endParaRPr sz="500">
              <a:latin typeface="Arial"/>
              <a:cs typeface="Arial"/>
            </a:endParaRPr>
          </a:p>
          <a:p>
            <a:pPr marL="5816726" marR="75341">
              <a:lnSpc>
                <a:spcPct val="100041"/>
              </a:lnSpc>
              <a:spcBef>
                <a:spcPts val="765"/>
              </a:spcBef>
            </a:pPr>
            <a:r>
              <a:rPr sz="500" spc="0" dirty="0">
                <a:latin typeface="Arial"/>
                <a:cs typeface="Arial"/>
              </a:rPr>
              <a:t>P</a:t>
            </a:r>
            <a:r>
              <a:rPr sz="500" spc="4" dirty="0">
                <a:latin typeface="Arial"/>
                <a:cs typeface="Arial"/>
              </a:rPr>
              <a:t>I</a:t>
            </a:r>
            <a:r>
              <a:rPr sz="500" spc="0" dirty="0">
                <a:latin typeface="Arial"/>
                <a:cs typeface="Arial"/>
              </a:rPr>
              <a:t>A</a:t>
            </a:r>
            <a:r>
              <a:rPr sz="500" spc="-4" dirty="0">
                <a:latin typeface="Arial"/>
                <a:cs typeface="Arial"/>
              </a:rPr>
              <a:t>N</a:t>
            </a:r>
            <a:r>
              <a:rPr sz="500" spc="0" dirty="0">
                <a:latin typeface="Arial"/>
                <a:cs typeface="Arial"/>
              </a:rPr>
              <a:t>O </a:t>
            </a:r>
            <a:r>
              <a:rPr sz="500" spc="-4" dirty="0">
                <a:latin typeface="Arial"/>
                <a:cs typeface="Arial"/>
              </a:rPr>
              <a:t>C</a:t>
            </a:r>
            <a:r>
              <a:rPr sz="500" spc="4" dirty="0">
                <a:latin typeface="Arial"/>
                <a:cs typeface="Arial"/>
              </a:rPr>
              <a:t>O</a:t>
            </a:r>
            <a:r>
              <a:rPr sz="500" spc="-4" dirty="0">
                <a:latin typeface="Arial"/>
                <a:cs typeface="Arial"/>
              </a:rPr>
              <a:t>N</a:t>
            </a:r>
            <a:r>
              <a:rPr sz="500" spc="0" dirty="0">
                <a:latin typeface="Arial"/>
                <a:cs typeface="Arial"/>
              </a:rPr>
              <a:t>S</a:t>
            </a:r>
            <a:r>
              <a:rPr sz="500" spc="4" dirty="0">
                <a:latin typeface="Arial"/>
                <a:cs typeface="Arial"/>
              </a:rPr>
              <a:t>I</a:t>
            </a:r>
            <a:r>
              <a:rPr sz="500" spc="-4" dirty="0">
                <a:latin typeface="Arial"/>
                <a:cs typeface="Arial"/>
              </a:rPr>
              <a:t>D</a:t>
            </a:r>
            <a:r>
              <a:rPr sz="500" spc="0" dirty="0">
                <a:latin typeface="Arial"/>
                <a:cs typeface="Arial"/>
              </a:rPr>
              <a:t>E</a:t>
            </a:r>
            <a:r>
              <a:rPr sz="500" spc="-4" dirty="0">
                <a:latin typeface="Arial"/>
                <a:cs typeface="Arial"/>
              </a:rPr>
              <a:t>R</a:t>
            </a:r>
            <a:r>
              <a:rPr sz="500" spc="0" dirty="0">
                <a:latin typeface="Arial"/>
                <a:cs typeface="Arial"/>
              </a:rPr>
              <a:t>A</a:t>
            </a:r>
            <a:r>
              <a:rPr sz="500" spc="4" dirty="0">
                <a:latin typeface="Arial"/>
                <a:cs typeface="Arial"/>
              </a:rPr>
              <a:t>T</a:t>
            </a:r>
            <a:r>
              <a:rPr sz="500" spc="0" dirty="0">
                <a:latin typeface="Arial"/>
                <a:cs typeface="Arial"/>
              </a:rPr>
              <a:t>O</a:t>
            </a:r>
            <a:r>
              <a:rPr sz="500" spc="-20" dirty="0">
                <a:latin typeface="Arial"/>
                <a:cs typeface="Arial"/>
              </a:rPr>
              <a:t> </a:t>
            </a:r>
            <a:r>
              <a:rPr sz="500" spc="0" dirty="0">
                <a:latin typeface="Arial"/>
                <a:cs typeface="Arial"/>
              </a:rPr>
              <a:t>PER </a:t>
            </a:r>
            <a:r>
              <a:rPr sz="500" spc="4" dirty="0">
                <a:latin typeface="Arial"/>
                <a:cs typeface="Arial"/>
              </a:rPr>
              <a:t>I</a:t>
            </a:r>
            <a:r>
              <a:rPr sz="500" spc="0" dirty="0">
                <a:latin typeface="Arial"/>
                <a:cs typeface="Arial"/>
              </a:rPr>
              <a:t>L </a:t>
            </a:r>
            <a:r>
              <a:rPr sz="500" spc="-4" dirty="0">
                <a:latin typeface="Arial"/>
                <a:cs typeface="Arial"/>
              </a:rPr>
              <a:t>C</a:t>
            </a:r>
            <a:r>
              <a:rPr sz="500" spc="0" dirty="0">
                <a:latin typeface="Arial"/>
                <a:cs typeface="Arial"/>
              </a:rPr>
              <a:t>A</a:t>
            </a:r>
            <a:r>
              <a:rPr sz="500" spc="-4" dirty="0">
                <a:latin typeface="Arial"/>
                <a:cs typeface="Arial"/>
              </a:rPr>
              <a:t>LC</a:t>
            </a:r>
            <a:r>
              <a:rPr sz="500" spc="4" dirty="0">
                <a:latin typeface="Arial"/>
                <a:cs typeface="Arial"/>
              </a:rPr>
              <a:t>O</a:t>
            </a:r>
            <a:r>
              <a:rPr sz="500" spc="-4" dirty="0">
                <a:latin typeface="Arial"/>
                <a:cs typeface="Arial"/>
              </a:rPr>
              <a:t>L</a:t>
            </a:r>
            <a:r>
              <a:rPr sz="500" spc="0" dirty="0">
                <a:latin typeface="Arial"/>
                <a:cs typeface="Arial"/>
              </a:rPr>
              <a:t>O</a:t>
            </a:r>
            <a:r>
              <a:rPr sz="500" spc="-14" dirty="0">
                <a:latin typeface="Arial"/>
                <a:cs typeface="Arial"/>
              </a:rPr>
              <a:t> </a:t>
            </a:r>
            <a:r>
              <a:rPr sz="500" spc="-4" dirty="0">
                <a:latin typeface="Arial"/>
                <a:cs typeface="Arial"/>
              </a:rPr>
              <a:t>D</a:t>
            </a:r>
            <a:r>
              <a:rPr sz="500" spc="0" dirty="0">
                <a:latin typeface="Arial"/>
                <a:cs typeface="Arial"/>
              </a:rPr>
              <a:t>EL PA</a:t>
            </a:r>
            <a:r>
              <a:rPr sz="500" spc="-4" dirty="0">
                <a:latin typeface="Arial"/>
                <a:cs typeface="Arial"/>
              </a:rPr>
              <a:t>R</a:t>
            </a:r>
            <a:r>
              <a:rPr sz="500" spc="0" dirty="0">
                <a:latin typeface="Arial"/>
                <a:cs typeface="Arial"/>
              </a:rPr>
              <a:t>AME</a:t>
            </a:r>
            <a:r>
              <a:rPr sz="500" spc="4" dirty="0">
                <a:latin typeface="Arial"/>
                <a:cs typeface="Arial"/>
              </a:rPr>
              <a:t>T</a:t>
            </a:r>
            <a:r>
              <a:rPr sz="500" spc="-4" dirty="0">
                <a:latin typeface="Arial"/>
                <a:cs typeface="Arial"/>
              </a:rPr>
              <a:t>R</a:t>
            </a:r>
            <a:r>
              <a:rPr sz="500" spc="0" dirty="0">
                <a:latin typeface="Arial"/>
                <a:cs typeface="Arial"/>
              </a:rPr>
              <a:t>O</a:t>
            </a:r>
            <a:endParaRPr sz="5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1200"/>
              </a:lnSpc>
              <a:spcBef>
                <a:spcPts val="48"/>
              </a:spcBef>
            </a:pPr>
            <a:endParaRPr sz="1200"/>
          </a:p>
          <a:p>
            <a:pPr marL="1039063">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52704" marR="190246">
              <a:lnSpc>
                <a:spcPts val="1149"/>
              </a:lnSpc>
              <a:spcBef>
                <a:spcPts val="1137"/>
              </a:spcBef>
            </a:pPr>
            <a:r>
              <a:rPr sz="1000" spc="0" dirty="0">
                <a:latin typeface="Arial"/>
                <a:cs typeface="Arial"/>
              </a:rPr>
              <a:t>d</a:t>
            </a:r>
            <a:r>
              <a:rPr sz="1000" spc="-4" dirty="0">
                <a:latin typeface="Arial"/>
                <a:cs typeface="Arial"/>
              </a:rPr>
              <a:t>i</a:t>
            </a:r>
            <a:r>
              <a:rPr sz="1000" spc="4" dirty="0">
                <a:latin typeface="Arial"/>
                <a:cs typeface="Arial"/>
              </a:rPr>
              <a:t>sl</a:t>
            </a:r>
            <a:r>
              <a:rPr sz="1000" spc="-4" dirty="0">
                <a:latin typeface="Arial"/>
                <a:cs typeface="Arial"/>
              </a:rPr>
              <a:t>iv</a:t>
            </a:r>
            <a:r>
              <a:rPr sz="1000" spc="9" dirty="0">
                <a:latin typeface="Arial"/>
                <a:cs typeface="Arial"/>
              </a:rPr>
              <a:t>e</a:t>
            </a:r>
            <a:r>
              <a:rPr sz="1000" spc="4" dirty="0">
                <a:latin typeface="Arial"/>
                <a:cs typeface="Arial"/>
              </a:rPr>
              <a:t>l</a:t>
            </a:r>
            <a:r>
              <a:rPr sz="1000" spc="-4" dirty="0">
                <a:latin typeface="Arial"/>
                <a:cs typeface="Arial"/>
              </a:rPr>
              <a:t>l</a:t>
            </a:r>
            <a:r>
              <a:rPr sz="1000" spc="0" dirty="0">
                <a:latin typeface="Arial"/>
                <a:cs typeface="Arial"/>
              </a:rPr>
              <a:t>o</a:t>
            </a:r>
            <a:r>
              <a:rPr sz="1000" spc="57" dirty="0">
                <a:latin typeface="Arial"/>
                <a:cs typeface="Arial"/>
              </a:rPr>
              <a:t> </a:t>
            </a:r>
            <a:r>
              <a:rPr sz="1000" spc="0" dirty="0">
                <a:latin typeface="Arial"/>
                <a:cs typeface="Arial"/>
              </a:rPr>
              <a:t>tra</a:t>
            </a:r>
            <a:r>
              <a:rPr sz="1000" spc="83" dirty="0">
                <a:latin typeface="Arial"/>
                <a:cs typeface="Arial"/>
              </a:rPr>
              <a:t> </a:t>
            </a:r>
            <a:r>
              <a:rPr sz="1000" spc="-4" dirty="0">
                <a:latin typeface="Arial"/>
                <a:cs typeface="Arial"/>
              </a:rPr>
              <a:t>i</a:t>
            </a:r>
            <a:r>
              <a:rPr sz="1000" spc="0" dirty="0">
                <a:latin typeface="Arial"/>
                <a:cs typeface="Arial"/>
              </a:rPr>
              <a:t>l</a:t>
            </a:r>
            <a:r>
              <a:rPr sz="1000" spc="85"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70" dirty="0">
                <a:latin typeface="Arial"/>
                <a:cs typeface="Arial"/>
              </a:rPr>
              <a:t> </a:t>
            </a:r>
            <a:r>
              <a:rPr sz="1000" spc="0" dirty="0">
                <a:latin typeface="Arial"/>
                <a:cs typeface="Arial"/>
              </a:rPr>
              <a:t>ed</a:t>
            </a:r>
            <a:r>
              <a:rPr sz="1000" spc="83" dirty="0">
                <a:latin typeface="Arial"/>
                <a:cs typeface="Arial"/>
              </a:rPr>
              <a:t> </a:t>
            </a:r>
            <a:r>
              <a:rPr sz="1000" spc="-4" dirty="0">
                <a:latin typeface="Arial"/>
                <a:cs typeface="Arial"/>
              </a:rPr>
              <a:t>i</a:t>
            </a:r>
            <a:r>
              <a:rPr sz="1000" spc="0" dirty="0">
                <a:latin typeface="Arial"/>
                <a:cs typeface="Arial"/>
              </a:rPr>
              <a:t>l</a:t>
            </a:r>
            <a:r>
              <a:rPr sz="1000" spc="85"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l</a:t>
            </a:r>
            <a:r>
              <a:rPr sz="1000" spc="0" dirty="0">
                <a:latin typeface="Arial"/>
                <a:cs typeface="Arial"/>
              </a:rPr>
              <a:t>at</a:t>
            </a:r>
            <a:r>
              <a:rPr sz="1000" spc="4" dirty="0">
                <a:latin typeface="Arial"/>
                <a:cs typeface="Arial"/>
              </a:rPr>
              <a:t>i</a:t>
            </a:r>
            <a:r>
              <a:rPr sz="1000" spc="-4" dirty="0">
                <a:latin typeface="Arial"/>
                <a:cs typeface="Arial"/>
              </a:rPr>
              <a:t>v</a:t>
            </a:r>
            <a:r>
              <a:rPr sz="1000" spc="0" dirty="0">
                <a:latin typeface="Arial"/>
                <a:cs typeface="Arial"/>
              </a:rPr>
              <a:t>o</a:t>
            </a:r>
            <a:r>
              <a:rPr sz="1000" spc="62"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70" dirty="0">
                <a:latin typeface="Arial"/>
                <a:cs typeface="Arial"/>
              </a:rPr>
              <a:t> </a:t>
            </a:r>
            <a:r>
              <a:rPr sz="1000" spc="0" dirty="0">
                <a:latin typeface="Arial"/>
                <a:cs typeface="Arial"/>
              </a:rPr>
              <a:t>di</a:t>
            </a:r>
            <a:r>
              <a:rPr sz="1000" spc="82" dirty="0">
                <a:latin typeface="Arial"/>
                <a:cs typeface="Arial"/>
              </a:rPr>
              <a:t> </a:t>
            </a:r>
            <a:r>
              <a:rPr sz="1000" spc="4" dirty="0">
                <a:latin typeface="Arial"/>
                <a:cs typeface="Arial"/>
              </a:rPr>
              <a:t>r</a:t>
            </a:r>
            <a:r>
              <a:rPr sz="1000" spc="-4" dirty="0">
                <a:latin typeface="Arial"/>
                <a:cs typeface="Arial"/>
              </a:rPr>
              <a:t>i</a:t>
            </a:r>
            <a:r>
              <a:rPr sz="1000" spc="9" dirty="0">
                <a:latin typeface="Arial"/>
                <a:cs typeface="Arial"/>
              </a:rPr>
              <a:t>f</a:t>
            </a:r>
            <a:r>
              <a:rPr sz="1000" spc="0" dirty="0">
                <a:latin typeface="Arial"/>
                <a:cs typeface="Arial"/>
              </a:rPr>
              <a:t>eri</a:t>
            </a:r>
            <a:r>
              <a:rPr sz="1000" spc="19" dirty="0">
                <a:latin typeface="Arial"/>
                <a:cs typeface="Arial"/>
              </a:rPr>
              <a:t>m</a:t>
            </a:r>
            <a:r>
              <a:rPr sz="1000" spc="0" dirty="0">
                <a:latin typeface="Arial"/>
                <a:cs typeface="Arial"/>
              </a:rPr>
              <a:t>e</a:t>
            </a:r>
            <a:r>
              <a:rPr sz="1000" spc="-4" dirty="0">
                <a:latin typeface="Arial"/>
                <a:cs typeface="Arial"/>
              </a:rPr>
              <a:t>n</a:t>
            </a:r>
            <a:r>
              <a:rPr sz="1000" spc="-14" dirty="0">
                <a:latin typeface="Arial"/>
                <a:cs typeface="Arial"/>
              </a:rPr>
              <a:t>t</a:t>
            </a:r>
            <a:r>
              <a:rPr sz="1000" spc="0" dirty="0">
                <a:latin typeface="Arial"/>
                <a:cs typeface="Arial"/>
              </a:rPr>
              <a:t>o</a:t>
            </a:r>
            <a:r>
              <a:rPr sz="1000" spc="37" dirty="0">
                <a:latin typeface="Arial"/>
                <a:cs typeface="Arial"/>
              </a:rPr>
              <a:t> </a:t>
            </a:r>
            <a:r>
              <a:rPr sz="1000" spc="0" dirty="0">
                <a:latin typeface="Arial"/>
                <a:cs typeface="Arial"/>
              </a:rPr>
              <a:t>del</a:t>
            </a:r>
            <a:r>
              <a:rPr sz="1000" spc="76" dirty="0">
                <a:latin typeface="Arial"/>
                <a:cs typeface="Arial"/>
              </a:rPr>
              <a:t> </a:t>
            </a:r>
            <a:r>
              <a:rPr sz="1000" spc="4" dirty="0">
                <a:latin typeface="Arial"/>
                <a:cs typeface="Arial"/>
              </a:rPr>
              <a:t>c</a:t>
            </a:r>
            <a:r>
              <a:rPr sz="1000" spc="-14"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19"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 </a:t>
            </a:r>
            <a:endParaRPr sz="1000">
              <a:latin typeface="Arial"/>
              <a:cs typeface="Arial"/>
            </a:endParaRPr>
          </a:p>
          <a:p>
            <a:pPr marL="152704" marR="190246">
              <a:lnSpc>
                <a:spcPts val="1149"/>
              </a:lnSpc>
              <a:spcBef>
                <a:spcPts val="134"/>
              </a:spcBef>
            </a:pPr>
            <a:r>
              <a:rPr sz="1000" spc="4" dirty="0">
                <a:latin typeface="Arial"/>
                <a:cs typeface="Arial"/>
              </a:rPr>
              <a:t>c</a:t>
            </a:r>
            <a:r>
              <a:rPr sz="1000" spc="0" dirty="0">
                <a:latin typeface="Arial"/>
                <a:cs typeface="Arial"/>
              </a:rPr>
              <a:t>ui</a:t>
            </a:r>
            <a:r>
              <a:rPr sz="1000" spc="-17" dirty="0">
                <a:latin typeface="Arial"/>
                <a:cs typeface="Arial"/>
              </a:rPr>
              <a:t> </a:t>
            </a:r>
            <a:r>
              <a:rPr sz="1000" spc="0" dirty="0">
                <a:latin typeface="Arial"/>
                <a:cs typeface="Arial"/>
              </a:rPr>
              <a:t>a</a:t>
            </a:r>
            <a:r>
              <a:rPr sz="1000" spc="-4" dirty="0">
                <a:latin typeface="Arial"/>
                <a:cs typeface="Arial"/>
              </a:rPr>
              <a:t>p</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0" dirty="0">
                <a:latin typeface="Arial"/>
                <a:cs typeface="Arial"/>
              </a:rPr>
              <a:t>e</a:t>
            </a:r>
            <a:r>
              <a:rPr sz="1000" spc="-4" dirty="0">
                <a:latin typeface="Arial"/>
                <a:cs typeface="Arial"/>
              </a:rPr>
              <a:t>n</a:t>
            </a:r>
            <a:r>
              <a:rPr sz="1000" spc="4" dirty="0">
                <a:latin typeface="Arial"/>
                <a:cs typeface="Arial"/>
              </a:rPr>
              <a:t>e</a:t>
            </a:r>
            <a:r>
              <a:rPr sz="1000" spc="0" dirty="0">
                <a:latin typeface="Arial"/>
                <a:cs typeface="Arial"/>
              </a:rPr>
              <a:t>.</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650"/>
              </a:lnSpc>
              <a:spcBef>
                <a:spcPts val="23"/>
              </a:spcBef>
            </a:pPr>
            <a:endParaRPr sz="650"/>
          </a:p>
          <a:p>
            <a:pPr marL="164896">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64896" marR="3432231">
              <a:lnSpc>
                <a:spcPts val="1178"/>
              </a:lnSpc>
              <a:spcBef>
                <a:spcPts val="111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900"/>
              </a:lnSpc>
              <a:spcBef>
                <a:spcPts val="0"/>
              </a:spcBef>
            </a:pPr>
            <a:endParaRPr sz="900"/>
          </a:p>
          <a:p>
            <a:pPr marL="135940">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29844">
              <a:lnSpc>
                <a:spcPct val="95825"/>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u</a:t>
            </a:r>
            <a:r>
              <a:rPr sz="1000" spc="-4" dirty="0">
                <a:latin typeface="Arial"/>
                <a:cs typeface="Arial"/>
              </a:rPr>
              <a:t>il</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gEl</a:t>
            </a:r>
            <a:r>
              <a:rPr sz="1000" spc="0" dirty="0">
                <a:latin typeface="Arial"/>
                <a:cs typeface="Arial"/>
              </a:rPr>
              <a:t>e</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t>
            </a:r>
            <a:r>
              <a:rPr sz="1000" spc="-4" dirty="0">
                <a:latin typeface="Arial"/>
                <a:cs typeface="Arial"/>
              </a:rPr>
              <a:t>P</a:t>
            </a:r>
            <a:r>
              <a:rPr sz="1000" spc="4" dirty="0">
                <a:latin typeface="Arial"/>
                <a:cs typeface="Arial"/>
              </a:rPr>
              <a:t>r</a:t>
            </a:r>
            <a:r>
              <a:rPr sz="1000" spc="0" dirty="0">
                <a:latin typeface="Arial"/>
                <a:cs typeface="Arial"/>
              </a:rPr>
              <a:t>o</a:t>
            </a:r>
            <a:r>
              <a:rPr sz="1000" spc="4" dirty="0">
                <a:latin typeface="Arial"/>
                <a:cs typeface="Arial"/>
              </a:rPr>
              <a:t>x</a:t>
            </a:r>
            <a:r>
              <a:rPr sz="1000" spc="0" dirty="0">
                <a:latin typeface="Arial"/>
                <a:cs typeface="Arial"/>
              </a:rPr>
              <a:t>y</a:t>
            </a:r>
            <a:endParaRPr sz="1000">
              <a:latin typeface="Arial"/>
              <a:cs typeface="Arial"/>
            </a:endParaRPr>
          </a:p>
          <a:p>
            <a:pPr marL="129844" marR="2601319">
              <a:lnSpc>
                <a:spcPts val="1178"/>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Q</a:t>
            </a:r>
            <a:r>
              <a:rPr sz="1000" spc="0" dirty="0">
                <a:latin typeface="Arial"/>
                <a:cs typeface="Arial"/>
              </a:rPr>
              <a:t>u</a:t>
            </a:r>
            <a:r>
              <a:rPr sz="1000" spc="-4" dirty="0">
                <a:latin typeface="Arial"/>
                <a:cs typeface="Arial"/>
              </a:rPr>
              <a:t>o</a:t>
            </a:r>
            <a:r>
              <a:rPr sz="1000" spc="0" dirty="0">
                <a:latin typeface="Arial"/>
                <a:cs typeface="Arial"/>
              </a:rPr>
              <a:t>ta</a:t>
            </a:r>
            <a:r>
              <a:rPr sz="1000" spc="-42"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 </a:t>
            </a:r>
            <a:endParaRPr sz="1000">
              <a:latin typeface="Arial"/>
              <a:cs typeface="Arial"/>
            </a:endParaRPr>
          </a:p>
          <a:p>
            <a:pPr marL="129844" marR="2601319">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F_Ge</a:t>
            </a:r>
            <a:r>
              <a:rPr sz="1000" spc="-4" dirty="0">
                <a:latin typeface="Arial"/>
                <a:cs typeface="Arial"/>
              </a:rPr>
              <a:t>o</a:t>
            </a:r>
            <a:r>
              <a:rPr sz="1000" spc="19" dirty="0">
                <a:latin typeface="Arial"/>
                <a:cs typeface="Arial"/>
              </a:rPr>
              <a:t>m</a:t>
            </a:r>
            <a:r>
              <a:rPr sz="1000" spc="0" dirty="0">
                <a:latin typeface="Arial"/>
                <a:cs typeface="Arial"/>
              </a:rPr>
              <a:t>etr</a:t>
            </a:r>
            <a:r>
              <a:rPr sz="1000" spc="-4" dirty="0">
                <a:latin typeface="Arial"/>
                <a:cs typeface="Arial"/>
              </a:rPr>
              <a:t>i</a:t>
            </a:r>
            <a:r>
              <a:rPr sz="1000" spc="0" dirty="0">
                <a:latin typeface="Arial"/>
                <a:cs typeface="Arial"/>
              </a:rPr>
              <a:t>a </a:t>
            </a:r>
            <a:endParaRPr sz="1000">
              <a:latin typeface="Arial"/>
              <a:cs typeface="Arial"/>
            </a:endParaRPr>
          </a:p>
          <a:p>
            <a:pPr marL="129844" marR="2601319">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L</a:t>
            </a:r>
            <a:r>
              <a:rPr sz="1000" spc="-4" dirty="0">
                <a:latin typeface="Arial"/>
                <a:cs typeface="Arial"/>
              </a:rPr>
              <a:t>e</a:t>
            </a:r>
            <a:r>
              <a:rPr sz="1000" spc="0" dirty="0">
                <a:latin typeface="Arial"/>
                <a:cs typeface="Arial"/>
              </a:rPr>
              <a:t>n</a:t>
            </a:r>
            <a:r>
              <a:rPr sz="1000" spc="-4" dirty="0">
                <a:latin typeface="Arial"/>
                <a:cs typeface="Arial"/>
              </a:rPr>
              <a:t>g</a:t>
            </a:r>
            <a:r>
              <a:rPr sz="1000" spc="0" dirty="0">
                <a:latin typeface="Arial"/>
                <a:cs typeface="Arial"/>
              </a:rPr>
              <a:t>ht</a:t>
            </a:r>
            <a:endParaRPr sz="1000">
              <a:latin typeface="Arial"/>
              <a:cs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bject 23"/>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24" name="object 24"/>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25" name="object 25"/>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6" name="object 26"/>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7" name="object 27"/>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8" name="object 28"/>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9" name="object 29"/>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22" name="object 22"/>
          <p:cNvSpPr/>
          <p:nvPr/>
        </p:nvSpPr>
        <p:spPr>
          <a:xfrm>
            <a:off x="8490712" y="6069990"/>
            <a:ext cx="363105" cy="69316"/>
          </a:xfrm>
          <a:custGeom>
            <a:avLst/>
            <a:gdLst/>
            <a:ahLst/>
            <a:cxnLst/>
            <a:rect l="l" t="t" r="r" b="b"/>
            <a:pathLst>
              <a:path w="363105" h="69316">
                <a:moveTo>
                  <a:pt x="0" y="69316"/>
                </a:moveTo>
                <a:lnTo>
                  <a:pt x="363105" y="69316"/>
                </a:lnTo>
                <a:lnTo>
                  <a:pt x="363105" y="0"/>
                </a:lnTo>
                <a:lnTo>
                  <a:pt x="0" y="0"/>
                </a:lnTo>
                <a:lnTo>
                  <a:pt x="0" y="69316"/>
                </a:lnTo>
                <a:close/>
              </a:path>
            </a:pathLst>
          </a:custGeom>
          <a:solidFill>
            <a:srgbClr val="009999"/>
          </a:solidFill>
        </p:spPr>
        <p:txBody>
          <a:bodyPr wrap="square" lIns="0" tIns="0" rIns="0" bIns="0" rtlCol="0">
            <a:noAutofit/>
          </a:bodyPr>
          <a:lstStyle/>
          <a:p>
            <a:endParaRPr/>
          </a:p>
        </p:txBody>
      </p:sp>
      <p:sp>
        <p:nvSpPr>
          <p:cNvPr id="21" name="object 21"/>
          <p:cNvSpPr/>
          <p:nvPr/>
        </p:nvSpPr>
        <p:spPr>
          <a:xfrm>
            <a:off x="8490712" y="6244996"/>
            <a:ext cx="363105" cy="69316"/>
          </a:xfrm>
          <a:custGeom>
            <a:avLst/>
            <a:gdLst/>
            <a:ahLst/>
            <a:cxnLst/>
            <a:rect l="l" t="t" r="r" b="b"/>
            <a:pathLst>
              <a:path w="363105" h="69316">
                <a:moveTo>
                  <a:pt x="0" y="69316"/>
                </a:moveTo>
                <a:lnTo>
                  <a:pt x="363105" y="69316"/>
                </a:lnTo>
                <a:lnTo>
                  <a:pt x="363105" y="0"/>
                </a:lnTo>
                <a:lnTo>
                  <a:pt x="0" y="0"/>
                </a:lnTo>
                <a:lnTo>
                  <a:pt x="0" y="69316"/>
                </a:lnTo>
                <a:close/>
              </a:path>
            </a:pathLst>
          </a:custGeom>
          <a:solidFill>
            <a:srgbClr val="00CC00"/>
          </a:solidFill>
        </p:spPr>
        <p:txBody>
          <a:bodyPr wrap="square" lIns="0" tIns="0" rIns="0" bIns="0" rtlCol="0">
            <a:noAutofit/>
          </a:bodyPr>
          <a:lstStyle/>
          <a:p>
            <a:endParaRPr/>
          </a:p>
        </p:txBody>
      </p:sp>
      <p:sp>
        <p:nvSpPr>
          <p:cNvPr id="20" name="object 20"/>
          <p:cNvSpPr/>
          <p:nvPr/>
        </p:nvSpPr>
        <p:spPr>
          <a:xfrm>
            <a:off x="8490712" y="5905906"/>
            <a:ext cx="363105" cy="69316"/>
          </a:xfrm>
          <a:custGeom>
            <a:avLst/>
            <a:gdLst/>
            <a:ahLst/>
            <a:cxnLst/>
            <a:rect l="l" t="t" r="r" b="b"/>
            <a:pathLst>
              <a:path w="363105" h="69316">
                <a:moveTo>
                  <a:pt x="0" y="69316"/>
                </a:moveTo>
                <a:lnTo>
                  <a:pt x="363105" y="69316"/>
                </a:lnTo>
                <a:lnTo>
                  <a:pt x="363105" y="0"/>
                </a:lnTo>
                <a:lnTo>
                  <a:pt x="0" y="0"/>
                </a:lnTo>
                <a:lnTo>
                  <a:pt x="0" y="69316"/>
                </a:lnTo>
                <a:close/>
              </a:path>
            </a:pathLst>
          </a:custGeom>
          <a:solidFill>
            <a:srgbClr val="000099"/>
          </a:solidFill>
        </p:spPr>
        <p:txBody>
          <a:bodyPr wrap="square" lIns="0" tIns="0" rIns="0" bIns="0" rtlCol="0">
            <a:noAutofit/>
          </a:bodyPr>
          <a:lstStyle/>
          <a:p>
            <a:endParaRPr/>
          </a:p>
        </p:txBody>
      </p:sp>
      <p:sp>
        <p:nvSpPr>
          <p:cNvPr id="16" name="object 16"/>
          <p:cNvSpPr/>
          <p:nvPr/>
        </p:nvSpPr>
        <p:spPr>
          <a:xfrm>
            <a:off x="8475599" y="1365376"/>
            <a:ext cx="6559041" cy="4362323"/>
          </a:xfrm>
          <a:prstGeom prst="rect">
            <a:avLst/>
          </a:prstGeom>
          <a:blipFill>
            <a:blip r:embed="rId3" cstate="print"/>
            <a:stretch>
              <a:fillRect/>
            </a:stretch>
          </a:blipFill>
        </p:spPr>
        <p:txBody>
          <a:bodyPr wrap="square" lIns="0" tIns="0" rIns="0" bIns="0" rtlCol="0">
            <a:noAutofit/>
          </a:bodyPr>
          <a:lstStyle/>
          <a:p>
            <a:endParaRPr/>
          </a:p>
        </p:txBody>
      </p:sp>
      <p:sp>
        <p:nvSpPr>
          <p:cNvPr id="17" name="object 17"/>
          <p:cNvSpPr/>
          <p:nvPr/>
        </p:nvSpPr>
        <p:spPr>
          <a:xfrm>
            <a:off x="12157456" y="4973967"/>
            <a:ext cx="636866" cy="133083"/>
          </a:xfrm>
          <a:prstGeom prst="rect">
            <a:avLst/>
          </a:prstGeom>
          <a:blipFill>
            <a:blip r:embed="rId4" cstate="print"/>
            <a:stretch>
              <a:fillRect/>
            </a:stretch>
          </a:blipFill>
        </p:spPr>
        <p:txBody>
          <a:bodyPr wrap="square" lIns="0" tIns="0" rIns="0" bIns="0" rtlCol="0">
            <a:noAutofit/>
          </a:bodyPr>
          <a:lstStyle/>
          <a:p>
            <a:endParaRPr/>
          </a:p>
        </p:txBody>
      </p:sp>
      <p:sp>
        <p:nvSpPr>
          <p:cNvPr id="18" name="object 18"/>
          <p:cNvSpPr/>
          <p:nvPr/>
        </p:nvSpPr>
        <p:spPr>
          <a:xfrm>
            <a:off x="11611356" y="4985821"/>
            <a:ext cx="521665" cy="126690"/>
          </a:xfrm>
          <a:prstGeom prst="rect">
            <a:avLst/>
          </a:prstGeom>
          <a:blipFill>
            <a:blip r:embed="rId5" cstate="print"/>
            <a:stretch>
              <a:fillRect/>
            </a:stretch>
          </a:blipFill>
        </p:spPr>
        <p:txBody>
          <a:bodyPr wrap="square" lIns="0" tIns="0" rIns="0" bIns="0" rtlCol="0">
            <a:noAutofit/>
          </a:bodyPr>
          <a:lstStyle/>
          <a:p>
            <a:endParaRPr/>
          </a:p>
        </p:txBody>
      </p:sp>
      <p:sp>
        <p:nvSpPr>
          <p:cNvPr id="19" name="object 19"/>
          <p:cNvSpPr/>
          <p:nvPr/>
        </p:nvSpPr>
        <p:spPr>
          <a:xfrm>
            <a:off x="12845796" y="4989055"/>
            <a:ext cx="162902" cy="115709"/>
          </a:xfrm>
          <a:prstGeom prst="rect">
            <a:avLst/>
          </a:prstGeom>
          <a:blipFill>
            <a:blip r:embed="rId6" cstate="print"/>
            <a:stretch>
              <a:fillRect/>
            </a:stretch>
          </a:blipFill>
        </p:spPr>
        <p:txBody>
          <a:bodyPr wrap="square" lIns="0" tIns="0" rIns="0" bIns="0" rtlCol="0">
            <a:noAutofit/>
          </a:bodyPr>
          <a:lstStyle/>
          <a:p>
            <a:endParaRPr/>
          </a:p>
        </p:txBody>
      </p:sp>
      <p:sp>
        <p:nvSpPr>
          <p:cNvPr id="15" name="object 15"/>
          <p:cNvSpPr/>
          <p:nvPr/>
        </p:nvSpPr>
        <p:spPr>
          <a:xfrm>
            <a:off x="4696841" y="1103502"/>
            <a:ext cx="3505962" cy="5169027"/>
          </a:xfrm>
          <a:prstGeom prst="rect">
            <a:avLst/>
          </a:prstGeom>
          <a:blipFill>
            <a:blip r:embed="rId7" cstate="print"/>
            <a:stretch>
              <a:fillRect/>
            </a:stretch>
          </a:blipFill>
        </p:spPr>
        <p:txBody>
          <a:bodyPr wrap="square" lIns="0" tIns="0" rIns="0" bIns="0" rtlCol="0">
            <a:noAutofit/>
          </a:bodyPr>
          <a:lstStyle/>
          <a:p>
            <a:endParaRPr/>
          </a:p>
        </p:txBody>
      </p:sp>
      <p:sp>
        <p:nvSpPr>
          <p:cNvPr id="14" name="object 14"/>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3" name="object 13"/>
          <p:cNvSpPr txBox="1"/>
          <p:nvPr/>
        </p:nvSpPr>
        <p:spPr>
          <a:xfrm>
            <a:off x="3828415" y="108132"/>
            <a:ext cx="2193442" cy="254000"/>
          </a:xfrm>
          <a:prstGeom prst="rect">
            <a:avLst/>
          </a:prstGeom>
        </p:spPr>
        <p:txBody>
          <a:bodyPr wrap="square" lIns="0" tIns="0" rIns="0" bIns="0" rtlCol="0">
            <a:noAutofit/>
          </a:bodyPr>
          <a:lstStyle/>
          <a:p>
            <a:pPr marL="12700">
              <a:lnSpc>
                <a:spcPts val="1939"/>
              </a:lnSpc>
              <a:spcBef>
                <a:spcPts val="97"/>
              </a:spcBef>
            </a:pPr>
            <a:r>
              <a:rPr sz="1800" b="1" spc="-50" dirty="0">
                <a:latin typeface="Arial"/>
                <a:cs typeface="Arial"/>
              </a:rPr>
              <a:t>A</a:t>
            </a:r>
            <a:r>
              <a:rPr sz="1800" b="1" spc="0" dirty="0">
                <a:latin typeface="Arial"/>
                <a:cs typeface="Arial"/>
              </a:rPr>
              <a:t>ltezza</a:t>
            </a:r>
            <a:r>
              <a:rPr sz="1800" b="1" spc="50" dirty="0">
                <a:latin typeface="Arial"/>
                <a:cs typeface="Arial"/>
              </a:rPr>
              <a:t> </a:t>
            </a:r>
            <a:r>
              <a:rPr sz="1800" b="1" spc="0" dirty="0">
                <a:latin typeface="Arial"/>
                <a:cs typeface="Arial"/>
              </a:rPr>
              <a:t>anti</a:t>
            </a:r>
            <a:r>
              <a:rPr sz="1800" b="1" spc="4" dirty="0">
                <a:latin typeface="Arial"/>
                <a:cs typeface="Arial"/>
              </a:rPr>
              <a:t>n</a:t>
            </a:r>
            <a:r>
              <a:rPr sz="1800" b="1" spc="0" dirty="0">
                <a:latin typeface="Arial"/>
                <a:cs typeface="Arial"/>
              </a:rPr>
              <a:t>c</a:t>
            </a:r>
            <a:r>
              <a:rPr sz="1800" b="1" spc="-9" dirty="0">
                <a:latin typeface="Arial"/>
                <a:cs typeface="Arial"/>
              </a:rPr>
              <a:t>e</a:t>
            </a:r>
            <a:r>
              <a:rPr sz="1800" b="1" spc="0" dirty="0">
                <a:latin typeface="Arial"/>
                <a:cs typeface="Arial"/>
              </a:rPr>
              <a:t>n</a:t>
            </a:r>
            <a:r>
              <a:rPr sz="1800" b="1" spc="4" dirty="0">
                <a:latin typeface="Arial"/>
                <a:cs typeface="Arial"/>
              </a:rPr>
              <a:t>d</a:t>
            </a:r>
            <a:r>
              <a:rPr sz="1800" b="1" spc="0" dirty="0">
                <a:latin typeface="Arial"/>
                <a:cs typeface="Arial"/>
              </a:rPr>
              <a:t>io</a:t>
            </a:r>
            <a:endParaRPr sz="1800">
              <a:latin typeface="Arial"/>
              <a:cs typeface="Arial"/>
            </a:endParaRPr>
          </a:p>
        </p:txBody>
      </p:sp>
      <p:sp>
        <p:nvSpPr>
          <p:cNvPr id="12" name="object 12"/>
          <p:cNvSpPr txBox="1"/>
          <p:nvPr/>
        </p:nvSpPr>
        <p:spPr>
          <a:xfrm>
            <a:off x="11467846" y="114489"/>
            <a:ext cx="2248978"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29" dirty="0">
                <a:latin typeface="Arial"/>
                <a:cs typeface="Arial"/>
              </a:rPr>
              <a:t>D</a:t>
            </a:r>
            <a:r>
              <a:rPr sz="1800" b="1" spc="0" dirty="0">
                <a:latin typeface="Arial"/>
                <a:cs typeface="Arial"/>
              </a:rPr>
              <a:t>A</a:t>
            </a:r>
            <a:r>
              <a:rPr sz="1800" b="1" spc="398" dirty="0">
                <a:latin typeface="Arial"/>
                <a:cs typeface="Arial"/>
              </a:rPr>
              <a:t> </a:t>
            </a:r>
            <a:r>
              <a:rPr sz="1800" b="1" spc="-4" dirty="0">
                <a:latin typeface="Arial"/>
                <a:cs typeface="Arial"/>
              </a:rPr>
              <a:t>N</a:t>
            </a:r>
            <a:r>
              <a:rPr sz="1800" b="1" spc="0" dirty="0">
                <a:latin typeface="Arial"/>
                <a:cs typeface="Arial"/>
              </a:rPr>
              <a:t>. </a:t>
            </a:r>
            <a:r>
              <a:rPr sz="1800" b="1" spc="14"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7</a:t>
            </a:r>
            <a:r>
              <a:rPr sz="1800" b="1" spc="4" dirty="0">
                <a:latin typeface="Arial"/>
                <a:cs typeface="Arial"/>
              </a:rPr>
              <a:t>.</a:t>
            </a:r>
            <a:r>
              <a:rPr sz="1800" b="1" spc="0" dirty="0">
                <a:latin typeface="Arial"/>
                <a:cs typeface="Arial"/>
              </a:rPr>
              <a:t>4</a:t>
            </a:r>
            <a:endParaRPr sz="1800">
              <a:latin typeface="Arial"/>
              <a:cs typeface="Arial"/>
            </a:endParaRPr>
          </a:p>
        </p:txBody>
      </p:sp>
      <p:sp>
        <p:nvSpPr>
          <p:cNvPr id="11" name="object 11"/>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10" name="object 10"/>
          <p:cNvSpPr txBox="1"/>
          <p:nvPr/>
        </p:nvSpPr>
        <p:spPr>
          <a:xfrm>
            <a:off x="8490712" y="6244996"/>
            <a:ext cx="363105" cy="69316"/>
          </a:xfrm>
          <a:prstGeom prst="rect">
            <a:avLst/>
          </a:prstGeom>
        </p:spPr>
        <p:txBody>
          <a:bodyPr wrap="square" lIns="0" tIns="0" rIns="0" bIns="0" rtlCol="0">
            <a:noAutofit/>
          </a:bodyPr>
          <a:lstStyle/>
          <a:p>
            <a:pPr marL="25400">
              <a:lnSpc>
                <a:spcPts val="500"/>
              </a:lnSpc>
              <a:spcBef>
                <a:spcPts val="45"/>
              </a:spcBef>
            </a:pPr>
            <a:endParaRPr sz="500"/>
          </a:p>
        </p:txBody>
      </p:sp>
      <p:sp>
        <p:nvSpPr>
          <p:cNvPr id="9" name="object 9"/>
          <p:cNvSpPr txBox="1"/>
          <p:nvPr/>
        </p:nvSpPr>
        <p:spPr>
          <a:xfrm>
            <a:off x="8490712" y="6069990"/>
            <a:ext cx="363105" cy="69316"/>
          </a:xfrm>
          <a:prstGeom prst="rect">
            <a:avLst/>
          </a:prstGeom>
        </p:spPr>
        <p:txBody>
          <a:bodyPr wrap="square" lIns="0" tIns="0" rIns="0" bIns="0" rtlCol="0">
            <a:noAutofit/>
          </a:bodyPr>
          <a:lstStyle/>
          <a:p>
            <a:pPr marL="25400">
              <a:lnSpc>
                <a:spcPts val="500"/>
              </a:lnSpc>
              <a:spcBef>
                <a:spcPts val="45"/>
              </a:spcBef>
            </a:pPr>
            <a:endParaRPr sz="500"/>
          </a:p>
        </p:txBody>
      </p:sp>
      <p:sp>
        <p:nvSpPr>
          <p:cNvPr id="8" name="object 8"/>
          <p:cNvSpPr txBox="1"/>
          <p:nvPr/>
        </p:nvSpPr>
        <p:spPr>
          <a:xfrm>
            <a:off x="8490712" y="5905906"/>
            <a:ext cx="363105" cy="69316"/>
          </a:xfrm>
          <a:prstGeom prst="rect">
            <a:avLst/>
          </a:prstGeom>
        </p:spPr>
        <p:txBody>
          <a:bodyPr wrap="square" lIns="0" tIns="0" rIns="0" bIns="0" rtlCol="0">
            <a:noAutofit/>
          </a:bodyPr>
          <a:lstStyle/>
          <a:p>
            <a:pPr marL="25400">
              <a:lnSpc>
                <a:spcPts val="500"/>
              </a:lnSpc>
              <a:spcBef>
                <a:spcPts val="45"/>
              </a:spcBef>
            </a:pPr>
            <a:endParaRPr sz="500"/>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300"/>
              </a:lnSpc>
              <a:spcBef>
                <a:spcPts val="54"/>
              </a:spcBef>
            </a:pPr>
            <a:endParaRPr sz="1300"/>
          </a:p>
          <a:p>
            <a:pPr marL="1042720">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228599" marR="149962" algn="just">
              <a:lnSpc>
                <a:spcPts val="1149"/>
              </a:lnSpc>
              <a:spcBef>
                <a:spcPts val="1063"/>
              </a:spcBef>
            </a:pPr>
            <a:r>
              <a:rPr sz="1000" spc="0" dirty="0">
                <a:latin typeface="Arial"/>
                <a:cs typeface="Arial"/>
              </a:rPr>
              <a:t>[</a:t>
            </a:r>
            <a:r>
              <a:rPr sz="1000" spc="4" dirty="0">
                <a:latin typeface="Arial"/>
                <a:cs typeface="Arial"/>
              </a:rPr>
              <a:t>G</a:t>
            </a:r>
            <a:r>
              <a:rPr sz="1000" spc="0" dirty="0">
                <a:latin typeface="Arial"/>
                <a:cs typeface="Arial"/>
              </a:rPr>
              <a:t>.1.7.4] </a:t>
            </a:r>
            <a:r>
              <a:rPr sz="1000" spc="9" dirty="0">
                <a:latin typeface="Arial"/>
                <a:cs typeface="Arial"/>
              </a:rPr>
              <a:t>m</a:t>
            </a:r>
            <a:r>
              <a:rPr sz="1000" spc="0" dirty="0">
                <a:latin typeface="Arial"/>
                <a:cs typeface="Arial"/>
              </a:rPr>
              <a:t>a</a:t>
            </a:r>
            <a:r>
              <a:rPr sz="1000" spc="4" dirty="0">
                <a:latin typeface="Arial"/>
                <a:cs typeface="Arial"/>
              </a:rPr>
              <a:t>ss</a:t>
            </a:r>
            <a:r>
              <a:rPr sz="1000" spc="-14" dirty="0">
                <a:latin typeface="Arial"/>
                <a:cs typeface="Arial"/>
              </a:rPr>
              <a:t>i</a:t>
            </a:r>
            <a:r>
              <a:rPr sz="1000" spc="19" dirty="0">
                <a:latin typeface="Arial"/>
                <a:cs typeface="Arial"/>
              </a:rPr>
              <a:t>m</a:t>
            </a:r>
            <a:r>
              <a:rPr sz="1000" spc="0" dirty="0">
                <a:latin typeface="Arial"/>
                <a:cs typeface="Arial"/>
              </a:rPr>
              <a:t>a</a:t>
            </a:r>
            <a:r>
              <a:rPr sz="1000" spc="15" dirty="0">
                <a:latin typeface="Arial"/>
                <a:cs typeface="Arial"/>
              </a:rPr>
              <a:t> </a:t>
            </a:r>
            <a:r>
              <a:rPr sz="1000" spc="0" dirty="0">
                <a:latin typeface="Arial"/>
                <a:cs typeface="Arial"/>
              </a:rPr>
              <a:t>quota</a:t>
            </a:r>
            <a:r>
              <a:rPr sz="1000" spc="25" dirty="0">
                <a:latin typeface="Arial"/>
                <a:cs typeface="Arial"/>
              </a:rPr>
              <a:t> </a:t>
            </a:r>
            <a:r>
              <a:rPr sz="1000" spc="-14" dirty="0">
                <a:latin typeface="Arial"/>
                <a:cs typeface="Arial"/>
              </a:rPr>
              <a:t>d</a:t>
            </a:r>
            <a:r>
              <a:rPr sz="1000" spc="0" dirty="0">
                <a:latin typeface="Arial"/>
                <a:cs typeface="Arial"/>
              </a:rPr>
              <a:t>ei</a:t>
            </a:r>
            <a:r>
              <a:rPr sz="1000" spc="29"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i</a:t>
            </a:r>
            <a:r>
              <a:rPr sz="1000" spc="24"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ll</a:t>
            </a:r>
            <a:r>
              <a:rPr sz="1000" spc="-4" dirty="0">
                <a:latin typeface="Arial"/>
                <a:cs typeface="Arial"/>
              </a:rPr>
              <a:t>’</a:t>
            </a:r>
            <a:r>
              <a:rPr sz="1000" spc="0" dirty="0">
                <a:latin typeface="Arial"/>
                <a:cs typeface="Arial"/>
              </a:rPr>
              <a:t>at</a:t>
            </a:r>
            <a:r>
              <a:rPr sz="1000" spc="-4" dirty="0">
                <a:latin typeface="Arial"/>
                <a:cs typeface="Arial"/>
              </a:rPr>
              <a:t>t</a:t>
            </a:r>
            <a:r>
              <a:rPr sz="1000" spc="4" dirty="0">
                <a:latin typeface="Arial"/>
                <a:cs typeface="Arial"/>
              </a:rPr>
              <a:t>iv</a:t>
            </a:r>
            <a:r>
              <a:rPr sz="1000" spc="-4" dirty="0">
                <a:latin typeface="Arial"/>
                <a:cs typeface="Arial"/>
              </a:rPr>
              <a:t>i</a:t>
            </a:r>
            <a:r>
              <a:rPr sz="1000" spc="0" dirty="0">
                <a:latin typeface="Arial"/>
                <a:cs typeface="Arial"/>
              </a:rPr>
              <a:t>tà. </a:t>
            </a:r>
            <a:r>
              <a:rPr sz="1000" spc="-4" dirty="0">
                <a:latin typeface="Arial"/>
                <a:cs typeface="Arial"/>
              </a:rPr>
              <a:t>S</a:t>
            </a:r>
            <a:r>
              <a:rPr sz="1000" spc="0" dirty="0">
                <a:latin typeface="Arial"/>
                <a:cs typeface="Arial"/>
              </a:rPr>
              <a:t>o</a:t>
            </a:r>
            <a:r>
              <a:rPr sz="1000" spc="-4" dirty="0">
                <a:latin typeface="Arial"/>
                <a:cs typeface="Arial"/>
              </a:rPr>
              <a:t>n</a:t>
            </a:r>
            <a:r>
              <a:rPr sz="1000" spc="0" dirty="0">
                <a:latin typeface="Arial"/>
                <a:cs typeface="Arial"/>
              </a:rPr>
              <a:t>o</a:t>
            </a:r>
            <a:r>
              <a:rPr sz="1000" spc="36" dirty="0">
                <a:latin typeface="Arial"/>
                <a:cs typeface="Arial"/>
              </a:rPr>
              <a:t> </a:t>
            </a:r>
            <a:r>
              <a:rPr sz="1000" spc="0" dirty="0">
                <a:latin typeface="Arial"/>
                <a:cs typeface="Arial"/>
              </a:rPr>
              <a:t>e</a:t>
            </a:r>
            <a:r>
              <a:rPr sz="1000" spc="4" dirty="0">
                <a:latin typeface="Arial"/>
                <a:cs typeface="Arial"/>
              </a:rPr>
              <a:t>sc</a:t>
            </a:r>
            <a:r>
              <a:rPr sz="1000" spc="-4" dirty="0">
                <a:latin typeface="Arial"/>
                <a:cs typeface="Arial"/>
              </a:rPr>
              <a:t>l</a:t>
            </a:r>
            <a:r>
              <a:rPr sz="1000" spc="0" dirty="0">
                <a:latin typeface="Arial"/>
                <a:cs typeface="Arial"/>
              </a:rPr>
              <a:t>u</a:t>
            </a:r>
            <a:r>
              <a:rPr sz="1000" spc="4" dirty="0">
                <a:latin typeface="Arial"/>
                <a:cs typeface="Arial"/>
              </a:rPr>
              <a:t>s</a:t>
            </a:r>
            <a:r>
              <a:rPr sz="1000" spc="0" dirty="0">
                <a:latin typeface="Arial"/>
                <a:cs typeface="Arial"/>
              </a:rPr>
              <a:t>i</a:t>
            </a:r>
            <a:r>
              <a:rPr sz="1000" spc="19" dirty="0">
                <a:latin typeface="Arial"/>
                <a:cs typeface="Arial"/>
              </a:rPr>
              <a:t> </a:t>
            </a:r>
            <a:r>
              <a:rPr sz="1000" spc="0" dirty="0">
                <a:latin typeface="Arial"/>
                <a:cs typeface="Arial"/>
              </a:rPr>
              <a:t>i</a:t>
            </a:r>
            <a:r>
              <a:rPr sz="1000" spc="45" dirty="0">
                <a:latin typeface="Arial"/>
                <a:cs typeface="Arial"/>
              </a:rPr>
              <a:t> </a:t>
            </a:r>
            <a:r>
              <a:rPr sz="1000" spc="9"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i</a:t>
            </a:r>
            <a:r>
              <a:rPr sz="1000" spc="39" dirty="0">
                <a:latin typeface="Arial"/>
                <a:cs typeface="Arial"/>
              </a:rPr>
              <a:t> </a:t>
            </a:r>
            <a:r>
              <a:rPr sz="1000" spc="4" dirty="0">
                <a:latin typeface="Arial"/>
                <a:cs typeface="Arial"/>
              </a:rPr>
              <a:t>c</a:t>
            </a:r>
            <a:r>
              <a:rPr sz="1000" spc="0" dirty="0">
                <a:latin typeface="Arial"/>
                <a:cs typeface="Arial"/>
              </a:rPr>
              <a:t>on </a:t>
            </a:r>
            <a:endParaRPr sz="1000">
              <a:latin typeface="Arial"/>
              <a:cs typeface="Arial"/>
            </a:endParaRPr>
          </a:p>
          <a:p>
            <a:pPr marL="228599" marR="149962" algn="just">
              <a:lnSpc>
                <a:spcPts val="1149"/>
              </a:lnSpc>
              <a:spcBef>
                <a:spcPts val="134"/>
              </a:spcBef>
            </a:pPr>
            <a:r>
              <a:rPr sz="1000" spc="0" dirty="0">
                <a:latin typeface="Arial"/>
                <a:cs typeface="Arial"/>
              </a:rPr>
              <a:t>pre</a:t>
            </a:r>
            <a:r>
              <a:rPr sz="1000" spc="4" dirty="0">
                <a:latin typeface="Arial"/>
                <a:cs typeface="Arial"/>
              </a:rPr>
              <a:t>s</a:t>
            </a:r>
            <a:r>
              <a:rPr sz="1000" spc="0" dirty="0">
                <a:latin typeface="Arial"/>
                <a:cs typeface="Arial"/>
              </a:rPr>
              <a:t>e</a:t>
            </a:r>
            <a:r>
              <a:rPr sz="1000" spc="-4" dirty="0">
                <a:latin typeface="Arial"/>
                <a:cs typeface="Arial"/>
              </a:rPr>
              <a:t>n</a:t>
            </a:r>
            <a:r>
              <a:rPr sz="1000" spc="-19" dirty="0">
                <a:latin typeface="Arial"/>
                <a:cs typeface="Arial"/>
              </a:rPr>
              <a:t>z</a:t>
            </a:r>
            <a:r>
              <a:rPr sz="1000" spc="0" dirty="0">
                <a:latin typeface="Arial"/>
                <a:cs typeface="Arial"/>
              </a:rPr>
              <a:t>a</a:t>
            </a:r>
            <a:r>
              <a:rPr sz="1000" spc="6"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a</a:t>
            </a:r>
            <a:r>
              <a:rPr sz="1000" spc="4" dirty="0">
                <a:latin typeface="Arial"/>
                <a:cs typeface="Arial"/>
              </a:rPr>
              <a:t>s</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a</a:t>
            </a:r>
            <a:r>
              <a:rPr sz="1000" spc="-4" dirty="0">
                <a:latin typeface="Arial"/>
                <a:cs typeface="Arial"/>
              </a:rPr>
              <a:t>l</a:t>
            </a:r>
            <a:r>
              <a:rPr sz="1000" spc="0" dirty="0">
                <a:latin typeface="Arial"/>
                <a:cs typeface="Arial"/>
              </a:rPr>
              <a:t>e e</a:t>
            </a:r>
            <a:r>
              <a:rPr sz="1000" spc="42" dirty="0">
                <a:latin typeface="Arial"/>
                <a:cs typeface="Arial"/>
              </a:rPr>
              <a:t> </a:t>
            </a:r>
            <a:r>
              <a:rPr sz="1000" spc="9" dirty="0">
                <a:latin typeface="Arial"/>
                <a:cs typeface="Arial"/>
              </a:rPr>
              <a:t>d</a:t>
            </a:r>
            <a:r>
              <a:rPr sz="1000" spc="0" dirty="0">
                <a:latin typeface="Arial"/>
                <a:cs typeface="Arial"/>
              </a:rPr>
              <a:t>i</a:t>
            </a:r>
            <a:r>
              <a:rPr sz="1000" spc="50" dirty="0">
                <a:latin typeface="Arial"/>
                <a:cs typeface="Arial"/>
              </a:rPr>
              <a:t> </a:t>
            </a:r>
            <a:r>
              <a:rPr sz="1000" spc="0" dirty="0">
                <a:latin typeface="Arial"/>
                <a:cs typeface="Arial"/>
              </a:rPr>
              <a:t>bre</a:t>
            </a:r>
            <a:r>
              <a:rPr sz="1000" spc="-4" dirty="0">
                <a:latin typeface="Arial"/>
                <a:cs typeface="Arial"/>
              </a:rPr>
              <a:t>v</a:t>
            </a:r>
            <a:r>
              <a:rPr sz="1000" spc="0" dirty="0">
                <a:latin typeface="Arial"/>
                <a:cs typeface="Arial"/>
              </a:rPr>
              <a:t>e</a:t>
            </a:r>
            <a:r>
              <a:rPr sz="1000" spc="22" dirty="0">
                <a:latin typeface="Arial"/>
                <a:cs typeface="Arial"/>
              </a:rPr>
              <a:t> </a:t>
            </a:r>
            <a:r>
              <a:rPr sz="1000" spc="0" dirty="0">
                <a:latin typeface="Arial"/>
                <a:cs typeface="Arial"/>
              </a:rPr>
              <a:t>d</a:t>
            </a:r>
            <a:r>
              <a:rPr sz="1000" spc="-4" dirty="0">
                <a:latin typeface="Arial"/>
                <a:cs typeface="Arial"/>
              </a:rPr>
              <a:t>u</a:t>
            </a:r>
            <a:r>
              <a:rPr sz="1000" spc="4" dirty="0">
                <a:latin typeface="Arial"/>
                <a:cs typeface="Arial"/>
              </a:rPr>
              <a:t>r</a:t>
            </a:r>
            <a:r>
              <a:rPr sz="1000" spc="0" dirty="0">
                <a:latin typeface="Arial"/>
                <a:cs typeface="Arial"/>
              </a:rPr>
              <a:t>ata</a:t>
            </a:r>
            <a:r>
              <a:rPr sz="1000" spc="29" dirty="0">
                <a:latin typeface="Arial"/>
                <a:cs typeface="Arial"/>
              </a:rPr>
              <a:t> </a:t>
            </a:r>
            <a:r>
              <a:rPr sz="1000" spc="0" dirty="0">
                <a:latin typeface="Arial"/>
                <a:cs typeface="Arial"/>
              </a:rPr>
              <a:t>di</a:t>
            </a:r>
            <a:r>
              <a:rPr sz="1000" spc="50"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rs</a:t>
            </a:r>
            <a:r>
              <a:rPr sz="1000" spc="0" dirty="0">
                <a:latin typeface="Arial"/>
                <a:cs typeface="Arial"/>
              </a:rPr>
              <a:t>o</a:t>
            </a:r>
            <a:r>
              <a:rPr sz="1000" spc="-4" dirty="0">
                <a:latin typeface="Arial"/>
                <a:cs typeface="Arial"/>
              </a:rPr>
              <a:t>n</a:t>
            </a:r>
            <a:r>
              <a:rPr sz="1000" spc="0" dirty="0">
                <a:latin typeface="Arial"/>
                <a:cs typeface="Arial"/>
              </a:rPr>
              <a:t>a</a:t>
            </a:r>
            <a:r>
              <a:rPr sz="1000" spc="-4" dirty="0">
                <a:latin typeface="Arial"/>
                <a:cs typeface="Arial"/>
              </a:rPr>
              <a:t>l</a:t>
            </a:r>
            <a:r>
              <a:rPr sz="1000" spc="0" dirty="0">
                <a:latin typeface="Arial"/>
                <a:cs typeface="Arial"/>
              </a:rPr>
              <a:t>e</a:t>
            </a:r>
            <a:r>
              <a:rPr sz="1000" spc="18" dirty="0">
                <a:latin typeface="Arial"/>
                <a:cs typeface="Arial"/>
              </a:rPr>
              <a:t> </a:t>
            </a:r>
            <a:r>
              <a:rPr sz="1000" spc="0" dirty="0">
                <a:latin typeface="Arial"/>
                <a:cs typeface="Arial"/>
              </a:rPr>
              <a:t>a</a:t>
            </a:r>
            <a:r>
              <a:rPr sz="1000" spc="-4" dirty="0">
                <a:latin typeface="Arial"/>
                <a:cs typeface="Arial"/>
              </a:rPr>
              <a:t>d</a:t>
            </a:r>
            <a:r>
              <a:rPr sz="1000" spc="0" dirty="0">
                <a:latin typeface="Arial"/>
                <a:cs typeface="Arial"/>
              </a:rPr>
              <a:t>d</a:t>
            </a:r>
            <a:r>
              <a:rPr sz="1000" spc="-4" dirty="0">
                <a:latin typeface="Arial"/>
                <a:cs typeface="Arial"/>
              </a:rPr>
              <a:t>e</a:t>
            </a:r>
            <a:r>
              <a:rPr sz="1000" spc="0" dirty="0">
                <a:latin typeface="Arial"/>
                <a:cs typeface="Arial"/>
              </a:rPr>
              <a:t>t</a:t>
            </a:r>
            <a:r>
              <a:rPr sz="1000" spc="-14" dirty="0">
                <a:latin typeface="Arial"/>
                <a:cs typeface="Arial"/>
              </a:rPr>
              <a:t>t</a:t>
            </a:r>
            <a:r>
              <a:rPr sz="1000" spc="0" dirty="0">
                <a:latin typeface="Arial"/>
                <a:cs typeface="Arial"/>
              </a:rPr>
              <a:t>o</a:t>
            </a:r>
            <a:r>
              <a:rPr sz="1000" spc="24" dirty="0">
                <a:latin typeface="Arial"/>
                <a:cs typeface="Arial"/>
              </a:rPr>
              <a:t> </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a:t>
            </a:r>
            <a:r>
              <a:rPr sz="1000" spc="41" dirty="0">
                <a:latin typeface="Arial"/>
                <a:cs typeface="Arial"/>
              </a:rPr>
              <a:t> </a:t>
            </a:r>
            <a:r>
              <a:rPr sz="1000" spc="-4" dirty="0">
                <a:latin typeface="Arial"/>
                <a:cs typeface="Arial"/>
              </a:rPr>
              <a:t>v</a:t>
            </a:r>
            <a:r>
              <a:rPr sz="1000" spc="0" dirty="0">
                <a:latin typeface="Arial"/>
                <a:cs typeface="Arial"/>
              </a:rPr>
              <a:t>a</a:t>
            </a:r>
            <a:r>
              <a:rPr sz="1000" spc="-4" dirty="0">
                <a:latin typeface="Arial"/>
                <a:cs typeface="Arial"/>
              </a:rPr>
              <a:t>n</a:t>
            </a:r>
            <a:r>
              <a:rPr sz="1000" spc="0" dirty="0">
                <a:latin typeface="Arial"/>
                <a:cs typeface="Arial"/>
              </a:rPr>
              <a:t>i </a:t>
            </a:r>
            <a:endParaRPr sz="1000">
              <a:latin typeface="Arial"/>
              <a:cs typeface="Arial"/>
            </a:endParaRPr>
          </a:p>
          <a:p>
            <a:pPr marL="228599" marR="149962" algn="just">
              <a:lnSpc>
                <a:spcPts val="1149"/>
              </a:lnSpc>
              <a:spcBef>
                <a:spcPts val="134"/>
              </a:spcBef>
            </a:pPr>
            <a:r>
              <a:rPr sz="1000" spc="0" dirty="0">
                <a:latin typeface="Arial"/>
                <a:cs typeface="Arial"/>
              </a:rPr>
              <a:t>tecn</a:t>
            </a:r>
            <a:r>
              <a:rPr sz="1000" spc="-4" dirty="0">
                <a:latin typeface="Arial"/>
                <a:cs typeface="Arial"/>
              </a:rPr>
              <a:t>i</a:t>
            </a:r>
            <a:r>
              <a:rPr sz="1000" spc="4" dirty="0">
                <a:latin typeface="Arial"/>
                <a:cs typeface="Arial"/>
              </a:rPr>
              <a:t>c</a:t>
            </a:r>
            <a:r>
              <a:rPr sz="1000" spc="-4" dirty="0">
                <a:latin typeface="Arial"/>
                <a:cs typeface="Arial"/>
              </a:rPr>
              <a:t>i</a:t>
            </a:r>
            <a:r>
              <a:rPr sz="1000" spc="4" dirty="0">
                <a:latin typeface="Arial"/>
                <a:cs typeface="Arial"/>
              </a:rPr>
              <a:t>)</a:t>
            </a:r>
            <a:r>
              <a:rPr sz="1000" spc="0" dirty="0">
                <a:latin typeface="Arial"/>
                <a:cs typeface="Arial"/>
              </a:rPr>
              <a:t>.</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a:p>
            <a:pPr marL="601217">
              <a:lnSpc>
                <a:spcPct val="95825"/>
              </a:lnSpc>
              <a:spcBef>
                <a:spcPts val="40378"/>
              </a:spcBef>
            </a:pPr>
            <a:r>
              <a:rPr sz="500" spc="-4" dirty="0">
                <a:latin typeface="Arial"/>
                <a:cs typeface="Arial"/>
              </a:rPr>
              <a:t>L</a:t>
            </a:r>
            <a:r>
              <a:rPr sz="500" spc="4" dirty="0">
                <a:latin typeface="Arial"/>
                <a:cs typeface="Arial"/>
              </a:rPr>
              <a:t>O</a:t>
            </a:r>
            <a:r>
              <a:rPr sz="500" spc="-4" dirty="0">
                <a:latin typeface="Arial"/>
                <a:cs typeface="Arial"/>
              </a:rPr>
              <a:t>C</a:t>
            </a:r>
            <a:r>
              <a:rPr sz="500" spc="0" dirty="0">
                <a:latin typeface="Arial"/>
                <a:cs typeface="Arial"/>
              </a:rPr>
              <a:t>A</a:t>
            </a:r>
            <a:r>
              <a:rPr sz="500" spc="-4" dirty="0">
                <a:latin typeface="Arial"/>
                <a:cs typeface="Arial"/>
              </a:rPr>
              <a:t>L</a:t>
            </a:r>
            <a:r>
              <a:rPr sz="500" spc="0" dirty="0">
                <a:latin typeface="Arial"/>
                <a:cs typeface="Arial"/>
              </a:rPr>
              <a:t>I</a:t>
            </a:r>
            <a:r>
              <a:rPr sz="500" spc="-13" dirty="0">
                <a:latin typeface="Arial"/>
                <a:cs typeface="Arial"/>
              </a:rPr>
              <a:t> </a:t>
            </a:r>
            <a:r>
              <a:rPr sz="500" spc="4" dirty="0">
                <a:latin typeface="Arial"/>
                <a:cs typeface="Arial"/>
              </a:rPr>
              <a:t>T</a:t>
            </a:r>
            <a:r>
              <a:rPr sz="500" spc="0" dirty="0">
                <a:latin typeface="Arial"/>
                <a:cs typeface="Arial"/>
              </a:rPr>
              <a:t>E</a:t>
            </a:r>
            <a:r>
              <a:rPr sz="500" spc="-4" dirty="0">
                <a:latin typeface="Arial"/>
                <a:cs typeface="Arial"/>
              </a:rPr>
              <a:t>CN</a:t>
            </a:r>
            <a:r>
              <a:rPr sz="500" spc="4" dirty="0">
                <a:latin typeface="Arial"/>
                <a:cs typeface="Arial"/>
              </a:rPr>
              <a:t>I</a:t>
            </a:r>
            <a:r>
              <a:rPr sz="500" spc="-4" dirty="0">
                <a:latin typeface="Arial"/>
                <a:cs typeface="Arial"/>
              </a:rPr>
              <a:t>C</a:t>
            </a:r>
            <a:r>
              <a:rPr sz="500" spc="0" dirty="0">
                <a:latin typeface="Arial"/>
                <a:cs typeface="Arial"/>
              </a:rPr>
              <a:t>I</a:t>
            </a:r>
            <a:endParaRPr sz="500">
              <a:latin typeface="Arial"/>
              <a:cs typeface="Arial"/>
            </a:endParaRPr>
          </a:p>
          <a:p>
            <a:pPr marL="601217">
              <a:lnSpc>
                <a:spcPct val="95825"/>
              </a:lnSpc>
              <a:spcBef>
                <a:spcPts val="697"/>
              </a:spcBef>
            </a:pPr>
            <a:r>
              <a:rPr sz="500" spc="0" dirty="0">
                <a:latin typeface="Arial"/>
                <a:cs typeface="Arial"/>
              </a:rPr>
              <a:t>P</a:t>
            </a:r>
            <a:r>
              <a:rPr sz="500" spc="4" dirty="0">
                <a:latin typeface="Arial"/>
                <a:cs typeface="Arial"/>
              </a:rPr>
              <a:t>I</a:t>
            </a:r>
            <a:r>
              <a:rPr sz="500" spc="0" dirty="0">
                <a:latin typeface="Arial"/>
                <a:cs typeface="Arial"/>
              </a:rPr>
              <a:t>A</a:t>
            </a:r>
            <a:r>
              <a:rPr sz="500" spc="-4" dirty="0">
                <a:latin typeface="Arial"/>
                <a:cs typeface="Arial"/>
              </a:rPr>
              <a:t>N</a:t>
            </a:r>
            <a:r>
              <a:rPr sz="500" spc="0" dirty="0">
                <a:latin typeface="Arial"/>
                <a:cs typeface="Arial"/>
              </a:rPr>
              <a:t>O </a:t>
            </a:r>
            <a:r>
              <a:rPr sz="500" spc="-4" dirty="0">
                <a:latin typeface="Arial"/>
                <a:cs typeface="Arial"/>
              </a:rPr>
              <a:t>D</a:t>
            </a:r>
            <a:r>
              <a:rPr sz="500" spc="0" dirty="0">
                <a:latin typeface="Arial"/>
                <a:cs typeface="Arial"/>
              </a:rPr>
              <a:t>I</a:t>
            </a:r>
            <a:r>
              <a:rPr sz="500" spc="-3" dirty="0">
                <a:latin typeface="Arial"/>
                <a:cs typeface="Arial"/>
              </a:rPr>
              <a:t> </a:t>
            </a:r>
            <a:r>
              <a:rPr sz="500" spc="-4" dirty="0">
                <a:latin typeface="Arial"/>
                <a:cs typeface="Arial"/>
              </a:rPr>
              <a:t>R</a:t>
            </a:r>
            <a:r>
              <a:rPr sz="500" spc="4" dirty="0">
                <a:latin typeface="Arial"/>
                <a:cs typeface="Arial"/>
              </a:rPr>
              <a:t>IF</a:t>
            </a:r>
            <a:r>
              <a:rPr sz="500" spc="0" dirty="0">
                <a:latin typeface="Arial"/>
                <a:cs typeface="Arial"/>
              </a:rPr>
              <a:t>E</a:t>
            </a:r>
            <a:r>
              <a:rPr sz="500" spc="-4" dirty="0">
                <a:latin typeface="Arial"/>
                <a:cs typeface="Arial"/>
              </a:rPr>
              <a:t>R</a:t>
            </a:r>
            <a:r>
              <a:rPr sz="500" spc="4" dirty="0">
                <a:latin typeface="Arial"/>
                <a:cs typeface="Arial"/>
              </a:rPr>
              <a:t>I</a:t>
            </a:r>
            <a:r>
              <a:rPr sz="500" spc="0" dirty="0">
                <a:latin typeface="Arial"/>
                <a:cs typeface="Arial"/>
              </a:rPr>
              <a:t>ME</a:t>
            </a:r>
            <a:r>
              <a:rPr sz="500" spc="-4" dirty="0">
                <a:latin typeface="Arial"/>
                <a:cs typeface="Arial"/>
              </a:rPr>
              <a:t>N</a:t>
            </a:r>
            <a:r>
              <a:rPr sz="500" spc="4" dirty="0">
                <a:latin typeface="Arial"/>
                <a:cs typeface="Arial"/>
              </a:rPr>
              <a:t>T</a:t>
            </a:r>
            <a:r>
              <a:rPr sz="500" spc="0" dirty="0">
                <a:latin typeface="Arial"/>
                <a:cs typeface="Arial"/>
              </a:rPr>
              <a:t>O</a:t>
            </a:r>
            <a:r>
              <a:rPr sz="500" spc="-37" dirty="0">
                <a:latin typeface="Arial"/>
                <a:cs typeface="Arial"/>
              </a:rPr>
              <a:t> </a:t>
            </a:r>
            <a:r>
              <a:rPr sz="500" spc="0" dirty="0">
                <a:latin typeface="Arial"/>
                <a:cs typeface="Arial"/>
              </a:rPr>
              <a:t>+</a:t>
            </a:r>
            <a:r>
              <a:rPr sz="500" spc="-14" dirty="0">
                <a:latin typeface="Arial"/>
                <a:cs typeface="Arial"/>
              </a:rPr>
              <a:t> </a:t>
            </a:r>
            <a:r>
              <a:rPr sz="500" spc="-4" dirty="0">
                <a:latin typeface="Arial"/>
                <a:cs typeface="Arial"/>
              </a:rPr>
              <a:t>LU</a:t>
            </a:r>
            <a:r>
              <a:rPr sz="500" spc="4" dirty="0">
                <a:latin typeface="Arial"/>
                <a:cs typeface="Arial"/>
              </a:rPr>
              <a:t>OG</a:t>
            </a:r>
            <a:r>
              <a:rPr sz="500" spc="0" dirty="0">
                <a:latin typeface="Arial"/>
                <a:cs typeface="Arial"/>
              </a:rPr>
              <a:t>O</a:t>
            </a:r>
            <a:r>
              <a:rPr sz="500" spc="-14" dirty="0">
                <a:latin typeface="Arial"/>
                <a:cs typeface="Arial"/>
              </a:rPr>
              <a:t> </a:t>
            </a:r>
            <a:r>
              <a:rPr sz="500" spc="0" dirty="0">
                <a:latin typeface="Arial"/>
                <a:cs typeface="Arial"/>
              </a:rPr>
              <a:t>S</a:t>
            </a:r>
            <a:r>
              <a:rPr sz="500" spc="4" dirty="0">
                <a:latin typeface="Arial"/>
                <a:cs typeface="Arial"/>
              </a:rPr>
              <a:t>I</a:t>
            </a:r>
            <a:r>
              <a:rPr sz="500" spc="-4" dirty="0">
                <a:latin typeface="Arial"/>
                <a:cs typeface="Arial"/>
              </a:rPr>
              <a:t>CUR</a:t>
            </a:r>
            <a:r>
              <a:rPr sz="500" spc="0" dirty="0">
                <a:latin typeface="Arial"/>
                <a:cs typeface="Arial"/>
              </a:rPr>
              <a:t>O</a:t>
            </a:r>
            <a:endParaRPr sz="500">
              <a:latin typeface="Arial"/>
              <a:cs typeface="Arial"/>
            </a:endParaRPr>
          </a:p>
          <a:p>
            <a:pPr marL="601217">
              <a:lnSpc>
                <a:spcPct val="95825"/>
              </a:lnSpc>
              <a:spcBef>
                <a:spcPts val="748"/>
              </a:spcBef>
            </a:pPr>
            <a:r>
              <a:rPr sz="500" spc="0" dirty="0">
                <a:latin typeface="Arial"/>
                <a:cs typeface="Arial"/>
              </a:rPr>
              <a:t>P</a:t>
            </a:r>
            <a:r>
              <a:rPr sz="500" spc="4" dirty="0">
                <a:latin typeface="Arial"/>
                <a:cs typeface="Arial"/>
              </a:rPr>
              <a:t>I</a:t>
            </a:r>
            <a:r>
              <a:rPr sz="500" spc="0" dirty="0">
                <a:latin typeface="Arial"/>
                <a:cs typeface="Arial"/>
              </a:rPr>
              <a:t>A</a:t>
            </a:r>
            <a:r>
              <a:rPr sz="500" spc="-4" dirty="0">
                <a:latin typeface="Arial"/>
                <a:cs typeface="Arial"/>
              </a:rPr>
              <a:t>N</a:t>
            </a:r>
            <a:r>
              <a:rPr sz="500" spc="0" dirty="0">
                <a:latin typeface="Arial"/>
                <a:cs typeface="Arial"/>
              </a:rPr>
              <a:t>O </a:t>
            </a:r>
            <a:r>
              <a:rPr sz="500" spc="-4" dirty="0">
                <a:latin typeface="Arial"/>
                <a:cs typeface="Arial"/>
              </a:rPr>
              <a:t>C</a:t>
            </a:r>
            <a:r>
              <a:rPr sz="500" spc="4" dirty="0">
                <a:latin typeface="Arial"/>
                <a:cs typeface="Arial"/>
              </a:rPr>
              <a:t>O</a:t>
            </a:r>
            <a:r>
              <a:rPr sz="500" spc="-4" dirty="0">
                <a:latin typeface="Arial"/>
                <a:cs typeface="Arial"/>
              </a:rPr>
              <a:t>N</a:t>
            </a:r>
            <a:r>
              <a:rPr sz="500" spc="0" dirty="0">
                <a:latin typeface="Arial"/>
                <a:cs typeface="Arial"/>
              </a:rPr>
              <a:t>S</a:t>
            </a:r>
            <a:r>
              <a:rPr sz="500" spc="4" dirty="0">
                <a:latin typeface="Arial"/>
                <a:cs typeface="Arial"/>
              </a:rPr>
              <a:t>I</a:t>
            </a:r>
            <a:r>
              <a:rPr sz="500" spc="-4" dirty="0">
                <a:latin typeface="Arial"/>
                <a:cs typeface="Arial"/>
              </a:rPr>
              <a:t>D</a:t>
            </a:r>
            <a:r>
              <a:rPr sz="500" spc="0" dirty="0">
                <a:latin typeface="Arial"/>
                <a:cs typeface="Arial"/>
              </a:rPr>
              <a:t>E</a:t>
            </a:r>
            <a:r>
              <a:rPr sz="500" spc="-4" dirty="0">
                <a:latin typeface="Arial"/>
                <a:cs typeface="Arial"/>
              </a:rPr>
              <a:t>R</a:t>
            </a:r>
            <a:r>
              <a:rPr sz="500" spc="0" dirty="0">
                <a:latin typeface="Arial"/>
                <a:cs typeface="Arial"/>
              </a:rPr>
              <a:t>A</a:t>
            </a:r>
            <a:r>
              <a:rPr sz="500" spc="4" dirty="0">
                <a:latin typeface="Arial"/>
                <a:cs typeface="Arial"/>
              </a:rPr>
              <a:t>T</a:t>
            </a:r>
            <a:r>
              <a:rPr sz="500" spc="0" dirty="0">
                <a:latin typeface="Arial"/>
                <a:cs typeface="Arial"/>
              </a:rPr>
              <a:t>O</a:t>
            </a:r>
            <a:r>
              <a:rPr sz="500" spc="-20" dirty="0">
                <a:latin typeface="Arial"/>
                <a:cs typeface="Arial"/>
              </a:rPr>
              <a:t> </a:t>
            </a:r>
            <a:r>
              <a:rPr sz="500" spc="0" dirty="0">
                <a:latin typeface="Arial"/>
                <a:cs typeface="Arial"/>
              </a:rPr>
              <a:t>PER </a:t>
            </a:r>
            <a:r>
              <a:rPr sz="500" spc="4" dirty="0">
                <a:latin typeface="Arial"/>
                <a:cs typeface="Arial"/>
              </a:rPr>
              <a:t>I</a:t>
            </a:r>
            <a:r>
              <a:rPr sz="500" spc="0" dirty="0">
                <a:latin typeface="Arial"/>
                <a:cs typeface="Arial"/>
              </a:rPr>
              <a:t>L</a:t>
            </a:r>
            <a:r>
              <a:rPr sz="500" spc="-8" dirty="0">
                <a:latin typeface="Arial"/>
                <a:cs typeface="Arial"/>
              </a:rPr>
              <a:t> </a:t>
            </a:r>
            <a:r>
              <a:rPr sz="500" spc="-4" dirty="0">
                <a:latin typeface="Arial"/>
                <a:cs typeface="Arial"/>
              </a:rPr>
              <a:t>C</a:t>
            </a:r>
            <a:r>
              <a:rPr sz="500" spc="0" dirty="0">
                <a:latin typeface="Arial"/>
                <a:cs typeface="Arial"/>
              </a:rPr>
              <a:t>A</a:t>
            </a:r>
            <a:r>
              <a:rPr sz="500" spc="-4" dirty="0">
                <a:latin typeface="Arial"/>
                <a:cs typeface="Arial"/>
              </a:rPr>
              <a:t>LC</a:t>
            </a:r>
            <a:r>
              <a:rPr sz="500" spc="4" dirty="0">
                <a:latin typeface="Arial"/>
                <a:cs typeface="Arial"/>
              </a:rPr>
              <a:t>O</a:t>
            </a:r>
            <a:r>
              <a:rPr sz="500" spc="-4" dirty="0">
                <a:latin typeface="Arial"/>
                <a:cs typeface="Arial"/>
              </a:rPr>
              <a:t>L</a:t>
            </a:r>
            <a:r>
              <a:rPr sz="500" spc="0" dirty="0">
                <a:latin typeface="Arial"/>
                <a:cs typeface="Arial"/>
              </a:rPr>
              <a:t>O</a:t>
            </a:r>
            <a:r>
              <a:rPr sz="500" spc="-4" dirty="0">
                <a:latin typeface="Arial"/>
                <a:cs typeface="Arial"/>
              </a:rPr>
              <a:t> D</a:t>
            </a:r>
            <a:r>
              <a:rPr sz="500" spc="0" dirty="0">
                <a:latin typeface="Arial"/>
                <a:cs typeface="Arial"/>
              </a:rPr>
              <a:t>EL</a:t>
            </a:r>
            <a:r>
              <a:rPr sz="500" spc="-9" dirty="0">
                <a:latin typeface="Arial"/>
                <a:cs typeface="Arial"/>
              </a:rPr>
              <a:t> </a:t>
            </a:r>
            <a:r>
              <a:rPr sz="500" spc="0" dirty="0">
                <a:latin typeface="Arial"/>
                <a:cs typeface="Arial"/>
              </a:rPr>
              <a:t>PA</a:t>
            </a:r>
            <a:r>
              <a:rPr sz="500" spc="-4" dirty="0">
                <a:latin typeface="Arial"/>
                <a:cs typeface="Arial"/>
              </a:rPr>
              <a:t>R</a:t>
            </a:r>
            <a:r>
              <a:rPr sz="500" spc="0" dirty="0">
                <a:latin typeface="Arial"/>
                <a:cs typeface="Arial"/>
              </a:rPr>
              <a:t>AME</a:t>
            </a:r>
            <a:r>
              <a:rPr sz="500" spc="4" dirty="0">
                <a:latin typeface="Arial"/>
                <a:cs typeface="Arial"/>
              </a:rPr>
              <a:t>T</a:t>
            </a:r>
            <a:r>
              <a:rPr sz="500" spc="-4" dirty="0">
                <a:latin typeface="Arial"/>
                <a:cs typeface="Arial"/>
              </a:rPr>
              <a:t>R</a:t>
            </a:r>
            <a:r>
              <a:rPr sz="500" spc="0" dirty="0">
                <a:latin typeface="Arial"/>
                <a:cs typeface="Arial"/>
              </a:rPr>
              <a:t>O</a:t>
            </a:r>
            <a:endParaRPr sz="5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900"/>
              </a:lnSpc>
              <a:spcBef>
                <a:spcPts val="26"/>
              </a:spcBef>
            </a:pPr>
            <a:endParaRPr sz="900"/>
          </a:p>
          <a:p>
            <a:pPr marL="1114653">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228599" marR="153530">
              <a:lnSpc>
                <a:spcPts val="1149"/>
              </a:lnSpc>
              <a:spcBef>
                <a:spcPts val="1140"/>
              </a:spcBef>
            </a:pPr>
            <a:r>
              <a:rPr sz="1000" spc="19" dirty="0">
                <a:latin typeface="Arial"/>
                <a:cs typeface="Arial"/>
              </a:rPr>
              <a:t>m</a:t>
            </a:r>
            <a:r>
              <a:rPr sz="1000" spc="-14" dirty="0">
                <a:latin typeface="Arial"/>
                <a:cs typeface="Arial"/>
              </a:rPr>
              <a:t>a</a:t>
            </a:r>
            <a:r>
              <a:rPr sz="1000" spc="4" dirty="0">
                <a:latin typeface="Arial"/>
                <a:cs typeface="Arial"/>
              </a:rPr>
              <a:t>ss</a:t>
            </a:r>
            <a:r>
              <a:rPr sz="1000" spc="-14" dirty="0">
                <a:latin typeface="Arial"/>
                <a:cs typeface="Arial"/>
              </a:rPr>
              <a:t>i</a:t>
            </a:r>
            <a:r>
              <a:rPr sz="1000" spc="19" dirty="0">
                <a:latin typeface="Arial"/>
                <a:cs typeface="Arial"/>
              </a:rPr>
              <a:t>m</a:t>
            </a:r>
            <a:r>
              <a:rPr sz="1000" spc="0" dirty="0">
                <a:latin typeface="Arial"/>
                <a:cs typeface="Arial"/>
              </a:rPr>
              <a:t>a</a:t>
            </a:r>
            <a:r>
              <a:rPr sz="1000" spc="79" dirty="0">
                <a:latin typeface="Arial"/>
                <a:cs typeface="Arial"/>
              </a:rPr>
              <a:t> </a:t>
            </a:r>
            <a:r>
              <a:rPr sz="1000" spc="0" dirty="0">
                <a:latin typeface="Arial"/>
                <a:cs typeface="Arial"/>
              </a:rPr>
              <a:t>q</a:t>
            </a:r>
            <a:r>
              <a:rPr sz="1000" spc="-4" dirty="0">
                <a:latin typeface="Arial"/>
                <a:cs typeface="Arial"/>
              </a:rPr>
              <a:t>u</a:t>
            </a:r>
            <a:r>
              <a:rPr sz="1000" spc="0" dirty="0">
                <a:latin typeface="Arial"/>
                <a:cs typeface="Arial"/>
              </a:rPr>
              <a:t>o</a:t>
            </a:r>
            <a:r>
              <a:rPr sz="1000" spc="-14" dirty="0">
                <a:latin typeface="Arial"/>
                <a:cs typeface="Arial"/>
              </a:rPr>
              <a:t>t</a:t>
            </a:r>
            <a:r>
              <a:rPr sz="1000" spc="0" dirty="0">
                <a:latin typeface="Arial"/>
                <a:cs typeface="Arial"/>
              </a:rPr>
              <a:t>a</a:t>
            </a:r>
            <a:r>
              <a:rPr sz="1000" spc="94" dirty="0">
                <a:latin typeface="Arial"/>
                <a:cs typeface="Arial"/>
              </a:rPr>
              <a:t> </a:t>
            </a:r>
            <a:r>
              <a:rPr sz="1000" spc="0" dirty="0">
                <a:latin typeface="Arial"/>
                <a:cs typeface="Arial"/>
              </a:rPr>
              <a:t>dei</a:t>
            </a:r>
            <a:r>
              <a:rPr sz="1000" spc="101"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i</a:t>
            </a:r>
            <a:r>
              <a:rPr sz="1000" spc="93" dirty="0">
                <a:latin typeface="Arial"/>
                <a:cs typeface="Arial"/>
              </a:rPr>
              <a:t> </a:t>
            </a:r>
            <a:r>
              <a:rPr sz="1000" spc="0" dirty="0">
                <a:latin typeface="Arial"/>
                <a:cs typeface="Arial"/>
              </a:rPr>
              <a:t>d</a:t>
            </a:r>
            <a:r>
              <a:rPr sz="1000" spc="-4" dirty="0">
                <a:latin typeface="Arial"/>
                <a:cs typeface="Arial"/>
              </a:rPr>
              <a:t>el</a:t>
            </a:r>
            <a:r>
              <a:rPr sz="1000" spc="4" dirty="0">
                <a:latin typeface="Arial"/>
                <a:cs typeface="Arial"/>
              </a:rPr>
              <a:t>l</a:t>
            </a:r>
            <a:r>
              <a:rPr sz="1000" spc="-4" dirty="0">
                <a:latin typeface="Arial"/>
                <a:cs typeface="Arial"/>
              </a:rPr>
              <a:t>’</a:t>
            </a:r>
            <a:r>
              <a:rPr sz="1000" spc="0" dirty="0">
                <a:latin typeface="Arial"/>
                <a:cs typeface="Arial"/>
              </a:rPr>
              <a:t>at</a:t>
            </a:r>
            <a:r>
              <a:rPr sz="1000" spc="-4" dirty="0">
                <a:latin typeface="Arial"/>
                <a:cs typeface="Arial"/>
              </a:rPr>
              <a:t>t</a:t>
            </a:r>
            <a:r>
              <a:rPr sz="1000" spc="4" dirty="0">
                <a:latin typeface="Arial"/>
                <a:cs typeface="Arial"/>
              </a:rPr>
              <a:t>iv</a:t>
            </a:r>
            <a:r>
              <a:rPr sz="1000" spc="-4" dirty="0">
                <a:latin typeface="Arial"/>
                <a:cs typeface="Arial"/>
              </a:rPr>
              <a:t>i</a:t>
            </a:r>
            <a:r>
              <a:rPr sz="1000" spc="0" dirty="0">
                <a:latin typeface="Arial"/>
                <a:cs typeface="Arial"/>
              </a:rPr>
              <a:t>tà.</a:t>
            </a:r>
            <a:r>
              <a:rPr sz="1000" spc="70"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n</a:t>
            </a:r>
            <a:r>
              <a:rPr sz="1000" spc="0" dirty="0">
                <a:latin typeface="Arial"/>
                <a:cs typeface="Arial"/>
              </a:rPr>
              <a:t>o</a:t>
            </a:r>
            <a:r>
              <a:rPr sz="1000" spc="91" dirty="0">
                <a:latin typeface="Arial"/>
                <a:cs typeface="Arial"/>
              </a:rPr>
              <a:t> </a:t>
            </a:r>
            <a:r>
              <a:rPr sz="1000" spc="0" dirty="0">
                <a:latin typeface="Arial"/>
                <a:cs typeface="Arial"/>
              </a:rPr>
              <a:t>e</a:t>
            </a:r>
            <a:r>
              <a:rPr sz="1000" spc="4" dirty="0">
                <a:latin typeface="Arial"/>
                <a:cs typeface="Arial"/>
              </a:rPr>
              <a:t>sc</a:t>
            </a:r>
            <a:r>
              <a:rPr sz="1000" spc="-4" dirty="0">
                <a:latin typeface="Arial"/>
                <a:cs typeface="Arial"/>
              </a:rPr>
              <a:t>l</a:t>
            </a:r>
            <a:r>
              <a:rPr sz="1000" spc="0" dirty="0">
                <a:latin typeface="Arial"/>
                <a:cs typeface="Arial"/>
              </a:rPr>
              <a:t>u</a:t>
            </a:r>
            <a:r>
              <a:rPr sz="1000" spc="4" dirty="0">
                <a:latin typeface="Arial"/>
                <a:cs typeface="Arial"/>
              </a:rPr>
              <a:t>s</a:t>
            </a:r>
            <a:r>
              <a:rPr sz="1000" spc="0" dirty="0">
                <a:latin typeface="Arial"/>
                <a:cs typeface="Arial"/>
              </a:rPr>
              <a:t>i</a:t>
            </a:r>
            <a:r>
              <a:rPr sz="1000" spc="89" dirty="0">
                <a:latin typeface="Arial"/>
                <a:cs typeface="Arial"/>
              </a:rPr>
              <a:t> </a:t>
            </a:r>
            <a:r>
              <a:rPr sz="1000" spc="0" dirty="0">
                <a:latin typeface="Arial"/>
                <a:cs typeface="Arial"/>
              </a:rPr>
              <a:t>i</a:t>
            </a:r>
            <a:r>
              <a:rPr sz="1000" spc="112"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i</a:t>
            </a:r>
            <a:r>
              <a:rPr sz="1000" spc="93" dirty="0">
                <a:latin typeface="Arial"/>
                <a:cs typeface="Arial"/>
              </a:rPr>
              <a:t> </a:t>
            </a:r>
            <a:r>
              <a:rPr sz="1000" spc="4" dirty="0">
                <a:latin typeface="Arial"/>
                <a:cs typeface="Arial"/>
              </a:rPr>
              <a:t>c</a:t>
            </a:r>
            <a:r>
              <a:rPr sz="1000" spc="0" dirty="0">
                <a:latin typeface="Arial"/>
                <a:cs typeface="Arial"/>
              </a:rPr>
              <a:t>on</a:t>
            </a:r>
            <a:r>
              <a:rPr sz="1000" spc="98" dirty="0">
                <a:latin typeface="Arial"/>
                <a:cs typeface="Arial"/>
              </a:rPr>
              <a:t> </a:t>
            </a:r>
            <a:r>
              <a:rPr sz="1000" spc="0" dirty="0">
                <a:latin typeface="Arial"/>
                <a:cs typeface="Arial"/>
              </a:rPr>
              <a:t>pre</a:t>
            </a:r>
            <a:r>
              <a:rPr sz="1000" spc="4" dirty="0">
                <a:latin typeface="Arial"/>
                <a:cs typeface="Arial"/>
              </a:rPr>
              <a:t>s</a:t>
            </a:r>
            <a:r>
              <a:rPr sz="1000" spc="0" dirty="0">
                <a:latin typeface="Arial"/>
                <a:cs typeface="Arial"/>
              </a:rPr>
              <a:t>e</a:t>
            </a:r>
            <a:r>
              <a:rPr sz="1000" spc="-4" dirty="0">
                <a:latin typeface="Arial"/>
                <a:cs typeface="Arial"/>
              </a:rPr>
              <a:t>n</a:t>
            </a:r>
            <a:r>
              <a:rPr sz="1000" spc="-19" dirty="0">
                <a:latin typeface="Arial"/>
                <a:cs typeface="Arial"/>
              </a:rPr>
              <a:t>z</a:t>
            </a:r>
            <a:r>
              <a:rPr sz="1000" spc="0" dirty="0">
                <a:latin typeface="Arial"/>
                <a:cs typeface="Arial"/>
              </a:rPr>
              <a:t>a </a:t>
            </a:r>
            <a:endParaRPr sz="1000">
              <a:latin typeface="Arial"/>
              <a:cs typeface="Arial"/>
            </a:endParaRPr>
          </a:p>
          <a:p>
            <a:pPr marL="228599" marR="153530">
              <a:lnSpc>
                <a:spcPts val="1149"/>
              </a:lnSpc>
              <a:spcBef>
                <a:spcPts val="134"/>
              </a:spcBef>
            </a:pPr>
            <a:r>
              <a:rPr sz="1000" spc="0" dirty="0">
                <a:latin typeface="Arial"/>
                <a:cs typeface="Arial"/>
              </a:rPr>
              <a:t>o</a:t>
            </a:r>
            <a:r>
              <a:rPr sz="1000" spc="4" dirty="0">
                <a:latin typeface="Arial"/>
                <a:cs typeface="Arial"/>
              </a:rPr>
              <a:t>cc</a:t>
            </a:r>
            <a:r>
              <a:rPr sz="1000" spc="0" dirty="0">
                <a:latin typeface="Arial"/>
                <a:cs typeface="Arial"/>
              </a:rPr>
              <a:t>a</a:t>
            </a:r>
            <a:r>
              <a:rPr sz="1000" spc="4" dirty="0">
                <a:latin typeface="Arial"/>
                <a:cs typeface="Arial"/>
              </a:rPr>
              <a:t>s</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a</a:t>
            </a:r>
            <a:r>
              <a:rPr sz="1000" spc="-4" dirty="0">
                <a:latin typeface="Arial"/>
                <a:cs typeface="Arial"/>
              </a:rPr>
              <a:t>l</a:t>
            </a:r>
            <a:r>
              <a:rPr sz="1000" spc="0" dirty="0">
                <a:latin typeface="Arial"/>
                <a:cs typeface="Arial"/>
              </a:rPr>
              <a:t>e</a:t>
            </a:r>
            <a:r>
              <a:rPr sz="1000" spc="-62" dirty="0">
                <a:latin typeface="Arial"/>
                <a:cs typeface="Arial"/>
              </a:rPr>
              <a:t> </a:t>
            </a:r>
            <a:r>
              <a:rPr sz="1000" spc="0" dirty="0">
                <a:latin typeface="Arial"/>
                <a:cs typeface="Arial"/>
              </a:rPr>
              <a:t>e</a:t>
            </a:r>
            <a:r>
              <a:rPr sz="1000" spc="-10"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bre</a:t>
            </a:r>
            <a:r>
              <a:rPr sz="1000" spc="-4" dirty="0">
                <a:latin typeface="Arial"/>
                <a:cs typeface="Arial"/>
              </a:rPr>
              <a:t>v</a:t>
            </a:r>
            <a:r>
              <a:rPr sz="1000" spc="0" dirty="0">
                <a:latin typeface="Arial"/>
                <a:cs typeface="Arial"/>
              </a:rPr>
              <a:t>e</a:t>
            </a:r>
            <a:r>
              <a:rPr sz="1000" spc="-29" dirty="0">
                <a:latin typeface="Arial"/>
                <a:cs typeface="Arial"/>
              </a:rPr>
              <a:t> </a:t>
            </a:r>
            <a:r>
              <a:rPr sz="1000" spc="0" dirty="0">
                <a:latin typeface="Arial"/>
                <a:cs typeface="Arial"/>
              </a:rPr>
              <a:t>d</a:t>
            </a:r>
            <a:r>
              <a:rPr sz="1000" spc="-4" dirty="0">
                <a:latin typeface="Arial"/>
                <a:cs typeface="Arial"/>
              </a:rPr>
              <a:t>u</a:t>
            </a:r>
            <a:r>
              <a:rPr sz="1000" spc="4" dirty="0">
                <a:latin typeface="Arial"/>
                <a:cs typeface="Arial"/>
              </a:rPr>
              <a:t>r</a:t>
            </a:r>
            <a:r>
              <a:rPr sz="1000" spc="0" dirty="0">
                <a:latin typeface="Arial"/>
                <a:cs typeface="Arial"/>
              </a:rPr>
              <a:t>ata</a:t>
            </a:r>
            <a:r>
              <a:rPr sz="1000" spc="-43"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rs</a:t>
            </a:r>
            <a:r>
              <a:rPr sz="1000" spc="0" dirty="0">
                <a:latin typeface="Arial"/>
                <a:cs typeface="Arial"/>
              </a:rPr>
              <a:t>o</a:t>
            </a:r>
            <a:r>
              <a:rPr sz="1000" spc="-4" dirty="0">
                <a:latin typeface="Arial"/>
                <a:cs typeface="Arial"/>
              </a:rPr>
              <a:t>n</a:t>
            </a:r>
            <a:r>
              <a:rPr sz="1000" spc="0" dirty="0">
                <a:latin typeface="Arial"/>
                <a:cs typeface="Arial"/>
              </a:rPr>
              <a:t>a</a:t>
            </a:r>
            <a:r>
              <a:rPr sz="1000" spc="-4" dirty="0">
                <a:latin typeface="Arial"/>
                <a:cs typeface="Arial"/>
              </a:rPr>
              <a:t>l</a:t>
            </a:r>
            <a:r>
              <a:rPr sz="1000" spc="0" dirty="0">
                <a:latin typeface="Arial"/>
                <a:cs typeface="Arial"/>
              </a:rPr>
              <a:t>e</a:t>
            </a:r>
            <a:r>
              <a:rPr sz="1000" spc="-53" dirty="0">
                <a:latin typeface="Arial"/>
                <a:cs typeface="Arial"/>
              </a:rPr>
              <a:t> </a:t>
            </a:r>
            <a:r>
              <a:rPr sz="1000" spc="0" dirty="0">
                <a:latin typeface="Arial"/>
                <a:cs typeface="Arial"/>
              </a:rPr>
              <a:t>addetto</a:t>
            </a:r>
            <a:r>
              <a:rPr sz="1000" spc="-43" dirty="0">
                <a:latin typeface="Arial"/>
                <a:cs typeface="Arial"/>
              </a:rPr>
              <a:t> </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a:t>
            </a:r>
            <a:r>
              <a:rPr sz="1000" spc="-16" dirty="0">
                <a:latin typeface="Arial"/>
                <a:cs typeface="Arial"/>
              </a:rPr>
              <a:t> </a:t>
            </a:r>
            <a:r>
              <a:rPr sz="1000" spc="-4" dirty="0">
                <a:latin typeface="Arial"/>
                <a:cs typeface="Arial"/>
              </a:rPr>
              <a:t>v</a:t>
            </a:r>
            <a:r>
              <a:rPr sz="1000" spc="0" dirty="0">
                <a:latin typeface="Arial"/>
                <a:cs typeface="Arial"/>
              </a:rPr>
              <a:t>a</a:t>
            </a:r>
            <a:r>
              <a:rPr sz="1000" spc="-4" dirty="0">
                <a:latin typeface="Arial"/>
                <a:cs typeface="Arial"/>
              </a:rPr>
              <a:t>n</a:t>
            </a:r>
            <a:r>
              <a:rPr sz="1000" spc="0" dirty="0">
                <a:latin typeface="Arial"/>
                <a:cs typeface="Arial"/>
              </a:rPr>
              <a:t>i</a:t>
            </a:r>
            <a:r>
              <a:rPr sz="1000" spc="-13" dirty="0">
                <a:latin typeface="Arial"/>
                <a:cs typeface="Arial"/>
              </a:rPr>
              <a:t> </a:t>
            </a:r>
            <a:r>
              <a:rPr sz="1000" spc="0" dirty="0">
                <a:latin typeface="Arial"/>
                <a:cs typeface="Arial"/>
              </a:rPr>
              <a:t>tecn</a:t>
            </a:r>
            <a:r>
              <a:rPr sz="1000" spc="-4" dirty="0">
                <a:latin typeface="Arial"/>
                <a:cs typeface="Arial"/>
              </a:rPr>
              <a:t>i</a:t>
            </a:r>
            <a:r>
              <a:rPr sz="1000" spc="4" dirty="0">
                <a:latin typeface="Arial"/>
                <a:cs typeface="Arial"/>
              </a:rPr>
              <a:t>c</a:t>
            </a:r>
            <a:r>
              <a:rPr sz="1000" spc="-4" dirty="0">
                <a:latin typeface="Arial"/>
                <a:cs typeface="Arial"/>
              </a:rPr>
              <a:t>i</a:t>
            </a:r>
            <a:r>
              <a:rPr sz="1000" spc="4" dirty="0">
                <a:latin typeface="Arial"/>
                <a:cs typeface="Arial"/>
              </a:rPr>
              <a:t>)</a:t>
            </a:r>
            <a:r>
              <a:rPr sz="1000" spc="0" dirty="0">
                <a:latin typeface="Arial"/>
                <a:cs typeface="Arial"/>
              </a:rPr>
              <a:t>.</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1200"/>
              </a:lnSpc>
              <a:spcBef>
                <a:spcPts val="58"/>
              </a:spcBef>
            </a:pPr>
            <a:endParaRPr sz="1200"/>
          </a:p>
          <a:p>
            <a:pPr marL="152704">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52704" marR="3444118">
              <a:lnSpc>
                <a:spcPts val="1178"/>
              </a:lnSpc>
              <a:spcBef>
                <a:spcPts val="1108"/>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52704" marR="3444118">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52704" marR="3444118">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52704" marR="3444118">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marL="158800">
              <a:lnSpc>
                <a:spcPct val="95825"/>
              </a:lnSpc>
              <a:spcBef>
                <a:spcPts val="480"/>
              </a:spcBef>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704" marR="2520048">
              <a:lnSpc>
                <a:spcPts val="1178"/>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u</a:t>
            </a:r>
            <a:r>
              <a:rPr sz="1000" spc="-4" dirty="0">
                <a:latin typeface="Arial"/>
                <a:cs typeface="Arial"/>
              </a:rPr>
              <a:t>il</a:t>
            </a:r>
            <a:r>
              <a:rPr sz="1000" spc="0" dirty="0">
                <a:latin typeface="Arial"/>
                <a:cs typeface="Arial"/>
              </a:rPr>
              <a:t>d</a:t>
            </a:r>
            <a:r>
              <a:rPr sz="1000" spc="-4" dirty="0">
                <a:latin typeface="Arial"/>
                <a:cs typeface="Arial"/>
              </a:rPr>
              <a:t>i</a:t>
            </a:r>
            <a:r>
              <a:rPr sz="1000" spc="0" dirty="0">
                <a:latin typeface="Arial"/>
                <a:cs typeface="Arial"/>
              </a:rPr>
              <a:t>ng </a:t>
            </a:r>
            <a:endParaRPr sz="1000">
              <a:latin typeface="Arial"/>
              <a:cs typeface="Arial"/>
            </a:endParaRPr>
          </a:p>
          <a:p>
            <a:pPr marL="152704" marR="2520048">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Al</a:t>
            </a:r>
            <a:r>
              <a:rPr sz="1000" spc="0" dirty="0">
                <a:latin typeface="Arial"/>
                <a:cs typeface="Arial"/>
              </a:rPr>
              <a:t>te</a:t>
            </a:r>
            <a:r>
              <a:rPr sz="1000" spc="-19" dirty="0">
                <a:latin typeface="Arial"/>
                <a:cs typeface="Arial"/>
              </a:rPr>
              <a:t>zz</a:t>
            </a:r>
            <a:r>
              <a:rPr sz="1000" spc="0" dirty="0">
                <a:latin typeface="Arial"/>
                <a:cs typeface="Arial"/>
              </a:rPr>
              <a:t>a</a:t>
            </a:r>
            <a:r>
              <a:rPr sz="1000" spc="12"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 </a:t>
            </a:r>
            <a:endParaRPr sz="1000">
              <a:latin typeface="Arial"/>
              <a:cs typeface="Arial"/>
            </a:endParaRPr>
          </a:p>
          <a:p>
            <a:pPr marL="152704" marR="2520048">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F_Ge</a:t>
            </a:r>
            <a:r>
              <a:rPr sz="1000" spc="-4" dirty="0">
                <a:latin typeface="Arial"/>
                <a:cs typeface="Arial"/>
              </a:rPr>
              <a:t>o</a:t>
            </a:r>
            <a:r>
              <a:rPr sz="1000" spc="19" dirty="0">
                <a:latin typeface="Arial"/>
                <a:cs typeface="Arial"/>
              </a:rPr>
              <a:t>m</a:t>
            </a:r>
            <a:r>
              <a:rPr sz="1000" spc="0" dirty="0">
                <a:latin typeface="Arial"/>
                <a:cs typeface="Arial"/>
              </a:rPr>
              <a:t>etr</a:t>
            </a:r>
            <a:r>
              <a:rPr sz="1000" spc="-4" dirty="0">
                <a:latin typeface="Arial"/>
                <a:cs typeface="Arial"/>
              </a:rPr>
              <a:t>i</a:t>
            </a:r>
            <a:r>
              <a:rPr sz="1000" spc="0" dirty="0">
                <a:latin typeface="Arial"/>
                <a:cs typeface="Arial"/>
              </a:rPr>
              <a:t>a </a:t>
            </a:r>
            <a:endParaRPr sz="1000">
              <a:latin typeface="Arial"/>
              <a:cs typeface="Arial"/>
            </a:endParaRPr>
          </a:p>
          <a:p>
            <a:pPr marL="152704" marR="2520048">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L</a:t>
            </a:r>
            <a:r>
              <a:rPr sz="1000" spc="-4" dirty="0">
                <a:latin typeface="Arial"/>
                <a:cs typeface="Arial"/>
              </a:rPr>
              <a:t>e</a:t>
            </a:r>
            <a:r>
              <a:rPr sz="1000" spc="0" dirty="0">
                <a:latin typeface="Arial"/>
                <a:cs typeface="Arial"/>
              </a:rPr>
              <a:t>n</a:t>
            </a:r>
            <a:r>
              <a:rPr sz="1000" spc="-4" dirty="0">
                <a:latin typeface="Arial"/>
                <a:cs typeface="Arial"/>
              </a:rPr>
              <a:t>g</a:t>
            </a:r>
            <a:r>
              <a:rPr sz="1000" spc="0" dirty="0">
                <a:latin typeface="Arial"/>
                <a:cs typeface="Arial"/>
              </a:rPr>
              <a:t>ht</a:t>
            </a:r>
            <a:endParaRPr sz="1000">
              <a:latin typeface="Arial"/>
              <a:cs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27" name="object 27"/>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28" name="object 28"/>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9" name="object 29"/>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30" name="object 30"/>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31" name="object 31"/>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32" name="object 32"/>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25" name="object 25"/>
          <p:cNvSpPr/>
          <p:nvPr/>
        </p:nvSpPr>
        <p:spPr>
          <a:xfrm>
            <a:off x="13539978" y="5751855"/>
            <a:ext cx="363105" cy="69316"/>
          </a:xfrm>
          <a:custGeom>
            <a:avLst/>
            <a:gdLst/>
            <a:ahLst/>
            <a:cxnLst/>
            <a:rect l="l" t="t" r="r" b="b"/>
            <a:pathLst>
              <a:path w="363105" h="69316">
                <a:moveTo>
                  <a:pt x="0" y="69316"/>
                </a:moveTo>
                <a:lnTo>
                  <a:pt x="363105" y="69316"/>
                </a:lnTo>
                <a:lnTo>
                  <a:pt x="363105" y="0"/>
                </a:lnTo>
                <a:lnTo>
                  <a:pt x="0" y="0"/>
                </a:lnTo>
                <a:lnTo>
                  <a:pt x="0" y="69316"/>
                </a:lnTo>
                <a:close/>
              </a:path>
            </a:pathLst>
          </a:custGeom>
          <a:solidFill>
            <a:srgbClr val="FF0000"/>
          </a:solidFill>
        </p:spPr>
        <p:txBody>
          <a:bodyPr wrap="square" lIns="0" tIns="0" rIns="0" bIns="0" rtlCol="0">
            <a:noAutofit/>
          </a:bodyPr>
          <a:lstStyle/>
          <a:p>
            <a:endParaRPr/>
          </a:p>
        </p:txBody>
      </p:sp>
      <p:sp>
        <p:nvSpPr>
          <p:cNvPr id="24" name="object 24"/>
          <p:cNvSpPr/>
          <p:nvPr/>
        </p:nvSpPr>
        <p:spPr>
          <a:xfrm>
            <a:off x="13539978" y="5926861"/>
            <a:ext cx="363105" cy="69316"/>
          </a:xfrm>
          <a:custGeom>
            <a:avLst/>
            <a:gdLst/>
            <a:ahLst/>
            <a:cxnLst/>
            <a:rect l="l" t="t" r="r" b="b"/>
            <a:pathLst>
              <a:path w="363105" h="69316">
                <a:moveTo>
                  <a:pt x="0" y="69316"/>
                </a:moveTo>
                <a:lnTo>
                  <a:pt x="363105" y="69316"/>
                </a:lnTo>
                <a:lnTo>
                  <a:pt x="363105" y="0"/>
                </a:lnTo>
                <a:lnTo>
                  <a:pt x="0" y="0"/>
                </a:lnTo>
                <a:lnTo>
                  <a:pt x="0" y="69316"/>
                </a:lnTo>
                <a:close/>
              </a:path>
            </a:pathLst>
          </a:custGeom>
          <a:solidFill>
            <a:srgbClr val="00CC00"/>
          </a:solidFill>
        </p:spPr>
        <p:txBody>
          <a:bodyPr wrap="square" lIns="0" tIns="0" rIns="0" bIns="0" rtlCol="0">
            <a:noAutofit/>
          </a:bodyPr>
          <a:lstStyle/>
          <a:p>
            <a:endParaRPr/>
          </a:p>
        </p:txBody>
      </p:sp>
      <p:sp>
        <p:nvSpPr>
          <p:cNvPr id="23" name="object 23"/>
          <p:cNvSpPr/>
          <p:nvPr/>
        </p:nvSpPr>
        <p:spPr>
          <a:xfrm>
            <a:off x="13539978" y="5587898"/>
            <a:ext cx="363105" cy="69316"/>
          </a:xfrm>
          <a:custGeom>
            <a:avLst/>
            <a:gdLst/>
            <a:ahLst/>
            <a:cxnLst/>
            <a:rect l="l" t="t" r="r" b="b"/>
            <a:pathLst>
              <a:path w="363105" h="69316">
                <a:moveTo>
                  <a:pt x="0" y="69316"/>
                </a:moveTo>
                <a:lnTo>
                  <a:pt x="363105" y="69316"/>
                </a:lnTo>
                <a:lnTo>
                  <a:pt x="363105" y="0"/>
                </a:lnTo>
                <a:lnTo>
                  <a:pt x="0" y="0"/>
                </a:lnTo>
                <a:lnTo>
                  <a:pt x="0" y="69316"/>
                </a:lnTo>
                <a:close/>
              </a:path>
            </a:pathLst>
          </a:custGeom>
          <a:solidFill>
            <a:srgbClr val="000099"/>
          </a:solidFill>
        </p:spPr>
        <p:txBody>
          <a:bodyPr wrap="square" lIns="0" tIns="0" rIns="0" bIns="0" rtlCol="0">
            <a:noAutofit/>
          </a:bodyPr>
          <a:lstStyle/>
          <a:p>
            <a:endParaRPr/>
          </a:p>
        </p:txBody>
      </p:sp>
      <p:sp>
        <p:nvSpPr>
          <p:cNvPr id="19" name="object 19"/>
          <p:cNvSpPr/>
          <p:nvPr/>
        </p:nvSpPr>
        <p:spPr>
          <a:xfrm>
            <a:off x="8548624" y="5221706"/>
            <a:ext cx="6408801" cy="164998"/>
          </a:xfrm>
          <a:prstGeom prst="rect">
            <a:avLst/>
          </a:prstGeom>
          <a:blipFill>
            <a:blip r:embed="rId3" cstate="print"/>
            <a:stretch>
              <a:fillRect/>
            </a:stretch>
          </a:blipFill>
        </p:spPr>
        <p:txBody>
          <a:bodyPr wrap="square" lIns="0" tIns="0" rIns="0" bIns="0" rtlCol="0">
            <a:noAutofit/>
          </a:bodyPr>
          <a:lstStyle/>
          <a:p>
            <a:endParaRPr/>
          </a:p>
        </p:txBody>
      </p:sp>
      <p:sp>
        <p:nvSpPr>
          <p:cNvPr id="20" name="object 20"/>
          <p:cNvSpPr/>
          <p:nvPr/>
        </p:nvSpPr>
        <p:spPr>
          <a:xfrm>
            <a:off x="8548624" y="971041"/>
            <a:ext cx="6408801" cy="4407027"/>
          </a:xfrm>
          <a:prstGeom prst="rect">
            <a:avLst/>
          </a:prstGeom>
          <a:blipFill>
            <a:blip r:embed="rId4" cstate="print"/>
            <a:stretch>
              <a:fillRect/>
            </a:stretch>
          </a:blipFill>
        </p:spPr>
        <p:txBody>
          <a:bodyPr wrap="square" lIns="0" tIns="0" rIns="0" bIns="0" rtlCol="0">
            <a:noAutofit/>
          </a:bodyPr>
          <a:lstStyle/>
          <a:p>
            <a:endParaRPr/>
          </a:p>
        </p:txBody>
      </p:sp>
      <p:sp>
        <p:nvSpPr>
          <p:cNvPr id="21" name="object 21"/>
          <p:cNvSpPr/>
          <p:nvPr/>
        </p:nvSpPr>
        <p:spPr>
          <a:xfrm>
            <a:off x="8595741" y="5227205"/>
            <a:ext cx="1703704" cy="136385"/>
          </a:xfrm>
          <a:prstGeom prst="rect">
            <a:avLst/>
          </a:prstGeom>
          <a:blipFill>
            <a:blip r:embed="rId5" cstate="print"/>
            <a:stretch>
              <a:fillRect/>
            </a:stretch>
          </a:blipFill>
        </p:spPr>
        <p:txBody>
          <a:bodyPr wrap="square" lIns="0" tIns="0" rIns="0" bIns="0" rtlCol="0">
            <a:noAutofit/>
          </a:bodyPr>
          <a:lstStyle/>
          <a:p>
            <a:endParaRPr/>
          </a:p>
        </p:txBody>
      </p:sp>
      <p:sp>
        <p:nvSpPr>
          <p:cNvPr id="22" name="object 22"/>
          <p:cNvSpPr/>
          <p:nvPr/>
        </p:nvSpPr>
        <p:spPr>
          <a:xfrm>
            <a:off x="11611356" y="4847120"/>
            <a:ext cx="611835" cy="127850"/>
          </a:xfrm>
          <a:prstGeom prst="rect">
            <a:avLst/>
          </a:prstGeom>
          <a:blipFill>
            <a:blip r:embed="rId6" cstate="print"/>
            <a:stretch>
              <a:fillRect/>
            </a:stretch>
          </a:blipFill>
        </p:spPr>
        <p:txBody>
          <a:bodyPr wrap="square" lIns="0" tIns="0" rIns="0" bIns="0" rtlCol="0">
            <a:noAutofit/>
          </a:bodyPr>
          <a:lstStyle/>
          <a:p>
            <a:endParaRPr/>
          </a:p>
        </p:txBody>
      </p:sp>
      <p:sp>
        <p:nvSpPr>
          <p:cNvPr id="15" name="object 15"/>
          <p:cNvSpPr/>
          <p:nvPr/>
        </p:nvSpPr>
        <p:spPr>
          <a:xfrm>
            <a:off x="8457311" y="10422754"/>
            <a:ext cx="6501637" cy="215785"/>
          </a:xfrm>
          <a:prstGeom prst="rect">
            <a:avLst/>
          </a:prstGeom>
          <a:blipFill>
            <a:blip r:embed="rId7" cstate="print"/>
            <a:stretch>
              <a:fillRect/>
            </a:stretch>
          </a:blipFill>
        </p:spPr>
        <p:txBody>
          <a:bodyPr wrap="square" lIns="0" tIns="0" rIns="0" bIns="0" rtlCol="0">
            <a:noAutofit/>
          </a:bodyPr>
          <a:lstStyle/>
          <a:p>
            <a:endParaRPr/>
          </a:p>
        </p:txBody>
      </p:sp>
      <p:sp>
        <p:nvSpPr>
          <p:cNvPr id="16" name="object 16"/>
          <p:cNvSpPr/>
          <p:nvPr/>
        </p:nvSpPr>
        <p:spPr>
          <a:xfrm>
            <a:off x="8455787" y="6258001"/>
            <a:ext cx="6503161" cy="4282135"/>
          </a:xfrm>
          <a:prstGeom prst="rect">
            <a:avLst/>
          </a:prstGeom>
          <a:blipFill>
            <a:blip r:embed="rId8" cstate="print"/>
            <a:stretch>
              <a:fillRect/>
            </a:stretch>
          </a:blipFill>
        </p:spPr>
        <p:txBody>
          <a:bodyPr wrap="square" lIns="0" tIns="0" rIns="0" bIns="0" rtlCol="0">
            <a:noAutofit/>
          </a:bodyPr>
          <a:lstStyle/>
          <a:p>
            <a:endParaRPr/>
          </a:p>
        </p:txBody>
      </p:sp>
      <p:sp>
        <p:nvSpPr>
          <p:cNvPr id="17" name="object 17"/>
          <p:cNvSpPr/>
          <p:nvPr/>
        </p:nvSpPr>
        <p:spPr>
          <a:xfrm>
            <a:off x="8547227" y="10443432"/>
            <a:ext cx="1683638" cy="134785"/>
          </a:xfrm>
          <a:prstGeom prst="rect">
            <a:avLst/>
          </a:prstGeom>
          <a:blipFill>
            <a:blip r:embed="rId5" cstate="print"/>
            <a:stretch>
              <a:fillRect/>
            </a:stretch>
          </a:blipFill>
        </p:spPr>
        <p:txBody>
          <a:bodyPr wrap="square" lIns="0" tIns="0" rIns="0" bIns="0" rtlCol="0">
            <a:noAutofit/>
          </a:bodyPr>
          <a:lstStyle/>
          <a:p>
            <a:endParaRPr/>
          </a:p>
        </p:txBody>
      </p:sp>
      <p:sp>
        <p:nvSpPr>
          <p:cNvPr id="18" name="object 18"/>
          <p:cNvSpPr/>
          <p:nvPr/>
        </p:nvSpPr>
        <p:spPr>
          <a:xfrm>
            <a:off x="11625834" y="10052315"/>
            <a:ext cx="604634" cy="126340"/>
          </a:xfrm>
          <a:prstGeom prst="rect">
            <a:avLst/>
          </a:prstGeom>
          <a:blipFill>
            <a:blip r:embed="rId6" cstate="print"/>
            <a:stretch>
              <a:fillRect/>
            </a:stretch>
          </a:blipFill>
        </p:spPr>
        <p:txBody>
          <a:bodyPr wrap="square" lIns="0" tIns="0" rIns="0" bIns="0" rtlCol="0">
            <a:noAutofit/>
          </a:bodyPr>
          <a:lstStyle/>
          <a:p>
            <a:endParaRPr/>
          </a:p>
        </p:txBody>
      </p:sp>
      <p:sp>
        <p:nvSpPr>
          <p:cNvPr id="14" name="object 14"/>
          <p:cNvSpPr/>
          <p:nvPr/>
        </p:nvSpPr>
        <p:spPr>
          <a:xfrm>
            <a:off x="4696841" y="1103502"/>
            <a:ext cx="3505962" cy="5169027"/>
          </a:xfrm>
          <a:prstGeom prst="rect">
            <a:avLst/>
          </a:prstGeom>
          <a:blipFill>
            <a:blip r:embed="rId9" cstate="print"/>
            <a:stretch>
              <a:fillRect/>
            </a:stretch>
          </a:blipFill>
        </p:spPr>
        <p:txBody>
          <a:bodyPr wrap="square" lIns="0" tIns="0" rIns="0" bIns="0" rtlCol="0">
            <a:noAutofit/>
          </a:bodyPr>
          <a:lstStyle/>
          <a:p>
            <a:endParaRPr/>
          </a:p>
        </p:txBody>
      </p:sp>
      <p:sp>
        <p:nvSpPr>
          <p:cNvPr id="13" name="object 13"/>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2" name="object 12"/>
          <p:cNvSpPr txBox="1"/>
          <p:nvPr/>
        </p:nvSpPr>
        <p:spPr>
          <a:xfrm>
            <a:off x="3828415" y="108132"/>
            <a:ext cx="2826385"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Q</a:t>
            </a:r>
            <a:r>
              <a:rPr sz="1800" b="1" spc="4" dirty="0">
                <a:latin typeface="Arial"/>
                <a:cs typeface="Arial"/>
              </a:rPr>
              <a:t>u</a:t>
            </a:r>
            <a:r>
              <a:rPr sz="1800" b="1" spc="0" dirty="0">
                <a:latin typeface="Arial"/>
                <a:cs typeface="Arial"/>
              </a:rPr>
              <a:t>ota del comp</a:t>
            </a:r>
            <a:r>
              <a:rPr sz="1800" b="1" spc="-4" dirty="0">
                <a:latin typeface="Arial"/>
                <a:cs typeface="Arial"/>
              </a:rPr>
              <a:t>a</a:t>
            </a:r>
            <a:r>
              <a:rPr sz="1800" b="1" spc="0" dirty="0">
                <a:latin typeface="Arial"/>
                <a:cs typeface="Arial"/>
              </a:rPr>
              <a:t>rtim</a:t>
            </a:r>
            <a:r>
              <a:rPr sz="1800" b="1" spc="-9" dirty="0">
                <a:latin typeface="Arial"/>
                <a:cs typeface="Arial"/>
              </a:rPr>
              <a:t>e</a:t>
            </a:r>
            <a:r>
              <a:rPr sz="1800" b="1" spc="0" dirty="0">
                <a:latin typeface="Arial"/>
                <a:cs typeface="Arial"/>
              </a:rPr>
              <a:t>nto</a:t>
            </a:r>
            <a:endParaRPr sz="1800">
              <a:latin typeface="Arial"/>
              <a:cs typeface="Arial"/>
            </a:endParaRPr>
          </a:p>
        </p:txBody>
      </p:sp>
      <p:sp>
        <p:nvSpPr>
          <p:cNvPr id="11" name="object 11"/>
          <p:cNvSpPr txBox="1"/>
          <p:nvPr/>
        </p:nvSpPr>
        <p:spPr>
          <a:xfrm>
            <a:off x="11467846" y="114489"/>
            <a:ext cx="2248978"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29" dirty="0">
                <a:latin typeface="Arial"/>
                <a:cs typeface="Arial"/>
              </a:rPr>
              <a:t>D</a:t>
            </a:r>
            <a:r>
              <a:rPr sz="1800" b="1" spc="0" dirty="0">
                <a:latin typeface="Arial"/>
                <a:cs typeface="Arial"/>
              </a:rPr>
              <a:t>A</a:t>
            </a:r>
            <a:r>
              <a:rPr sz="1800" b="1" spc="398" dirty="0">
                <a:latin typeface="Arial"/>
                <a:cs typeface="Arial"/>
              </a:rPr>
              <a:t> </a:t>
            </a:r>
            <a:r>
              <a:rPr sz="1800" b="1" spc="-4" dirty="0">
                <a:latin typeface="Arial"/>
                <a:cs typeface="Arial"/>
              </a:rPr>
              <a:t>N</a:t>
            </a:r>
            <a:r>
              <a:rPr sz="1800" b="1" spc="0" dirty="0">
                <a:latin typeface="Arial"/>
                <a:cs typeface="Arial"/>
              </a:rPr>
              <a:t>. </a:t>
            </a:r>
            <a:r>
              <a:rPr sz="1800" b="1" spc="14"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7</a:t>
            </a:r>
            <a:r>
              <a:rPr sz="1800" b="1" spc="4" dirty="0">
                <a:latin typeface="Arial"/>
                <a:cs typeface="Arial"/>
              </a:rPr>
              <a:t>.</a:t>
            </a:r>
            <a:r>
              <a:rPr sz="1800" b="1" spc="0" dirty="0">
                <a:latin typeface="Arial"/>
                <a:cs typeface="Arial"/>
              </a:rPr>
              <a:t>5</a:t>
            </a:r>
            <a:endParaRPr sz="1800">
              <a:latin typeface="Arial"/>
              <a:cs typeface="Arial"/>
            </a:endParaRPr>
          </a:p>
        </p:txBody>
      </p:sp>
      <p:sp>
        <p:nvSpPr>
          <p:cNvPr id="10" name="object 10"/>
          <p:cNvSpPr txBox="1"/>
          <p:nvPr/>
        </p:nvSpPr>
        <p:spPr>
          <a:xfrm>
            <a:off x="13539978" y="5926861"/>
            <a:ext cx="363105" cy="69316"/>
          </a:xfrm>
          <a:prstGeom prst="rect">
            <a:avLst/>
          </a:prstGeom>
        </p:spPr>
        <p:txBody>
          <a:bodyPr wrap="square" lIns="0" tIns="0" rIns="0" bIns="0" rtlCol="0">
            <a:noAutofit/>
          </a:bodyPr>
          <a:lstStyle/>
          <a:p>
            <a:pPr marL="25400">
              <a:lnSpc>
                <a:spcPts val="500"/>
              </a:lnSpc>
              <a:spcBef>
                <a:spcPts val="45"/>
              </a:spcBef>
            </a:pPr>
            <a:endParaRPr sz="500"/>
          </a:p>
        </p:txBody>
      </p:sp>
      <p:sp>
        <p:nvSpPr>
          <p:cNvPr id="9" name="object 9"/>
          <p:cNvSpPr txBox="1"/>
          <p:nvPr/>
        </p:nvSpPr>
        <p:spPr>
          <a:xfrm>
            <a:off x="13539978" y="5751855"/>
            <a:ext cx="363105" cy="69316"/>
          </a:xfrm>
          <a:prstGeom prst="rect">
            <a:avLst/>
          </a:prstGeom>
        </p:spPr>
        <p:txBody>
          <a:bodyPr wrap="square" lIns="0" tIns="0" rIns="0" bIns="0" rtlCol="0">
            <a:noAutofit/>
          </a:bodyPr>
          <a:lstStyle/>
          <a:p>
            <a:pPr marL="25400">
              <a:lnSpc>
                <a:spcPts val="500"/>
              </a:lnSpc>
              <a:spcBef>
                <a:spcPts val="45"/>
              </a:spcBef>
            </a:pPr>
            <a:endParaRPr sz="500"/>
          </a:p>
        </p:txBody>
      </p:sp>
      <p:sp>
        <p:nvSpPr>
          <p:cNvPr id="8" name="object 8"/>
          <p:cNvSpPr txBox="1"/>
          <p:nvPr/>
        </p:nvSpPr>
        <p:spPr>
          <a:xfrm>
            <a:off x="13539978" y="5587898"/>
            <a:ext cx="363105" cy="69316"/>
          </a:xfrm>
          <a:prstGeom prst="rect">
            <a:avLst/>
          </a:prstGeom>
        </p:spPr>
        <p:txBody>
          <a:bodyPr wrap="square" lIns="0" tIns="0" rIns="0" bIns="0" rtlCol="0">
            <a:noAutofit/>
          </a:bodyPr>
          <a:lstStyle/>
          <a:p>
            <a:pPr marL="25400">
              <a:lnSpc>
                <a:spcPts val="500"/>
              </a:lnSpc>
              <a:spcBef>
                <a:spcPts val="45"/>
              </a:spcBef>
            </a:pPr>
            <a:endParaRPr sz="500"/>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000"/>
              </a:lnSpc>
              <a:spcBef>
                <a:spcPts val="35"/>
              </a:spcBef>
            </a:pPr>
            <a:endParaRPr sz="1000"/>
          </a:p>
          <a:p>
            <a:pPr marL="1067409">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253288" marR="209192" algn="just">
              <a:lnSpc>
                <a:spcPts val="1149"/>
              </a:lnSpc>
              <a:spcBef>
                <a:spcPts val="1063"/>
              </a:spcBef>
            </a:pPr>
            <a:r>
              <a:rPr sz="1000" spc="0" dirty="0">
                <a:latin typeface="Arial"/>
                <a:cs typeface="Arial"/>
              </a:rPr>
              <a:t>[</a:t>
            </a:r>
            <a:r>
              <a:rPr sz="1000" spc="4" dirty="0">
                <a:latin typeface="Arial"/>
                <a:cs typeface="Arial"/>
              </a:rPr>
              <a:t>G</a:t>
            </a:r>
            <a:r>
              <a:rPr sz="1000" spc="0" dirty="0">
                <a:latin typeface="Arial"/>
                <a:cs typeface="Arial"/>
              </a:rPr>
              <a:t>.1.7.5]</a:t>
            </a:r>
            <a:r>
              <a:rPr sz="1000" spc="17" dirty="0">
                <a:latin typeface="Arial"/>
                <a:cs typeface="Arial"/>
              </a:rPr>
              <a:t> </a:t>
            </a:r>
            <a:r>
              <a:rPr sz="1000" spc="0" dirty="0">
                <a:latin typeface="Arial"/>
                <a:cs typeface="Arial"/>
              </a:rPr>
              <a:t>d</a:t>
            </a:r>
            <a:r>
              <a:rPr sz="1000" spc="-4" dirty="0">
                <a:latin typeface="Arial"/>
                <a:cs typeface="Arial"/>
              </a:rPr>
              <a:t>i</a:t>
            </a:r>
            <a:r>
              <a:rPr sz="1000" spc="4" dirty="0">
                <a:latin typeface="Arial"/>
                <a:cs typeface="Arial"/>
              </a:rPr>
              <a:t>s</a:t>
            </a:r>
            <a:r>
              <a:rPr sz="1000" spc="-4" dirty="0">
                <a:latin typeface="Arial"/>
                <a:cs typeface="Arial"/>
              </a:rPr>
              <a:t>liv</a:t>
            </a:r>
            <a:r>
              <a:rPr sz="1000" spc="9" dirty="0">
                <a:latin typeface="Arial"/>
                <a:cs typeface="Arial"/>
              </a:rPr>
              <a:t>e</a:t>
            </a:r>
            <a:r>
              <a:rPr sz="1000" spc="4" dirty="0">
                <a:latin typeface="Arial"/>
                <a:cs typeface="Arial"/>
              </a:rPr>
              <a:t>l</a:t>
            </a:r>
            <a:r>
              <a:rPr sz="1000" spc="-4" dirty="0">
                <a:latin typeface="Arial"/>
                <a:cs typeface="Arial"/>
              </a:rPr>
              <a:t>l</a:t>
            </a:r>
            <a:r>
              <a:rPr sz="1000" spc="0" dirty="0">
                <a:latin typeface="Arial"/>
                <a:cs typeface="Arial"/>
              </a:rPr>
              <a:t>o</a:t>
            </a:r>
            <a:r>
              <a:rPr sz="1000" spc="23" dirty="0">
                <a:latin typeface="Arial"/>
                <a:cs typeface="Arial"/>
              </a:rPr>
              <a:t> </a:t>
            </a:r>
            <a:r>
              <a:rPr sz="1000" spc="0" dirty="0">
                <a:latin typeface="Arial"/>
                <a:cs typeface="Arial"/>
              </a:rPr>
              <a:t>tra</a:t>
            </a:r>
            <a:r>
              <a:rPr sz="1000" spc="59" dirty="0">
                <a:latin typeface="Arial"/>
                <a:cs typeface="Arial"/>
              </a:rPr>
              <a:t> </a:t>
            </a:r>
            <a:r>
              <a:rPr sz="1000" spc="-4" dirty="0">
                <a:latin typeface="Arial"/>
                <a:cs typeface="Arial"/>
              </a:rPr>
              <a:t>i</a:t>
            </a:r>
            <a:r>
              <a:rPr sz="1000" spc="0" dirty="0">
                <a:latin typeface="Arial"/>
                <a:cs typeface="Arial"/>
              </a:rPr>
              <a:t>l</a:t>
            </a:r>
            <a:r>
              <a:rPr sz="1000" spc="61" dirty="0">
                <a:latin typeface="Arial"/>
                <a:cs typeface="Arial"/>
              </a:rPr>
              <a:t> </a:t>
            </a:r>
            <a:r>
              <a:rPr sz="1000" spc="0" dirty="0">
                <a:latin typeface="Arial"/>
                <a:cs typeface="Arial"/>
              </a:rPr>
              <a:t>p</a:t>
            </a:r>
            <a:r>
              <a:rPr sz="1000" spc="-4" dirty="0">
                <a:latin typeface="Arial"/>
                <a:cs typeface="Arial"/>
              </a:rPr>
              <a:t>i</a:t>
            </a:r>
            <a:r>
              <a:rPr sz="1000" spc="9" dirty="0">
                <a:latin typeface="Arial"/>
                <a:cs typeface="Arial"/>
              </a:rPr>
              <a:t>a</a:t>
            </a:r>
            <a:r>
              <a:rPr sz="1000" spc="0" dirty="0">
                <a:latin typeface="Arial"/>
                <a:cs typeface="Arial"/>
              </a:rPr>
              <a:t>no</a:t>
            </a:r>
            <a:r>
              <a:rPr sz="1000" spc="31" dirty="0">
                <a:latin typeface="Arial"/>
                <a:cs typeface="Arial"/>
              </a:rPr>
              <a:t> </a:t>
            </a:r>
            <a:r>
              <a:rPr sz="1000" spc="0" dirty="0">
                <a:latin typeface="Arial"/>
                <a:cs typeface="Arial"/>
              </a:rPr>
              <a:t>del</a:t>
            </a:r>
            <a:r>
              <a:rPr sz="1000" spc="42"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19"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 ed</a:t>
            </a:r>
            <a:r>
              <a:rPr sz="1000" spc="45" dirty="0">
                <a:latin typeface="Arial"/>
                <a:cs typeface="Arial"/>
              </a:rPr>
              <a:t> </a:t>
            </a:r>
            <a:r>
              <a:rPr sz="1000" spc="-4" dirty="0">
                <a:latin typeface="Arial"/>
                <a:cs typeface="Arial"/>
              </a:rPr>
              <a:t>i</a:t>
            </a:r>
            <a:r>
              <a:rPr sz="1000" spc="0" dirty="0">
                <a:latin typeface="Arial"/>
                <a:cs typeface="Arial"/>
              </a:rPr>
              <a:t>l</a:t>
            </a:r>
            <a:r>
              <a:rPr sz="1000" spc="61"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l</a:t>
            </a:r>
            <a:r>
              <a:rPr sz="1000" spc="0" dirty="0">
                <a:latin typeface="Arial"/>
                <a:cs typeface="Arial"/>
              </a:rPr>
              <a:t>a</a:t>
            </a:r>
            <a:r>
              <a:rPr sz="1000" spc="9" dirty="0">
                <a:latin typeface="Arial"/>
                <a:cs typeface="Arial"/>
              </a:rPr>
              <a:t>t</a:t>
            </a:r>
            <a:r>
              <a:rPr sz="1000" spc="-4" dirty="0">
                <a:latin typeface="Arial"/>
                <a:cs typeface="Arial"/>
              </a:rPr>
              <a:t>iv</a:t>
            </a:r>
            <a:r>
              <a:rPr sz="1000" spc="0" dirty="0">
                <a:latin typeface="Arial"/>
                <a:cs typeface="Arial"/>
              </a:rPr>
              <a:t>o</a:t>
            </a:r>
            <a:r>
              <a:rPr sz="1000" spc="28" dirty="0">
                <a:latin typeface="Arial"/>
                <a:cs typeface="Arial"/>
              </a:rPr>
              <a:t> </a:t>
            </a:r>
            <a:r>
              <a:rPr sz="1000" spc="9"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36" dirty="0">
                <a:latin typeface="Arial"/>
                <a:cs typeface="Arial"/>
              </a:rPr>
              <a:t> </a:t>
            </a:r>
            <a:r>
              <a:rPr sz="1000" spc="0" dirty="0">
                <a:latin typeface="Arial"/>
                <a:cs typeface="Arial"/>
              </a:rPr>
              <a:t>di </a:t>
            </a:r>
            <a:endParaRPr sz="1000">
              <a:latin typeface="Arial"/>
              <a:cs typeface="Arial"/>
            </a:endParaRPr>
          </a:p>
          <a:p>
            <a:pPr marL="253288" marR="209192" algn="just">
              <a:lnSpc>
                <a:spcPts val="1149"/>
              </a:lnSpc>
              <a:spcBef>
                <a:spcPts val="134"/>
              </a:spcBef>
            </a:pPr>
            <a:r>
              <a:rPr sz="1000" spc="4" dirty="0">
                <a:latin typeface="Arial"/>
                <a:cs typeface="Arial"/>
              </a:rPr>
              <a:t>r</a:t>
            </a:r>
            <a:r>
              <a:rPr sz="1000" spc="-4" dirty="0">
                <a:latin typeface="Arial"/>
                <a:cs typeface="Arial"/>
              </a:rPr>
              <a:t>i</a:t>
            </a:r>
            <a:r>
              <a:rPr sz="1000" spc="9" dirty="0">
                <a:latin typeface="Arial"/>
                <a:cs typeface="Arial"/>
              </a:rPr>
              <a:t>f</a:t>
            </a:r>
            <a:r>
              <a:rPr sz="1000" spc="0" dirty="0">
                <a:latin typeface="Arial"/>
                <a:cs typeface="Arial"/>
              </a:rPr>
              <a:t>eri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21" dirty="0">
                <a:latin typeface="Arial"/>
                <a:cs typeface="Arial"/>
              </a:rPr>
              <a:t> </a:t>
            </a:r>
            <a:r>
              <a:rPr sz="1000" spc="-14" dirty="0">
                <a:latin typeface="Arial"/>
                <a:cs typeface="Arial"/>
              </a:rPr>
              <a:t>I</a:t>
            </a:r>
            <a:r>
              <a:rPr sz="1000" spc="0" dirty="0">
                <a:latin typeface="Arial"/>
                <a:cs typeface="Arial"/>
              </a:rPr>
              <a:t>n</a:t>
            </a:r>
            <a:r>
              <a:rPr sz="1000" spc="62" dirty="0">
                <a:latin typeface="Arial"/>
                <a:cs typeface="Arial"/>
              </a:rPr>
              <a:t> </a:t>
            </a:r>
            <a:r>
              <a:rPr sz="1000" spc="4" dirty="0">
                <a:latin typeface="Arial"/>
                <a:cs typeface="Arial"/>
              </a:rPr>
              <a:t>c</a:t>
            </a:r>
            <a:r>
              <a:rPr sz="1000" spc="0" dirty="0">
                <a:latin typeface="Arial"/>
                <a:cs typeface="Arial"/>
              </a:rPr>
              <a:t>a</a:t>
            </a:r>
            <a:r>
              <a:rPr sz="1000" spc="-9" dirty="0">
                <a:latin typeface="Arial"/>
                <a:cs typeface="Arial"/>
              </a:rPr>
              <a:t>s</a:t>
            </a:r>
            <a:r>
              <a:rPr sz="1000" spc="0" dirty="0">
                <a:latin typeface="Arial"/>
                <a:cs typeface="Arial"/>
              </a:rPr>
              <a:t>o</a:t>
            </a:r>
            <a:r>
              <a:rPr sz="1000" spc="49" dirty="0">
                <a:latin typeface="Arial"/>
                <a:cs typeface="Arial"/>
              </a:rPr>
              <a:t> </a:t>
            </a:r>
            <a:r>
              <a:rPr sz="1000" spc="0" dirty="0">
                <a:latin typeface="Arial"/>
                <a:cs typeface="Arial"/>
              </a:rPr>
              <a:t>di</a:t>
            </a:r>
            <a:r>
              <a:rPr sz="1000" spc="63" dirty="0">
                <a:latin typeface="Arial"/>
                <a:cs typeface="Arial"/>
              </a:rPr>
              <a:t> </a:t>
            </a:r>
            <a:r>
              <a:rPr sz="1000" spc="4" dirty="0">
                <a:latin typeface="Arial"/>
                <a:cs typeface="Arial"/>
              </a:rPr>
              <a:t>c</a:t>
            </a:r>
            <a:r>
              <a:rPr sz="1000" spc="-14" dirty="0">
                <a:latin typeface="Arial"/>
                <a:cs typeface="Arial"/>
              </a:rPr>
              <a:t>o</a:t>
            </a:r>
            <a:r>
              <a:rPr sz="1000" spc="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 </a:t>
            </a:r>
            <a:r>
              <a:rPr sz="1000" spc="9" dirty="0">
                <a:latin typeface="Arial"/>
                <a:cs typeface="Arial"/>
              </a:rPr>
              <a:t>m</a:t>
            </a:r>
            <a:r>
              <a:rPr sz="1000" spc="0" dirty="0">
                <a:latin typeface="Arial"/>
                <a:cs typeface="Arial"/>
              </a:rPr>
              <a:t>u</a:t>
            </a:r>
            <a:r>
              <a:rPr sz="1000" spc="-4" dirty="0">
                <a:latin typeface="Arial"/>
                <a:cs typeface="Arial"/>
              </a:rPr>
              <a:t>l</a:t>
            </a:r>
            <a:r>
              <a:rPr sz="1000" spc="0" dirty="0">
                <a:latin typeface="Arial"/>
                <a:cs typeface="Arial"/>
              </a:rPr>
              <a:t>t</a:t>
            </a:r>
            <a:r>
              <a:rPr sz="1000" spc="-4" dirty="0">
                <a:latin typeface="Arial"/>
                <a:cs typeface="Arial"/>
              </a:rPr>
              <a:t>i</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30" dirty="0">
                <a:latin typeface="Arial"/>
                <a:cs typeface="Arial"/>
              </a:rPr>
              <a:t> </a:t>
            </a:r>
            <a:r>
              <a:rPr sz="1000" spc="4" dirty="0">
                <a:latin typeface="Arial"/>
                <a:cs typeface="Arial"/>
              </a:rPr>
              <a:t>s</a:t>
            </a:r>
            <a:r>
              <a:rPr sz="1000" spc="0" dirty="0">
                <a:latin typeface="Arial"/>
                <a:cs typeface="Arial"/>
              </a:rPr>
              <a:t>i</a:t>
            </a:r>
            <a:r>
              <a:rPr sz="1000" spc="63" dirty="0">
                <a:latin typeface="Arial"/>
                <a:cs typeface="Arial"/>
              </a:rPr>
              <a:t> </a:t>
            </a:r>
            <a:r>
              <a:rPr sz="1000" spc="0" dirty="0">
                <a:latin typeface="Arial"/>
                <a:cs typeface="Arial"/>
              </a:rPr>
              <a:t>a</a:t>
            </a:r>
            <a:r>
              <a:rPr sz="1000" spc="14" dirty="0">
                <a:latin typeface="Arial"/>
                <a:cs typeface="Arial"/>
              </a:rPr>
              <a:t>s</a:t>
            </a:r>
            <a:r>
              <a:rPr sz="1000" spc="4" dirty="0">
                <a:latin typeface="Arial"/>
                <a:cs typeface="Arial"/>
              </a:rPr>
              <a:t>s</a:t>
            </a:r>
            <a:r>
              <a:rPr sz="1000" spc="-14" dirty="0">
                <a:latin typeface="Arial"/>
                <a:cs typeface="Arial"/>
              </a:rPr>
              <a:t>u</a:t>
            </a:r>
            <a:r>
              <a:rPr sz="1000" spc="19" dirty="0">
                <a:latin typeface="Arial"/>
                <a:cs typeface="Arial"/>
              </a:rPr>
              <a:t>m</a:t>
            </a:r>
            <a:r>
              <a:rPr sz="1000" spc="0" dirty="0">
                <a:latin typeface="Arial"/>
                <a:cs typeface="Arial"/>
              </a:rPr>
              <a:t>e</a:t>
            </a:r>
            <a:r>
              <a:rPr sz="1000" spc="41" dirty="0">
                <a:latin typeface="Arial"/>
                <a:cs typeface="Arial"/>
              </a:rPr>
              <a:t> </a:t>
            </a:r>
            <a:r>
              <a:rPr sz="1000" spc="-4" dirty="0">
                <a:latin typeface="Arial"/>
                <a:cs typeface="Arial"/>
              </a:rPr>
              <a:t>i</a:t>
            </a:r>
            <a:r>
              <a:rPr sz="1000" spc="0" dirty="0">
                <a:latin typeface="Arial"/>
                <a:cs typeface="Arial"/>
              </a:rPr>
              <a:t>l</a:t>
            </a:r>
            <a:r>
              <a:rPr sz="1000" spc="66" dirty="0">
                <a:latin typeface="Arial"/>
                <a:cs typeface="Arial"/>
              </a:rPr>
              <a:t> </a:t>
            </a:r>
            <a:r>
              <a:rPr sz="1000" spc="0" dirty="0">
                <a:latin typeface="Arial"/>
                <a:cs typeface="Arial"/>
              </a:rPr>
              <a:t>d</a:t>
            </a:r>
            <a:r>
              <a:rPr sz="1000" spc="-4" dirty="0">
                <a:latin typeface="Arial"/>
                <a:cs typeface="Arial"/>
              </a:rPr>
              <a:t>i</a:t>
            </a:r>
            <a:r>
              <a:rPr sz="1000" spc="14" dirty="0">
                <a:latin typeface="Arial"/>
                <a:cs typeface="Arial"/>
              </a:rPr>
              <a:t>s</a:t>
            </a:r>
            <a:r>
              <a:rPr sz="1000" spc="-4" dirty="0">
                <a:latin typeface="Arial"/>
                <a:cs typeface="Arial"/>
              </a:rPr>
              <a:t>l</a:t>
            </a:r>
            <a:r>
              <a:rPr sz="1000" spc="4" dirty="0">
                <a:latin typeface="Arial"/>
                <a:cs typeface="Arial"/>
              </a:rPr>
              <a:t>i</a:t>
            </a:r>
            <a:r>
              <a:rPr sz="1000" spc="-4" dirty="0">
                <a:latin typeface="Arial"/>
                <a:cs typeface="Arial"/>
              </a:rPr>
              <a:t>v</a:t>
            </a:r>
            <a:r>
              <a:rPr sz="1000" spc="9" dirty="0">
                <a:latin typeface="Arial"/>
                <a:cs typeface="Arial"/>
              </a:rPr>
              <a:t>e</a:t>
            </a:r>
            <a:r>
              <a:rPr sz="1000" spc="-4" dirty="0">
                <a:latin typeface="Arial"/>
                <a:cs typeface="Arial"/>
              </a:rPr>
              <a:t>ll</a:t>
            </a:r>
            <a:r>
              <a:rPr sz="1000" spc="0" dirty="0">
                <a:latin typeface="Arial"/>
                <a:cs typeface="Arial"/>
              </a:rPr>
              <a:t>o </a:t>
            </a:r>
            <a:endParaRPr sz="1000">
              <a:latin typeface="Arial"/>
              <a:cs typeface="Arial"/>
            </a:endParaRPr>
          </a:p>
          <a:p>
            <a:pPr marL="253288" marR="209192" algn="just">
              <a:lnSpc>
                <a:spcPts val="1149"/>
              </a:lnSpc>
              <a:spcBef>
                <a:spcPts val="134"/>
              </a:spcBef>
            </a:pPr>
            <a:r>
              <a:rPr sz="1000" spc="4" dirty="0">
                <a:latin typeface="Arial"/>
                <a:cs typeface="Arial"/>
              </a:rPr>
              <a:t>c</a:t>
            </a:r>
            <a:r>
              <a:rPr sz="1000" spc="0" dirty="0">
                <a:latin typeface="Arial"/>
                <a:cs typeface="Arial"/>
              </a:rPr>
              <a:t>he</a:t>
            </a:r>
            <a:r>
              <a:rPr sz="1000" spc="28" dirty="0">
                <a:latin typeface="Arial"/>
                <a:cs typeface="Arial"/>
              </a:rPr>
              <a:t> </a:t>
            </a:r>
            <a:r>
              <a:rPr sz="1000" spc="-14" dirty="0">
                <a:latin typeface="Arial"/>
                <a:cs typeface="Arial"/>
              </a:rPr>
              <a:t>d</a:t>
            </a:r>
            <a:r>
              <a:rPr sz="1000" spc="0" dirty="0">
                <a:latin typeface="Arial"/>
                <a:cs typeface="Arial"/>
              </a:rPr>
              <a:t>et</a:t>
            </a:r>
            <a:r>
              <a:rPr sz="1000" spc="-4" dirty="0">
                <a:latin typeface="Arial"/>
                <a:cs typeface="Arial"/>
              </a:rPr>
              <a:t>e</a:t>
            </a:r>
            <a:r>
              <a:rPr sz="1000" spc="-9" dirty="0">
                <a:latin typeface="Arial"/>
                <a:cs typeface="Arial"/>
              </a:rPr>
              <a:t>r</a:t>
            </a:r>
            <a:r>
              <a:rPr sz="1000" spc="19" dirty="0">
                <a:latin typeface="Arial"/>
                <a:cs typeface="Arial"/>
              </a:rPr>
              <a:t>m</a:t>
            </a:r>
            <a:r>
              <a:rPr sz="1000" spc="-4" dirty="0">
                <a:latin typeface="Arial"/>
                <a:cs typeface="Arial"/>
              </a:rPr>
              <a:t>i</a:t>
            </a:r>
            <a:r>
              <a:rPr sz="1000" spc="0" dirty="0">
                <a:latin typeface="Arial"/>
                <a:cs typeface="Arial"/>
              </a:rPr>
              <a:t>na </a:t>
            </a:r>
            <a:r>
              <a:rPr sz="1000" spc="-4" dirty="0">
                <a:latin typeface="Arial"/>
                <a:cs typeface="Arial"/>
              </a:rPr>
              <a:t>l</a:t>
            </a:r>
            <a:r>
              <a:rPr sz="1000" spc="0" dirty="0">
                <a:latin typeface="Arial"/>
                <a:cs typeface="Arial"/>
              </a:rPr>
              <a:t>e</a:t>
            </a:r>
            <a:r>
              <a:rPr sz="1000" spc="36"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l</a:t>
            </a:r>
            <a:r>
              <a:rPr sz="1000" spc="0" dirty="0">
                <a:latin typeface="Arial"/>
                <a:cs typeface="Arial"/>
              </a:rPr>
              <a:t>u</a:t>
            </a:r>
            <a:r>
              <a:rPr sz="1000" spc="-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i</a:t>
            </a:r>
            <a:r>
              <a:rPr sz="1000" spc="5"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ù</a:t>
            </a:r>
            <a:r>
              <a:rPr sz="1000" spc="31" dirty="0">
                <a:latin typeface="Arial"/>
                <a:cs typeface="Arial"/>
              </a:rPr>
              <a:t> </a:t>
            </a:r>
            <a:r>
              <a:rPr sz="1000" spc="0" dirty="0">
                <a:latin typeface="Arial"/>
                <a:cs typeface="Arial"/>
              </a:rPr>
              <a:t>gra</a:t>
            </a:r>
            <a:r>
              <a:rPr sz="1000" spc="-4" dirty="0">
                <a:latin typeface="Arial"/>
                <a:cs typeface="Arial"/>
              </a:rPr>
              <a:t>v</a:t>
            </a:r>
            <a:r>
              <a:rPr sz="1000" spc="0" dirty="0">
                <a:latin typeface="Arial"/>
                <a:cs typeface="Arial"/>
              </a:rPr>
              <a:t>o</a:t>
            </a:r>
            <a:r>
              <a:rPr sz="1000" spc="4" dirty="0">
                <a:latin typeface="Arial"/>
                <a:cs typeface="Arial"/>
              </a:rPr>
              <a:t>s</a:t>
            </a:r>
            <a:r>
              <a:rPr sz="1000" spc="0" dirty="0">
                <a:latin typeface="Arial"/>
                <a:cs typeface="Arial"/>
              </a:rPr>
              <a:t>e</a:t>
            </a:r>
            <a:r>
              <a:rPr sz="1000" spc="13" dirty="0">
                <a:latin typeface="Arial"/>
                <a:cs typeface="Arial"/>
              </a:rPr>
              <a:t> </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a:t>
            </a:r>
            <a:r>
              <a:rPr sz="1000" spc="17" dirty="0">
                <a:latin typeface="Arial"/>
                <a:cs typeface="Arial"/>
              </a:rPr>
              <a:t> </a:t>
            </a:r>
            <a:r>
              <a:rPr sz="1000" spc="0" dirty="0">
                <a:latin typeface="Arial"/>
                <a:cs typeface="Arial"/>
              </a:rPr>
              <a:t>per</a:t>
            </a:r>
            <a:r>
              <a:rPr sz="1000" spc="25" dirty="0">
                <a:latin typeface="Arial"/>
                <a:cs typeface="Arial"/>
              </a:rPr>
              <a:t> </a:t>
            </a:r>
            <a:r>
              <a:rPr sz="1000" spc="-4" dirty="0">
                <a:latin typeface="Arial"/>
                <a:cs typeface="Arial"/>
              </a:rPr>
              <a:t>i</a:t>
            </a:r>
            <a:r>
              <a:rPr sz="1000" spc="0" dirty="0">
                <a:latin typeface="Arial"/>
                <a:cs typeface="Arial"/>
              </a:rPr>
              <a:t>l</a:t>
            </a:r>
            <a:r>
              <a:rPr sz="1000" spc="39"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24"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ù</a:t>
            </a:r>
            <a:r>
              <a:rPr sz="1000" spc="31" dirty="0">
                <a:latin typeface="Arial"/>
                <a:cs typeface="Arial"/>
              </a:rPr>
              <a:t> </a:t>
            </a:r>
            <a:r>
              <a:rPr sz="1000" spc="0" dirty="0">
                <a:latin typeface="Arial"/>
                <a:cs typeface="Arial"/>
              </a:rPr>
              <a:t>e</a:t>
            </a:r>
            <a:r>
              <a:rPr sz="1000" spc="-4" dirty="0">
                <a:latin typeface="Arial"/>
                <a:cs typeface="Arial"/>
              </a:rPr>
              <a:t>l</a:t>
            </a:r>
            <a:r>
              <a:rPr sz="1000" spc="0" dirty="0">
                <a:latin typeface="Arial"/>
                <a:cs typeface="Arial"/>
              </a:rPr>
              <a:t>e</a:t>
            </a:r>
            <a:r>
              <a:rPr sz="1000" spc="-9" dirty="0">
                <a:latin typeface="Arial"/>
                <a:cs typeface="Arial"/>
              </a:rPr>
              <a:t>v</a:t>
            </a:r>
            <a:r>
              <a:rPr sz="1000" spc="0" dirty="0">
                <a:latin typeface="Arial"/>
                <a:cs typeface="Arial"/>
              </a:rPr>
              <a:t>ato</a:t>
            </a:r>
            <a:r>
              <a:rPr sz="1000" spc="12" dirty="0">
                <a:latin typeface="Arial"/>
                <a:cs typeface="Arial"/>
              </a:rPr>
              <a:t> </a:t>
            </a:r>
            <a:r>
              <a:rPr sz="1000" spc="0" dirty="0">
                <a:latin typeface="Arial"/>
                <a:cs typeface="Arial"/>
              </a:rPr>
              <a:t>di </a:t>
            </a:r>
            <a:endParaRPr sz="1000">
              <a:latin typeface="Arial"/>
              <a:cs typeface="Arial"/>
            </a:endParaRPr>
          </a:p>
          <a:p>
            <a:pPr marL="253288" marR="209192" algn="just">
              <a:lnSpc>
                <a:spcPts val="1149"/>
              </a:lnSpc>
              <a:spcBef>
                <a:spcPts val="134"/>
              </a:spcBef>
            </a:pP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100" dirty="0">
                <a:latin typeface="Arial"/>
                <a:cs typeface="Arial"/>
              </a:rPr>
              <a:t> </a:t>
            </a:r>
            <a:r>
              <a:rPr sz="1000" spc="9" dirty="0">
                <a:latin typeface="Arial"/>
                <a:cs typeface="Arial"/>
              </a:rPr>
              <a:t>f</a:t>
            </a:r>
            <a:r>
              <a:rPr sz="1000" spc="0" dirty="0">
                <a:latin typeface="Arial"/>
                <a:cs typeface="Arial"/>
              </a:rPr>
              <a:t>u</a:t>
            </a:r>
            <a:r>
              <a:rPr sz="1000" spc="-4" dirty="0">
                <a:latin typeface="Arial"/>
                <a:cs typeface="Arial"/>
              </a:rPr>
              <a:t>o</a:t>
            </a:r>
            <a:r>
              <a:rPr sz="1000" spc="4" dirty="0">
                <a:latin typeface="Arial"/>
                <a:cs typeface="Arial"/>
              </a:rPr>
              <a:t>r</a:t>
            </a:r>
            <a:r>
              <a:rPr sz="1000" spc="0" dirty="0">
                <a:latin typeface="Arial"/>
                <a:cs typeface="Arial"/>
              </a:rPr>
              <a:t>i</a:t>
            </a:r>
            <a:endParaRPr sz="1000">
              <a:latin typeface="Arial"/>
              <a:cs typeface="Arial"/>
            </a:endParaRPr>
          </a:p>
          <a:p>
            <a:pPr marL="253288" marR="984450" algn="just">
              <a:lnSpc>
                <a:spcPct val="95825"/>
              </a:lnSpc>
              <a:spcBef>
                <a:spcPts val="134"/>
              </a:spcBef>
            </a:pPr>
            <a:r>
              <a:rPr sz="1000" spc="0" dirty="0">
                <a:latin typeface="Arial"/>
                <a:cs typeface="Arial"/>
              </a:rPr>
              <a:t>ter</a:t>
            </a:r>
            <a:r>
              <a:rPr sz="1000" spc="4" dirty="0">
                <a:latin typeface="Arial"/>
                <a:cs typeface="Arial"/>
              </a:rPr>
              <a:t>r</a:t>
            </a:r>
            <a:r>
              <a:rPr sz="1000" spc="0" dirty="0">
                <a:latin typeface="Arial"/>
                <a:cs typeface="Arial"/>
              </a:rPr>
              <a:t>a,</a:t>
            </a:r>
            <a:r>
              <a:rPr sz="1000" spc="-23" dirty="0">
                <a:latin typeface="Arial"/>
                <a:cs typeface="Arial"/>
              </a:rPr>
              <a:t> </a:t>
            </a:r>
            <a:r>
              <a:rPr sz="1000" spc="0" dirty="0">
                <a:latin typeface="Arial"/>
                <a:cs typeface="Arial"/>
              </a:rPr>
              <a:t>per</a:t>
            </a:r>
            <a:r>
              <a:rPr sz="1000" spc="-24" dirty="0">
                <a:latin typeface="Arial"/>
                <a:cs typeface="Arial"/>
              </a:rPr>
              <a:t> </a:t>
            </a:r>
            <a:r>
              <a:rPr sz="1000" spc="-4" dirty="0">
                <a:latin typeface="Arial"/>
                <a:cs typeface="Arial"/>
              </a:rPr>
              <a:t>i</a:t>
            </a:r>
            <a:r>
              <a:rPr sz="1000" spc="0" dirty="0">
                <a:latin typeface="Arial"/>
                <a:cs typeface="Arial"/>
              </a:rPr>
              <a:t>l</a:t>
            </a:r>
            <a:r>
              <a:rPr sz="1000" spc="15"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24"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ù</a:t>
            </a:r>
            <a:r>
              <a:rPr sz="1000" spc="-18" dirty="0">
                <a:latin typeface="Arial"/>
                <a:cs typeface="Arial"/>
              </a:rPr>
              <a:t> </a:t>
            </a:r>
            <a:r>
              <a:rPr sz="1000" spc="0" dirty="0">
                <a:latin typeface="Arial"/>
                <a:cs typeface="Arial"/>
              </a:rPr>
              <a:t>pro</a:t>
            </a:r>
            <a:r>
              <a:rPr sz="1000" spc="9" dirty="0">
                <a:latin typeface="Arial"/>
                <a:cs typeface="Arial"/>
              </a:rPr>
              <a:t>f</a:t>
            </a:r>
            <a:r>
              <a:rPr sz="1000" spc="0" dirty="0">
                <a:latin typeface="Arial"/>
                <a:cs typeface="Arial"/>
              </a:rPr>
              <a:t>o</a:t>
            </a:r>
            <a:r>
              <a:rPr sz="1000" spc="-4" dirty="0">
                <a:latin typeface="Arial"/>
                <a:cs typeface="Arial"/>
              </a:rPr>
              <a:t>n</a:t>
            </a:r>
            <a:r>
              <a:rPr sz="1000" spc="0" dirty="0">
                <a:latin typeface="Arial"/>
                <a:cs typeface="Arial"/>
              </a:rPr>
              <a:t>do</a:t>
            </a:r>
            <a:r>
              <a:rPr sz="1000" spc="-64"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110" dirty="0">
                <a:latin typeface="Arial"/>
                <a:cs typeface="Arial"/>
              </a:rPr>
              <a:t> </a:t>
            </a:r>
            <a:r>
              <a:rPr sz="1000" spc="-4" dirty="0">
                <a:latin typeface="Arial"/>
                <a:cs typeface="Arial"/>
              </a:rPr>
              <a:t>i</a:t>
            </a:r>
            <a:r>
              <a:rPr sz="1000" spc="0" dirty="0">
                <a:latin typeface="Arial"/>
                <a:cs typeface="Arial"/>
              </a:rPr>
              <a:t>nt</a:t>
            </a:r>
            <a:r>
              <a:rPr sz="1000" spc="-4" dirty="0">
                <a:latin typeface="Arial"/>
                <a:cs typeface="Arial"/>
              </a:rPr>
              <a:t>e</a:t>
            </a:r>
            <a:r>
              <a:rPr sz="1000" spc="4" dirty="0">
                <a:latin typeface="Arial"/>
                <a:cs typeface="Arial"/>
              </a:rPr>
              <a:t>rr</a:t>
            </a:r>
            <a:r>
              <a:rPr sz="1000" spc="0" dirty="0">
                <a:latin typeface="Arial"/>
                <a:cs typeface="Arial"/>
              </a:rPr>
              <a:t>at</a:t>
            </a:r>
            <a:r>
              <a:rPr sz="1000" spc="-4" dirty="0">
                <a:latin typeface="Arial"/>
                <a:cs typeface="Arial"/>
              </a:rPr>
              <a:t>o</a:t>
            </a:r>
            <a:r>
              <a:rPr sz="1000" spc="0" dirty="0">
                <a:latin typeface="Arial"/>
                <a:cs typeface="Arial"/>
              </a:rPr>
              <a:t>)</a:t>
            </a:r>
            <a:endParaRPr sz="1000">
              <a:latin typeface="Arial"/>
              <a:cs typeface="Arial"/>
            </a:endParaRPr>
          </a:p>
          <a:p>
            <a:pPr marL="253288" marR="211089" algn="just">
              <a:lnSpc>
                <a:spcPts val="1149"/>
              </a:lnSpc>
              <a:spcBef>
                <a:spcPts val="1418"/>
              </a:spcBef>
            </a:pPr>
            <a:r>
              <a:rPr sz="1000" spc="0" dirty="0">
                <a:latin typeface="Arial"/>
                <a:cs typeface="Arial"/>
              </a:rPr>
              <a:t>[</a:t>
            </a:r>
            <a:r>
              <a:rPr sz="1000" spc="4" dirty="0">
                <a:latin typeface="Arial"/>
                <a:cs typeface="Arial"/>
              </a:rPr>
              <a:t>G</a:t>
            </a:r>
            <a:r>
              <a:rPr sz="1000" spc="0" dirty="0">
                <a:latin typeface="Arial"/>
                <a:cs typeface="Arial"/>
              </a:rPr>
              <a:t>.1.7.5</a:t>
            </a:r>
            <a:r>
              <a:rPr sz="1000" spc="4" dirty="0">
                <a:latin typeface="Arial"/>
                <a:cs typeface="Arial"/>
              </a:rPr>
              <a:t>-</a:t>
            </a:r>
            <a:r>
              <a:rPr sz="1000" spc="0" dirty="0">
                <a:latin typeface="Arial"/>
                <a:cs typeface="Arial"/>
              </a:rPr>
              <a:t>Not</a:t>
            </a:r>
            <a:r>
              <a:rPr sz="1000" spc="-4" dirty="0">
                <a:latin typeface="Arial"/>
                <a:cs typeface="Arial"/>
              </a:rPr>
              <a:t>a</a:t>
            </a:r>
            <a:r>
              <a:rPr sz="1000" spc="0" dirty="0">
                <a:latin typeface="Arial"/>
                <a:cs typeface="Arial"/>
              </a:rPr>
              <a:t>] La</a:t>
            </a:r>
            <a:r>
              <a:rPr sz="1000" spc="46" dirty="0">
                <a:latin typeface="Arial"/>
                <a:cs typeface="Arial"/>
              </a:rPr>
              <a:t> </a:t>
            </a:r>
            <a:r>
              <a:rPr sz="1000" spc="0" dirty="0">
                <a:latin typeface="Arial"/>
                <a:cs typeface="Arial"/>
              </a:rPr>
              <a:t>q</a:t>
            </a:r>
            <a:r>
              <a:rPr sz="1000" spc="-14" dirty="0">
                <a:latin typeface="Arial"/>
                <a:cs typeface="Arial"/>
              </a:rPr>
              <a:t>u</a:t>
            </a:r>
            <a:r>
              <a:rPr sz="1000" spc="0" dirty="0">
                <a:latin typeface="Arial"/>
                <a:cs typeface="Arial"/>
              </a:rPr>
              <a:t>ota</a:t>
            </a:r>
            <a:r>
              <a:rPr sz="1000" spc="22" dirty="0">
                <a:latin typeface="Arial"/>
                <a:cs typeface="Arial"/>
              </a:rPr>
              <a:t> </a:t>
            </a:r>
            <a:r>
              <a:rPr sz="1000" spc="0" dirty="0">
                <a:latin typeface="Arial"/>
                <a:cs typeface="Arial"/>
              </a:rPr>
              <a:t>del</a:t>
            </a:r>
            <a:r>
              <a:rPr sz="1000" spc="44"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19"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1" dirty="0">
                <a:latin typeface="Arial"/>
                <a:cs typeface="Arial"/>
              </a:rPr>
              <a:t> </a:t>
            </a:r>
            <a:r>
              <a:rPr sz="1000" spc="-14" dirty="0">
                <a:latin typeface="Arial"/>
                <a:cs typeface="Arial"/>
              </a:rPr>
              <a:t>p</a:t>
            </a:r>
            <a:r>
              <a:rPr sz="1000" spc="0" dirty="0">
                <a:latin typeface="Arial"/>
                <a:cs typeface="Arial"/>
              </a:rPr>
              <a:t>uò</a:t>
            </a:r>
            <a:r>
              <a:rPr sz="1000" spc="31" dirty="0">
                <a:latin typeface="Arial"/>
                <a:cs typeface="Arial"/>
              </a:rPr>
              <a:t> </a:t>
            </a:r>
            <a:r>
              <a:rPr sz="1000" spc="0" dirty="0">
                <a:latin typeface="Arial"/>
                <a:cs typeface="Arial"/>
              </a:rPr>
              <a:t>e</a:t>
            </a:r>
            <a:r>
              <a:rPr sz="1000" spc="4" dirty="0">
                <a:latin typeface="Arial"/>
                <a:cs typeface="Arial"/>
              </a:rPr>
              <a:t>ss</a:t>
            </a:r>
            <a:r>
              <a:rPr sz="1000" spc="0" dirty="0">
                <a:latin typeface="Arial"/>
                <a:cs typeface="Arial"/>
              </a:rPr>
              <a:t>ere</a:t>
            </a:r>
            <a:r>
              <a:rPr sz="1000" spc="32" dirty="0">
                <a:latin typeface="Arial"/>
                <a:cs typeface="Arial"/>
              </a:rPr>
              <a:t> </a:t>
            </a:r>
            <a:r>
              <a:rPr sz="1000" spc="0" dirty="0">
                <a:latin typeface="Arial"/>
                <a:cs typeface="Arial"/>
              </a:rPr>
              <a:t>p</a:t>
            </a:r>
            <a:r>
              <a:rPr sz="1000" spc="-14" dirty="0">
                <a:latin typeface="Arial"/>
                <a:cs typeface="Arial"/>
              </a:rPr>
              <a:t>o</a:t>
            </a:r>
            <a:r>
              <a:rPr sz="1000" spc="4" dirty="0">
                <a:latin typeface="Arial"/>
                <a:cs typeface="Arial"/>
              </a:rPr>
              <a:t>s</a:t>
            </a:r>
            <a:r>
              <a:rPr sz="1000" spc="-4" dirty="0">
                <a:latin typeface="Arial"/>
                <a:cs typeface="Arial"/>
              </a:rPr>
              <a:t>i</a:t>
            </a:r>
            <a:r>
              <a:rPr sz="1000" spc="0" dirty="0">
                <a:latin typeface="Arial"/>
                <a:cs typeface="Arial"/>
              </a:rPr>
              <a:t>t</a:t>
            </a:r>
            <a:r>
              <a:rPr sz="1000" spc="4" dirty="0">
                <a:latin typeface="Arial"/>
                <a:cs typeface="Arial"/>
              </a:rPr>
              <a:t>i</a:t>
            </a:r>
            <a:r>
              <a:rPr sz="1000" spc="-4" dirty="0">
                <a:latin typeface="Arial"/>
                <a:cs typeface="Arial"/>
              </a:rPr>
              <a:t>v</a:t>
            </a:r>
            <a:r>
              <a:rPr sz="1000" spc="0" dirty="0">
                <a:latin typeface="Arial"/>
                <a:cs typeface="Arial"/>
              </a:rPr>
              <a:t>a, </a:t>
            </a:r>
            <a:endParaRPr sz="1000">
              <a:latin typeface="Arial"/>
              <a:cs typeface="Arial"/>
            </a:endParaRPr>
          </a:p>
          <a:p>
            <a:pPr marL="253288" marR="211089" algn="just">
              <a:lnSpc>
                <a:spcPts val="1149"/>
              </a:lnSpc>
              <a:spcBef>
                <a:spcPts val="134"/>
              </a:spcBef>
            </a:pPr>
            <a:r>
              <a:rPr sz="1000" spc="0" dirty="0">
                <a:latin typeface="Arial"/>
                <a:cs typeface="Arial"/>
              </a:rPr>
              <a:t>n</a:t>
            </a:r>
            <a:r>
              <a:rPr sz="1000" spc="-4" dirty="0">
                <a:latin typeface="Arial"/>
                <a:cs typeface="Arial"/>
              </a:rPr>
              <a:t>e</a:t>
            </a:r>
            <a:r>
              <a:rPr sz="1000" spc="0" dirty="0">
                <a:latin typeface="Arial"/>
                <a:cs typeface="Arial"/>
              </a:rPr>
              <a:t>g</a:t>
            </a:r>
            <a:r>
              <a:rPr sz="1000" spc="-4" dirty="0">
                <a:latin typeface="Arial"/>
                <a:cs typeface="Arial"/>
              </a:rPr>
              <a:t>a</a:t>
            </a:r>
            <a:r>
              <a:rPr sz="1000" spc="0" dirty="0">
                <a:latin typeface="Arial"/>
                <a:cs typeface="Arial"/>
              </a:rPr>
              <a:t>t</a:t>
            </a:r>
            <a:r>
              <a:rPr sz="1000" spc="-4" dirty="0">
                <a:latin typeface="Arial"/>
                <a:cs typeface="Arial"/>
              </a:rPr>
              <a:t>iv</a:t>
            </a:r>
            <a:r>
              <a:rPr sz="1000" spc="0" dirty="0">
                <a:latin typeface="Arial"/>
                <a:cs typeface="Arial"/>
              </a:rPr>
              <a:t>a</a:t>
            </a:r>
            <a:r>
              <a:rPr sz="1000" spc="-37" dirty="0">
                <a:latin typeface="Arial"/>
                <a:cs typeface="Arial"/>
              </a:rPr>
              <a:t> </a:t>
            </a:r>
            <a:r>
              <a:rPr sz="1000" spc="0" dirty="0">
                <a:latin typeface="Arial"/>
                <a:cs typeface="Arial"/>
              </a:rPr>
              <a:t>o</a:t>
            </a:r>
            <a:r>
              <a:rPr sz="1000" spc="-10" dirty="0">
                <a:latin typeface="Arial"/>
                <a:cs typeface="Arial"/>
              </a:rPr>
              <a:t> </a:t>
            </a:r>
            <a:r>
              <a:rPr sz="1000" spc="0" dirty="0">
                <a:latin typeface="Arial"/>
                <a:cs typeface="Arial"/>
              </a:rPr>
              <a:t>n</a:t>
            </a:r>
            <a:r>
              <a:rPr sz="1000" spc="-4" dirty="0">
                <a:latin typeface="Arial"/>
                <a:cs typeface="Arial"/>
              </a:rPr>
              <a:t>ull</a:t>
            </a:r>
            <a:r>
              <a:rPr sz="1000" spc="0" dirty="0">
                <a:latin typeface="Arial"/>
                <a:cs typeface="Arial"/>
              </a:rPr>
              <a:t>a</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2524"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2524">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5651245" marR="140849">
              <a:lnSpc>
                <a:spcPts val="574"/>
              </a:lnSpc>
              <a:spcBef>
                <a:spcPts val="36462"/>
              </a:spcBef>
            </a:pPr>
            <a:r>
              <a:rPr sz="500" spc="-4" dirty="0">
                <a:latin typeface="Arial"/>
                <a:cs typeface="Arial"/>
              </a:rPr>
              <a:t>C</a:t>
            </a:r>
            <a:r>
              <a:rPr sz="500" spc="4" dirty="0">
                <a:latin typeface="Arial"/>
                <a:cs typeface="Arial"/>
              </a:rPr>
              <a:t>O</a:t>
            </a:r>
            <a:r>
              <a:rPr sz="500" spc="0" dirty="0">
                <a:latin typeface="Arial"/>
                <a:cs typeface="Arial"/>
              </a:rPr>
              <a:t>MPA</a:t>
            </a:r>
            <a:r>
              <a:rPr sz="500" spc="-4" dirty="0">
                <a:latin typeface="Arial"/>
                <a:cs typeface="Arial"/>
              </a:rPr>
              <a:t>R</a:t>
            </a:r>
            <a:r>
              <a:rPr sz="500" spc="4" dirty="0">
                <a:latin typeface="Arial"/>
                <a:cs typeface="Arial"/>
              </a:rPr>
              <a:t>TI</a:t>
            </a:r>
            <a:r>
              <a:rPr sz="500" spc="0" dirty="0">
                <a:latin typeface="Arial"/>
                <a:cs typeface="Arial"/>
              </a:rPr>
              <a:t>ME</a:t>
            </a:r>
            <a:r>
              <a:rPr sz="500" spc="-4" dirty="0">
                <a:latin typeface="Arial"/>
                <a:cs typeface="Arial"/>
              </a:rPr>
              <a:t>N</a:t>
            </a:r>
            <a:r>
              <a:rPr sz="500" spc="-9" dirty="0">
                <a:latin typeface="Arial"/>
                <a:cs typeface="Arial"/>
              </a:rPr>
              <a:t>T</a:t>
            </a:r>
            <a:r>
              <a:rPr sz="500" spc="0" dirty="0">
                <a:latin typeface="Arial"/>
                <a:cs typeface="Arial"/>
              </a:rPr>
              <a:t>O</a:t>
            </a:r>
            <a:r>
              <a:rPr sz="500" spc="-38" dirty="0">
                <a:latin typeface="Arial"/>
                <a:cs typeface="Arial"/>
              </a:rPr>
              <a:t> </a:t>
            </a:r>
            <a:r>
              <a:rPr sz="500" spc="0" dirty="0">
                <a:latin typeface="Arial"/>
                <a:cs typeface="Arial"/>
              </a:rPr>
              <a:t>M</a:t>
            </a:r>
            <a:r>
              <a:rPr sz="500" spc="-4" dirty="0">
                <a:latin typeface="Arial"/>
                <a:cs typeface="Arial"/>
              </a:rPr>
              <a:t>UL</a:t>
            </a:r>
            <a:r>
              <a:rPr sz="500" spc="4" dirty="0">
                <a:latin typeface="Arial"/>
                <a:cs typeface="Arial"/>
              </a:rPr>
              <a:t>TI</a:t>
            </a:r>
            <a:r>
              <a:rPr sz="500" spc="0" dirty="0">
                <a:latin typeface="Arial"/>
                <a:cs typeface="Arial"/>
              </a:rPr>
              <a:t>P</a:t>
            </a:r>
            <a:r>
              <a:rPr sz="500" spc="4" dirty="0">
                <a:latin typeface="Arial"/>
                <a:cs typeface="Arial"/>
              </a:rPr>
              <a:t>I</a:t>
            </a:r>
            <a:r>
              <a:rPr sz="500" spc="0" dirty="0">
                <a:latin typeface="Arial"/>
                <a:cs typeface="Arial"/>
              </a:rPr>
              <a:t>A</a:t>
            </a:r>
            <a:r>
              <a:rPr sz="500" spc="-4" dirty="0">
                <a:latin typeface="Arial"/>
                <a:cs typeface="Arial"/>
              </a:rPr>
              <a:t>N</a:t>
            </a:r>
            <a:r>
              <a:rPr sz="500" spc="0" dirty="0">
                <a:latin typeface="Arial"/>
                <a:cs typeface="Arial"/>
              </a:rPr>
              <a:t>O </a:t>
            </a:r>
            <a:endParaRPr sz="500">
              <a:latin typeface="Arial"/>
              <a:cs typeface="Arial"/>
            </a:endParaRPr>
          </a:p>
          <a:p>
            <a:pPr marL="5651245" marR="140849">
              <a:lnSpc>
                <a:spcPts val="574"/>
              </a:lnSpc>
              <a:spcBef>
                <a:spcPts val="696"/>
              </a:spcBef>
            </a:pPr>
            <a:r>
              <a:rPr sz="500" spc="0" dirty="0">
                <a:latin typeface="Arial"/>
                <a:cs typeface="Arial"/>
              </a:rPr>
              <a:t>P</a:t>
            </a:r>
            <a:r>
              <a:rPr sz="500" spc="4" dirty="0">
                <a:latin typeface="Arial"/>
                <a:cs typeface="Arial"/>
              </a:rPr>
              <a:t>I</a:t>
            </a:r>
            <a:r>
              <a:rPr sz="500" spc="0" dirty="0">
                <a:latin typeface="Arial"/>
                <a:cs typeface="Arial"/>
              </a:rPr>
              <a:t>A</a:t>
            </a:r>
            <a:r>
              <a:rPr sz="500" spc="-4" dirty="0">
                <a:latin typeface="Arial"/>
                <a:cs typeface="Arial"/>
              </a:rPr>
              <a:t>N</a:t>
            </a:r>
            <a:r>
              <a:rPr sz="500" spc="0" dirty="0">
                <a:latin typeface="Arial"/>
                <a:cs typeface="Arial"/>
              </a:rPr>
              <a:t>O </a:t>
            </a:r>
            <a:r>
              <a:rPr sz="500" spc="-4" dirty="0">
                <a:latin typeface="Arial"/>
                <a:cs typeface="Arial"/>
              </a:rPr>
              <a:t>D</a:t>
            </a:r>
            <a:r>
              <a:rPr sz="500" spc="0" dirty="0">
                <a:latin typeface="Arial"/>
                <a:cs typeface="Arial"/>
              </a:rPr>
              <a:t>I</a:t>
            </a:r>
            <a:r>
              <a:rPr sz="500" spc="-3" dirty="0">
                <a:latin typeface="Arial"/>
                <a:cs typeface="Arial"/>
              </a:rPr>
              <a:t> </a:t>
            </a:r>
            <a:r>
              <a:rPr sz="500" spc="-4" dirty="0">
                <a:latin typeface="Arial"/>
                <a:cs typeface="Arial"/>
              </a:rPr>
              <a:t>R</a:t>
            </a:r>
            <a:r>
              <a:rPr sz="500" spc="4" dirty="0">
                <a:latin typeface="Arial"/>
                <a:cs typeface="Arial"/>
              </a:rPr>
              <a:t>IF</a:t>
            </a:r>
            <a:r>
              <a:rPr sz="500" spc="0" dirty="0">
                <a:latin typeface="Arial"/>
                <a:cs typeface="Arial"/>
              </a:rPr>
              <a:t>E</a:t>
            </a:r>
            <a:r>
              <a:rPr sz="500" spc="-4" dirty="0">
                <a:latin typeface="Arial"/>
                <a:cs typeface="Arial"/>
              </a:rPr>
              <a:t>R</a:t>
            </a:r>
            <a:r>
              <a:rPr sz="500" spc="4" dirty="0">
                <a:latin typeface="Arial"/>
                <a:cs typeface="Arial"/>
              </a:rPr>
              <a:t>I</a:t>
            </a:r>
            <a:r>
              <a:rPr sz="500" spc="0" dirty="0">
                <a:latin typeface="Arial"/>
                <a:cs typeface="Arial"/>
              </a:rPr>
              <a:t>ME</a:t>
            </a:r>
            <a:r>
              <a:rPr sz="500" spc="-4" dirty="0">
                <a:latin typeface="Arial"/>
                <a:cs typeface="Arial"/>
              </a:rPr>
              <a:t>N</a:t>
            </a:r>
            <a:r>
              <a:rPr sz="500" spc="4" dirty="0">
                <a:latin typeface="Arial"/>
                <a:cs typeface="Arial"/>
              </a:rPr>
              <a:t>T</a:t>
            </a:r>
            <a:r>
              <a:rPr sz="500" spc="0" dirty="0">
                <a:latin typeface="Arial"/>
                <a:cs typeface="Arial"/>
              </a:rPr>
              <a:t>O</a:t>
            </a:r>
            <a:endParaRPr sz="500">
              <a:latin typeface="Arial"/>
              <a:cs typeface="Arial"/>
            </a:endParaRPr>
          </a:p>
          <a:p>
            <a:pPr marR="220931" algn="r">
              <a:lnSpc>
                <a:spcPts val="475"/>
              </a:lnSpc>
              <a:spcBef>
                <a:spcPts val="720"/>
              </a:spcBef>
            </a:pPr>
            <a:r>
              <a:rPr sz="500" spc="0" dirty="0">
                <a:latin typeface="Arial"/>
                <a:cs typeface="Arial"/>
              </a:rPr>
              <a:t>P</a:t>
            </a:r>
            <a:r>
              <a:rPr sz="500" spc="4" dirty="0">
                <a:latin typeface="Arial"/>
                <a:cs typeface="Arial"/>
              </a:rPr>
              <a:t>I</a:t>
            </a:r>
            <a:r>
              <a:rPr sz="500" spc="0" dirty="0">
                <a:latin typeface="Arial"/>
                <a:cs typeface="Arial"/>
              </a:rPr>
              <a:t>A</a:t>
            </a:r>
            <a:r>
              <a:rPr sz="500" spc="-4" dirty="0">
                <a:latin typeface="Arial"/>
                <a:cs typeface="Arial"/>
              </a:rPr>
              <a:t>N</a:t>
            </a:r>
            <a:r>
              <a:rPr sz="500" spc="0" dirty="0">
                <a:latin typeface="Arial"/>
                <a:cs typeface="Arial"/>
              </a:rPr>
              <a:t>O </a:t>
            </a:r>
            <a:r>
              <a:rPr sz="500" spc="-4" dirty="0">
                <a:latin typeface="Arial"/>
                <a:cs typeface="Arial"/>
              </a:rPr>
              <a:t>C</a:t>
            </a:r>
            <a:r>
              <a:rPr sz="500" spc="4" dirty="0">
                <a:latin typeface="Arial"/>
                <a:cs typeface="Arial"/>
              </a:rPr>
              <a:t>O</a:t>
            </a:r>
            <a:r>
              <a:rPr sz="500" spc="-4" dirty="0">
                <a:latin typeface="Arial"/>
                <a:cs typeface="Arial"/>
              </a:rPr>
              <a:t>N</a:t>
            </a:r>
            <a:r>
              <a:rPr sz="500" spc="0" dirty="0">
                <a:latin typeface="Arial"/>
                <a:cs typeface="Arial"/>
              </a:rPr>
              <a:t>S</a:t>
            </a:r>
            <a:r>
              <a:rPr sz="500" spc="4" dirty="0">
                <a:latin typeface="Arial"/>
                <a:cs typeface="Arial"/>
              </a:rPr>
              <a:t>I</a:t>
            </a:r>
            <a:r>
              <a:rPr sz="500" spc="-4" dirty="0">
                <a:latin typeface="Arial"/>
                <a:cs typeface="Arial"/>
              </a:rPr>
              <a:t>D</a:t>
            </a:r>
            <a:r>
              <a:rPr sz="500" spc="0" dirty="0">
                <a:latin typeface="Arial"/>
                <a:cs typeface="Arial"/>
              </a:rPr>
              <a:t>E</a:t>
            </a:r>
            <a:r>
              <a:rPr sz="500" spc="-4" dirty="0">
                <a:latin typeface="Arial"/>
                <a:cs typeface="Arial"/>
              </a:rPr>
              <a:t>R</a:t>
            </a:r>
            <a:r>
              <a:rPr sz="500" spc="0" dirty="0">
                <a:latin typeface="Arial"/>
                <a:cs typeface="Arial"/>
              </a:rPr>
              <a:t>A</a:t>
            </a:r>
            <a:r>
              <a:rPr sz="500" spc="4" dirty="0">
                <a:latin typeface="Arial"/>
                <a:cs typeface="Arial"/>
              </a:rPr>
              <a:t>T</a:t>
            </a:r>
            <a:r>
              <a:rPr sz="500" spc="0" dirty="0">
                <a:latin typeface="Arial"/>
                <a:cs typeface="Arial"/>
              </a:rPr>
              <a:t>O</a:t>
            </a:r>
            <a:r>
              <a:rPr sz="500" spc="-20" dirty="0">
                <a:latin typeface="Arial"/>
                <a:cs typeface="Arial"/>
              </a:rPr>
              <a:t> </a:t>
            </a:r>
            <a:r>
              <a:rPr sz="500" spc="0" dirty="0">
                <a:latin typeface="Arial"/>
                <a:cs typeface="Arial"/>
              </a:rPr>
              <a:t>PER </a:t>
            </a:r>
            <a:r>
              <a:rPr sz="500" spc="4" dirty="0">
                <a:latin typeface="Arial"/>
                <a:cs typeface="Arial"/>
              </a:rPr>
              <a:t>I</a:t>
            </a:r>
            <a:r>
              <a:rPr sz="500" spc="0" dirty="0">
                <a:latin typeface="Arial"/>
                <a:cs typeface="Arial"/>
              </a:rPr>
              <a:t>L</a:t>
            </a:r>
            <a:endParaRPr sz="500">
              <a:latin typeface="Arial"/>
              <a:cs typeface="Arial"/>
            </a:endParaRPr>
          </a:p>
          <a:p>
            <a:pPr marR="256775" algn="r">
              <a:lnSpc>
                <a:spcPct val="95825"/>
              </a:lnSpc>
              <a:spcBef>
                <a:spcPts val="1"/>
              </a:spcBef>
            </a:pPr>
            <a:r>
              <a:rPr sz="500" spc="-4" dirty="0">
                <a:latin typeface="Arial"/>
                <a:cs typeface="Arial"/>
              </a:rPr>
              <a:t>C</a:t>
            </a:r>
            <a:r>
              <a:rPr sz="500" spc="0" dirty="0">
                <a:latin typeface="Arial"/>
                <a:cs typeface="Arial"/>
              </a:rPr>
              <a:t>A</a:t>
            </a:r>
            <a:r>
              <a:rPr sz="500" spc="-4" dirty="0">
                <a:latin typeface="Arial"/>
                <a:cs typeface="Arial"/>
              </a:rPr>
              <a:t>LC</a:t>
            </a:r>
            <a:r>
              <a:rPr sz="500" spc="4" dirty="0">
                <a:latin typeface="Arial"/>
                <a:cs typeface="Arial"/>
              </a:rPr>
              <a:t>O</a:t>
            </a:r>
            <a:r>
              <a:rPr sz="500" spc="-4" dirty="0">
                <a:latin typeface="Arial"/>
                <a:cs typeface="Arial"/>
              </a:rPr>
              <a:t>L</a:t>
            </a:r>
            <a:r>
              <a:rPr sz="500" spc="0" dirty="0">
                <a:latin typeface="Arial"/>
                <a:cs typeface="Arial"/>
              </a:rPr>
              <a:t>O</a:t>
            </a:r>
            <a:r>
              <a:rPr sz="500" spc="-14" dirty="0">
                <a:latin typeface="Arial"/>
                <a:cs typeface="Arial"/>
              </a:rPr>
              <a:t> </a:t>
            </a:r>
            <a:r>
              <a:rPr sz="500" spc="-4" dirty="0">
                <a:latin typeface="Arial"/>
                <a:cs typeface="Arial"/>
              </a:rPr>
              <a:t>D</a:t>
            </a:r>
            <a:r>
              <a:rPr sz="500" spc="0" dirty="0">
                <a:latin typeface="Arial"/>
                <a:cs typeface="Arial"/>
              </a:rPr>
              <a:t>EL PA</a:t>
            </a:r>
            <a:r>
              <a:rPr sz="500" spc="-4" dirty="0">
                <a:latin typeface="Arial"/>
                <a:cs typeface="Arial"/>
              </a:rPr>
              <a:t>R</a:t>
            </a:r>
            <a:r>
              <a:rPr sz="500" spc="0" dirty="0">
                <a:latin typeface="Arial"/>
                <a:cs typeface="Arial"/>
              </a:rPr>
              <a:t>AME</a:t>
            </a:r>
            <a:r>
              <a:rPr sz="500" spc="4" dirty="0">
                <a:latin typeface="Arial"/>
                <a:cs typeface="Arial"/>
              </a:rPr>
              <a:t>T</a:t>
            </a:r>
            <a:r>
              <a:rPr sz="500" spc="-4" dirty="0">
                <a:latin typeface="Arial"/>
                <a:cs typeface="Arial"/>
              </a:rPr>
              <a:t>R</a:t>
            </a:r>
            <a:r>
              <a:rPr sz="500" spc="0" dirty="0">
                <a:latin typeface="Arial"/>
                <a:cs typeface="Arial"/>
              </a:rPr>
              <a:t>O</a:t>
            </a:r>
            <a:endParaRPr sz="5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700"/>
              </a:lnSpc>
              <a:spcBef>
                <a:spcPts val="22"/>
              </a:spcBef>
            </a:pPr>
            <a:endParaRPr sz="700"/>
          </a:p>
          <a:p>
            <a:pPr marL="1039063">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52704" marR="209248" algn="just">
              <a:lnSpc>
                <a:spcPts val="1149"/>
              </a:lnSpc>
              <a:spcBef>
                <a:spcPts val="1137"/>
              </a:spcBef>
            </a:pPr>
            <a:r>
              <a:rPr sz="1000" spc="0" dirty="0">
                <a:latin typeface="Arial"/>
                <a:cs typeface="Arial"/>
              </a:rPr>
              <a:t>d</a:t>
            </a:r>
            <a:r>
              <a:rPr sz="1000" spc="-4" dirty="0">
                <a:latin typeface="Arial"/>
                <a:cs typeface="Arial"/>
              </a:rPr>
              <a:t>i</a:t>
            </a:r>
            <a:r>
              <a:rPr sz="1000" spc="4" dirty="0">
                <a:latin typeface="Arial"/>
                <a:cs typeface="Arial"/>
              </a:rPr>
              <a:t>sl</a:t>
            </a:r>
            <a:r>
              <a:rPr sz="1000" spc="-4" dirty="0">
                <a:latin typeface="Arial"/>
                <a:cs typeface="Arial"/>
              </a:rPr>
              <a:t>iv</a:t>
            </a:r>
            <a:r>
              <a:rPr sz="1000" spc="9" dirty="0">
                <a:latin typeface="Arial"/>
                <a:cs typeface="Arial"/>
              </a:rPr>
              <a:t>e</a:t>
            </a:r>
            <a:r>
              <a:rPr sz="1000" spc="4" dirty="0">
                <a:latin typeface="Arial"/>
                <a:cs typeface="Arial"/>
              </a:rPr>
              <a:t>l</a:t>
            </a:r>
            <a:r>
              <a:rPr sz="1000" spc="-4" dirty="0">
                <a:latin typeface="Arial"/>
                <a:cs typeface="Arial"/>
              </a:rPr>
              <a:t>l</a:t>
            </a:r>
            <a:r>
              <a:rPr sz="1000" spc="0" dirty="0">
                <a:latin typeface="Arial"/>
                <a:cs typeface="Arial"/>
              </a:rPr>
              <a:t>o</a:t>
            </a:r>
            <a:r>
              <a:rPr sz="1000" spc="12" dirty="0">
                <a:latin typeface="Arial"/>
                <a:cs typeface="Arial"/>
              </a:rPr>
              <a:t> </a:t>
            </a:r>
            <a:r>
              <a:rPr sz="1000" spc="0" dirty="0">
                <a:latin typeface="Arial"/>
                <a:cs typeface="Arial"/>
              </a:rPr>
              <a:t>tra</a:t>
            </a:r>
            <a:r>
              <a:rPr sz="1000" spc="48" dirty="0">
                <a:latin typeface="Arial"/>
                <a:cs typeface="Arial"/>
              </a:rPr>
              <a:t> </a:t>
            </a:r>
            <a:r>
              <a:rPr sz="1000" spc="-4" dirty="0">
                <a:latin typeface="Arial"/>
                <a:cs typeface="Arial"/>
              </a:rPr>
              <a:t>i</a:t>
            </a:r>
            <a:r>
              <a:rPr sz="1000" spc="0" dirty="0">
                <a:latin typeface="Arial"/>
                <a:cs typeface="Arial"/>
              </a:rPr>
              <a:t>l</a:t>
            </a:r>
            <a:r>
              <a:rPr sz="1000" spc="50"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20" dirty="0">
                <a:latin typeface="Arial"/>
                <a:cs typeface="Arial"/>
              </a:rPr>
              <a:t> </a:t>
            </a:r>
            <a:r>
              <a:rPr sz="1000" spc="0" dirty="0">
                <a:latin typeface="Arial"/>
                <a:cs typeface="Arial"/>
              </a:rPr>
              <a:t>del</a:t>
            </a:r>
            <a:r>
              <a:rPr sz="1000" spc="41"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14" dirty="0">
                <a:latin typeface="Arial"/>
                <a:cs typeface="Arial"/>
              </a:rPr>
              <a:t>p</a:t>
            </a:r>
            <a:r>
              <a:rPr sz="1000" spc="0" dirty="0">
                <a:latin typeface="Arial"/>
                <a:cs typeface="Arial"/>
              </a:rPr>
              <a:t>art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14" dirty="0">
                <a:latin typeface="Arial"/>
                <a:cs typeface="Arial"/>
              </a:rPr>
              <a:t>t</a:t>
            </a:r>
            <a:r>
              <a:rPr sz="1000" spc="0" dirty="0">
                <a:latin typeface="Arial"/>
                <a:cs typeface="Arial"/>
              </a:rPr>
              <a:t>o</a:t>
            </a:r>
            <a:r>
              <a:rPr sz="1000" spc="-16" dirty="0">
                <a:latin typeface="Arial"/>
                <a:cs typeface="Arial"/>
              </a:rPr>
              <a:t> </a:t>
            </a:r>
            <a:r>
              <a:rPr sz="1000" spc="0" dirty="0">
                <a:latin typeface="Arial"/>
                <a:cs typeface="Arial"/>
              </a:rPr>
              <a:t>ed</a:t>
            </a:r>
            <a:r>
              <a:rPr sz="1000" spc="33" dirty="0">
                <a:latin typeface="Arial"/>
                <a:cs typeface="Arial"/>
              </a:rPr>
              <a:t> </a:t>
            </a:r>
            <a:r>
              <a:rPr sz="1000" spc="-4" dirty="0">
                <a:latin typeface="Arial"/>
                <a:cs typeface="Arial"/>
              </a:rPr>
              <a:t>i</a:t>
            </a:r>
            <a:r>
              <a:rPr sz="1000" spc="0" dirty="0">
                <a:latin typeface="Arial"/>
                <a:cs typeface="Arial"/>
              </a:rPr>
              <a:t>l</a:t>
            </a:r>
            <a:r>
              <a:rPr sz="1000" spc="50"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l</a:t>
            </a:r>
            <a:r>
              <a:rPr sz="1000" spc="0" dirty="0">
                <a:latin typeface="Arial"/>
                <a:cs typeface="Arial"/>
              </a:rPr>
              <a:t>a</a:t>
            </a:r>
            <a:r>
              <a:rPr sz="1000" spc="9" dirty="0">
                <a:latin typeface="Arial"/>
                <a:cs typeface="Arial"/>
              </a:rPr>
              <a:t>t</a:t>
            </a:r>
            <a:r>
              <a:rPr sz="1000" spc="-4" dirty="0">
                <a:latin typeface="Arial"/>
                <a:cs typeface="Arial"/>
              </a:rPr>
              <a:t>iv</a:t>
            </a:r>
            <a:r>
              <a:rPr sz="1000" spc="0" dirty="0">
                <a:latin typeface="Arial"/>
                <a:cs typeface="Arial"/>
              </a:rPr>
              <a:t>o</a:t>
            </a:r>
            <a:r>
              <a:rPr sz="1000" spc="17" dirty="0">
                <a:latin typeface="Arial"/>
                <a:cs typeface="Arial"/>
              </a:rPr>
              <a:t> </a:t>
            </a:r>
            <a:r>
              <a:rPr sz="1000" spc="9"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20" dirty="0">
                <a:latin typeface="Arial"/>
                <a:cs typeface="Arial"/>
              </a:rPr>
              <a:t> </a:t>
            </a:r>
            <a:r>
              <a:rPr sz="1000" spc="0" dirty="0">
                <a:latin typeface="Arial"/>
                <a:cs typeface="Arial"/>
              </a:rPr>
              <a:t>di</a:t>
            </a:r>
            <a:r>
              <a:rPr sz="1000" spc="47" dirty="0">
                <a:latin typeface="Arial"/>
                <a:cs typeface="Arial"/>
              </a:rPr>
              <a:t> </a:t>
            </a:r>
            <a:r>
              <a:rPr sz="1000" spc="4" dirty="0">
                <a:latin typeface="Arial"/>
                <a:cs typeface="Arial"/>
              </a:rPr>
              <a:t>r</a:t>
            </a:r>
            <a:r>
              <a:rPr sz="1000" spc="-4" dirty="0">
                <a:latin typeface="Arial"/>
                <a:cs typeface="Arial"/>
              </a:rPr>
              <a:t>i</a:t>
            </a:r>
            <a:r>
              <a:rPr sz="1000" spc="9" dirty="0">
                <a:latin typeface="Arial"/>
                <a:cs typeface="Arial"/>
              </a:rPr>
              <a:t>f</a:t>
            </a:r>
            <a:r>
              <a:rPr sz="1000" spc="0" dirty="0">
                <a:latin typeface="Arial"/>
                <a:cs typeface="Arial"/>
              </a:rPr>
              <a:t>eri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 </a:t>
            </a:r>
            <a:endParaRPr sz="1000">
              <a:latin typeface="Arial"/>
              <a:cs typeface="Arial"/>
            </a:endParaRPr>
          </a:p>
          <a:p>
            <a:pPr marL="152704" marR="209248" algn="just">
              <a:lnSpc>
                <a:spcPts val="1149"/>
              </a:lnSpc>
              <a:spcBef>
                <a:spcPts val="134"/>
              </a:spcBef>
            </a:pPr>
            <a:r>
              <a:rPr sz="1000" spc="0" dirty="0">
                <a:latin typeface="Arial"/>
                <a:cs typeface="Arial"/>
              </a:rPr>
              <a:t>In</a:t>
            </a:r>
            <a:r>
              <a:rPr sz="1000" spc="67"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s</a:t>
            </a:r>
            <a:r>
              <a:rPr sz="1000" spc="0" dirty="0">
                <a:latin typeface="Arial"/>
                <a:cs typeface="Arial"/>
              </a:rPr>
              <a:t>o</a:t>
            </a:r>
            <a:r>
              <a:rPr sz="1000" spc="54" dirty="0">
                <a:latin typeface="Arial"/>
                <a:cs typeface="Arial"/>
              </a:rPr>
              <a:t> </a:t>
            </a:r>
            <a:r>
              <a:rPr sz="1000" spc="0" dirty="0">
                <a:latin typeface="Arial"/>
                <a:cs typeface="Arial"/>
              </a:rPr>
              <a:t>di</a:t>
            </a:r>
            <a:r>
              <a:rPr sz="1000" spc="68" dirty="0">
                <a:latin typeface="Arial"/>
                <a:cs typeface="Arial"/>
              </a:rPr>
              <a:t> </a:t>
            </a:r>
            <a:r>
              <a:rPr sz="1000" spc="4" dirty="0">
                <a:latin typeface="Arial"/>
                <a:cs typeface="Arial"/>
              </a:rPr>
              <a:t>c</a:t>
            </a:r>
            <a:r>
              <a:rPr sz="1000" spc="-14" dirty="0">
                <a:latin typeface="Arial"/>
                <a:cs typeface="Arial"/>
              </a:rPr>
              <a:t>o</a:t>
            </a:r>
            <a:r>
              <a:rPr sz="1000" spc="19" dirty="0">
                <a:latin typeface="Arial"/>
                <a:cs typeface="Arial"/>
              </a:rPr>
              <a:t>m</a:t>
            </a:r>
            <a:r>
              <a:rPr sz="1000" spc="-14" dirty="0">
                <a:latin typeface="Arial"/>
                <a:cs typeface="Arial"/>
              </a:rPr>
              <a:t>p</a:t>
            </a:r>
            <a:r>
              <a:rPr sz="1000" spc="0" dirty="0">
                <a:latin typeface="Arial"/>
                <a:cs typeface="Arial"/>
              </a:rPr>
              <a:t>art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14" dirty="0">
                <a:latin typeface="Arial"/>
                <a:cs typeface="Arial"/>
              </a:rPr>
              <a:t>t</a:t>
            </a:r>
            <a:r>
              <a:rPr sz="1000" spc="0" dirty="0">
                <a:latin typeface="Arial"/>
                <a:cs typeface="Arial"/>
              </a:rPr>
              <a:t>o </a:t>
            </a:r>
            <a:r>
              <a:rPr sz="1000" spc="19" dirty="0">
                <a:latin typeface="Arial"/>
                <a:cs typeface="Arial"/>
              </a:rPr>
              <a:t>m</a:t>
            </a:r>
            <a:r>
              <a:rPr sz="1000" spc="0" dirty="0">
                <a:latin typeface="Arial"/>
                <a:cs typeface="Arial"/>
              </a:rPr>
              <a:t>u</a:t>
            </a:r>
            <a:r>
              <a:rPr sz="1000" spc="-4" dirty="0">
                <a:latin typeface="Arial"/>
                <a:cs typeface="Arial"/>
              </a:rPr>
              <a:t>l</a:t>
            </a:r>
            <a:r>
              <a:rPr sz="1000" spc="0" dirty="0">
                <a:latin typeface="Arial"/>
                <a:cs typeface="Arial"/>
              </a:rPr>
              <a:t>t</a:t>
            </a:r>
            <a:r>
              <a:rPr sz="1000" spc="-4" dirty="0">
                <a:latin typeface="Arial"/>
                <a:cs typeface="Arial"/>
              </a:rPr>
              <a:t>i</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30" dirty="0">
                <a:latin typeface="Arial"/>
                <a:cs typeface="Arial"/>
              </a:rPr>
              <a:t> </a:t>
            </a:r>
            <a:r>
              <a:rPr sz="1000" spc="4" dirty="0">
                <a:latin typeface="Arial"/>
                <a:cs typeface="Arial"/>
              </a:rPr>
              <a:t>s</a:t>
            </a:r>
            <a:r>
              <a:rPr sz="1000" spc="0" dirty="0">
                <a:latin typeface="Arial"/>
                <a:cs typeface="Arial"/>
              </a:rPr>
              <a:t>i</a:t>
            </a:r>
            <a:r>
              <a:rPr sz="1000" spc="63" dirty="0">
                <a:latin typeface="Arial"/>
                <a:cs typeface="Arial"/>
              </a:rPr>
              <a:t> </a:t>
            </a:r>
            <a:r>
              <a:rPr sz="1000" spc="0" dirty="0">
                <a:latin typeface="Arial"/>
                <a:cs typeface="Arial"/>
              </a:rPr>
              <a:t>a</a:t>
            </a:r>
            <a:r>
              <a:rPr sz="1000" spc="4" dirty="0">
                <a:latin typeface="Arial"/>
                <a:cs typeface="Arial"/>
              </a:rPr>
              <a:t>ss</a:t>
            </a:r>
            <a:r>
              <a:rPr sz="1000" spc="-14" dirty="0">
                <a:latin typeface="Arial"/>
                <a:cs typeface="Arial"/>
              </a:rPr>
              <a:t>u</a:t>
            </a:r>
            <a:r>
              <a:rPr sz="1000" spc="19" dirty="0">
                <a:latin typeface="Arial"/>
                <a:cs typeface="Arial"/>
              </a:rPr>
              <a:t>m</a:t>
            </a:r>
            <a:r>
              <a:rPr sz="1000" spc="0" dirty="0">
                <a:latin typeface="Arial"/>
                <a:cs typeface="Arial"/>
              </a:rPr>
              <a:t>e</a:t>
            </a:r>
            <a:r>
              <a:rPr sz="1000" spc="46" dirty="0">
                <a:latin typeface="Arial"/>
                <a:cs typeface="Arial"/>
              </a:rPr>
              <a:t> </a:t>
            </a:r>
            <a:r>
              <a:rPr sz="1000" spc="-4" dirty="0">
                <a:latin typeface="Arial"/>
                <a:cs typeface="Arial"/>
              </a:rPr>
              <a:t>i</a:t>
            </a:r>
            <a:r>
              <a:rPr sz="1000" spc="0" dirty="0">
                <a:latin typeface="Arial"/>
                <a:cs typeface="Arial"/>
              </a:rPr>
              <a:t>l</a:t>
            </a:r>
            <a:r>
              <a:rPr sz="1000" spc="66" dirty="0">
                <a:latin typeface="Arial"/>
                <a:cs typeface="Arial"/>
              </a:rPr>
              <a:t> </a:t>
            </a:r>
            <a:r>
              <a:rPr sz="1000" spc="9" dirty="0">
                <a:latin typeface="Arial"/>
                <a:cs typeface="Arial"/>
              </a:rPr>
              <a:t>d</a:t>
            </a:r>
            <a:r>
              <a:rPr sz="1000" spc="-4" dirty="0">
                <a:latin typeface="Arial"/>
                <a:cs typeface="Arial"/>
              </a:rPr>
              <a:t>i</a:t>
            </a:r>
            <a:r>
              <a:rPr sz="1000" spc="4" dirty="0">
                <a:latin typeface="Arial"/>
                <a:cs typeface="Arial"/>
              </a:rPr>
              <a:t>s</a:t>
            </a:r>
            <a:r>
              <a:rPr sz="1000" spc="-4" dirty="0">
                <a:latin typeface="Arial"/>
                <a:cs typeface="Arial"/>
              </a:rPr>
              <a:t>l</a:t>
            </a:r>
            <a:r>
              <a:rPr sz="1000" spc="4" dirty="0">
                <a:latin typeface="Arial"/>
                <a:cs typeface="Arial"/>
              </a:rPr>
              <a:t>i</a:t>
            </a:r>
            <a:r>
              <a:rPr sz="1000" spc="-4" dirty="0">
                <a:latin typeface="Arial"/>
                <a:cs typeface="Arial"/>
              </a:rPr>
              <a:t>v</a:t>
            </a:r>
            <a:r>
              <a:rPr sz="1000" spc="9" dirty="0">
                <a:latin typeface="Arial"/>
                <a:cs typeface="Arial"/>
              </a:rPr>
              <a:t>e</a:t>
            </a:r>
            <a:r>
              <a:rPr sz="1000" spc="-4" dirty="0">
                <a:latin typeface="Arial"/>
                <a:cs typeface="Arial"/>
              </a:rPr>
              <a:t>ll</a:t>
            </a:r>
            <a:r>
              <a:rPr sz="1000" spc="0" dirty="0">
                <a:latin typeface="Arial"/>
                <a:cs typeface="Arial"/>
              </a:rPr>
              <a:t>o</a:t>
            </a:r>
            <a:r>
              <a:rPr sz="1000" spc="43" dirty="0">
                <a:latin typeface="Arial"/>
                <a:cs typeface="Arial"/>
              </a:rPr>
              <a:t> </a:t>
            </a:r>
            <a:r>
              <a:rPr sz="1000" spc="19" dirty="0">
                <a:latin typeface="Arial"/>
                <a:cs typeface="Arial"/>
              </a:rPr>
              <a:t>m</a:t>
            </a:r>
            <a:r>
              <a:rPr sz="1000" spc="0" dirty="0">
                <a:latin typeface="Arial"/>
                <a:cs typeface="Arial"/>
              </a:rPr>
              <a:t>a</a:t>
            </a:r>
            <a:r>
              <a:rPr sz="1000" spc="-4" dirty="0">
                <a:latin typeface="Arial"/>
                <a:cs typeface="Arial"/>
              </a:rPr>
              <a:t>g</a:t>
            </a:r>
            <a:r>
              <a:rPr sz="1000" spc="0" dirty="0">
                <a:latin typeface="Arial"/>
                <a:cs typeface="Arial"/>
              </a:rPr>
              <a:t>g</a:t>
            </a:r>
            <a:r>
              <a:rPr sz="1000" spc="-4" dirty="0">
                <a:latin typeface="Arial"/>
                <a:cs typeface="Arial"/>
              </a:rPr>
              <a:t>i</a:t>
            </a:r>
            <a:r>
              <a:rPr sz="1000" spc="0" dirty="0">
                <a:latin typeface="Arial"/>
                <a:cs typeface="Arial"/>
              </a:rPr>
              <a:t>ore</a:t>
            </a:r>
            <a:r>
              <a:rPr sz="1000" spc="39" dirty="0">
                <a:latin typeface="Arial"/>
                <a:cs typeface="Arial"/>
              </a:rPr>
              <a:t> </a:t>
            </a:r>
            <a:r>
              <a:rPr sz="1000" spc="4" dirty="0">
                <a:latin typeface="Arial"/>
                <a:cs typeface="Arial"/>
              </a:rPr>
              <a:t>in </a:t>
            </a:r>
            <a:endParaRPr sz="1000">
              <a:latin typeface="Arial"/>
              <a:cs typeface="Arial"/>
            </a:endParaRPr>
          </a:p>
          <a:p>
            <a:pPr marL="152704" marR="209248" algn="just">
              <a:lnSpc>
                <a:spcPts val="1149"/>
              </a:lnSpc>
              <a:spcBef>
                <a:spcPts val="134"/>
              </a:spcBef>
            </a:pPr>
            <a:r>
              <a:rPr sz="1000" spc="-4" dirty="0">
                <a:latin typeface="Arial"/>
                <a:cs typeface="Arial"/>
              </a:rPr>
              <a:t>v</a:t>
            </a:r>
            <a:r>
              <a:rPr sz="1000" spc="0" dirty="0">
                <a:latin typeface="Arial"/>
                <a:cs typeface="Arial"/>
              </a:rPr>
              <a:t>a</a:t>
            </a:r>
            <a:r>
              <a:rPr sz="1000" spc="-4" dirty="0">
                <a:latin typeface="Arial"/>
                <a:cs typeface="Arial"/>
              </a:rPr>
              <a:t>l</a:t>
            </a:r>
            <a:r>
              <a:rPr sz="1000" spc="0" dirty="0">
                <a:latin typeface="Arial"/>
                <a:cs typeface="Arial"/>
              </a:rPr>
              <a:t>ore</a:t>
            </a:r>
            <a:r>
              <a:rPr sz="1000" spc="32" dirty="0">
                <a:latin typeface="Arial"/>
                <a:cs typeface="Arial"/>
              </a:rPr>
              <a:t> </a:t>
            </a:r>
            <a:r>
              <a:rPr sz="1000" spc="0" dirty="0">
                <a:latin typeface="Arial"/>
                <a:cs typeface="Arial"/>
              </a:rPr>
              <a:t>a</a:t>
            </a:r>
            <a:r>
              <a:rPr sz="1000" spc="4" dirty="0">
                <a:latin typeface="Arial"/>
                <a:cs typeface="Arial"/>
              </a:rPr>
              <a:t>ss</a:t>
            </a:r>
            <a:r>
              <a:rPr sz="1000" spc="0" dirty="0">
                <a:latin typeface="Arial"/>
                <a:cs typeface="Arial"/>
              </a:rPr>
              <a:t>o</a:t>
            </a:r>
            <a:r>
              <a:rPr sz="1000" spc="-4" dirty="0">
                <a:latin typeface="Arial"/>
                <a:cs typeface="Arial"/>
              </a:rPr>
              <a:t>l</a:t>
            </a:r>
            <a:r>
              <a:rPr sz="1000" spc="0" dirty="0">
                <a:latin typeface="Arial"/>
                <a:cs typeface="Arial"/>
              </a:rPr>
              <a:t>uto</a:t>
            </a:r>
            <a:r>
              <a:rPr sz="1000" spc="22" dirty="0">
                <a:latin typeface="Arial"/>
                <a:cs typeface="Arial"/>
              </a:rPr>
              <a:t> </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a:t>
            </a:r>
            <a:r>
              <a:rPr sz="1000" spc="43" dirty="0">
                <a:latin typeface="Arial"/>
                <a:cs typeface="Arial"/>
              </a:rPr>
              <a:t> </a:t>
            </a:r>
            <a:r>
              <a:rPr sz="1000" spc="0" dirty="0">
                <a:latin typeface="Arial"/>
                <a:cs typeface="Arial"/>
              </a:rPr>
              <a:t>per</a:t>
            </a:r>
            <a:r>
              <a:rPr sz="1000" spc="60" dirty="0">
                <a:latin typeface="Arial"/>
                <a:cs typeface="Arial"/>
              </a:rPr>
              <a:t> </a:t>
            </a:r>
            <a:r>
              <a:rPr sz="1000" spc="-4" dirty="0">
                <a:latin typeface="Arial"/>
                <a:cs typeface="Arial"/>
              </a:rPr>
              <a:t>i</a:t>
            </a:r>
            <a:r>
              <a:rPr sz="1000" spc="0" dirty="0">
                <a:latin typeface="Arial"/>
                <a:cs typeface="Arial"/>
              </a:rPr>
              <a:t>l</a:t>
            </a:r>
            <a:r>
              <a:rPr sz="1000" spc="60"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35"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ù</a:t>
            </a:r>
            <a:r>
              <a:rPr sz="1000" spc="41" dirty="0">
                <a:latin typeface="Arial"/>
                <a:cs typeface="Arial"/>
              </a:rPr>
              <a:t> </a:t>
            </a:r>
            <a:r>
              <a:rPr sz="1000" spc="9" dirty="0">
                <a:latin typeface="Arial"/>
                <a:cs typeface="Arial"/>
              </a:rPr>
              <a:t>e</a:t>
            </a:r>
            <a:r>
              <a:rPr sz="1000" spc="-4" dirty="0">
                <a:latin typeface="Arial"/>
                <a:cs typeface="Arial"/>
              </a:rPr>
              <a:t>l</a:t>
            </a:r>
            <a:r>
              <a:rPr sz="1000" spc="0" dirty="0">
                <a:latin typeface="Arial"/>
                <a:cs typeface="Arial"/>
              </a:rPr>
              <a:t>e</a:t>
            </a:r>
            <a:r>
              <a:rPr sz="1000" spc="-9" dirty="0">
                <a:latin typeface="Arial"/>
                <a:cs typeface="Arial"/>
              </a:rPr>
              <a:t>v</a:t>
            </a:r>
            <a:r>
              <a:rPr sz="1000" spc="0" dirty="0">
                <a:latin typeface="Arial"/>
                <a:cs typeface="Arial"/>
              </a:rPr>
              <a:t>ato</a:t>
            </a:r>
            <a:r>
              <a:rPr sz="1000" spc="22" dirty="0">
                <a:latin typeface="Arial"/>
                <a:cs typeface="Arial"/>
              </a:rPr>
              <a:t> </a:t>
            </a:r>
            <a:r>
              <a:rPr sz="1000" spc="9" dirty="0">
                <a:latin typeface="Arial"/>
                <a:cs typeface="Arial"/>
              </a:rPr>
              <a:t>d</a:t>
            </a:r>
            <a:r>
              <a:rPr sz="1000" spc="0" dirty="0">
                <a:latin typeface="Arial"/>
                <a:cs typeface="Arial"/>
              </a:rPr>
              <a:t>i</a:t>
            </a:r>
            <a:r>
              <a:rPr sz="1000" spc="47"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14"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16" dirty="0">
                <a:latin typeface="Arial"/>
                <a:cs typeface="Arial"/>
              </a:rPr>
              <a:t> </a:t>
            </a:r>
            <a:r>
              <a:rPr sz="1000" spc="9" dirty="0">
                <a:latin typeface="Arial"/>
                <a:cs typeface="Arial"/>
              </a:rPr>
              <a:t>f</a:t>
            </a:r>
            <a:r>
              <a:rPr sz="1000" spc="0" dirty="0">
                <a:latin typeface="Arial"/>
                <a:cs typeface="Arial"/>
              </a:rPr>
              <a:t>u</a:t>
            </a:r>
            <a:r>
              <a:rPr sz="1000" spc="-4" dirty="0">
                <a:latin typeface="Arial"/>
                <a:cs typeface="Arial"/>
              </a:rPr>
              <a:t>o</a:t>
            </a:r>
            <a:r>
              <a:rPr sz="1000" spc="4" dirty="0">
                <a:latin typeface="Arial"/>
                <a:cs typeface="Arial"/>
              </a:rPr>
              <a:t>r</a:t>
            </a:r>
            <a:r>
              <a:rPr sz="1000" spc="0" dirty="0">
                <a:latin typeface="Arial"/>
                <a:cs typeface="Arial"/>
              </a:rPr>
              <a:t>i</a:t>
            </a:r>
            <a:r>
              <a:rPr sz="1000" spc="35" dirty="0">
                <a:latin typeface="Arial"/>
                <a:cs typeface="Arial"/>
              </a:rPr>
              <a:t> </a:t>
            </a:r>
            <a:r>
              <a:rPr sz="1000" spc="0" dirty="0">
                <a:latin typeface="Arial"/>
                <a:cs typeface="Arial"/>
              </a:rPr>
              <a:t>ter</a:t>
            </a:r>
            <a:r>
              <a:rPr sz="1000" spc="4" dirty="0">
                <a:latin typeface="Arial"/>
                <a:cs typeface="Arial"/>
              </a:rPr>
              <a:t>r</a:t>
            </a:r>
            <a:r>
              <a:rPr sz="1000" spc="0" dirty="0">
                <a:latin typeface="Arial"/>
                <a:cs typeface="Arial"/>
              </a:rPr>
              <a:t>a, </a:t>
            </a:r>
            <a:endParaRPr sz="1000">
              <a:latin typeface="Arial"/>
              <a:cs typeface="Arial"/>
            </a:endParaRPr>
          </a:p>
          <a:p>
            <a:pPr marL="152704" marR="209248" algn="just">
              <a:lnSpc>
                <a:spcPts val="1149"/>
              </a:lnSpc>
              <a:spcBef>
                <a:spcPts val="134"/>
              </a:spcBef>
            </a:pPr>
            <a:r>
              <a:rPr sz="1000" spc="0" dirty="0">
                <a:latin typeface="Arial"/>
                <a:cs typeface="Arial"/>
              </a:rPr>
              <a:t>per</a:t>
            </a:r>
            <a:r>
              <a:rPr sz="1000" spc="51" dirty="0">
                <a:latin typeface="Arial"/>
                <a:cs typeface="Arial"/>
              </a:rPr>
              <a:t> </a:t>
            </a:r>
            <a:r>
              <a:rPr sz="1000" spc="-4" dirty="0">
                <a:latin typeface="Arial"/>
                <a:cs typeface="Arial"/>
              </a:rPr>
              <a:t>i</a:t>
            </a:r>
            <a:r>
              <a:rPr sz="1000" spc="0" dirty="0">
                <a:latin typeface="Arial"/>
                <a:cs typeface="Arial"/>
              </a:rPr>
              <a:t>l</a:t>
            </a:r>
            <a:r>
              <a:rPr sz="1000" spc="51"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36"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ù</a:t>
            </a:r>
            <a:r>
              <a:rPr sz="1000" spc="47" dirty="0">
                <a:latin typeface="Arial"/>
                <a:cs typeface="Arial"/>
              </a:rPr>
              <a:t> </a:t>
            </a:r>
            <a:r>
              <a:rPr sz="1000" spc="0" dirty="0">
                <a:latin typeface="Arial"/>
                <a:cs typeface="Arial"/>
              </a:rPr>
              <a:t>pro</a:t>
            </a:r>
            <a:r>
              <a:rPr sz="1000" spc="9" dirty="0">
                <a:latin typeface="Arial"/>
                <a:cs typeface="Arial"/>
              </a:rPr>
              <a:t>f</a:t>
            </a:r>
            <a:r>
              <a:rPr sz="1000" spc="0" dirty="0">
                <a:latin typeface="Arial"/>
                <a:cs typeface="Arial"/>
              </a:rPr>
              <a:t>o</a:t>
            </a:r>
            <a:r>
              <a:rPr sz="1000" spc="-4" dirty="0">
                <a:latin typeface="Arial"/>
                <a:cs typeface="Arial"/>
              </a:rPr>
              <a:t>n</a:t>
            </a:r>
            <a:r>
              <a:rPr sz="1000" spc="-14" dirty="0">
                <a:latin typeface="Arial"/>
                <a:cs typeface="Arial"/>
              </a:rPr>
              <a:t>d</a:t>
            </a:r>
            <a:r>
              <a:rPr sz="1000" spc="0" dirty="0">
                <a:latin typeface="Arial"/>
                <a:cs typeface="Arial"/>
              </a:rPr>
              <a:t>o</a:t>
            </a:r>
            <a:r>
              <a:rPr sz="1000" spc="11" dirty="0">
                <a:latin typeface="Arial"/>
                <a:cs typeface="Arial"/>
              </a:rPr>
              <a:t> </a:t>
            </a:r>
            <a:r>
              <a:rPr sz="1000" spc="0" dirty="0">
                <a:latin typeface="Arial"/>
                <a:cs typeface="Arial"/>
              </a:rPr>
              <a:t>di</a:t>
            </a:r>
            <a:r>
              <a:rPr sz="1000" spc="48" dirty="0">
                <a:latin typeface="Arial"/>
                <a:cs typeface="Arial"/>
              </a:rPr>
              <a:t> </a:t>
            </a:r>
            <a:r>
              <a:rPr sz="1000" spc="4" dirty="0">
                <a:latin typeface="Arial"/>
                <a:cs typeface="Arial"/>
              </a:rPr>
              <a:t>c</a:t>
            </a:r>
            <a:r>
              <a:rPr sz="1000" spc="-14"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19"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 </a:t>
            </a:r>
            <a:r>
              <a:rPr sz="1000" spc="-4" dirty="0">
                <a:latin typeface="Arial"/>
                <a:cs typeface="Arial"/>
              </a:rPr>
              <a:t>i</a:t>
            </a:r>
            <a:r>
              <a:rPr sz="1000" spc="0" dirty="0">
                <a:latin typeface="Arial"/>
                <a:cs typeface="Arial"/>
              </a:rPr>
              <a:t>nt</a:t>
            </a:r>
            <a:r>
              <a:rPr sz="1000" spc="-4" dirty="0">
                <a:latin typeface="Arial"/>
                <a:cs typeface="Arial"/>
              </a:rPr>
              <a:t>e</a:t>
            </a:r>
            <a:r>
              <a:rPr sz="1000" spc="4" dirty="0">
                <a:latin typeface="Arial"/>
                <a:cs typeface="Arial"/>
              </a:rPr>
              <a:t>rr</a:t>
            </a:r>
            <a:r>
              <a:rPr sz="1000" spc="-14" dirty="0">
                <a:latin typeface="Arial"/>
                <a:cs typeface="Arial"/>
              </a:rPr>
              <a:t>a</a:t>
            </a:r>
            <a:r>
              <a:rPr sz="1000" spc="0" dirty="0">
                <a:latin typeface="Arial"/>
                <a:cs typeface="Arial"/>
              </a:rPr>
              <a:t>to</a:t>
            </a:r>
            <a:r>
              <a:rPr sz="1000" spc="4" dirty="0">
                <a:latin typeface="Arial"/>
                <a:cs typeface="Arial"/>
              </a:rPr>
              <a:t>)</a:t>
            </a:r>
            <a:r>
              <a:rPr sz="1000" spc="0" dirty="0">
                <a:latin typeface="Arial"/>
                <a:cs typeface="Arial"/>
              </a:rPr>
              <a:t>.</a:t>
            </a:r>
            <a:r>
              <a:rPr sz="1000" spc="18" dirty="0">
                <a:latin typeface="Arial"/>
                <a:cs typeface="Arial"/>
              </a:rPr>
              <a:t> </a:t>
            </a:r>
            <a:r>
              <a:rPr sz="1000" spc="0" dirty="0">
                <a:latin typeface="Arial"/>
                <a:cs typeface="Arial"/>
              </a:rPr>
              <a:t>La</a:t>
            </a:r>
            <a:r>
              <a:rPr sz="1000" spc="49" dirty="0">
                <a:latin typeface="Arial"/>
                <a:cs typeface="Arial"/>
              </a:rPr>
              <a:t> </a:t>
            </a:r>
            <a:r>
              <a:rPr sz="1000" spc="-14" dirty="0">
                <a:latin typeface="Arial"/>
                <a:cs typeface="Arial"/>
              </a:rPr>
              <a:t>q</a:t>
            </a:r>
            <a:r>
              <a:rPr sz="1000" spc="0" dirty="0">
                <a:latin typeface="Arial"/>
                <a:cs typeface="Arial"/>
              </a:rPr>
              <a:t>u</a:t>
            </a:r>
            <a:r>
              <a:rPr sz="1000" spc="-4" dirty="0">
                <a:latin typeface="Arial"/>
                <a:cs typeface="Arial"/>
              </a:rPr>
              <a:t>o</a:t>
            </a:r>
            <a:r>
              <a:rPr sz="1000" spc="0" dirty="0">
                <a:latin typeface="Arial"/>
                <a:cs typeface="Arial"/>
              </a:rPr>
              <a:t>ta</a:t>
            </a:r>
            <a:r>
              <a:rPr sz="1000" spc="35" dirty="0">
                <a:latin typeface="Arial"/>
                <a:cs typeface="Arial"/>
              </a:rPr>
              <a:t> </a:t>
            </a:r>
            <a:r>
              <a:rPr sz="1000" spc="-14" dirty="0">
                <a:latin typeface="Arial"/>
                <a:cs typeface="Arial"/>
              </a:rPr>
              <a:t>d</a:t>
            </a:r>
            <a:r>
              <a:rPr sz="1000" spc="0" dirty="0">
                <a:latin typeface="Arial"/>
                <a:cs typeface="Arial"/>
              </a:rPr>
              <a:t>el </a:t>
            </a:r>
            <a:endParaRPr sz="1000">
              <a:latin typeface="Arial"/>
              <a:cs typeface="Arial"/>
            </a:endParaRPr>
          </a:p>
          <a:p>
            <a:pPr marL="152704" marR="209248" algn="just">
              <a:lnSpc>
                <a:spcPts val="1149"/>
              </a:lnSpc>
              <a:spcBef>
                <a:spcPts val="134"/>
              </a:spcBef>
            </a:pP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95" dirty="0">
                <a:latin typeface="Arial"/>
                <a:cs typeface="Arial"/>
              </a:rPr>
              <a:t> </a:t>
            </a:r>
            <a:r>
              <a:rPr sz="1000" spc="0" dirty="0">
                <a:latin typeface="Arial"/>
                <a:cs typeface="Arial"/>
              </a:rPr>
              <a:t>può</a:t>
            </a:r>
            <a:r>
              <a:rPr sz="1000" spc="-31" dirty="0">
                <a:latin typeface="Arial"/>
                <a:cs typeface="Arial"/>
              </a:rPr>
              <a:t> </a:t>
            </a:r>
            <a:r>
              <a:rPr sz="1000" spc="0" dirty="0">
                <a:latin typeface="Arial"/>
                <a:cs typeface="Arial"/>
              </a:rPr>
              <a:t>e</a:t>
            </a:r>
            <a:r>
              <a:rPr sz="1000" spc="4" dirty="0">
                <a:latin typeface="Arial"/>
                <a:cs typeface="Arial"/>
              </a:rPr>
              <a:t>ss</a:t>
            </a:r>
            <a:r>
              <a:rPr sz="1000" spc="0" dirty="0">
                <a:latin typeface="Arial"/>
                <a:cs typeface="Arial"/>
              </a:rPr>
              <a:t>ere</a:t>
            </a:r>
            <a:r>
              <a:rPr sz="1000" spc="-39" dirty="0">
                <a:latin typeface="Arial"/>
                <a:cs typeface="Arial"/>
              </a:rPr>
              <a:t> </a:t>
            </a:r>
            <a:r>
              <a:rPr sz="1000" spc="0" dirty="0">
                <a:latin typeface="Arial"/>
                <a:cs typeface="Arial"/>
              </a:rPr>
              <a:t>p</a:t>
            </a:r>
            <a:r>
              <a:rPr sz="1000" spc="-4" dirty="0">
                <a:latin typeface="Arial"/>
                <a:cs typeface="Arial"/>
              </a:rPr>
              <a:t>o</a:t>
            </a:r>
            <a:r>
              <a:rPr sz="1000" spc="4" dirty="0">
                <a:latin typeface="Arial"/>
                <a:cs typeface="Arial"/>
              </a:rPr>
              <a:t>s</a:t>
            </a:r>
            <a:r>
              <a:rPr sz="1000" spc="-4" dirty="0">
                <a:latin typeface="Arial"/>
                <a:cs typeface="Arial"/>
              </a:rPr>
              <a:t>i</a:t>
            </a:r>
            <a:r>
              <a:rPr sz="1000" spc="0" dirty="0">
                <a:latin typeface="Arial"/>
                <a:cs typeface="Arial"/>
              </a:rPr>
              <a:t>t</a:t>
            </a:r>
            <a:r>
              <a:rPr sz="1000" spc="-4" dirty="0">
                <a:latin typeface="Arial"/>
                <a:cs typeface="Arial"/>
              </a:rPr>
              <a:t>iv</a:t>
            </a:r>
            <a:r>
              <a:rPr sz="1000" spc="0" dirty="0">
                <a:latin typeface="Arial"/>
                <a:cs typeface="Arial"/>
              </a:rPr>
              <a:t>a,</a:t>
            </a:r>
            <a:r>
              <a:rPr sz="1000" spc="-26" dirty="0">
                <a:latin typeface="Arial"/>
                <a:cs typeface="Arial"/>
              </a:rPr>
              <a:t> </a:t>
            </a:r>
            <a:r>
              <a:rPr sz="1000" spc="0" dirty="0">
                <a:latin typeface="Arial"/>
                <a:cs typeface="Arial"/>
              </a:rPr>
              <a:t>n</a:t>
            </a:r>
            <a:r>
              <a:rPr sz="1000" spc="-4" dirty="0">
                <a:latin typeface="Arial"/>
                <a:cs typeface="Arial"/>
              </a:rPr>
              <a:t>e</a:t>
            </a:r>
            <a:r>
              <a:rPr sz="1000" spc="0" dirty="0">
                <a:latin typeface="Arial"/>
                <a:cs typeface="Arial"/>
              </a:rPr>
              <a:t>g</a:t>
            </a:r>
            <a:r>
              <a:rPr sz="1000" spc="-4" dirty="0">
                <a:latin typeface="Arial"/>
                <a:cs typeface="Arial"/>
              </a:rPr>
              <a:t>a</a:t>
            </a:r>
            <a:r>
              <a:rPr sz="1000" spc="0" dirty="0">
                <a:latin typeface="Arial"/>
                <a:cs typeface="Arial"/>
              </a:rPr>
              <a:t>t</a:t>
            </a:r>
            <a:r>
              <a:rPr sz="1000" spc="-4" dirty="0">
                <a:latin typeface="Arial"/>
                <a:cs typeface="Arial"/>
              </a:rPr>
              <a:t>iv</a:t>
            </a:r>
            <a:r>
              <a:rPr sz="1000" spc="0" dirty="0">
                <a:latin typeface="Arial"/>
                <a:cs typeface="Arial"/>
              </a:rPr>
              <a:t>a</a:t>
            </a:r>
            <a:r>
              <a:rPr sz="1000" spc="-27" dirty="0">
                <a:latin typeface="Arial"/>
                <a:cs typeface="Arial"/>
              </a:rPr>
              <a:t> </a:t>
            </a:r>
            <a:r>
              <a:rPr sz="1000" spc="0" dirty="0">
                <a:latin typeface="Arial"/>
                <a:cs typeface="Arial"/>
              </a:rPr>
              <a:t>o</a:t>
            </a:r>
            <a:r>
              <a:rPr sz="1000" spc="-20" dirty="0">
                <a:latin typeface="Arial"/>
                <a:cs typeface="Arial"/>
              </a:rPr>
              <a:t> </a:t>
            </a:r>
            <a:r>
              <a:rPr sz="1000" spc="0" dirty="0">
                <a:latin typeface="Arial"/>
                <a:cs typeface="Arial"/>
              </a:rPr>
              <a:t>n</a:t>
            </a:r>
            <a:r>
              <a:rPr sz="1000" spc="-4" dirty="0">
                <a:latin typeface="Arial"/>
                <a:cs typeface="Arial"/>
              </a:rPr>
              <a:t>ull</a:t>
            </a:r>
            <a:r>
              <a:rPr sz="1000" spc="0" dirty="0">
                <a:latin typeface="Arial"/>
                <a:cs typeface="Arial"/>
              </a:rPr>
              <a:t>a</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750"/>
              </a:lnSpc>
              <a:spcBef>
                <a:spcPts val="21"/>
              </a:spcBef>
            </a:pPr>
            <a:endParaRPr sz="750"/>
          </a:p>
          <a:p>
            <a:pPr marL="152704">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52704" marR="3444118">
              <a:lnSpc>
                <a:spcPts val="1178"/>
              </a:lnSpc>
              <a:spcBef>
                <a:spcPts val="1108"/>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52704" marR="3444118">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52704" marR="3444118">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52704" marR="3444118">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700"/>
              </a:lnSpc>
              <a:spcBef>
                <a:spcPts val="21"/>
              </a:spcBef>
            </a:pPr>
            <a:endParaRPr sz="700"/>
          </a:p>
          <a:p>
            <a:pPr marL="164896">
              <a:lnSpc>
                <a:spcPct val="95825"/>
              </a:lnSpc>
              <a:spcBef>
                <a:spcPts val="1000"/>
              </a:spcBef>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704" marR="2222759">
              <a:lnSpc>
                <a:spcPts val="1178"/>
              </a:lnSpc>
              <a:spcBef>
                <a:spcPts val="355"/>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u</a:t>
            </a:r>
            <a:r>
              <a:rPr sz="1000" spc="-4" dirty="0">
                <a:latin typeface="Arial"/>
                <a:cs typeface="Arial"/>
              </a:rPr>
              <a:t>il</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gEl</a:t>
            </a:r>
            <a:r>
              <a:rPr sz="1000" spc="0" dirty="0">
                <a:latin typeface="Arial"/>
                <a:cs typeface="Arial"/>
              </a:rPr>
              <a:t>e</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t>
            </a:r>
            <a:r>
              <a:rPr sz="1000" spc="-4" dirty="0">
                <a:latin typeface="Arial"/>
                <a:cs typeface="Arial"/>
              </a:rPr>
              <a:t>P</a:t>
            </a:r>
            <a:r>
              <a:rPr sz="1000" spc="4" dirty="0">
                <a:latin typeface="Arial"/>
                <a:cs typeface="Arial"/>
              </a:rPr>
              <a:t>r</a:t>
            </a:r>
            <a:r>
              <a:rPr sz="1000" spc="0" dirty="0">
                <a:latin typeface="Arial"/>
                <a:cs typeface="Arial"/>
              </a:rPr>
              <a:t>o</a:t>
            </a:r>
            <a:r>
              <a:rPr sz="1000" spc="4" dirty="0">
                <a:latin typeface="Arial"/>
                <a:cs typeface="Arial"/>
              </a:rPr>
              <a:t>x</a:t>
            </a:r>
            <a:r>
              <a:rPr sz="1000" spc="0" dirty="0">
                <a:latin typeface="Arial"/>
                <a:cs typeface="Arial"/>
              </a:rPr>
              <a:t>y </a:t>
            </a:r>
            <a:endParaRPr sz="1000">
              <a:latin typeface="Arial"/>
              <a:cs typeface="Arial"/>
            </a:endParaRPr>
          </a:p>
          <a:p>
            <a:pPr marL="152704" marR="2222759">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Q</a:t>
            </a:r>
            <a:r>
              <a:rPr sz="1000" spc="0" dirty="0">
                <a:latin typeface="Arial"/>
                <a:cs typeface="Arial"/>
              </a:rPr>
              <a:t>u</a:t>
            </a:r>
            <a:r>
              <a:rPr sz="1000" spc="-4" dirty="0">
                <a:latin typeface="Arial"/>
                <a:cs typeface="Arial"/>
              </a:rPr>
              <a:t>o</a:t>
            </a:r>
            <a:r>
              <a:rPr sz="1000" spc="0" dirty="0">
                <a:latin typeface="Arial"/>
                <a:cs typeface="Arial"/>
              </a:rPr>
              <a:t>ta</a:t>
            </a:r>
            <a:r>
              <a:rPr sz="1000" spc="-42"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 </a:t>
            </a:r>
            <a:endParaRPr sz="1000">
              <a:latin typeface="Arial"/>
              <a:cs typeface="Arial"/>
            </a:endParaRPr>
          </a:p>
          <a:p>
            <a:pPr marL="152704" marR="2222759">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F_Ge</a:t>
            </a:r>
            <a:r>
              <a:rPr sz="1000" spc="-4" dirty="0">
                <a:latin typeface="Arial"/>
                <a:cs typeface="Arial"/>
              </a:rPr>
              <a:t>o</a:t>
            </a:r>
            <a:r>
              <a:rPr sz="1000" spc="19" dirty="0">
                <a:latin typeface="Arial"/>
                <a:cs typeface="Arial"/>
              </a:rPr>
              <a:t>m</a:t>
            </a:r>
            <a:r>
              <a:rPr sz="1000" spc="0" dirty="0">
                <a:latin typeface="Arial"/>
                <a:cs typeface="Arial"/>
              </a:rPr>
              <a:t>etr</a:t>
            </a:r>
            <a:r>
              <a:rPr sz="1000" spc="-4" dirty="0">
                <a:latin typeface="Arial"/>
                <a:cs typeface="Arial"/>
              </a:rPr>
              <a:t>i</a:t>
            </a:r>
            <a:r>
              <a:rPr sz="1000" spc="0" dirty="0">
                <a:latin typeface="Arial"/>
                <a:cs typeface="Arial"/>
              </a:rPr>
              <a:t>a</a:t>
            </a:r>
            <a:endParaRPr sz="1000">
              <a:latin typeface="Arial"/>
              <a:cs typeface="Arial"/>
            </a:endParaRPr>
          </a:p>
          <a:p>
            <a:pPr marL="152704">
              <a:lnSpc>
                <a:spcPct val="95825"/>
              </a:lnSpc>
              <a:spcBef>
                <a:spcPts val="142"/>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L</a:t>
            </a:r>
            <a:r>
              <a:rPr sz="1000" spc="-4" dirty="0">
                <a:latin typeface="Arial"/>
                <a:cs typeface="Arial"/>
              </a:rPr>
              <a:t>e</a:t>
            </a:r>
            <a:r>
              <a:rPr sz="1000" spc="0" dirty="0">
                <a:latin typeface="Arial"/>
                <a:cs typeface="Arial"/>
              </a:rPr>
              <a:t>n</a:t>
            </a:r>
            <a:r>
              <a:rPr sz="1000" spc="-4" dirty="0">
                <a:latin typeface="Arial"/>
                <a:cs typeface="Arial"/>
              </a:rPr>
              <a:t>g</a:t>
            </a:r>
            <a:r>
              <a:rPr sz="1000" spc="0" dirty="0">
                <a:latin typeface="Arial"/>
                <a:cs typeface="Arial"/>
              </a:rPr>
              <a:t>ht</a:t>
            </a:r>
            <a:endParaRPr sz="1000">
              <a:latin typeface="Arial"/>
              <a:cs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15"/>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6" name="object 16"/>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7" name="object 17"/>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3" name="object 13"/>
          <p:cNvSpPr/>
          <p:nvPr/>
        </p:nvSpPr>
        <p:spPr>
          <a:xfrm>
            <a:off x="8484616" y="1088008"/>
            <a:ext cx="6535801" cy="3904996"/>
          </a:xfrm>
          <a:prstGeom prst="rect">
            <a:avLst/>
          </a:prstGeom>
          <a:blipFill>
            <a:blip r:embed="rId3" cstate="print"/>
            <a:stretch>
              <a:fillRect/>
            </a:stretch>
          </a:blipFill>
        </p:spPr>
        <p:txBody>
          <a:bodyPr wrap="square" lIns="0" tIns="0" rIns="0" bIns="0" rtlCol="0">
            <a:noAutofit/>
          </a:bodyPr>
          <a:lstStyle/>
          <a:p>
            <a:endParaRPr/>
          </a:p>
        </p:txBody>
      </p:sp>
      <p:sp>
        <p:nvSpPr>
          <p:cNvPr id="14" name="object 14"/>
          <p:cNvSpPr/>
          <p:nvPr/>
        </p:nvSpPr>
        <p:spPr>
          <a:xfrm>
            <a:off x="12297029" y="4345190"/>
            <a:ext cx="783590" cy="280911"/>
          </a:xfrm>
          <a:prstGeom prst="rect">
            <a:avLst/>
          </a:prstGeom>
          <a:blipFill>
            <a:blip r:embed="rId4" cstate="print"/>
            <a:stretch>
              <a:fillRect/>
            </a:stretch>
          </a:blipFill>
        </p:spPr>
        <p:txBody>
          <a:bodyPr wrap="square" lIns="0" tIns="0" rIns="0" bIns="0" rtlCol="0">
            <a:noAutofit/>
          </a:bodyPr>
          <a:lstStyle/>
          <a:p>
            <a:endParaRPr/>
          </a:p>
        </p:txBody>
      </p:sp>
      <p:sp>
        <p:nvSpPr>
          <p:cNvPr id="12" name="object 12"/>
          <p:cNvSpPr/>
          <p:nvPr/>
        </p:nvSpPr>
        <p:spPr>
          <a:xfrm>
            <a:off x="4696841" y="1103502"/>
            <a:ext cx="3505962" cy="5169027"/>
          </a:xfrm>
          <a:prstGeom prst="rect">
            <a:avLst/>
          </a:prstGeom>
          <a:blipFill>
            <a:blip r:embed="rId5" cstate="print"/>
            <a:stretch>
              <a:fillRect/>
            </a:stretch>
          </a:blipFill>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0" name="object 10"/>
          <p:cNvSpPr txBox="1"/>
          <p:nvPr/>
        </p:nvSpPr>
        <p:spPr>
          <a:xfrm>
            <a:off x="3828415" y="108132"/>
            <a:ext cx="3767378"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Compa</a:t>
            </a:r>
            <a:r>
              <a:rPr sz="1800" b="1" spc="-9" dirty="0">
                <a:latin typeface="Arial"/>
                <a:cs typeface="Arial"/>
              </a:rPr>
              <a:t>r</a:t>
            </a:r>
            <a:r>
              <a:rPr sz="1800" b="1" spc="0" dirty="0">
                <a:latin typeface="Arial"/>
                <a:cs typeface="Arial"/>
              </a:rPr>
              <a:t>timento</a:t>
            </a:r>
            <a:r>
              <a:rPr sz="1800" b="1" spc="9" dirty="0">
                <a:latin typeface="Arial"/>
                <a:cs typeface="Arial"/>
              </a:rPr>
              <a:t> </a:t>
            </a:r>
            <a:r>
              <a:rPr sz="1800" b="1" spc="0" dirty="0">
                <a:latin typeface="Arial"/>
                <a:cs typeface="Arial"/>
              </a:rPr>
              <a:t>o p</a:t>
            </a:r>
            <a:r>
              <a:rPr sz="1800" b="1" spc="4" dirty="0">
                <a:latin typeface="Arial"/>
                <a:cs typeface="Arial"/>
              </a:rPr>
              <a:t>i</a:t>
            </a:r>
            <a:r>
              <a:rPr sz="1800" b="1" spc="0" dirty="0">
                <a:latin typeface="Arial"/>
                <a:cs typeface="Arial"/>
              </a:rPr>
              <a:t>ano fu</a:t>
            </a:r>
            <a:r>
              <a:rPr sz="1800" b="1" spc="4" dirty="0">
                <a:latin typeface="Arial"/>
                <a:cs typeface="Arial"/>
              </a:rPr>
              <a:t>o</a:t>
            </a:r>
            <a:r>
              <a:rPr sz="1800" b="1" spc="0" dirty="0">
                <a:latin typeface="Arial"/>
                <a:cs typeface="Arial"/>
              </a:rPr>
              <a:t>ri</a:t>
            </a:r>
            <a:r>
              <a:rPr sz="1800" b="1" spc="-4" dirty="0">
                <a:latin typeface="Arial"/>
                <a:cs typeface="Arial"/>
              </a:rPr>
              <a:t> </a:t>
            </a:r>
            <a:r>
              <a:rPr sz="1800" b="1" spc="0" dirty="0">
                <a:latin typeface="Arial"/>
                <a:cs typeface="Arial"/>
              </a:rPr>
              <a:t>te</a:t>
            </a:r>
            <a:r>
              <a:rPr sz="1800" b="1" spc="-9" dirty="0">
                <a:latin typeface="Arial"/>
                <a:cs typeface="Arial"/>
              </a:rPr>
              <a:t>r</a:t>
            </a:r>
            <a:r>
              <a:rPr sz="1800" b="1" spc="0" dirty="0">
                <a:latin typeface="Arial"/>
                <a:cs typeface="Arial"/>
              </a:rPr>
              <a:t>ra</a:t>
            </a:r>
            <a:endParaRPr sz="1800">
              <a:latin typeface="Arial"/>
              <a:cs typeface="Arial"/>
            </a:endParaRPr>
          </a:p>
        </p:txBody>
      </p:sp>
      <p:sp>
        <p:nvSpPr>
          <p:cNvPr id="9" name="object 9"/>
          <p:cNvSpPr txBox="1"/>
          <p:nvPr/>
        </p:nvSpPr>
        <p:spPr>
          <a:xfrm>
            <a:off x="11467846" y="114489"/>
            <a:ext cx="2248978"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29" dirty="0">
                <a:latin typeface="Arial"/>
                <a:cs typeface="Arial"/>
              </a:rPr>
              <a:t>D</a:t>
            </a:r>
            <a:r>
              <a:rPr sz="1800" b="1" spc="0" dirty="0">
                <a:latin typeface="Arial"/>
                <a:cs typeface="Arial"/>
              </a:rPr>
              <a:t>A</a:t>
            </a:r>
            <a:r>
              <a:rPr sz="1800" b="1" spc="398" dirty="0">
                <a:latin typeface="Arial"/>
                <a:cs typeface="Arial"/>
              </a:rPr>
              <a:t> </a:t>
            </a:r>
            <a:r>
              <a:rPr sz="1800" b="1" spc="-4" dirty="0">
                <a:latin typeface="Arial"/>
                <a:cs typeface="Arial"/>
              </a:rPr>
              <a:t>N</a:t>
            </a:r>
            <a:r>
              <a:rPr sz="1800" b="1" spc="0" dirty="0">
                <a:latin typeface="Arial"/>
                <a:cs typeface="Arial"/>
              </a:rPr>
              <a:t>. </a:t>
            </a:r>
            <a:r>
              <a:rPr sz="1800" b="1" spc="14"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7</a:t>
            </a:r>
            <a:r>
              <a:rPr sz="1800" b="1" spc="4" dirty="0">
                <a:latin typeface="Arial"/>
                <a:cs typeface="Arial"/>
              </a:rPr>
              <a:t>.</a:t>
            </a:r>
            <a:r>
              <a:rPr sz="1800" b="1" spc="0" dirty="0">
                <a:latin typeface="Arial"/>
                <a:cs typeface="Arial"/>
              </a:rPr>
              <a:t>6</a:t>
            </a:r>
            <a:endParaRPr sz="1800">
              <a:latin typeface="Arial"/>
              <a:cs typeface="Arial"/>
            </a:endParaRPr>
          </a:p>
        </p:txBody>
      </p:sp>
      <p:sp>
        <p:nvSpPr>
          <p:cNvPr id="8" name="object 8"/>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300"/>
              </a:lnSpc>
              <a:spcBef>
                <a:spcPts val="42"/>
              </a:spcBef>
            </a:pPr>
            <a:endParaRPr sz="1300"/>
          </a:p>
          <a:p>
            <a:pPr marL="1011935">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97815">
              <a:lnSpc>
                <a:spcPct val="95825"/>
              </a:lnSpc>
              <a:spcBef>
                <a:spcPts val="1063"/>
              </a:spcBef>
            </a:pPr>
            <a:r>
              <a:rPr sz="1000" spc="0" dirty="0">
                <a:latin typeface="Arial"/>
                <a:cs typeface="Arial"/>
              </a:rPr>
              <a:t>[</a:t>
            </a:r>
            <a:r>
              <a:rPr sz="1000" spc="4" dirty="0">
                <a:latin typeface="Arial"/>
                <a:cs typeface="Arial"/>
              </a:rPr>
              <a:t>G</a:t>
            </a:r>
            <a:r>
              <a:rPr sz="1000" spc="0" dirty="0">
                <a:latin typeface="Arial"/>
                <a:cs typeface="Arial"/>
              </a:rPr>
              <a:t>.1.7.6]</a:t>
            </a:r>
            <a:r>
              <a:rPr sz="1000" spc="-53"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110" dirty="0">
                <a:latin typeface="Arial"/>
                <a:cs typeface="Arial"/>
              </a:rPr>
              <a:t> </a:t>
            </a:r>
            <a:r>
              <a:rPr sz="1000" spc="0" dirty="0">
                <a:latin typeface="Arial"/>
                <a:cs typeface="Arial"/>
              </a:rPr>
              <a:t>o</a:t>
            </a:r>
            <a:r>
              <a:rPr sz="1000" spc="-10"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24" dirty="0">
                <a:latin typeface="Arial"/>
                <a:cs typeface="Arial"/>
              </a:rPr>
              <a:t> </a:t>
            </a:r>
            <a:r>
              <a:rPr sz="1000" spc="0" dirty="0">
                <a:latin typeface="Arial"/>
                <a:cs typeface="Arial"/>
              </a:rPr>
              <a:t>a</a:t>
            </a:r>
            <a:r>
              <a:rPr sz="1000" spc="-9"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te</a:t>
            </a:r>
            <a:r>
              <a:rPr sz="1000" spc="-34" dirty="0">
                <a:latin typeface="Arial"/>
                <a:cs typeface="Arial"/>
              </a:rPr>
              <a:t> </a:t>
            </a:r>
            <a:r>
              <a:rPr sz="1000" spc="0" dirty="0">
                <a:latin typeface="Arial"/>
                <a:cs typeface="Arial"/>
              </a:rPr>
              <a:t>quota</a:t>
            </a:r>
            <a:r>
              <a:rPr sz="1000" spc="-39" dirty="0">
                <a:latin typeface="Arial"/>
                <a:cs typeface="Arial"/>
              </a:rPr>
              <a:t> </a:t>
            </a:r>
            <a:r>
              <a:rPr sz="1000" spc="0" dirty="0">
                <a:latin typeface="Arial"/>
                <a:cs typeface="Arial"/>
              </a:rPr>
              <a:t>non</a:t>
            </a:r>
            <a:r>
              <a:rPr sz="1000" spc="-16" dirty="0">
                <a:latin typeface="Arial"/>
                <a:cs typeface="Arial"/>
              </a:rPr>
              <a:t> </a:t>
            </a:r>
            <a:r>
              <a:rPr sz="1000" spc="0" dirty="0">
                <a:latin typeface="Arial"/>
                <a:cs typeface="Arial"/>
              </a:rPr>
              <a:t>n</a:t>
            </a:r>
            <a:r>
              <a:rPr sz="1000" spc="-4" dirty="0">
                <a:latin typeface="Arial"/>
                <a:cs typeface="Arial"/>
              </a:rPr>
              <a:t>e</a:t>
            </a:r>
            <a:r>
              <a:rPr sz="1000" spc="0" dirty="0">
                <a:latin typeface="Arial"/>
                <a:cs typeface="Arial"/>
              </a:rPr>
              <a:t>g</a:t>
            </a:r>
            <a:r>
              <a:rPr sz="1000" spc="-4" dirty="0">
                <a:latin typeface="Arial"/>
                <a:cs typeface="Arial"/>
              </a:rPr>
              <a:t>a</a:t>
            </a:r>
            <a:r>
              <a:rPr sz="1000" spc="0" dirty="0">
                <a:latin typeface="Arial"/>
                <a:cs typeface="Arial"/>
              </a:rPr>
              <a:t>t</a:t>
            </a:r>
            <a:r>
              <a:rPr sz="1000" spc="-4" dirty="0">
                <a:latin typeface="Arial"/>
                <a:cs typeface="Arial"/>
              </a:rPr>
              <a:t>iv</a:t>
            </a:r>
            <a:r>
              <a:rPr sz="1000" spc="0" dirty="0">
                <a:latin typeface="Arial"/>
                <a:cs typeface="Arial"/>
              </a:rPr>
              <a:t>a</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700"/>
              </a:lnSpc>
              <a:spcBef>
                <a:spcPts val="22"/>
              </a:spcBef>
            </a:pPr>
            <a:endParaRPr sz="700"/>
          </a:p>
          <a:p>
            <a:pPr marL="1083868">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97815">
              <a:lnSpc>
                <a:spcPct val="95825"/>
              </a:lnSpc>
              <a:spcBef>
                <a:spcPts val="1137"/>
              </a:spcBef>
            </a:pP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100" dirty="0">
                <a:latin typeface="Arial"/>
                <a:cs typeface="Arial"/>
              </a:rPr>
              <a:t> </a:t>
            </a:r>
            <a:r>
              <a:rPr sz="1000" spc="0" dirty="0">
                <a:latin typeface="Arial"/>
                <a:cs typeface="Arial"/>
              </a:rPr>
              <a:t>o</a:t>
            </a:r>
            <a:r>
              <a:rPr sz="1000" spc="-10"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24" dirty="0">
                <a:latin typeface="Arial"/>
                <a:cs typeface="Arial"/>
              </a:rPr>
              <a:t> </a:t>
            </a:r>
            <a:r>
              <a:rPr sz="1000" spc="0" dirty="0">
                <a:latin typeface="Arial"/>
                <a:cs typeface="Arial"/>
              </a:rPr>
              <a:t>a</a:t>
            </a:r>
            <a:r>
              <a:rPr sz="1000" spc="-9"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te</a:t>
            </a:r>
            <a:r>
              <a:rPr sz="1000" spc="-44" dirty="0">
                <a:latin typeface="Arial"/>
                <a:cs typeface="Arial"/>
              </a:rPr>
              <a:t> </a:t>
            </a:r>
            <a:r>
              <a:rPr sz="1000" spc="0" dirty="0">
                <a:latin typeface="Arial"/>
                <a:cs typeface="Arial"/>
              </a:rPr>
              <a:t>quota</a:t>
            </a:r>
            <a:r>
              <a:rPr sz="1000" spc="-25" dirty="0">
                <a:latin typeface="Arial"/>
                <a:cs typeface="Arial"/>
              </a:rPr>
              <a:t> </a:t>
            </a:r>
            <a:r>
              <a:rPr sz="1000" spc="0" dirty="0">
                <a:latin typeface="Arial"/>
                <a:cs typeface="Arial"/>
              </a:rPr>
              <a:t>non</a:t>
            </a:r>
            <a:r>
              <a:rPr sz="1000" spc="-31" dirty="0">
                <a:latin typeface="Arial"/>
                <a:cs typeface="Arial"/>
              </a:rPr>
              <a:t> </a:t>
            </a:r>
            <a:r>
              <a:rPr sz="1000" spc="0" dirty="0">
                <a:latin typeface="Arial"/>
                <a:cs typeface="Arial"/>
              </a:rPr>
              <a:t>n</a:t>
            </a:r>
            <a:r>
              <a:rPr sz="1000" spc="-4" dirty="0">
                <a:latin typeface="Arial"/>
                <a:cs typeface="Arial"/>
              </a:rPr>
              <a:t>e</a:t>
            </a:r>
            <a:r>
              <a:rPr sz="1000" spc="0" dirty="0">
                <a:latin typeface="Arial"/>
                <a:cs typeface="Arial"/>
              </a:rPr>
              <a:t>g</a:t>
            </a:r>
            <a:r>
              <a:rPr sz="1000" spc="-4" dirty="0">
                <a:latin typeface="Arial"/>
                <a:cs typeface="Arial"/>
              </a:rPr>
              <a:t>a</a:t>
            </a:r>
            <a:r>
              <a:rPr sz="1000" spc="0" dirty="0">
                <a:latin typeface="Arial"/>
                <a:cs typeface="Arial"/>
              </a:rPr>
              <a:t>t</a:t>
            </a:r>
            <a:r>
              <a:rPr sz="1000" spc="-4" dirty="0">
                <a:latin typeface="Arial"/>
                <a:cs typeface="Arial"/>
              </a:rPr>
              <a:t>iv</a:t>
            </a:r>
            <a:r>
              <a:rPr sz="1000" spc="0" dirty="0">
                <a:latin typeface="Arial"/>
                <a:cs typeface="Arial"/>
              </a:rPr>
              <a:t>a.</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700"/>
              </a:lnSpc>
              <a:spcBef>
                <a:spcPts val="25"/>
              </a:spcBef>
            </a:pPr>
            <a:endParaRPr sz="700"/>
          </a:p>
          <a:p>
            <a:pPr marL="164896">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64896">
              <a:lnSpc>
                <a:spcPct val="95825"/>
              </a:lnSpc>
              <a:spcBef>
                <a:spcPts val="1108"/>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u</a:t>
            </a:r>
            <a:r>
              <a:rPr sz="1000" spc="-4" dirty="0">
                <a:latin typeface="Arial"/>
                <a:cs typeface="Arial"/>
              </a:rPr>
              <a:t>il</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gS</a:t>
            </a:r>
            <a:r>
              <a:rPr sz="1000" spc="0" dirty="0">
                <a:latin typeface="Arial"/>
                <a:cs typeface="Arial"/>
              </a:rPr>
              <a:t>torey</a:t>
            </a:r>
            <a:endParaRPr sz="1000">
              <a:latin typeface="Arial"/>
              <a:cs typeface="Arial"/>
            </a:endParaRPr>
          </a:p>
          <a:p>
            <a:pPr marL="164896">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A</a:t>
            </a:r>
            <a:r>
              <a:rPr sz="1000" spc="0" dirty="0">
                <a:latin typeface="Arial"/>
                <a:cs typeface="Arial"/>
              </a:rPr>
              <a:t>b</a:t>
            </a:r>
            <a:r>
              <a:rPr sz="1000" spc="-4" dirty="0">
                <a:latin typeface="Arial"/>
                <a:cs typeface="Arial"/>
              </a:rPr>
              <a:t>ov</a:t>
            </a:r>
            <a:r>
              <a:rPr sz="1000" spc="0" dirty="0">
                <a:latin typeface="Arial"/>
                <a:cs typeface="Arial"/>
              </a:rPr>
              <a:t>eG</a:t>
            </a:r>
            <a:r>
              <a:rPr sz="1000" spc="4" dirty="0">
                <a:latin typeface="Arial"/>
                <a:cs typeface="Arial"/>
              </a:rPr>
              <a:t>r</a:t>
            </a:r>
            <a:r>
              <a:rPr sz="1000" spc="0" dirty="0">
                <a:latin typeface="Arial"/>
                <a:cs typeface="Arial"/>
              </a:rPr>
              <a:t>o</a:t>
            </a:r>
            <a:r>
              <a:rPr sz="1000" spc="-4" dirty="0">
                <a:latin typeface="Arial"/>
                <a:cs typeface="Arial"/>
              </a:rPr>
              <a:t>u</a:t>
            </a:r>
            <a:r>
              <a:rPr sz="1000" spc="0" dirty="0">
                <a:latin typeface="Arial"/>
                <a:cs typeface="Arial"/>
              </a:rPr>
              <a:t>nd</a:t>
            </a:r>
            <a:endParaRPr sz="1000">
              <a:latin typeface="Arial"/>
              <a:cs typeface="Arial"/>
            </a:endParaRPr>
          </a:p>
          <a:p>
            <a:pPr marL="164896">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P</a:t>
            </a:r>
            <a:r>
              <a:rPr sz="1000" spc="4" dirty="0">
                <a:latin typeface="Arial"/>
                <a:cs typeface="Arial"/>
              </a:rPr>
              <a:t>s</a:t>
            </a:r>
            <a:r>
              <a:rPr sz="1000" spc="0" dirty="0">
                <a:latin typeface="Arial"/>
                <a:cs typeface="Arial"/>
              </a:rPr>
              <a:t>et</a:t>
            </a:r>
            <a:r>
              <a:rPr sz="1000" spc="-4" dirty="0">
                <a:latin typeface="Arial"/>
                <a:cs typeface="Arial"/>
              </a:rPr>
              <a:t>_B</a:t>
            </a:r>
            <a:r>
              <a:rPr sz="1000" spc="0" dirty="0">
                <a:latin typeface="Arial"/>
                <a:cs typeface="Arial"/>
              </a:rPr>
              <a:t>u</a:t>
            </a:r>
            <a:r>
              <a:rPr sz="1000" spc="-4" dirty="0">
                <a:latin typeface="Arial"/>
                <a:cs typeface="Arial"/>
              </a:rPr>
              <a:t>il</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gS</a:t>
            </a:r>
            <a:r>
              <a:rPr sz="1000" spc="0" dirty="0">
                <a:latin typeface="Arial"/>
                <a:cs typeface="Arial"/>
              </a:rPr>
              <a:t>tore</a:t>
            </a:r>
            <a:r>
              <a:rPr sz="1000" spc="-29" dirty="0">
                <a:latin typeface="Arial"/>
                <a:cs typeface="Arial"/>
              </a:rPr>
              <a:t>y</a:t>
            </a:r>
            <a:r>
              <a:rPr sz="1000" spc="0" dirty="0">
                <a:latin typeface="Arial"/>
                <a:cs typeface="Arial"/>
              </a:rPr>
              <a:t>Co</a:t>
            </a:r>
            <a:r>
              <a:rPr sz="1000" spc="19" dirty="0">
                <a:latin typeface="Arial"/>
                <a:cs typeface="Arial"/>
              </a:rPr>
              <a:t>mm</a:t>
            </a:r>
            <a:r>
              <a:rPr sz="1000" spc="0" dirty="0">
                <a:latin typeface="Arial"/>
                <a:cs typeface="Arial"/>
              </a:rPr>
              <a:t>on</a:t>
            </a:r>
            <a:endParaRPr sz="1000">
              <a:latin typeface="Arial"/>
              <a:cs typeface="Arial"/>
            </a:endParaRPr>
          </a:p>
          <a:p>
            <a:pPr marL="164896">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550"/>
              </a:lnSpc>
              <a:spcBef>
                <a:spcPts val="43"/>
              </a:spcBef>
            </a:pPr>
            <a:endParaRPr sz="550"/>
          </a:p>
          <a:p>
            <a:pPr marL="158800">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704" marR="2172431">
              <a:lnSpc>
                <a:spcPts val="1178"/>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u</a:t>
            </a:r>
            <a:r>
              <a:rPr sz="1000" spc="-4" dirty="0">
                <a:latin typeface="Arial"/>
                <a:cs typeface="Arial"/>
              </a:rPr>
              <a:t>il</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gEl</a:t>
            </a:r>
            <a:r>
              <a:rPr sz="1000" spc="0" dirty="0">
                <a:latin typeface="Arial"/>
                <a:cs typeface="Arial"/>
              </a:rPr>
              <a:t>e</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t>
            </a:r>
            <a:r>
              <a:rPr sz="1000" spc="-4" dirty="0">
                <a:latin typeface="Arial"/>
                <a:cs typeface="Arial"/>
              </a:rPr>
              <a:t>P</a:t>
            </a:r>
            <a:r>
              <a:rPr sz="1000" spc="4" dirty="0">
                <a:latin typeface="Arial"/>
                <a:cs typeface="Arial"/>
              </a:rPr>
              <a:t>r</a:t>
            </a:r>
            <a:r>
              <a:rPr sz="1000" spc="0" dirty="0">
                <a:latin typeface="Arial"/>
                <a:cs typeface="Arial"/>
              </a:rPr>
              <a:t>o</a:t>
            </a:r>
            <a:r>
              <a:rPr sz="1000" spc="4" dirty="0">
                <a:latin typeface="Arial"/>
                <a:cs typeface="Arial"/>
              </a:rPr>
              <a:t>x</a:t>
            </a:r>
            <a:r>
              <a:rPr sz="1000" spc="0" dirty="0">
                <a:latin typeface="Arial"/>
                <a:cs typeface="Arial"/>
              </a:rPr>
              <a:t>y </a:t>
            </a:r>
            <a:endParaRPr sz="1000">
              <a:latin typeface="Arial"/>
              <a:cs typeface="Arial"/>
            </a:endParaRPr>
          </a:p>
          <a:p>
            <a:pPr marL="152704" marR="2172431">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Co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93" dirty="0">
                <a:latin typeface="Arial"/>
                <a:cs typeface="Arial"/>
              </a:rPr>
              <a:t> </a:t>
            </a:r>
            <a:r>
              <a:rPr sz="1000" spc="9" dirty="0">
                <a:latin typeface="Arial"/>
                <a:cs typeface="Arial"/>
              </a:rPr>
              <a:t>f</a:t>
            </a:r>
            <a:r>
              <a:rPr sz="1000" spc="0" dirty="0">
                <a:latin typeface="Arial"/>
                <a:cs typeface="Arial"/>
              </a:rPr>
              <a:t>u</a:t>
            </a:r>
            <a:r>
              <a:rPr sz="1000" spc="-4" dirty="0">
                <a:latin typeface="Arial"/>
                <a:cs typeface="Arial"/>
              </a:rPr>
              <a:t>o</a:t>
            </a:r>
            <a:r>
              <a:rPr sz="1000" spc="4" dirty="0">
                <a:latin typeface="Arial"/>
                <a:cs typeface="Arial"/>
              </a:rPr>
              <a:t>r</a:t>
            </a:r>
            <a:r>
              <a:rPr sz="1000" spc="0" dirty="0">
                <a:latin typeface="Arial"/>
                <a:cs typeface="Arial"/>
              </a:rPr>
              <a:t>i</a:t>
            </a:r>
            <a:r>
              <a:rPr sz="1000" spc="-34" dirty="0">
                <a:latin typeface="Arial"/>
                <a:cs typeface="Arial"/>
              </a:rPr>
              <a:t> </a:t>
            </a:r>
            <a:r>
              <a:rPr sz="1000" spc="0" dirty="0">
                <a:latin typeface="Arial"/>
                <a:cs typeface="Arial"/>
              </a:rPr>
              <a:t>ter</a:t>
            </a:r>
            <a:r>
              <a:rPr sz="1000" spc="4" dirty="0">
                <a:latin typeface="Arial"/>
                <a:cs typeface="Arial"/>
              </a:rPr>
              <a:t>r</a:t>
            </a:r>
            <a:r>
              <a:rPr sz="1000" spc="0" dirty="0">
                <a:latin typeface="Arial"/>
                <a:cs typeface="Arial"/>
              </a:rPr>
              <a:t>a </a:t>
            </a:r>
            <a:endParaRPr sz="1000">
              <a:latin typeface="Arial"/>
              <a:cs typeface="Arial"/>
            </a:endParaRPr>
          </a:p>
          <a:p>
            <a:pPr marL="152704" marR="2172431">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F_Ge</a:t>
            </a:r>
            <a:r>
              <a:rPr sz="1000" spc="-4" dirty="0">
                <a:latin typeface="Arial"/>
                <a:cs typeface="Arial"/>
              </a:rPr>
              <a:t>o</a:t>
            </a:r>
            <a:r>
              <a:rPr sz="1000" spc="19" dirty="0">
                <a:latin typeface="Arial"/>
                <a:cs typeface="Arial"/>
              </a:rPr>
              <a:t>m</a:t>
            </a:r>
            <a:r>
              <a:rPr sz="1000" spc="0" dirty="0">
                <a:latin typeface="Arial"/>
                <a:cs typeface="Arial"/>
              </a:rPr>
              <a:t>etr</a:t>
            </a:r>
            <a:r>
              <a:rPr sz="1000" spc="-4" dirty="0">
                <a:latin typeface="Arial"/>
                <a:cs typeface="Arial"/>
              </a:rPr>
              <a:t>i</a:t>
            </a:r>
            <a:r>
              <a:rPr sz="1000" spc="0" dirty="0">
                <a:latin typeface="Arial"/>
                <a:cs typeface="Arial"/>
              </a:rPr>
              <a:t>a</a:t>
            </a:r>
            <a:endParaRPr sz="1000">
              <a:latin typeface="Arial"/>
              <a:cs typeface="Arial"/>
            </a:endParaRPr>
          </a:p>
          <a:p>
            <a:pPr marL="152704">
              <a:lnSpc>
                <a:spcPct val="95825"/>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15"/>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6" name="object 16"/>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7" name="object 17"/>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3" name="object 13"/>
          <p:cNvSpPr/>
          <p:nvPr/>
        </p:nvSpPr>
        <p:spPr>
          <a:xfrm>
            <a:off x="8484616" y="1166113"/>
            <a:ext cx="6580632" cy="4179824"/>
          </a:xfrm>
          <a:prstGeom prst="rect">
            <a:avLst/>
          </a:prstGeom>
          <a:blipFill>
            <a:blip r:embed="rId3" cstate="print"/>
            <a:stretch>
              <a:fillRect/>
            </a:stretch>
          </a:blipFill>
        </p:spPr>
        <p:txBody>
          <a:bodyPr wrap="square" lIns="0" tIns="0" rIns="0" bIns="0" rtlCol="0">
            <a:noAutofit/>
          </a:bodyPr>
          <a:lstStyle/>
          <a:p>
            <a:endParaRPr/>
          </a:p>
        </p:txBody>
      </p:sp>
      <p:sp>
        <p:nvSpPr>
          <p:cNvPr id="14" name="object 14"/>
          <p:cNvSpPr/>
          <p:nvPr/>
        </p:nvSpPr>
        <p:spPr>
          <a:xfrm>
            <a:off x="12337034" y="4498784"/>
            <a:ext cx="809409" cy="298640"/>
          </a:xfrm>
          <a:prstGeom prst="rect">
            <a:avLst/>
          </a:prstGeom>
          <a:blipFill>
            <a:blip r:embed="rId4" cstate="print"/>
            <a:stretch>
              <a:fillRect/>
            </a:stretch>
          </a:blipFill>
        </p:spPr>
        <p:txBody>
          <a:bodyPr wrap="square" lIns="0" tIns="0" rIns="0" bIns="0" rtlCol="0">
            <a:noAutofit/>
          </a:bodyPr>
          <a:lstStyle/>
          <a:p>
            <a:endParaRPr/>
          </a:p>
        </p:txBody>
      </p:sp>
      <p:sp>
        <p:nvSpPr>
          <p:cNvPr id="12" name="object 12"/>
          <p:cNvSpPr/>
          <p:nvPr/>
        </p:nvSpPr>
        <p:spPr>
          <a:xfrm>
            <a:off x="4696841" y="1103502"/>
            <a:ext cx="3505962" cy="5169027"/>
          </a:xfrm>
          <a:prstGeom prst="rect">
            <a:avLst/>
          </a:prstGeom>
          <a:blipFill>
            <a:blip r:embed="rId5" cstate="print"/>
            <a:stretch>
              <a:fillRect/>
            </a:stretch>
          </a:blipFill>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03</a:t>
            </a:r>
            <a:endParaRPr sz="1800">
              <a:latin typeface="Arial"/>
              <a:cs typeface="Arial"/>
            </a:endParaRPr>
          </a:p>
        </p:txBody>
      </p:sp>
      <p:sp>
        <p:nvSpPr>
          <p:cNvPr id="10" name="object 10"/>
          <p:cNvSpPr txBox="1"/>
          <p:nvPr/>
        </p:nvSpPr>
        <p:spPr>
          <a:xfrm>
            <a:off x="3828415" y="108132"/>
            <a:ext cx="3614445"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Compa</a:t>
            </a:r>
            <a:r>
              <a:rPr sz="1800" b="1" spc="-9" dirty="0">
                <a:latin typeface="Arial"/>
                <a:cs typeface="Arial"/>
              </a:rPr>
              <a:t>r</a:t>
            </a:r>
            <a:r>
              <a:rPr sz="1800" b="1" spc="0" dirty="0">
                <a:latin typeface="Arial"/>
                <a:cs typeface="Arial"/>
              </a:rPr>
              <a:t>timento</a:t>
            </a:r>
            <a:r>
              <a:rPr sz="1800" b="1" spc="9" dirty="0">
                <a:latin typeface="Arial"/>
                <a:cs typeface="Arial"/>
              </a:rPr>
              <a:t> </a:t>
            </a:r>
            <a:r>
              <a:rPr sz="1800" b="1" spc="0" dirty="0">
                <a:latin typeface="Arial"/>
                <a:cs typeface="Arial"/>
              </a:rPr>
              <a:t>o p</a:t>
            </a:r>
            <a:r>
              <a:rPr sz="1800" b="1" spc="4" dirty="0">
                <a:latin typeface="Arial"/>
                <a:cs typeface="Arial"/>
              </a:rPr>
              <a:t>i</a:t>
            </a:r>
            <a:r>
              <a:rPr sz="1800" b="1" spc="0" dirty="0">
                <a:latin typeface="Arial"/>
                <a:cs typeface="Arial"/>
              </a:rPr>
              <a:t>ano i</a:t>
            </a:r>
            <a:r>
              <a:rPr sz="1800" b="1" spc="4" dirty="0">
                <a:latin typeface="Arial"/>
                <a:cs typeface="Arial"/>
              </a:rPr>
              <a:t>n</a:t>
            </a:r>
            <a:r>
              <a:rPr sz="1800" b="1" spc="0" dirty="0">
                <a:latin typeface="Arial"/>
                <a:cs typeface="Arial"/>
              </a:rPr>
              <a:t>te</a:t>
            </a:r>
            <a:r>
              <a:rPr sz="1800" b="1" spc="-9" dirty="0">
                <a:latin typeface="Arial"/>
                <a:cs typeface="Arial"/>
              </a:rPr>
              <a:t>r</a:t>
            </a:r>
            <a:r>
              <a:rPr sz="1800" b="1" spc="0" dirty="0">
                <a:latin typeface="Arial"/>
                <a:cs typeface="Arial"/>
              </a:rPr>
              <a:t>r</a:t>
            </a:r>
            <a:r>
              <a:rPr sz="1800" b="1" spc="-9" dirty="0">
                <a:latin typeface="Arial"/>
                <a:cs typeface="Arial"/>
              </a:rPr>
              <a:t>a</a:t>
            </a:r>
            <a:r>
              <a:rPr sz="1800" b="1" spc="0" dirty="0">
                <a:latin typeface="Arial"/>
                <a:cs typeface="Arial"/>
              </a:rPr>
              <a:t>to</a:t>
            </a:r>
            <a:endParaRPr sz="1800">
              <a:latin typeface="Arial"/>
              <a:cs typeface="Arial"/>
            </a:endParaRPr>
          </a:p>
        </p:txBody>
      </p:sp>
      <p:sp>
        <p:nvSpPr>
          <p:cNvPr id="9" name="object 9"/>
          <p:cNvSpPr txBox="1"/>
          <p:nvPr/>
        </p:nvSpPr>
        <p:spPr>
          <a:xfrm>
            <a:off x="11467846" y="114489"/>
            <a:ext cx="2122486"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7</a:t>
            </a:r>
            <a:r>
              <a:rPr sz="1800" b="1" spc="4" dirty="0">
                <a:latin typeface="Arial"/>
                <a:cs typeface="Arial"/>
              </a:rPr>
              <a:t>.</a:t>
            </a:r>
            <a:r>
              <a:rPr sz="1800" b="1" spc="0" dirty="0">
                <a:latin typeface="Arial"/>
                <a:cs typeface="Arial"/>
              </a:rPr>
              <a:t>7</a:t>
            </a:r>
            <a:endParaRPr sz="1800">
              <a:latin typeface="Arial"/>
              <a:cs typeface="Arial"/>
            </a:endParaRPr>
          </a:p>
        </p:txBody>
      </p:sp>
      <p:sp>
        <p:nvSpPr>
          <p:cNvPr id="8" name="object 8"/>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300"/>
              </a:lnSpc>
              <a:spcBef>
                <a:spcPts val="47"/>
              </a:spcBef>
            </a:pPr>
            <a:endParaRPr sz="1300"/>
          </a:p>
          <a:p>
            <a:pPr marL="1056385" marR="1913441" algn="ctr">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242989" marR="1087426" algn="ctr">
              <a:lnSpc>
                <a:spcPct val="95825"/>
              </a:lnSpc>
              <a:spcBef>
                <a:spcPts val="1063"/>
              </a:spcBef>
            </a:pPr>
            <a:r>
              <a:rPr sz="1000" spc="0" dirty="0">
                <a:latin typeface="Arial"/>
                <a:cs typeface="Arial"/>
              </a:rPr>
              <a:t>[</a:t>
            </a:r>
            <a:r>
              <a:rPr sz="1000" spc="4" dirty="0">
                <a:latin typeface="Arial"/>
                <a:cs typeface="Arial"/>
              </a:rPr>
              <a:t>G</a:t>
            </a:r>
            <a:r>
              <a:rPr sz="1000" spc="0" dirty="0">
                <a:latin typeface="Arial"/>
                <a:cs typeface="Arial"/>
              </a:rPr>
              <a:t>.1.7.7]</a:t>
            </a:r>
            <a:r>
              <a:rPr sz="1000" spc="-53"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110" dirty="0">
                <a:latin typeface="Arial"/>
                <a:cs typeface="Arial"/>
              </a:rPr>
              <a:t> </a:t>
            </a:r>
            <a:r>
              <a:rPr sz="1000" spc="0" dirty="0">
                <a:latin typeface="Arial"/>
                <a:cs typeface="Arial"/>
              </a:rPr>
              <a:t>o</a:t>
            </a:r>
            <a:r>
              <a:rPr sz="1000" spc="-10"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24" dirty="0">
                <a:latin typeface="Arial"/>
                <a:cs typeface="Arial"/>
              </a:rPr>
              <a:t> </a:t>
            </a:r>
            <a:r>
              <a:rPr sz="1000" spc="0" dirty="0">
                <a:latin typeface="Arial"/>
                <a:cs typeface="Arial"/>
              </a:rPr>
              <a:t>a</a:t>
            </a:r>
            <a:r>
              <a:rPr sz="1000" spc="-9"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te</a:t>
            </a:r>
            <a:r>
              <a:rPr sz="1000" spc="-34" dirty="0">
                <a:latin typeface="Arial"/>
                <a:cs typeface="Arial"/>
              </a:rPr>
              <a:t> </a:t>
            </a:r>
            <a:r>
              <a:rPr sz="1000" spc="0" dirty="0">
                <a:latin typeface="Arial"/>
                <a:cs typeface="Arial"/>
              </a:rPr>
              <a:t>quota</a:t>
            </a:r>
            <a:r>
              <a:rPr sz="1000" spc="-39" dirty="0">
                <a:latin typeface="Arial"/>
                <a:cs typeface="Arial"/>
              </a:rPr>
              <a:t> </a:t>
            </a:r>
            <a:r>
              <a:rPr sz="1000" spc="0" dirty="0">
                <a:latin typeface="Arial"/>
                <a:cs typeface="Arial"/>
              </a:rPr>
              <a:t>n</a:t>
            </a:r>
            <a:r>
              <a:rPr sz="1000" spc="-4" dirty="0">
                <a:latin typeface="Arial"/>
                <a:cs typeface="Arial"/>
              </a:rPr>
              <a:t>e</a:t>
            </a:r>
            <a:r>
              <a:rPr sz="1000" spc="0" dirty="0">
                <a:latin typeface="Arial"/>
                <a:cs typeface="Arial"/>
              </a:rPr>
              <a:t>g</a:t>
            </a:r>
            <a:r>
              <a:rPr sz="1000" spc="-4" dirty="0">
                <a:latin typeface="Arial"/>
                <a:cs typeface="Arial"/>
              </a:rPr>
              <a:t>a</a:t>
            </a:r>
            <a:r>
              <a:rPr sz="1000" spc="0" dirty="0">
                <a:latin typeface="Arial"/>
                <a:cs typeface="Arial"/>
              </a:rPr>
              <a:t>t</a:t>
            </a:r>
            <a:r>
              <a:rPr sz="1000" spc="-4" dirty="0">
                <a:latin typeface="Arial"/>
                <a:cs typeface="Arial"/>
              </a:rPr>
              <a:t>iv</a:t>
            </a:r>
            <a:r>
              <a:rPr sz="1000" spc="0" dirty="0">
                <a:latin typeface="Arial"/>
                <a:cs typeface="Arial"/>
              </a:rPr>
              <a:t>a.</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1000"/>
              </a:lnSpc>
              <a:spcBef>
                <a:spcPts val="82"/>
              </a:spcBef>
            </a:pPr>
            <a:endParaRPr sz="1000"/>
          </a:p>
          <a:p>
            <a:pPr marL="1051255">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64896">
              <a:lnSpc>
                <a:spcPct val="95825"/>
              </a:lnSpc>
              <a:spcBef>
                <a:spcPts val="1137"/>
              </a:spcBef>
            </a:pP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100" dirty="0">
                <a:latin typeface="Arial"/>
                <a:cs typeface="Arial"/>
              </a:rPr>
              <a:t> </a:t>
            </a:r>
            <a:r>
              <a:rPr sz="1000" spc="0" dirty="0">
                <a:latin typeface="Arial"/>
                <a:cs typeface="Arial"/>
              </a:rPr>
              <a:t>o</a:t>
            </a:r>
            <a:r>
              <a:rPr sz="1000" spc="-10"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24" dirty="0">
                <a:latin typeface="Arial"/>
                <a:cs typeface="Arial"/>
              </a:rPr>
              <a:t> </a:t>
            </a:r>
            <a:r>
              <a:rPr sz="1000" spc="0" dirty="0">
                <a:latin typeface="Arial"/>
                <a:cs typeface="Arial"/>
              </a:rPr>
              <a:t>a</a:t>
            </a:r>
            <a:r>
              <a:rPr sz="1000" spc="-9"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te</a:t>
            </a:r>
            <a:r>
              <a:rPr sz="1000" spc="-44" dirty="0">
                <a:latin typeface="Arial"/>
                <a:cs typeface="Arial"/>
              </a:rPr>
              <a:t> </a:t>
            </a:r>
            <a:r>
              <a:rPr sz="1000" spc="0" dirty="0">
                <a:latin typeface="Arial"/>
                <a:cs typeface="Arial"/>
              </a:rPr>
              <a:t>quota</a:t>
            </a:r>
            <a:r>
              <a:rPr sz="1000" spc="-25" dirty="0">
                <a:latin typeface="Arial"/>
                <a:cs typeface="Arial"/>
              </a:rPr>
              <a:t> </a:t>
            </a:r>
            <a:r>
              <a:rPr sz="1000" spc="0" dirty="0">
                <a:latin typeface="Arial"/>
                <a:cs typeface="Arial"/>
              </a:rPr>
              <a:t>n</a:t>
            </a:r>
            <a:r>
              <a:rPr sz="1000" spc="-4" dirty="0">
                <a:latin typeface="Arial"/>
                <a:cs typeface="Arial"/>
              </a:rPr>
              <a:t>e</a:t>
            </a:r>
            <a:r>
              <a:rPr sz="1000" spc="0" dirty="0">
                <a:latin typeface="Arial"/>
                <a:cs typeface="Arial"/>
              </a:rPr>
              <a:t>g</a:t>
            </a:r>
            <a:r>
              <a:rPr sz="1000" spc="-4" dirty="0">
                <a:latin typeface="Arial"/>
                <a:cs typeface="Arial"/>
              </a:rPr>
              <a:t>a</a:t>
            </a:r>
            <a:r>
              <a:rPr sz="1000" spc="0" dirty="0">
                <a:latin typeface="Arial"/>
                <a:cs typeface="Arial"/>
              </a:rPr>
              <a:t>t</a:t>
            </a:r>
            <a:r>
              <a:rPr sz="1000" spc="-4" dirty="0">
                <a:latin typeface="Arial"/>
                <a:cs typeface="Arial"/>
              </a:rPr>
              <a:t>iv</a:t>
            </a:r>
            <a:r>
              <a:rPr sz="1000" spc="0" dirty="0">
                <a:latin typeface="Arial"/>
                <a:cs typeface="Arial"/>
              </a:rPr>
              <a:t>a.</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700"/>
              </a:lnSpc>
              <a:spcBef>
                <a:spcPts val="25"/>
              </a:spcBef>
            </a:pPr>
            <a:endParaRPr sz="700"/>
          </a:p>
          <a:p>
            <a:pPr marL="164896">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64896">
              <a:lnSpc>
                <a:spcPct val="95825"/>
              </a:lnSpc>
              <a:spcBef>
                <a:spcPts val="1108"/>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u</a:t>
            </a:r>
            <a:r>
              <a:rPr sz="1000" spc="-4" dirty="0">
                <a:latin typeface="Arial"/>
                <a:cs typeface="Arial"/>
              </a:rPr>
              <a:t>il</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gS</a:t>
            </a:r>
            <a:r>
              <a:rPr sz="1000" spc="0" dirty="0">
                <a:latin typeface="Arial"/>
                <a:cs typeface="Arial"/>
              </a:rPr>
              <a:t>torey</a:t>
            </a:r>
            <a:endParaRPr sz="1000">
              <a:latin typeface="Arial"/>
              <a:cs typeface="Arial"/>
            </a:endParaRPr>
          </a:p>
          <a:p>
            <a:pPr marL="164896">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A</a:t>
            </a:r>
            <a:r>
              <a:rPr sz="1000" spc="0" dirty="0">
                <a:latin typeface="Arial"/>
                <a:cs typeface="Arial"/>
              </a:rPr>
              <a:t>b</a:t>
            </a:r>
            <a:r>
              <a:rPr sz="1000" spc="-4" dirty="0">
                <a:latin typeface="Arial"/>
                <a:cs typeface="Arial"/>
              </a:rPr>
              <a:t>ov</a:t>
            </a:r>
            <a:r>
              <a:rPr sz="1000" spc="0" dirty="0">
                <a:latin typeface="Arial"/>
                <a:cs typeface="Arial"/>
              </a:rPr>
              <a:t>eG</a:t>
            </a:r>
            <a:r>
              <a:rPr sz="1000" spc="4" dirty="0">
                <a:latin typeface="Arial"/>
                <a:cs typeface="Arial"/>
              </a:rPr>
              <a:t>r</a:t>
            </a:r>
            <a:r>
              <a:rPr sz="1000" spc="0" dirty="0">
                <a:latin typeface="Arial"/>
                <a:cs typeface="Arial"/>
              </a:rPr>
              <a:t>o</a:t>
            </a:r>
            <a:r>
              <a:rPr sz="1000" spc="-4" dirty="0">
                <a:latin typeface="Arial"/>
                <a:cs typeface="Arial"/>
              </a:rPr>
              <a:t>u</a:t>
            </a:r>
            <a:r>
              <a:rPr sz="1000" spc="0" dirty="0">
                <a:latin typeface="Arial"/>
                <a:cs typeface="Arial"/>
              </a:rPr>
              <a:t>nd</a:t>
            </a:r>
            <a:endParaRPr sz="1000">
              <a:latin typeface="Arial"/>
              <a:cs typeface="Arial"/>
            </a:endParaRPr>
          </a:p>
          <a:p>
            <a:pPr marL="164896">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P</a:t>
            </a:r>
            <a:r>
              <a:rPr sz="1000" spc="4" dirty="0">
                <a:latin typeface="Arial"/>
                <a:cs typeface="Arial"/>
              </a:rPr>
              <a:t>s</a:t>
            </a:r>
            <a:r>
              <a:rPr sz="1000" spc="0" dirty="0">
                <a:latin typeface="Arial"/>
                <a:cs typeface="Arial"/>
              </a:rPr>
              <a:t>et</a:t>
            </a:r>
            <a:r>
              <a:rPr sz="1000" spc="-4" dirty="0">
                <a:latin typeface="Arial"/>
                <a:cs typeface="Arial"/>
              </a:rPr>
              <a:t>_B</a:t>
            </a:r>
            <a:r>
              <a:rPr sz="1000" spc="0" dirty="0">
                <a:latin typeface="Arial"/>
                <a:cs typeface="Arial"/>
              </a:rPr>
              <a:t>u</a:t>
            </a:r>
            <a:r>
              <a:rPr sz="1000" spc="-4" dirty="0">
                <a:latin typeface="Arial"/>
                <a:cs typeface="Arial"/>
              </a:rPr>
              <a:t>il</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gS</a:t>
            </a:r>
            <a:r>
              <a:rPr sz="1000" spc="0" dirty="0">
                <a:latin typeface="Arial"/>
                <a:cs typeface="Arial"/>
              </a:rPr>
              <a:t>tore</a:t>
            </a:r>
            <a:r>
              <a:rPr sz="1000" spc="-29" dirty="0">
                <a:latin typeface="Arial"/>
                <a:cs typeface="Arial"/>
              </a:rPr>
              <a:t>y</a:t>
            </a:r>
            <a:r>
              <a:rPr sz="1000" spc="0" dirty="0">
                <a:latin typeface="Arial"/>
                <a:cs typeface="Arial"/>
              </a:rPr>
              <a:t>Co</a:t>
            </a:r>
            <a:r>
              <a:rPr sz="1000" spc="19" dirty="0">
                <a:latin typeface="Arial"/>
                <a:cs typeface="Arial"/>
              </a:rPr>
              <a:t>mm</a:t>
            </a:r>
            <a:r>
              <a:rPr sz="1000" spc="0" dirty="0">
                <a:latin typeface="Arial"/>
                <a:cs typeface="Arial"/>
              </a:rPr>
              <a:t>on</a:t>
            </a:r>
            <a:endParaRPr sz="1000">
              <a:latin typeface="Arial"/>
              <a:cs typeface="Arial"/>
            </a:endParaRPr>
          </a:p>
          <a:p>
            <a:pPr marL="164896">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550"/>
              </a:lnSpc>
              <a:spcBef>
                <a:spcPts val="43"/>
              </a:spcBef>
            </a:pPr>
            <a:endParaRPr sz="550"/>
          </a:p>
          <a:p>
            <a:pPr marL="158800">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704" marR="2172431">
              <a:lnSpc>
                <a:spcPts val="1178"/>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u</a:t>
            </a:r>
            <a:r>
              <a:rPr sz="1000" spc="-4" dirty="0">
                <a:latin typeface="Arial"/>
                <a:cs typeface="Arial"/>
              </a:rPr>
              <a:t>il</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gEl</a:t>
            </a:r>
            <a:r>
              <a:rPr sz="1000" spc="0" dirty="0">
                <a:latin typeface="Arial"/>
                <a:cs typeface="Arial"/>
              </a:rPr>
              <a:t>e</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t>
            </a:r>
            <a:r>
              <a:rPr sz="1000" spc="-4" dirty="0">
                <a:latin typeface="Arial"/>
                <a:cs typeface="Arial"/>
              </a:rPr>
              <a:t>P</a:t>
            </a:r>
            <a:r>
              <a:rPr sz="1000" spc="4" dirty="0">
                <a:latin typeface="Arial"/>
                <a:cs typeface="Arial"/>
              </a:rPr>
              <a:t>r</a:t>
            </a:r>
            <a:r>
              <a:rPr sz="1000" spc="0" dirty="0">
                <a:latin typeface="Arial"/>
                <a:cs typeface="Arial"/>
              </a:rPr>
              <a:t>o</a:t>
            </a:r>
            <a:r>
              <a:rPr sz="1000" spc="4" dirty="0">
                <a:latin typeface="Arial"/>
                <a:cs typeface="Arial"/>
              </a:rPr>
              <a:t>x</a:t>
            </a:r>
            <a:r>
              <a:rPr sz="1000" spc="0" dirty="0">
                <a:latin typeface="Arial"/>
                <a:cs typeface="Arial"/>
              </a:rPr>
              <a:t>y </a:t>
            </a:r>
            <a:endParaRPr sz="1000">
              <a:latin typeface="Arial"/>
              <a:cs typeface="Arial"/>
            </a:endParaRPr>
          </a:p>
          <a:p>
            <a:pPr marL="152704" marR="2172431">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Co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93" dirty="0">
                <a:latin typeface="Arial"/>
                <a:cs typeface="Arial"/>
              </a:rPr>
              <a:t> </a:t>
            </a:r>
            <a:r>
              <a:rPr sz="1000" spc="9" dirty="0">
                <a:latin typeface="Arial"/>
                <a:cs typeface="Arial"/>
              </a:rPr>
              <a:t>f</a:t>
            </a:r>
            <a:r>
              <a:rPr sz="1000" spc="0" dirty="0">
                <a:latin typeface="Arial"/>
                <a:cs typeface="Arial"/>
              </a:rPr>
              <a:t>u</a:t>
            </a:r>
            <a:r>
              <a:rPr sz="1000" spc="-4" dirty="0">
                <a:latin typeface="Arial"/>
                <a:cs typeface="Arial"/>
              </a:rPr>
              <a:t>o</a:t>
            </a:r>
            <a:r>
              <a:rPr sz="1000" spc="4" dirty="0">
                <a:latin typeface="Arial"/>
                <a:cs typeface="Arial"/>
              </a:rPr>
              <a:t>r</a:t>
            </a:r>
            <a:r>
              <a:rPr sz="1000" spc="0" dirty="0">
                <a:latin typeface="Arial"/>
                <a:cs typeface="Arial"/>
              </a:rPr>
              <a:t>i</a:t>
            </a:r>
            <a:r>
              <a:rPr sz="1000" spc="-34" dirty="0">
                <a:latin typeface="Arial"/>
                <a:cs typeface="Arial"/>
              </a:rPr>
              <a:t> </a:t>
            </a:r>
            <a:r>
              <a:rPr sz="1000" spc="0" dirty="0">
                <a:latin typeface="Arial"/>
                <a:cs typeface="Arial"/>
              </a:rPr>
              <a:t>ter</a:t>
            </a:r>
            <a:r>
              <a:rPr sz="1000" spc="4" dirty="0">
                <a:latin typeface="Arial"/>
                <a:cs typeface="Arial"/>
              </a:rPr>
              <a:t>r</a:t>
            </a:r>
            <a:r>
              <a:rPr sz="1000" spc="0" dirty="0">
                <a:latin typeface="Arial"/>
                <a:cs typeface="Arial"/>
              </a:rPr>
              <a:t>a </a:t>
            </a:r>
            <a:endParaRPr sz="1000">
              <a:latin typeface="Arial"/>
              <a:cs typeface="Arial"/>
            </a:endParaRPr>
          </a:p>
          <a:p>
            <a:pPr marL="152704" marR="2172431">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F_Ge</a:t>
            </a:r>
            <a:r>
              <a:rPr sz="1000" spc="-4" dirty="0">
                <a:latin typeface="Arial"/>
                <a:cs typeface="Arial"/>
              </a:rPr>
              <a:t>o</a:t>
            </a:r>
            <a:r>
              <a:rPr sz="1000" spc="19" dirty="0">
                <a:latin typeface="Arial"/>
                <a:cs typeface="Arial"/>
              </a:rPr>
              <a:t>m</a:t>
            </a:r>
            <a:r>
              <a:rPr sz="1000" spc="0" dirty="0">
                <a:latin typeface="Arial"/>
                <a:cs typeface="Arial"/>
              </a:rPr>
              <a:t>etr</a:t>
            </a:r>
            <a:r>
              <a:rPr sz="1000" spc="-4" dirty="0">
                <a:latin typeface="Arial"/>
                <a:cs typeface="Arial"/>
              </a:rPr>
              <a:t>i</a:t>
            </a:r>
            <a:r>
              <a:rPr sz="1000" spc="0" dirty="0">
                <a:latin typeface="Arial"/>
                <a:cs typeface="Arial"/>
              </a:rPr>
              <a:t>a</a:t>
            </a:r>
            <a:endParaRPr sz="1000">
              <a:latin typeface="Arial"/>
              <a:cs typeface="Arial"/>
            </a:endParaRPr>
          </a:p>
          <a:p>
            <a:pPr marL="152704">
              <a:lnSpc>
                <a:spcPct val="95825"/>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19"/>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3" name="object 23"/>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4" name="object 24"/>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5" name="object 25"/>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26" name="object 26"/>
          <p:cNvSpPr/>
          <p:nvPr/>
        </p:nvSpPr>
        <p:spPr>
          <a:xfrm>
            <a:off x="8369554" y="4587239"/>
            <a:ext cx="6689598" cy="4143502"/>
          </a:xfrm>
          <a:prstGeom prst="rect">
            <a:avLst/>
          </a:prstGeom>
          <a:blipFill>
            <a:blip r:embed="rId3" cstate="print"/>
            <a:stretch>
              <a:fillRect/>
            </a:stretch>
          </a:blipFill>
        </p:spPr>
        <p:txBody>
          <a:bodyPr wrap="square" lIns="0" tIns="0" rIns="0" bIns="0" rtlCol="0">
            <a:noAutofit/>
          </a:bodyPr>
          <a:lstStyle/>
          <a:p>
            <a:endParaRPr/>
          </a:p>
        </p:txBody>
      </p:sp>
      <p:sp>
        <p:nvSpPr>
          <p:cNvPr id="27" name="object 27"/>
          <p:cNvSpPr/>
          <p:nvPr/>
        </p:nvSpPr>
        <p:spPr>
          <a:xfrm>
            <a:off x="8419846" y="7705864"/>
            <a:ext cx="4068699" cy="447408"/>
          </a:xfrm>
          <a:prstGeom prst="rect">
            <a:avLst/>
          </a:prstGeom>
          <a:blipFill>
            <a:blip r:embed="rId4" cstate="print"/>
            <a:stretch>
              <a:fillRect/>
            </a:stretch>
          </a:blipFill>
        </p:spPr>
        <p:txBody>
          <a:bodyPr wrap="square" lIns="0" tIns="0" rIns="0" bIns="0" rtlCol="0">
            <a:noAutofit/>
          </a:bodyPr>
          <a:lstStyle/>
          <a:p>
            <a:endParaRPr/>
          </a:p>
        </p:txBody>
      </p:sp>
      <p:sp>
        <p:nvSpPr>
          <p:cNvPr id="28" name="object 28"/>
          <p:cNvSpPr/>
          <p:nvPr/>
        </p:nvSpPr>
        <p:spPr>
          <a:xfrm>
            <a:off x="8419846" y="8527872"/>
            <a:ext cx="1343913" cy="188518"/>
          </a:xfrm>
          <a:prstGeom prst="rect">
            <a:avLst/>
          </a:prstGeom>
          <a:blipFill>
            <a:blip r:embed="rId5" cstate="print"/>
            <a:stretch>
              <a:fillRect/>
            </a:stretch>
          </a:blipFill>
        </p:spPr>
        <p:txBody>
          <a:bodyPr wrap="square" lIns="0" tIns="0" rIns="0" bIns="0" rtlCol="0">
            <a:noAutofit/>
          </a:bodyPr>
          <a:lstStyle/>
          <a:p>
            <a:endParaRPr/>
          </a:p>
        </p:txBody>
      </p:sp>
      <p:sp>
        <p:nvSpPr>
          <p:cNvPr id="29" name="object 29"/>
          <p:cNvSpPr/>
          <p:nvPr/>
        </p:nvSpPr>
        <p:spPr>
          <a:xfrm>
            <a:off x="12654153" y="8108213"/>
            <a:ext cx="693127" cy="260451"/>
          </a:xfrm>
          <a:prstGeom prst="rect">
            <a:avLst/>
          </a:prstGeom>
          <a:blipFill>
            <a:blip r:embed="rId6" cstate="print"/>
            <a:stretch>
              <a:fillRect/>
            </a:stretch>
          </a:blipFill>
        </p:spPr>
        <p:txBody>
          <a:bodyPr wrap="square" lIns="0" tIns="0" rIns="0" bIns="0" rtlCol="0">
            <a:noAutofit/>
          </a:bodyPr>
          <a:lstStyle/>
          <a:p>
            <a:endParaRPr/>
          </a:p>
        </p:txBody>
      </p:sp>
      <p:sp>
        <p:nvSpPr>
          <p:cNvPr id="13" name="object 13"/>
          <p:cNvSpPr/>
          <p:nvPr/>
        </p:nvSpPr>
        <p:spPr>
          <a:xfrm>
            <a:off x="4752467" y="5878321"/>
            <a:ext cx="3375025" cy="2207006"/>
          </a:xfrm>
          <a:prstGeom prst="rect">
            <a:avLst/>
          </a:prstGeom>
          <a:blipFill>
            <a:blip r:embed="rId7" cstate="print"/>
            <a:stretch>
              <a:fillRect/>
            </a:stretch>
          </a:blipFill>
        </p:spPr>
        <p:txBody>
          <a:bodyPr wrap="square" lIns="0" tIns="0" rIns="0" bIns="0" rtlCol="0">
            <a:noAutofit/>
          </a:bodyPr>
          <a:lstStyle/>
          <a:p>
            <a:endParaRPr/>
          </a:p>
        </p:txBody>
      </p:sp>
      <p:sp>
        <p:nvSpPr>
          <p:cNvPr id="14" name="object 14"/>
          <p:cNvSpPr/>
          <p:nvPr/>
        </p:nvSpPr>
        <p:spPr>
          <a:xfrm>
            <a:off x="4696714" y="1334134"/>
            <a:ext cx="3489197" cy="2516124"/>
          </a:xfrm>
          <a:prstGeom prst="rect">
            <a:avLst/>
          </a:prstGeom>
          <a:blipFill>
            <a:blip r:embed="rId8" cstate="print"/>
            <a:stretch>
              <a:fillRect/>
            </a:stretch>
          </a:blipFill>
        </p:spPr>
        <p:txBody>
          <a:bodyPr wrap="square" lIns="0" tIns="0" rIns="0" bIns="0" rtlCol="0">
            <a:noAutofit/>
          </a:bodyPr>
          <a:lstStyle/>
          <a:p>
            <a:endParaRPr/>
          </a:p>
        </p:txBody>
      </p:sp>
      <p:sp>
        <p:nvSpPr>
          <p:cNvPr id="15" name="object 15"/>
          <p:cNvSpPr/>
          <p:nvPr/>
        </p:nvSpPr>
        <p:spPr>
          <a:xfrm>
            <a:off x="4873498" y="3737355"/>
            <a:ext cx="3206242" cy="2253742"/>
          </a:xfrm>
          <a:prstGeom prst="rect">
            <a:avLst/>
          </a:prstGeom>
          <a:blipFill>
            <a:blip r:embed="rId9" cstate="print"/>
            <a:stretch>
              <a:fillRect/>
            </a:stretch>
          </a:blipFill>
        </p:spPr>
        <p:txBody>
          <a:bodyPr wrap="square" lIns="0" tIns="0" rIns="0" bIns="0" rtlCol="0">
            <a:noAutofit/>
          </a:bodyPr>
          <a:lstStyle/>
          <a:p>
            <a:endParaRPr/>
          </a:p>
        </p:txBody>
      </p:sp>
      <p:sp>
        <p:nvSpPr>
          <p:cNvPr id="16" name="object 16"/>
          <p:cNvSpPr/>
          <p:nvPr/>
        </p:nvSpPr>
        <p:spPr>
          <a:xfrm>
            <a:off x="5142103" y="5618772"/>
            <a:ext cx="2739898" cy="348957"/>
          </a:xfrm>
          <a:prstGeom prst="rect">
            <a:avLst/>
          </a:prstGeom>
          <a:blipFill>
            <a:blip r:embed="rId10" cstate="print"/>
            <a:stretch>
              <a:fillRect/>
            </a:stretch>
          </a:blipFill>
        </p:spPr>
        <p:txBody>
          <a:bodyPr wrap="square" lIns="0" tIns="0" rIns="0" bIns="0" rtlCol="0">
            <a:noAutofit/>
          </a:bodyPr>
          <a:lstStyle/>
          <a:p>
            <a:endParaRPr/>
          </a:p>
        </p:txBody>
      </p:sp>
      <p:sp>
        <p:nvSpPr>
          <p:cNvPr id="17" name="object 17"/>
          <p:cNvSpPr/>
          <p:nvPr/>
        </p:nvSpPr>
        <p:spPr>
          <a:xfrm>
            <a:off x="5138928" y="3416376"/>
            <a:ext cx="2702687" cy="352729"/>
          </a:xfrm>
          <a:prstGeom prst="rect">
            <a:avLst/>
          </a:prstGeom>
          <a:blipFill>
            <a:blip r:embed="rId11" cstate="print"/>
            <a:stretch>
              <a:fillRect/>
            </a:stretch>
          </a:blipFill>
        </p:spPr>
        <p:txBody>
          <a:bodyPr wrap="square" lIns="0" tIns="0" rIns="0" bIns="0" rtlCol="0">
            <a:noAutofit/>
          </a:bodyPr>
          <a:lstStyle/>
          <a:p>
            <a:endParaRPr/>
          </a:p>
        </p:txBody>
      </p:sp>
      <p:sp>
        <p:nvSpPr>
          <p:cNvPr id="18" name="object 18"/>
          <p:cNvSpPr/>
          <p:nvPr/>
        </p:nvSpPr>
        <p:spPr>
          <a:xfrm>
            <a:off x="5138928" y="7799438"/>
            <a:ext cx="2702687" cy="353834"/>
          </a:xfrm>
          <a:prstGeom prst="rect">
            <a:avLst/>
          </a:prstGeom>
          <a:blipFill>
            <a:blip r:embed="rId12" cstate="print"/>
            <a:stretch>
              <a:fillRect/>
            </a:stretch>
          </a:blipFill>
        </p:spPr>
        <p:txBody>
          <a:bodyPr wrap="square" lIns="0" tIns="0" rIns="0" bIns="0" rtlCol="0">
            <a:noAutofit/>
          </a:bodyPr>
          <a:lstStyle/>
          <a:p>
            <a:endParaRPr/>
          </a:p>
        </p:txBody>
      </p:sp>
      <p:sp>
        <p:nvSpPr>
          <p:cNvPr id="12" name="object 12"/>
          <p:cNvSpPr/>
          <p:nvPr/>
        </p:nvSpPr>
        <p:spPr>
          <a:xfrm>
            <a:off x="8419846" y="1252093"/>
            <a:ext cx="6633336" cy="3199764"/>
          </a:xfrm>
          <a:prstGeom prst="rect">
            <a:avLst/>
          </a:prstGeom>
          <a:blipFill>
            <a:blip r:embed="rId13" cstate="print"/>
            <a:stretch>
              <a:fillRect/>
            </a:stretch>
          </a:blipFill>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0" name="object 10"/>
          <p:cNvSpPr txBox="1"/>
          <p:nvPr/>
        </p:nvSpPr>
        <p:spPr>
          <a:xfrm>
            <a:off x="3828415" y="108132"/>
            <a:ext cx="3209137"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Su</a:t>
            </a:r>
            <a:r>
              <a:rPr sz="1800" b="1" spc="4" dirty="0">
                <a:latin typeface="Arial"/>
                <a:cs typeface="Arial"/>
              </a:rPr>
              <a:t>p</a:t>
            </a:r>
            <a:r>
              <a:rPr sz="1800" b="1" spc="0" dirty="0">
                <a:latin typeface="Arial"/>
                <a:cs typeface="Arial"/>
              </a:rPr>
              <a:t>e</a:t>
            </a:r>
            <a:r>
              <a:rPr sz="1800" b="1" spc="-9" dirty="0">
                <a:latin typeface="Arial"/>
                <a:cs typeface="Arial"/>
              </a:rPr>
              <a:t>r</a:t>
            </a:r>
            <a:r>
              <a:rPr sz="1800" b="1" spc="0" dirty="0">
                <a:latin typeface="Arial"/>
                <a:cs typeface="Arial"/>
              </a:rPr>
              <a:t>ficie</a:t>
            </a:r>
            <a:r>
              <a:rPr sz="1800" b="1" spc="9" dirty="0">
                <a:latin typeface="Arial"/>
                <a:cs typeface="Arial"/>
              </a:rPr>
              <a:t> </a:t>
            </a:r>
            <a:r>
              <a:rPr sz="1800" b="1" spc="0" dirty="0">
                <a:latin typeface="Arial"/>
                <a:cs typeface="Arial"/>
              </a:rPr>
              <a:t>l</a:t>
            </a:r>
            <a:r>
              <a:rPr sz="1800" b="1" spc="4" dirty="0">
                <a:latin typeface="Arial"/>
                <a:cs typeface="Arial"/>
              </a:rPr>
              <a:t>o</a:t>
            </a:r>
            <a:r>
              <a:rPr sz="1800" b="1" spc="0" dirty="0">
                <a:latin typeface="Arial"/>
                <a:cs typeface="Arial"/>
              </a:rPr>
              <a:t>rda</a:t>
            </a:r>
            <a:r>
              <a:rPr sz="1800" b="1" spc="-9" dirty="0">
                <a:latin typeface="Arial"/>
                <a:cs typeface="Arial"/>
              </a:rPr>
              <a:t> </a:t>
            </a:r>
            <a:r>
              <a:rPr sz="1800" b="1" spc="4" dirty="0">
                <a:latin typeface="Arial"/>
                <a:cs typeface="Arial"/>
              </a:rPr>
              <a:t>d</a:t>
            </a:r>
            <a:r>
              <a:rPr sz="1800" b="1" spc="0" dirty="0">
                <a:latin typeface="Arial"/>
                <a:cs typeface="Arial"/>
              </a:rPr>
              <a:t>i </a:t>
            </a:r>
            <a:r>
              <a:rPr sz="1800" b="1" spc="4" dirty="0">
                <a:latin typeface="Arial"/>
                <a:cs typeface="Arial"/>
              </a:rPr>
              <a:t>u</a:t>
            </a:r>
            <a:r>
              <a:rPr sz="1800" b="1" spc="0" dirty="0">
                <a:latin typeface="Arial"/>
                <a:cs typeface="Arial"/>
              </a:rPr>
              <a:t>n a</a:t>
            </a:r>
            <a:r>
              <a:rPr sz="1800" b="1" spc="-9" dirty="0">
                <a:latin typeface="Arial"/>
                <a:cs typeface="Arial"/>
              </a:rPr>
              <a:t>m</a:t>
            </a:r>
            <a:r>
              <a:rPr sz="1800" b="1" spc="0" dirty="0">
                <a:latin typeface="Arial"/>
                <a:cs typeface="Arial"/>
              </a:rPr>
              <a:t>b</a:t>
            </a:r>
            <a:r>
              <a:rPr sz="1800" b="1" spc="4" dirty="0">
                <a:latin typeface="Arial"/>
                <a:cs typeface="Arial"/>
              </a:rPr>
              <a:t>i</a:t>
            </a:r>
            <a:r>
              <a:rPr sz="1800" b="1" spc="0" dirty="0">
                <a:latin typeface="Arial"/>
                <a:cs typeface="Arial"/>
              </a:rPr>
              <a:t>to</a:t>
            </a:r>
            <a:endParaRPr sz="1800">
              <a:latin typeface="Arial"/>
              <a:cs typeface="Arial"/>
            </a:endParaRPr>
          </a:p>
        </p:txBody>
      </p:sp>
      <p:sp>
        <p:nvSpPr>
          <p:cNvPr id="9" name="object 9"/>
          <p:cNvSpPr txBox="1"/>
          <p:nvPr/>
        </p:nvSpPr>
        <p:spPr>
          <a:xfrm>
            <a:off x="11467846" y="114489"/>
            <a:ext cx="2122486"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7</a:t>
            </a:r>
            <a:r>
              <a:rPr sz="1800" b="1" spc="4" dirty="0">
                <a:latin typeface="Arial"/>
                <a:cs typeface="Arial"/>
              </a:rPr>
              <a:t>.</a:t>
            </a:r>
            <a:r>
              <a:rPr sz="1800" b="1" spc="0" dirty="0">
                <a:latin typeface="Arial"/>
                <a:cs typeface="Arial"/>
              </a:rPr>
              <a:t>9</a:t>
            </a:r>
            <a:endParaRPr sz="1800">
              <a:latin typeface="Arial"/>
              <a:cs typeface="Arial"/>
            </a:endParaRPr>
          </a:p>
        </p:txBody>
      </p:sp>
      <p:sp>
        <p:nvSpPr>
          <p:cNvPr id="8" name="object 8"/>
          <p:cNvSpPr txBox="1"/>
          <p:nvPr/>
        </p:nvSpPr>
        <p:spPr>
          <a:xfrm>
            <a:off x="0" y="512572"/>
            <a:ext cx="4484115" cy="2896615"/>
          </a:xfrm>
          <a:prstGeom prst="rect">
            <a:avLst/>
          </a:prstGeom>
        </p:spPr>
        <p:txBody>
          <a:bodyPr wrap="square" lIns="0" tIns="0" rIns="0" bIns="0" rtlCol="0">
            <a:noAutofit/>
          </a:bodyPr>
          <a:lstStyle/>
          <a:p>
            <a:pPr>
              <a:lnSpc>
                <a:spcPts val="800"/>
              </a:lnSpc>
              <a:spcBef>
                <a:spcPts val="17"/>
              </a:spcBef>
            </a:pPr>
            <a:endParaRPr sz="800"/>
          </a:p>
          <a:p>
            <a:pPr marL="1015593">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201472" marR="208016">
              <a:lnSpc>
                <a:spcPts val="1149"/>
              </a:lnSpc>
              <a:spcBef>
                <a:spcPts val="1062"/>
              </a:spcBef>
            </a:pPr>
            <a:r>
              <a:rPr sz="1000" spc="0" dirty="0">
                <a:latin typeface="Arial"/>
                <a:cs typeface="Arial"/>
              </a:rPr>
              <a:t>[</a:t>
            </a:r>
            <a:r>
              <a:rPr sz="1000" spc="4" dirty="0">
                <a:latin typeface="Arial"/>
                <a:cs typeface="Arial"/>
              </a:rPr>
              <a:t>G</a:t>
            </a:r>
            <a:r>
              <a:rPr sz="1000" spc="0" dirty="0">
                <a:latin typeface="Arial"/>
                <a:cs typeface="Arial"/>
              </a:rPr>
              <a:t>.1.7.9]</a:t>
            </a:r>
            <a:r>
              <a:rPr sz="1000" spc="153"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a:t>
            </a:r>
            <a:r>
              <a:rPr sz="1000" spc="-9" dirty="0">
                <a:latin typeface="Arial"/>
                <a:cs typeface="Arial"/>
              </a:rPr>
              <a:t>r</a:t>
            </a:r>
            <a:r>
              <a:rPr sz="1000" spc="9"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a:t>
            </a:r>
            <a:r>
              <a:rPr sz="1000" spc="157" dirty="0">
                <a:latin typeface="Arial"/>
                <a:cs typeface="Arial"/>
              </a:rPr>
              <a:t> </a:t>
            </a:r>
            <a:r>
              <a:rPr sz="1000" spc="-4" dirty="0">
                <a:latin typeface="Arial"/>
                <a:cs typeface="Arial"/>
              </a:rPr>
              <a:t>i</a:t>
            </a:r>
            <a:r>
              <a:rPr sz="1000" spc="0" dirty="0">
                <a:latin typeface="Arial"/>
                <a:cs typeface="Arial"/>
              </a:rPr>
              <a:t>n</a:t>
            </a:r>
            <a:r>
              <a:rPr sz="1000" spc="194"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ta</a:t>
            </a:r>
            <a:r>
              <a:rPr sz="1000" spc="174" dirty="0">
                <a:latin typeface="Arial"/>
                <a:cs typeface="Arial"/>
              </a:rPr>
              <a:t> </a:t>
            </a:r>
            <a:r>
              <a:rPr sz="1000" spc="4" dirty="0">
                <a:latin typeface="Arial"/>
                <a:cs typeface="Arial"/>
              </a:rPr>
              <a:t>c</a:t>
            </a:r>
            <a:r>
              <a:rPr sz="1000" spc="-14" dirty="0">
                <a:latin typeface="Arial"/>
                <a:cs typeface="Arial"/>
              </a:rPr>
              <a:t>o</a:t>
            </a:r>
            <a:r>
              <a:rPr sz="1000" spc="9" dirty="0">
                <a:latin typeface="Arial"/>
                <a:cs typeface="Arial"/>
              </a:rPr>
              <a:t>m</a:t>
            </a:r>
            <a:r>
              <a:rPr sz="1000" spc="0" dirty="0">
                <a:latin typeface="Arial"/>
                <a:cs typeface="Arial"/>
              </a:rPr>
              <a:t>pre</a:t>
            </a:r>
            <a:r>
              <a:rPr sz="1000" spc="4" dirty="0">
                <a:latin typeface="Arial"/>
                <a:cs typeface="Arial"/>
              </a:rPr>
              <a:t>s</a:t>
            </a:r>
            <a:r>
              <a:rPr sz="1000" spc="0" dirty="0">
                <a:latin typeface="Arial"/>
                <a:cs typeface="Arial"/>
              </a:rPr>
              <a:t>a</a:t>
            </a:r>
            <a:r>
              <a:rPr sz="1000" spc="153" dirty="0">
                <a:latin typeface="Arial"/>
                <a:cs typeface="Arial"/>
              </a:rPr>
              <a:t> </a:t>
            </a:r>
            <a:r>
              <a:rPr sz="1000" spc="0" dirty="0">
                <a:latin typeface="Arial"/>
                <a:cs typeface="Arial"/>
              </a:rPr>
              <a:t>e</a:t>
            </a:r>
            <a:r>
              <a:rPr sz="1000" spc="-4" dirty="0">
                <a:latin typeface="Arial"/>
                <a:cs typeface="Arial"/>
              </a:rPr>
              <a:t>n</a:t>
            </a:r>
            <a:r>
              <a:rPr sz="1000" spc="0" dirty="0">
                <a:latin typeface="Arial"/>
                <a:cs typeface="Arial"/>
              </a:rPr>
              <a:t>tro</a:t>
            </a:r>
            <a:r>
              <a:rPr sz="1000" spc="169" dirty="0">
                <a:latin typeface="Arial"/>
                <a:cs typeface="Arial"/>
              </a:rPr>
              <a:t> </a:t>
            </a:r>
            <a:r>
              <a:rPr sz="1000" spc="-4" dirty="0">
                <a:latin typeface="Arial"/>
                <a:cs typeface="Arial"/>
              </a:rPr>
              <a:t>i</a:t>
            </a:r>
            <a:r>
              <a:rPr sz="1000" spc="0" dirty="0">
                <a:latin typeface="Arial"/>
                <a:cs typeface="Arial"/>
              </a:rPr>
              <a:t>l</a:t>
            </a:r>
            <a:r>
              <a:rPr sz="1000" spc="192"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ri</a:t>
            </a:r>
            <a:r>
              <a:rPr sz="1000" spc="19" dirty="0">
                <a:latin typeface="Arial"/>
                <a:cs typeface="Arial"/>
              </a:rPr>
              <a:t>m</a:t>
            </a:r>
            <a:r>
              <a:rPr sz="1000" spc="0" dirty="0">
                <a:latin typeface="Arial"/>
                <a:cs typeface="Arial"/>
              </a:rPr>
              <a:t>et</a:t>
            </a:r>
            <a:r>
              <a:rPr sz="1000" spc="-9" dirty="0">
                <a:latin typeface="Arial"/>
                <a:cs typeface="Arial"/>
              </a:rPr>
              <a:t>r</a:t>
            </a:r>
            <a:r>
              <a:rPr sz="1000" spc="0" dirty="0">
                <a:latin typeface="Arial"/>
                <a:cs typeface="Arial"/>
              </a:rPr>
              <a:t>o</a:t>
            </a:r>
            <a:r>
              <a:rPr sz="1000" spc="164" dirty="0">
                <a:latin typeface="Arial"/>
                <a:cs typeface="Arial"/>
              </a:rPr>
              <a:t> </a:t>
            </a:r>
            <a:r>
              <a:rPr sz="1000" spc="-4" dirty="0">
                <a:latin typeface="Arial"/>
                <a:cs typeface="Arial"/>
              </a:rPr>
              <a:t>i</a:t>
            </a:r>
            <a:r>
              <a:rPr sz="1000" spc="0" dirty="0">
                <a:latin typeface="Arial"/>
                <a:cs typeface="Arial"/>
              </a:rPr>
              <a:t>nt</a:t>
            </a:r>
            <a:r>
              <a:rPr sz="1000" spc="-4" dirty="0">
                <a:latin typeface="Arial"/>
                <a:cs typeface="Arial"/>
              </a:rPr>
              <a:t>e</a:t>
            </a:r>
            <a:r>
              <a:rPr sz="1000" spc="4" dirty="0">
                <a:latin typeface="Arial"/>
                <a:cs typeface="Arial"/>
              </a:rPr>
              <a:t>r</a:t>
            </a:r>
            <a:r>
              <a:rPr sz="1000" spc="0" dirty="0">
                <a:latin typeface="Arial"/>
                <a:cs typeface="Arial"/>
              </a:rPr>
              <a:t>no</a:t>
            </a:r>
            <a:r>
              <a:rPr sz="1000" spc="156" dirty="0">
                <a:latin typeface="Arial"/>
                <a:cs typeface="Arial"/>
              </a:rPr>
              <a:t> </a:t>
            </a:r>
            <a:r>
              <a:rPr sz="1000" spc="4" dirty="0">
                <a:latin typeface="Arial"/>
                <a:cs typeface="Arial"/>
              </a:rPr>
              <a:t>c</a:t>
            </a:r>
            <a:r>
              <a:rPr sz="1000" spc="-14" dirty="0">
                <a:latin typeface="Arial"/>
                <a:cs typeface="Arial"/>
              </a:rPr>
              <a:t>h</a:t>
            </a:r>
            <a:r>
              <a:rPr sz="1000" spc="0" dirty="0">
                <a:latin typeface="Arial"/>
                <a:cs typeface="Arial"/>
              </a:rPr>
              <a:t>e </a:t>
            </a:r>
            <a:endParaRPr sz="1000">
              <a:latin typeface="Arial"/>
              <a:cs typeface="Arial"/>
            </a:endParaRPr>
          </a:p>
          <a:p>
            <a:pPr marL="201472" marR="208016">
              <a:lnSpc>
                <a:spcPts val="1149"/>
              </a:lnSpc>
              <a:spcBef>
                <a:spcPts val="134"/>
              </a:spcBef>
            </a:pPr>
            <a:r>
              <a:rPr sz="1000" spc="0" dirty="0">
                <a:latin typeface="Arial"/>
                <a:cs typeface="Arial"/>
              </a:rPr>
              <a:t>d</a:t>
            </a:r>
            <a:r>
              <a:rPr sz="1000" spc="-4" dirty="0">
                <a:latin typeface="Arial"/>
                <a:cs typeface="Arial"/>
              </a:rPr>
              <a:t>eli</a:t>
            </a:r>
            <a:r>
              <a:rPr sz="1000" spc="19" dirty="0">
                <a:latin typeface="Arial"/>
                <a:cs typeface="Arial"/>
              </a:rPr>
              <a:t>m</a:t>
            </a:r>
            <a:r>
              <a:rPr sz="1000" spc="-4" dirty="0">
                <a:latin typeface="Arial"/>
                <a:cs typeface="Arial"/>
              </a:rPr>
              <a:t>i</a:t>
            </a:r>
            <a:r>
              <a:rPr sz="1000" spc="0" dirty="0">
                <a:latin typeface="Arial"/>
                <a:cs typeface="Arial"/>
              </a:rPr>
              <a:t>ta</a:t>
            </a:r>
            <a:r>
              <a:rPr sz="1000" spc="-34" dirty="0">
                <a:latin typeface="Arial"/>
                <a:cs typeface="Arial"/>
              </a:rPr>
              <a:t> </a:t>
            </a:r>
            <a:r>
              <a:rPr sz="1000" spc="-4" dirty="0">
                <a:latin typeface="Arial"/>
                <a:cs typeface="Arial"/>
              </a:rPr>
              <a:t>l’</a:t>
            </a:r>
            <a:r>
              <a:rPr sz="1000" spc="0" dirty="0">
                <a:latin typeface="Arial"/>
                <a:cs typeface="Arial"/>
              </a:rPr>
              <a:t>a</a:t>
            </a:r>
            <a:r>
              <a:rPr sz="1000" spc="19" dirty="0">
                <a:latin typeface="Arial"/>
                <a:cs typeface="Arial"/>
              </a:rPr>
              <a:t>m</a:t>
            </a:r>
            <a:r>
              <a:rPr sz="1000" spc="0" dirty="0">
                <a:latin typeface="Arial"/>
                <a:cs typeface="Arial"/>
              </a:rPr>
              <a:t>b</a:t>
            </a:r>
            <a:r>
              <a:rPr sz="1000" spc="-4" dirty="0">
                <a:latin typeface="Arial"/>
                <a:cs typeface="Arial"/>
              </a:rPr>
              <a:t>i</a:t>
            </a:r>
            <a:r>
              <a:rPr sz="1000" spc="0" dirty="0">
                <a:latin typeface="Arial"/>
                <a:cs typeface="Arial"/>
              </a:rPr>
              <a:t>to.</a:t>
            </a:r>
            <a:endParaRPr sz="1000">
              <a:latin typeface="Arial"/>
              <a:cs typeface="Arial"/>
            </a:endParaRPr>
          </a:p>
          <a:p>
            <a:pPr marL="201472" marR="210038">
              <a:lnSpc>
                <a:spcPts val="1149"/>
              </a:lnSpc>
              <a:spcBef>
                <a:spcPts val="134"/>
              </a:spcBef>
            </a:pPr>
            <a:r>
              <a:rPr sz="1000" spc="0" dirty="0">
                <a:latin typeface="Arial"/>
                <a:cs typeface="Arial"/>
              </a:rPr>
              <a:t>[</a:t>
            </a:r>
            <a:r>
              <a:rPr sz="1000" spc="4" dirty="0">
                <a:latin typeface="Arial"/>
                <a:cs typeface="Arial"/>
              </a:rPr>
              <a:t>G</a:t>
            </a:r>
            <a:r>
              <a:rPr sz="1000" spc="0" dirty="0">
                <a:latin typeface="Arial"/>
                <a:cs typeface="Arial"/>
              </a:rPr>
              <a:t>.1.7.9-</a:t>
            </a:r>
            <a:r>
              <a:rPr sz="1000" spc="-23" dirty="0">
                <a:latin typeface="Arial"/>
                <a:cs typeface="Arial"/>
              </a:rPr>
              <a:t> </a:t>
            </a:r>
            <a:r>
              <a:rPr sz="1000" spc="0" dirty="0">
                <a:latin typeface="Arial"/>
                <a:cs typeface="Arial"/>
              </a:rPr>
              <a:t>Not</a:t>
            </a:r>
            <a:r>
              <a:rPr sz="1000" spc="-4" dirty="0">
                <a:latin typeface="Arial"/>
                <a:cs typeface="Arial"/>
              </a:rPr>
              <a:t>a</a:t>
            </a:r>
            <a:r>
              <a:rPr sz="1000" spc="0" dirty="0">
                <a:latin typeface="Arial"/>
                <a:cs typeface="Arial"/>
              </a:rPr>
              <a:t>]</a:t>
            </a:r>
            <a:r>
              <a:rPr sz="1000" spc="1" dirty="0">
                <a:latin typeface="Arial"/>
                <a:cs typeface="Arial"/>
              </a:rPr>
              <a:t> </a:t>
            </a:r>
            <a:r>
              <a:rPr sz="1000" spc="-4" dirty="0">
                <a:latin typeface="Arial"/>
                <a:cs typeface="Arial"/>
              </a:rPr>
              <a:t>S</a:t>
            </a:r>
            <a:r>
              <a:rPr sz="1000" spc="0" dirty="0">
                <a:latin typeface="Arial"/>
                <a:cs typeface="Arial"/>
              </a:rPr>
              <a:t>e</a:t>
            </a:r>
            <a:r>
              <a:rPr sz="1000" spc="7" dirty="0">
                <a:latin typeface="Arial"/>
                <a:cs typeface="Arial"/>
              </a:rPr>
              <a:t> </a:t>
            </a:r>
            <a:r>
              <a:rPr sz="1000" spc="-4" dirty="0">
                <a:latin typeface="Arial"/>
                <a:cs typeface="Arial"/>
              </a:rPr>
              <a:t>l’</a:t>
            </a:r>
            <a:r>
              <a:rPr sz="1000" spc="0" dirty="0">
                <a:latin typeface="Arial"/>
                <a:cs typeface="Arial"/>
              </a:rPr>
              <a:t>a</a:t>
            </a:r>
            <a:r>
              <a:rPr sz="1000" spc="19" dirty="0">
                <a:latin typeface="Arial"/>
                <a:cs typeface="Arial"/>
              </a:rPr>
              <a:t>m</a:t>
            </a:r>
            <a:r>
              <a:rPr sz="1000" spc="0" dirty="0">
                <a:latin typeface="Arial"/>
                <a:cs typeface="Arial"/>
              </a:rPr>
              <a:t>b</a:t>
            </a:r>
            <a:r>
              <a:rPr sz="1000" spc="-4" dirty="0">
                <a:latin typeface="Arial"/>
                <a:cs typeface="Arial"/>
              </a:rPr>
              <a:t>i</a:t>
            </a:r>
            <a:r>
              <a:rPr sz="1000" spc="0" dirty="0">
                <a:latin typeface="Arial"/>
                <a:cs typeface="Arial"/>
              </a:rPr>
              <a:t>to</a:t>
            </a:r>
            <a:r>
              <a:rPr sz="1000" spc="-24" dirty="0">
                <a:latin typeface="Arial"/>
                <a:cs typeface="Arial"/>
              </a:rPr>
              <a:t> </a:t>
            </a:r>
            <a:r>
              <a:rPr sz="1000" spc="0" dirty="0">
                <a:latin typeface="Arial"/>
                <a:cs typeface="Arial"/>
              </a:rPr>
              <a:t>è</a:t>
            </a:r>
            <a:r>
              <a:rPr sz="1000" spc="4" dirty="0">
                <a:latin typeface="Arial"/>
                <a:cs typeface="Arial"/>
              </a:rPr>
              <a:t> </a:t>
            </a:r>
            <a:r>
              <a:rPr sz="1000" spc="19" dirty="0">
                <a:latin typeface="Arial"/>
                <a:cs typeface="Arial"/>
              </a:rPr>
              <a:t>m</a:t>
            </a:r>
            <a:r>
              <a:rPr sz="1000" spc="0" dirty="0">
                <a:latin typeface="Arial"/>
                <a:cs typeface="Arial"/>
              </a:rPr>
              <a:t>u</a:t>
            </a:r>
            <a:r>
              <a:rPr sz="1000" spc="-4" dirty="0">
                <a:latin typeface="Arial"/>
                <a:cs typeface="Arial"/>
              </a:rPr>
              <a:t>l</a:t>
            </a:r>
            <a:r>
              <a:rPr sz="1000" spc="0" dirty="0">
                <a:latin typeface="Arial"/>
                <a:cs typeface="Arial"/>
              </a:rPr>
              <a:t>t</a:t>
            </a:r>
            <a:r>
              <a:rPr sz="1000" spc="-4" dirty="0">
                <a:latin typeface="Arial"/>
                <a:cs typeface="Arial"/>
              </a:rPr>
              <a:t>i</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20" dirty="0">
                <a:latin typeface="Arial"/>
                <a:cs typeface="Arial"/>
              </a:rPr>
              <a:t> </a:t>
            </a:r>
            <a:r>
              <a:rPr sz="1000" spc="0" dirty="0">
                <a:latin typeface="Arial"/>
                <a:cs typeface="Arial"/>
              </a:rPr>
              <a:t>o</a:t>
            </a:r>
            <a:r>
              <a:rPr sz="1000" spc="14" dirty="0">
                <a:latin typeface="Arial"/>
                <a:cs typeface="Arial"/>
              </a:rPr>
              <a:t> </a:t>
            </a:r>
            <a:r>
              <a:rPr sz="1000" spc="-4" dirty="0">
                <a:latin typeface="Arial"/>
                <a:cs typeface="Arial"/>
              </a:rPr>
              <a:t>v</a:t>
            </a:r>
            <a:r>
              <a:rPr sz="1000" spc="0" dirty="0">
                <a:latin typeface="Arial"/>
                <a:cs typeface="Arial"/>
              </a:rPr>
              <a:t>i</a:t>
            </a:r>
            <a:r>
              <a:rPr sz="1000" spc="12"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n</a:t>
            </a:r>
            <a:r>
              <a:rPr sz="1000" spc="0" dirty="0">
                <a:latin typeface="Arial"/>
                <a:cs typeface="Arial"/>
              </a:rPr>
              <a:t>o</a:t>
            </a:r>
            <a:r>
              <a:rPr sz="1000" spc="3"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p</a:t>
            </a:r>
            <a:r>
              <a:rPr sz="1000" spc="-14" dirty="0">
                <a:latin typeface="Arial"/>
                <a:cs typeface="Arial"/>
              </a:rPr>
              <a:t>p</a:t>
            </a:r>
            <a:r>
              <a:rPr sz="1000" spc="0" dirty="0">
                <a:latin typeface="Arial"/>
                <a:cs typeface="Arial"/>
              </a:rPr>
              <a:t>a</a:t>
            </a:r>
            <a:r>
              <a:rPr sz="1000" spc="-4" dirty="0">
                <a:latin typeface="Arial"/>
                <a:cs typeface="Arial"/>
              </a:rPr>
              <a:t>l</a:t>
            </a:r>
            <a:r>
              <a:rPr sz="1000" spc="4" dirty="0">
                <a:latin typeface="Arial"/>
                <a:cs typeface="Arial"/>
              </a:rPr>
              <a:t>c</a:t>
            </a:r>
            <a:r>
              <a:rPr sz="1000" spc="0" dirty="0">
                <a:latin typeface="Arial"/>
                <a:cs typeface="Arial"/>
              </a:rPr>
              <a:t>hi</a:t>
            </a:r>
            <a:r>
              <a:rPr sz="1000" spc="-22" dirty="0">
                <a:latin typeface="Arial"/>
                <a:cs typeface="Arial"/>
              </a:rPr>
              <a:t> </a:t>
            </a:r>
            <a:r>
              <a:rPr sz="1000" spc="4" dirty="0">
                <a:latin typeface="Arial"/>
                <a:cs typeface="Arial"/>
              </a:rPr>
              <a:t>s</a:t>
            </a:r>
            <a:r>
              <a:rPr sz="1000" spc="0" dirty="0">
                <a:latin typeface="Arial"/>
                <a:cs typeface="Arial"/>
              </a:rPr>
              <a:t>i</a:t>
            </a:r>
            <a:r>
              <a:rPr sz="1000" spc="12" dirty="0">
                <a:latin typeface="Arial"/>
                <a:cs typeface="Arial"/>
              </a:rPr>
              <a:t> </a:t>
            </a:r>
            <a:r>
              <a:rPr sz="1000" spc="-4" dirty="0">
                <a:latin typeface="Arial"/>
                <a:cs typeface="Arial"/>
              </a:rPr>
              <a:t>i</a:t>
            </a:r>
            <a:r>
              <a:rPr sz="1000" spc="0" dirty="0">
                <a:latin typeface="Arial"/>
                <a:cs typeface="Arial"/>
              </a:rPr>
              <a:t>nt</a:t>
            </a:r>
            <a:r>
              <a:rPr sz="1000" spc="-4" dirty="0">
                <a:latin typeface="Arial"/>
                <a:cs typeface="Arial"/>
              </a:rPr>
              <a:t>e</a:t>
            </a:r>
            <a:r>
              <a:rPr sz="1000" spc="0" dirty="0">
                <a:latin typeface="Arial"/>
                <a:cs typeface="Arial"/>
              </a:rPr>
              <a:t>n</a:t>
            </a:r>
            <a:r>
              <a:rPr sz="1000" spc="-4" dirty="0">
                <a:latin typeface="Arial"/>
                <a:cs typeface="Arial"/>
              </a:rPr>
              <a:t>d</a:t>
            </a:r>
            <a:r>
              <a:rPr sz="1000" spc="0" dirty="0">
                <a:latin typeface="Arial"/>
                <a:cs typeface="Arial"/>
              </a:rPr>
              <a:t>e</a:t>
            </a:r>
            <a:r>
              <a:rPr sz="1000" spc="-12" dirty="0">
                <a:latin typeface="Arial"/>
                <a:cs typeface="Arial"/>
              </a:rPr>
              <a:t> </a:t>
            </a:r>
            <a:r>
              <a:rPr sz="1000" spc="-4" dirty="0">
                <a:latin typeface="Arial"/>
                <a:cs typeface="Arial"/>
              </a:rPr>
              <a:t>la </a:t>
            </a:r>
            <a:endParaRPr sz="1000">
              <a:latin typeface="Arial"/>
              <a:cs typeface="Arial"/>
            </a:endParaRPr>
          </a:p>
          <a:p>
            <a:pPr marL="201472" marR="210038">
              <a:lnSpc>
                <a:spcPts val="1149"/>
              </a:lnSpc>
              <a:spcBef>
                <a:spcPts val="136"/>
              </a:spcBef>
            </a:pPr>
            <a:r>
              <a:rPr sz="1000" spc="4" dirty="0">
                <a:latin typeface="Arial"/>
                <a:cs typeface="Arial"/>
              </a:rPr>
              <a:t>s</a:t>
            </a:r>
            <a:r>
              <a:rPr sz="1000" spc="0" dirty="0">
                <a:latin typeface="Arial"/>
                <a:cs typeface="Arial"/>
              </a:rPr>
              <a:t>o</a:t>
            </a:r>
            <a:r>
              <a:rPr sz="1000" spc="19" dirty="0">
                <a:latin typeface="Arial"/>
                <a:cs typeface="Arial"/>
              </a:rPr>
              <a:t>mm</a:t>
            </a:r>
            <a:r>
              <a:rPr sz="1000" spc="0" dirty="0">
                <a:latin typeface="Arial"/>
                <a:cs typeface="Arial"/>
              </a:rPr>
              <a:t>a</a:t>
            </a:r>
            <a:r>
              <a:rPr sz="1000" spc="-67"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e</a:t>
            </a:r>
            <a:r>
              <a:rPr sz="1000" spc="-11"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a:t>
            </a:r>
            <a:r>
              <a:rPr sz="1000" spc="14"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i</a:t>
            </a:r>
            <a:r>
              <a:rPr sz="1000" spc="-52" dirty="0">
                <a:latin typeface="Arial"/>
                <a:cs typeface="Arial"/>
              </a:rPr>
              <a:t> </a:t>
            </a:r>
            <a:r>
              <a:rPr sz="1000" spc="-4" dirty="0">
                <a:latin typeface="Arial"/>
                <a:cs typeface="Arial"/>
              </a:rPr>
              <a:t>l</a:t>
            </a:r>
            <a:r>
              <a:rPr sz="1000" spc="0" dirty="0">
                <a:latin typeface="Arial"/>
                <a:cs typeface="Arial"/>
              </a:rPr>
              <a:t>orde</a:t>
            </a:r>
            <a:r>
              <a:rPr sz="1000" spc="-22"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tutti</a:t>
            </a:r>
            <a:r>
              <a:rPr sz="1000" spc="-20" dirty="0">
                <a:latin typeface="Arial"/>
                <a:cs typeface="Arial"/>
              </a:rPr>
              <a:t> </a:t>
            </a:r>
            <a:r>
              <a:rPr sz="1000" spc="0" dirty="0">
                <a:latin typeface="Arial"/>
                <a:cs typeface="Arial"/>
              </a:rPr>
              <a:t>i</a:t>
            </a:r>
            <a:r>
              <a:rPr sz="1000" spc="2"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ni</a:t>
            </a:r>
            <a:r>
              <a:rPr sz="1000" spc="0" dirty="0">
                <a:latin typeface="Arial"/>
                <a:cs typeface="Arial"/>
              </a:rPr>
              <a:t>.</a:t>
            </a:r>
            <a:endParaRPr sz="1000">
              <a:latin typeface="Arial"/>
              <a:cs typeface="Arial"/>
            </a:endParaRPr>
          </a:p>
        </p:txBody>
      </p:sp>
      <p:sp>
        <p:nvSpPr>
          <p:cNvPr id="7" name="object 7"/>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6" name="object 6"/>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3212"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3212">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5" name="object 5"/>
          <p:cNvSpPr txBox="1"/>
          <p:nvPr/>
        </p:nvSpPr>
        <p:spPr>
          <a:xfrm>
            <a:off x="0" y="3409187"/>
            <a:ext cx="4484115" cy="2879979"/>
          </a:xfrm>
          <a:prstGeom prst="rect">
            <a:avLst/>
          </a:prstGeom>
        </p:spPr>
        <p:txBody>
          <a:bodyPr wrap="square" lIns="0" tIns="0" rIns="0" bIns="0" rtlCol="0">
            <a:noAutofit/>
          </a:bodyPr>
          <a:lstStyle/>
          <a:p>
            <a:pPr>
              <a:lnSpc>
                <a:spcPts val="600"/>
              </a:lnSpc>
              <a:spcBef>
                <a:spcPts val="22"/>
              </a:spcBef>
            </a:pPr>
            <a:endParaRPr sz="600"/>
          </a:p>
          <a:p>
            <a:pPr marL="1058570">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65201" marR="432895" algn="just">
              <a:lnSpc>
                <a:spcPct val="95825"/>
              </a:lnSpc>
              <a:spcBef>
                <a:spcPts val="860"/>
              </a:spcBef>
            </a:pP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a:t>
            </a:r>
            <a:r>
              <a:rPr sz="1000" spc="14"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a:t>
            </a:r>
            <a:r>
              <a:rPr sz="1000" spc="-44" dirty="0">
                <a:latin typeface="Arial"/>
                <a:cs typeface="Arial"/>
              </a:rPr>
              <a:t> </a:t>
            </a:r>
            <a:r>
              <a:rPr sz="1000" spc="-4" dirty="0">
                <a:latin typeface="Arial"/>
                <a:cs typeface="Arial"/>
              </a:rPr>
              <a:t>i</a:t>
            </a:r>
            <a:r>
              <a:rPr sz="1000" spc="0" dirty="0">
                <a:latin typeface="Arial"/>
                <a:cs typeface="Arial"/>
              </a:rPr>
              <a:t>n</a:t>
            </a:r>
            <a:r>
              <a:rPr sz="1000" spc="-12"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ta</a:t>
            </a:r>
            <a:r>
              <a:rPr sz="1000" spc="-32"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pre</a:t>
            </a:r>
            <a:r>
              <a:rPr sz="1000" spc="4" dirty="0">
                <a:latin typeface="Arial"/>
                <a:cs typeface="Arial"/>
              </a:rPr>
              <a:t>s</a:t>
            </a:r>
            <a:r>
              <a:rPr sz="1000" spc="0" dirty="0">
                <a:latin typeface="Arial"/>
                <a:cs typeface="Arial"/>
              </a:rPr>
              <a:t>a</a:t>
            </a:r>
            <a:r>
              <a:rPr sz="1000" spc="-68" dirty="0">
                <a:latin typeface="Arial"/>
                <a:cs typeface="Arial"/>
              </a:rPr>
              <a:t> </a:t>
            </a:r>
            <a:r>
              <a:rPr sz="1000" spc="0" dirty="0">
                <a:latin typeface="Arial"/>
                <a:cs typeface="Arial"/>
              </a:rPr>
              <a:t>e</a:t>
            </a:r>
            <a:r>
              <a:rPr sz="1000" spc="-4" dirty="0">
                <a:latin typeface="Arial"/>
                <a:cs typeface="Arial"/>
              </a:rPr>
              <a:t>n</a:t>
            </a:r>
            <a:r>
              <a:rPr sz="1000" spc="0" dirty="0">
                <a:latin typeface="Arial"/>
                <a:cs typeface="Arial"/>
              </a:rPr>
              <a:t>tro</a:t>
            </a:r>
            <a:r>
              <a:rPr sz="1000" spc="-37" dirty="0">
                <a:latin typeface="Arial"/>
                <a:cs typeface="Arial"/>
              </a:rPr>
              <a:t> </a:t>
            </a:r>
            <a:r>
              <a:rPr sz="1000" spc="-4" dirty="0">
                <a:latin typeface="Arial"/>
                <a:cs typeface="Arial"/>
              </a:rPr>
              <a:t>i</a:t>
            </a:r>
            <a:r>
              <a:rPr sz="1000" spc="0" dirty="0">
                <a:latin typeface="Arial"/>
                <a:cs typeface="Arial"/>
              </a:rPr>
              <a:t>l p</a:t>
            </a:r>
            <a:r>
              <a:rPr sz="1000" spc="-4" dirty="0">
                <a:latin typeface="Arial"/>
                <a:cs typeface="Arial"/>
              </a:rPr>
              <a:t>e</a:t>
            </a:r>
            <a:r>
              <a:rPr sz="1000" spc="4" dirty="0">
                <a:latin typeface="Arial"/>
                <a:cs typeface="Arial"/>
              </a:rPr>
              <a:t>r</a:t>
            </a:r>
            <a:r>
              <a:rPr sz="1000" spc="-4" dirty="0">
                <a:latin typeface="Arial"/>
                <a:cs typeface="Arial"/>
              </a:rPr>
              <a:t>i</a:t>
            </a:r>
            <a:r>
              <a:rPr sz="1000" spc="19" dirty="0">
                <a:latin typeface="Arial"/>
                <a:cs typeface="Arial"/>
              </a:rPr>
              <a:t>m</a:t>
            </a:r>
            <a:r>
              <a:rPr sz="1000" spc="0" dirty="0">
                <a:latin typeface="Arial"/>
                <a:cs typeface="Arial"/>
              </a:rPr>
              <a:t>etro</a:t>
            </a:r>
            <a:r>
              <a:rPr sz="1000" spc="-52" dirty="0">
                <a:latin typeface="Arial"/>
                <a:cs typeface="Arial"/>
              </a:rPr>
              <a:t> </a:t>
            </a:r>
            <a:r>
              <a:rPr sz="1000" spc="4" dirty="0">
                <a:latin typeface="Arial"/>
                <a:cs typeface="Arial"/>
              </a:rPr>
              <a:t>c</a:t>
            </a:r>
            <a:r>
              <a:rPr sz="1000" spc="0" dirty="0">
                <a:latin typeface="Arial"/>
                <a:cs typeface="Arial"/>
              </a:rPr>
              <a:t>he</a:t>
            </a:r>
            <a:r>
              <a:rPr sz="1000" spc="-21" dirty="0">
                <a:latin typeface="Arial"/>
                <a:cs typeface="Arial"/>
              </a:rPr>
              <a:t> </a:t>
            </a:r>
            <a:r>
              <a:rPr sz="1000" spc="0" dirty="0">
                <a:latin typeface="Arial"/>
                <a:cs typeface="Arial"/>
              </a:rPr>
              <a:t>d</a:t>
            </a:r>
            <a:r>
              <a:rPr sz="1000" spc="-4" dirty="0">
                <a:latin typeface="Arial"/>
                <a:cs typeface="Arial"/>
              </a:rPr>
              <a:t>eli</a:t>
            </a:r>
            <a:r>
              <a:rPr sz="1000" spc="19" dirty="0">
                <a:latin typeface="Arial"/>
                <a:cs typeface="Arial"/>
              </a:rPr>
              <a:t>m</a:t>
            </a:r>
            <a:r>
              <a:rPr sz="1000" spc="-4" dirty="0">
                <a:latin typeface="Arial"/>
                <a:cs typeface="Arial"/>
              </a:rPr>
              <a:t>i</a:t>
            </a:r>
            <a:r>
              <a:rPr sz="1000" spc="0" dirty="0">
                <a:latin typeface="Arial"/>
                <a:cs typeface="Arial"/>
              </a:rPr>
              <a:t>ta</a:t>
            </a:r>
            <a:r>
              <a:rPr sz="1000" spc="-34" dirty="0">
                <a:latin typeface="Arial"/>
                <a:cs typeface="Arial"/>
              </a:rPr>
              <a:t> </a:t>
            </a:r>
            <a:r>
              <a:rPr sz="1000" spc="-4" dirty="0">
                <a:latin typeface="Arial"/>
                <a:cs typeface="Arial"/>
              </a:rPr>
              <a:t>l’</a:t>
            </a:r>
            <a:r>
              <a:rPr sz="1000" spc="0" dirty="0">
                <a:latin typeface="Arial"/>
                <a:cs typeface="Arial"/>
              </a:rPr>
              <a:t>a</a:t>
            </a:r>
            <a:r>
              <a:rPr sz="1000" spc="19" dirty="0">
                <a:latin typeface="Arial"/>
                <a:cs typeface="Arial"/>
              </a:rPr>
              <a:t>m</a:t>
            </a:r>
            <a:r>
              <a:rPr sz="1000" spc="0" dirty="0">
                <a:latin typeface="Arial"/>
                <a:cs typeface="Arial"/>
              </a:rPr>
              <a:t>b</a:t>
            </a:r>
            <a:r>
              <a:rPr sz="1000" spc="-4" dirty="0">
                <a:latin typeface="Arial"/>
                <a:cs typeface="Arial"/>
              </a:rPr>
              <a:t>i</a:t>
            </a:r>
            <a:r>
              <a:rPr sz="1000" spc="0" dirty="0">
                <a:latin typeface="Arial"/>
                <a:cs typeface="Arial"/>
              </a:rPr>
              <a:t>to.</a:t>
            </a:r>
            <a:endParaRPr sz="1000">
              <a:latin typeface="Arial"/>
              <a:cs typeface="Arial"/>
            </a:endParaRPr>
          </a:p>
          <a:p>
            <a:pPr marL="165201" marR="207343" algn="just">
              <a:lnSpc>
                <a:spcPts val="1178"/>
              </a:lnSpc>
              <a:spcBef>
                <a:spcPts val="1034"/>
              </a:spcBef>
            </a:pPr>
            <a:r>
              <a:rPr sz="1000" b="1" u="heavy" spc="0" dirty="0">
                <a:latin typeface="Arial"/>
                <a:cs typeface="Arial"/>
              </a:rPr>
              <a:t>N</a:t>
            </a:r>
            <a:r>
              <a:rPr sz="1000" b="1" u="heavy" spc="4" dirty="0">
                <a:latin typeface="Arial"/>
                <a:cs typeface="Arial"/>
              </a:rPr>
              <a:t>ot</a:t>
            </a:r>
            <a:r>
              <a:rPr sz="1000" b="1" u="heavy" spc="0" dirty="0">
                <a:latin typeface="Arial"/>
                <a:cs typeface="Arial"/>
              </a:rPr>
              <a:t>a</a:t>
            </a:r>
            <a:r>
              <a:rPr sz="1000" b="1" u="heavy" spc="25" dirty="0">
                <a:latin typeface="Arial"/>
                <a:cs typeface="Arial"/>
              </a:rPr>
              <a:t> </a:t>
            </a:r>
            <a:r>
              <a:rPr sz="1000" b="1" u="heavy" spc="0" dirty="0">
                <a:latin typeface="Arial"/>
                <a:cs typeface="Arial"/>
              </a:rPr>
              <a:t>ag</a:t>
            </a:r>
            <a:r>
              <a:rPr sz="1000" b="1" u="heavy" spc="4" dirty="0">
                <a:latin typeface="Arial"/>
                <a:cs typeface="Arial"/>
              </a:rPr>
              <a:t>g</a:t>
            </a:r>
            <a:r>
              <a:rPr sz="1000" b="1" u="heavy" spc="0" dirty="0">
                <a:latin typeface="Arial"/>
                <a:cs typeface="Arial"/>
              </a:rPr>
              <a:t>iu</a:t>
            </a:r>
            <a:r>
              <a:rPr sz="1000" b="1" u="heavy" spc="4" dirty="0">
                <a:latin typeface="Arial"/>
                <a:cs typeface="Arial"/>
              </a:rPr>
              <a:t>nt</a:t>
            </a:r>
            <a:r>
              <a:rPr sz="1000" b="1" u="heavy" spc="0" dirty="0">
                <a:latin typeface="Arial"/>
                <a:cs typeface="Arial"/>
              </a:rPr>
              <a:t>i</a:t>
            </a:r>
            <a:r>
              <a:rPr sz="1000" b="1" u="heavy" spc="9" dirty="0">
                <a:latin typeface="Arial"/>
                <a:cs typeface="Arial"/>
              </a:rPr>
              <a:t>v</a:t>
            </a:r>
            <a:r>
              <a:rPr sz="1000" b="1" u="heavy" spc="4" dirty="0">
                <a:latin typeface="Arial"/>
                <a:cs typeface="Arial"/>
              </a:rPr>
              <a:t>a</a:t>
            </a:r>
            <a:r>
              <a:rPr sz="1000" b="1" spc="0" dirty="0">
                <a:latin typeface="Arial"/>
                <a:cs typeface="Arial"/>
              </a:rPr>
              <a:t>: </a:t>
            </a:r>
            <a:r>
              <a:rPr sz="1000" spc="-4" dirty="0">
                <a:latin typeface="Arial"/>
                <a:cs typeface="Arial"/>
              </a:rPr>
              <a:t>l</a:t>
            </a:r>
            <a:r>
              <a:rPr sz="1000" spc="0" dirty="0">
                <a:latin typeface="Arial"/>
                <a:cs typeface="Arial"/>
              </a:rPr>
              <a:t>a</a:t>
            </a:r>
            <a:r>
              <a:rPr sz="1000" spc="40" dirty="0">
                <a:latin typeface="Arial"/>
                <a:cs typeface="Arial"/>
              </a:rPr>
              <a:t> </a:t>
            </a:r>
            <a:r>
              <a:rPr sz="1000" spc="4" dirty="0">
                <a:latin typeface="Arial"/>
                <a:cs typeface="Arial"/>
              </a:rPr>
              <a:t>s</a:t>
            </a:r>
            <a:r>
              <a:rPr sz="1000" spc="-14" dirty="0">
                <a:latin typeface="Arial"/>
                <a:cs typeface="Arial"/>
              </a:rPr>
              <a:t>u</a:t>
            </a:r>
            <a:r>
              <a:rPr sz="1000" spc="0" dirty="0">
                <a:latin typeface="Arial"/>
                <a:cs typeface="Arial"/>
              </a:rPr>
              <a:t>p</a:t>
            </a:r>
            <a:r>
              <a:rPr sz="1000" spc="-4" dirty="0">
                <a:latin typeface="Arial"/>
                <a:cs typeface="Arial"/>
              </a:rPr>
              <a:t>e</a:t>
            </a:r>
            <a:r>
              <a:rPr sz="1000" spc="-9" dirty="0">
                <a:latin typeface="Arial"/>
                <a:cs typeface="Arial"/>
              </a:rPr>
              <a:t>r</a:t>
            </a:r>
            <a:r>
              <a:rPr sz="1000" spc="9"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a:t>
            </a:r>
            <a:r>
              <a:rPr sz="1000" spc="10" dirty="0">
                <a:latin typeface="Arial"/>
                <a:cs typeface="Arial"/>
              </a:rPr>
              <a:t> </a:t>
            </a:r>
            <a:r>
              <a:rPr sz="1000" spc="4" dirty="0">
                <a:latin typeface="Arial"/>
                <a:cs typeface="Arial"/>
              </a:rPr>
              <a:t>s</a:t>
            </a:r>
            <a:r>
              <a:rPr sz="1000" spc="0" dirty="0">
                <a:latin typeface="Arial"/>
                <a:cs typeface="Arial"/>
              </a:rPr>
              <a:t>i</a:t>
            </a:r>
            <a:r>
              <a:rPr sz="1000" spc="36"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4" dirty="0">
                <a:latin typeface="Arial"/>
                <a:cs typeface="Arial"/>
              </a:rPr>
              <a:t>s</a:t>
            </a:r>
            <a:r>
              <a:rPr sz="1000" spc="-4" dirty="0">
                <a:latin typeface="Arial"/>
                <a:cs typeface="Arial"/>
              </a:rPr>
              <a:t>i</a:t>
            </a:r>
            <a:r>
              <a:rPr sz="1000" spc="0" dirty="0">
                <a:latin typeface="Arial"/>
                <a:cs typeface="Arial"/>
              </a:rPr>
              <a:t>d</a:t>
            </a:r>
            <a:r>
              <a:rPr sz="1000" spc="-4" dirty="0">
                <a:latin typeface="Arial"/>
                <a:cs typeface="Arial"/>
              </a:rPr>
              <a:t>e</a:t>
            </a:r>
            <a:r>
              <a:rPr sz="1000" spc="4" dirty="0">
                <a:latin typeface="Arial"/>
                <a:cs typeface="Arial"/>
              </a:rPr>
              <a:t>r</a:t>
            </a:r>
            <a:r>
              <a:rPr sz="1000" spc="0" dirty="0">
                <a:latin typeface="Arial"/>
                <a:cs typeface="Arial"/>
              </a:rPr>
              <a:t>a</a:t>
            </a:r>
            <a:r>
              <a:rPr sz="1000" spc="9" dirty="0">
                <a:latin typeface="Arial"/>
                <a:cs typeface="Arial"/>
              </a:rPr>
              <a:t> </a:t>
            </a:r>
            <a:r>
              <a:rPr sz="1000" spc="0" dirty="0">
                <a:latin typeface="Arial"/>
                <a:cs typeface="Arial"/>
              </a:rPr>
              <a:t>al</a:t>
            </a:r>
            <a:r>
              <a:rPr sz="1000" spc="35" dirty="0">
                <a:latin typeface="Arial"/>
                <a:cs typeface="Arial"/>
              </a:rPr>
              <a:t> </a:t>
            </a:r>
            <a:r>
              <a:rPr sz="1000" spc="0" dirty="0">
                <a:latin typeface="Arial"/>
                <a:cs typeface="Arial"/>
              </a:rPr>
              <a:t>netto</a:t>
            </a:r>
            <a:r>
              <a:rPr sz="1000" spc="16" dirty="0">
                <a:latin typeface="Arial"/>
                <a:cs typeface="Arial"/>
              </a:rPr>
              <a:t> </a:t>
            </a:r>
            <a:r>
              <a:rPr sz="1000" spc="0" dirty="0">
                <a:latin typeface="Arial"/>
                <a:cs typeface="Arial"/>
              </a:rPr>
              <a:t>di</a:t>
            </a:r>
            <a:r>
              <a:rPr sz="1000" spc="35" dirty="0">
                <a:latin typeface="Arial"/>
                <a:cs typeface="Arial"/>
              </a:rPr>
              <a:t> </a:t>
            </a:r>
            <a:r>
              <a:rPr sz="1000" spc="0" dirty="0">
                <a:latin typeface="Arial"/>
                <a:cs typeface="Arial"/>
              </a:rPr>
              <a:t>tutte</a:t>
            </a:r>
            <a:r>
              <a:rPr sz="1000" spc="28" dirty="0">
                <a:latin typeface="Arial"/>
                <a:cs typeface="Arial"/>
              </a:rPr>
              <a:t> </a:t>
            </a:r>
            <a:r>
              <a:rPr sz="1000" spc="-4" dirty="0">
                <a:latin typeface="Arial"/>
                <a:cs typeface="Arial"/>
              </a:rPr>
              <a:t>l</a:t>
            </a:r>
            <a:r>
              <a:rPr sz="1000" spc="0" dirty="0">
                <a:latin typeface="Arial"/>
                <a:cs typeface="Arial"/>
              </a:rPr>
              <a:t>e</a:t>
            </a:r>
            <a:r>
              <a:rPr sz="1000" spc="40" dirty="0">
                <a:latin typeface="Arial"/>
                <a:cs typeface="Arial"/>
              </a:rPr>
              <a:t> </a:t>
            </a:r>
            <a:r>
              <a:rPr sz="1000" spc="4" dirty="0">
                <a:latin typeface="Arial"/>
                <a:cs typeface="Arial"/>
              </a:rPr>
              <a:t>s</a:t>
            </a:r>
            <a:r>
              <a:rPr sz="1000" spc="0" dirty="0">
                <a:latin typeface="Arial"/>
                <a:cs typeface="Arial"/>
              </a:rPr>
              <a:t>trut</a:t>
            </a:r>
            <a:r>
              <a:rPr sz="1000" spc="-4" dirty="0">
                <a:latin typeface="Arial"/>
                <a:cs typeface="Arial"/>
              </a:rPr>
              <a:t>t</a:t>
            </a:r>
            <a:r>
              <a:rPr sz="1000" spc="0" dirty="0">
                <a:latin typeface="Arial"/>
                <a:cs typeface="Arial"/>
              </a:rPr>
              <a:t>ure </a:t>
            </a:r>
            <a:endParaRPr sz="1000">
              <a:latin typeface="Arial"/>
              <a:cs typeface="Arial"/>
            </a:endParaRPr>
          </a:p>
          <a:p>
            <a:pPr marL="165201" marR="207343" algn="just">
              <a:lnSpc>
                <a:spcPts val="1149"/>
              </a:lnSpc>
              <a:spcBef>
                <a:spcPts val="137"/>
              </a:spcBef>
            </a:pP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ta</a:t>
            </a:r>
            <a:r>
              <a:rPr sz="1000" spc="-4" dirty="0">
                <a:latin typeface="Arial"/>
                <a:cs typeface="Arial"/>
              </a:rPr>
              <a:t>n</a:t>
            </a:r>
            <a:r>
              <a:rPr sz="1000" spc="0" dirty="0">
                <a:latin typeface="Arial"/>
                <a:cs typeface="Arial"/>
              </a:rPr>
              <a:t>ti</a:t>
            </a:r>
            <a:r>
              <a:rPr sz="1000" spc="2" dirty="0">
                <a:latin typeface="Arial"/>
                <a:cs typeface="Arial"/>
              </a:rPr>
              <a:t> </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a:t>
            </a:r>
            <a:r>
              <a:rPr sz="1000" spc="19" dirty="0">
                <a:latin typeface="Arial"/>
                <a:cs typeface="Arial"/>
              </a:rPr>
              <a:t> </a:t>
            </a:r>
            <a:r>
              <a:rPr sz="1000" spc="0" dirty="0">
                <a:latin typeface="Arial"/>
                <a:cs typeface="Arial"/>
              </a:rPr>
              <a:t>p</a:t>
            </a:r>
            <a:r>
              <a:rPr sz="1000" spc="-4" dirty="0">
                <a:latin typeface="Arial"/>
                <a:cs typeface="Arial"/>
              </a:rPr>
              <a:t>il</a:t>
            </a:r>
            <a:r>
              <a:rPr sz="1000" spc="0" dirty="0">
                <a:latin typeface="Arial"/>
                <a:cs typeface="Arial"/>
              </a:rPr>
              <a:t>a</a:t>
            </a:r>
            <a:r>
              <a:rPr sz="1000" spc="4" dirty="0">
                <a:latin typeface="Arial"/>
                <a:cs typeface="Arial"/>
              </a:rPr>
              <a:t>s</a:t>
            </a:r>
            <a:r>
              <a:rPr sz="1000" spc="0" dirty="0">
                <a:latin typeface="Arial"/>
                <a:cs typeface="Arial"/>
              </a:rPr>
              <a:t>tr</a:t>
            </a:r>
            <a:r>
              <a:rPr sz="1000" spc="-4" dirty="0">
                <a:latin typeface="Arial"/>
                <a:cs typeface="Arial"/>
              </a:rPr>
              <a:t>i</a:t>
            </a:r>
            <a:r>
              <a:rPr sz="1000" spc="0" dirty="0">
                <a:latin typeface="Arial"/>
                <a:cs typeface="Arial"/>
              </a:rPr>
              <a:t>,</a:t>
            </a:r>
            <a:r>
              <a:rPr sz="1000" spc="4" dirty="0">
                <a:latin typeface="Arial"/>
                <a:cs typeface="Arial"/>
              </a:rPr>
              <a:t> s</a:t>
            </a:r>
            <a:r>
              <a:rPr sz="1000" spc="0" dirty="0">
                <a:latin typeface="Arial"/>
                <a:cs typeface="Arial"/>
              </a:rPr>
              <a:t>et</a:t>
            </a:r>
            <a:r>
              <a:rPr sz="1000" spc="-4" dirty="0">
                <a:latin typeface="Arial"/>
                <a:cs typeface="Arial"/>
              </a:rPr>
              <a:t>t</a:t>
            </a:r>
            <a:r>
              <a:rPr sz="1000" spc="0" dirty="0">
                <a:latin typeface="Arial"/>
                <a:cs typeface="Arial"/>
              </a:rPr>
              <a:t>i</a:t>
            </a:r>
            <a:r>
              <a:rPr sz="1000" spc="27" dirty="0">
                <a:latin typeface="Arial"/>
                <a:cs typeface="Arial"/>
              </a:rPr>
              <a:t> </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 e</a:t>
            </a:r>
            <a:r>
              <a:rPr sz="1000" spc="4" dirty="0">
                <a:latin typeface="Arial"/>
                <a:cs typeface="Arial"/>
              </a:rPr>
              <a:t>cc</a:t>
            </a:r>
            <a:r>
              <a:rPr sz="1000" spc="0" dirty="0">
                <a:latin typeface="Arial"/>
                <a:cs typeface="Arial"/>
              </a:rPr>
              <a:t>.)</a:t>
            </a:r>
            <a:r>
              <a:rPr sz="1000" spc="19" dirty="0">
                <a:latin typeface="Arial"/>
                <a:cs typeface="Arial"/>
              </a:rPr>
              <a:t> </a:t>
            </a:r>
            <a:r>
              <a:rPr sz="1000" spc="0" dirty="0">
                <a:latin typeface="Arial"/>
                <a:cs typeface="Arial"/>
              </a:rPr>
              <a:t>e</a:t>
            </a:r>
            <a:r>
              <a:rPr sz="1000" spc="30" dirty="0">
                <a:latin typeface="Arial"/>
                <a:cs typeface="Arial"/>
              </a:rPr>
              <a:t> </a:t>
            </a:r>
            <a:r>
              <a:rPr sz="1000" spc="0" dirty="0">
                <a:latin typeface="Arial"/>
                <a:cs typeface="Arial"/>
              </a:rPr>
              <a:t>al</a:t>
            </a:r>
            <a:r>
              <a:rPr sz="1000" spc="23" dirty="0">
                <a:latin typeface="Arial"/>
                <a:cs typeface="Arial"/>
              </a:rPr>
              <a:t> </a:t>
            </a:r>
            <a:r>
              <a:rPr sz="1000" spc="-4" dirty="0">
                <a:latin typeface="Arial"/>
                <a:cs typeface="Arial"/>
              </a:rPr>
              <a:t>l</a:t>
            </a:r>
            <a:r>
              <a:rPr sz="1000" spc="0" dirty="0">
                <a:latin typeface="Arial"/>
                <a:cs typeface="Arial"/>
              </a:rPr>
              <a:t>ordo</a:t>
            </a:r>
            <a:r>
              <a:rPr sz="1000" spc="13"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e</a:t>
            </a:r>
            <a:r>
              <a:rPr sz="1000" spc="14" dirty="0">
                <a:latin typeface="Arial"/>
                <a:cs typeface="Arial"/>
              </a:rPr>
              <a:t> </a:t>
            </a:r>
            <a:r>
              <a:rPr sz="1000" spc="4" dirty="0">
                <a:latin typeface="Arial"/>
                <a:cs typeface="Arial"/>
              </a:rPr>
              <a:t>s</a:t>
            </a:r>
            <a:r>
              <a:rPr sz="1000" spc="0" dirty="0">
                <a:latin typeface="Arial"/>
                <a:cs typeface="Arial"/>
              </a:rPr>
              <a:t>trut</a:t>
            </a:r>
            <a:r>
              <a:rPr sz="1000" spc="-4" dirty="0">
                <a:latin typeface="Arial"/>
                <a:cs typeface="Arial"/>
              </a:rPr>
              <a:t>t</a:t>
            </a:r>
            <a:r>
              <a:rPr sz="1000" spc="0" dirty="0">
                <a:latin typeface="Arial"/>
                <a:cs typeface="Arial"/>
              </a:rPr>
              <a:t>ure</a:t>
            </a:r>
            <a:r>
              <a:rPr sz="1000" spc="4" dirty="0">
                <a:latin typeface="Arial"/>
                <a:cs typeface="Arial"/>
              </a:rPr>
              <a:t> </a:t>
            </a:r>
            <a:r>
              <a:rPr sz="1000" spc="0" dirty="0">
                <a:latin typeface="Arial"/>
                <a:cs typeface="Arial"/>
              </a:rPr>
              <a:t>non </a:t>
            </a:r>
            <a:endParaRPr sz="1000">
              <a:latin typeface="Arial"/>
              <a:cs typeface="Arial"/>
            </a:endParaRPr>
          </a:p>
          <a:p>
            <a:pPr marL="165201" marR="207343" algn="just">
              <a:lnSpc>
                <a:spcPts val="1149"/>
              </a:lnSpc>
              <a:spcBef>
                <a:spcPts val="134"/>
              </a:spcBef>
            </a:pP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ta</a:t>
            </a:r>
            <a:r>
              <a:rPr sz="1000" spc="-4" dirty="0">
                <a:latin typeface="Arial"/>
                <a:cs typeface="Arial"/>
              </a:rPr>
              <a:t>n</a:t>
            </a:r>
            <a:r>
              <a:rPr sz="1000" spc="0" dirty="0">
                <a:latin typeface="Arial"/>
                <a:cs typeface="Arial"/>
              </a:rPr>
              <a:t>ti</a:t>
            </a:r>
            <a:r>
              <a:rPr sz="1000" spc="6" dirty="0">
                <a:latin typeface="Arial"/>
                <a:cs typeface="Arial"/>
              </a:rPr>
              <a:t> </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a:t>
            </a:r>
            <a:r>
              <a:rPr sz="1000" spc="22" dirty="0">
                <a:latin typeface="Arial"/>
                <a:cs typeface="Arial"/>
              </a:rPr>
              <a:t> </a:t>
            </a:r>
            <a:r>
              <a:rPr sz="1000" spc="0" dirty="0">
                <a:latin typeface="Arial"/>
                <a:cs typeface="Arial"/>
              </a:rPr>
              <a:t>tr</a:t>
            </a:r>
            <a:r>
              <a:rPr sz="1000" spc="-14" dirty="0">
                <a:latin typeface="Arial"/>
                <a:cs typeface="Arial"/>
              </a:rPr>
              <a:t>a</a:t>
            </a:r>
            <a:r>
              <a:rPr sz="1000" spc="19" dirty="0">
                <a:latin typeface="Arial"/>
                <a:cs typeface="Arial"/>
              </a:rPr>
              <a:t>m</a:t>
            </a:r>
            <a:r>
              <a:rPr sz="1000" spc="0" dirty="0">
                <a:latin typeface="Arial"/>
                <a:cs typeface="Arial"/>
              </a:rPr>
              <a:t>e</a:t>
            </a:r>
            <a:r>
              <a:rPr sz="1000" spc="-9" dirty="0">
                <a:latin typeface="Arial"/>
                <a:cs typeface="Arial"/>
              </a:rPr>
              <a:t>z</a:t>
            </a:r>
            <a:r>
              <a:rPr sz="1000" spc="-4" dirty="0">
                <a:latin typeface="Arial"/>
                <a:cs typeface="Arial"/>
              </a:rPr>
              <a:t>z</a:t>
            </a:r>
            <a:r>
              <a:rPr sz="1000" spc="0" dirty="0">
                <a:latin typeface="Arial"/>
                <a:cs typeface="Arial"/>
              </a:rPr>
              <a:t>i</a:t>
            </a:r>
            <a:r>
              <a:rPr sz="1000" spc="1" dirty="0">
                <a:latin typeface="Arial"/>
                <a:cs typeface="Arial"/>
              </a:rPr>
              <a:t> </a:t>
            </a:r>
            <a:r>
              <a:rPr sz="1000" spc="4" dirty="0">
                <a:latin typeface="Arial"/>
                <a:cs typeface="Arial"/>
              </a:rPr>
              <a:t>c</a:t>
            </a:r>
            <a:r>
              <a:rPr sz="1000" spc="0" dirty="0">
                <a:latin typeface="Arial"/>
                <a:cs typeface="Arial"/>
              </a:rPr>
              <a:t>on</a:t>
            </a:r>
            <a:r>
              <a:rPr sz="1000" spc="33" dirty="0">
                <a:latin typeface="Arial"/>
                <a:cs typeface="Arial"/>
              </a:rPr>
              <a:t> </a:t>
            </a:r>
            <a:r>
              <a:rPr sz="1000" spc="9" dirty="0">
                <a:latin typeface="Arial"/>
                <a:cs typeface="Arial"/>
              </a:rPr>
              <a:t>f</a:t>
            </a:r>
            <a:r>
              <a:rPr sz="1000" spc="0" dirty="0">
                <a:latin typeface="Arial"/>
                <a:cs typeface="Arial"/>
              </a:rPr>
              <a:t>u</a:t>
            </a:r>
            <a:r>
              <a:rPr sz="1000" spc="-4" dirty="0">
                <a:latin typeface="Arial"/>
                <a:cs typeface="Arial"/>
              </a:rPr>
              <a:t>n</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 dirty="0">
                <a:latin typeface="Arial"/>
                <a:cs typeface="Arial"/>
              </a:rPr>
              <a:t> </a:t>
            </a:r>
            <a:r>
              <a:rPr sz="1000" spc="0" dirty="0">
                <a:latin typeface="Arial"/>
                <a:cs typeface="Arial"/>
              </a:rPr>
              <a:t>non</a:t>
            </a:r>
            <a:r>
              <a:rPr sz="1000" spc="22" dirty="0">
                <a:latin typeface="Arial"/>
                <a:cs typeface="Arial"/>
              </a:rPr>
              <a:t> </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ta</a:t>
            </a:r>
            <a:r>
              <a:rPr sz="1000" spc="-4" dirty="0">
                <a:latin typeface="Arial"/>
                <a:cs typeface="Arial"/>
              </a:rPr>
              <a:t>n</a:t>
            </a:r>
            <a:r>
              <a:rPr sz="1000" spc="0" dirty="0">
                <a:latin typeface="Arial"/>
                <a:cs typeface="Arial"/>
              </a:rPr>
              <a:t>te, e</a:t>
            </a:r>
            <a:r>
              <a:rPr sz="1000" spc="4" dirty="0">
                <a:latin typeface="Arial"/>
                <a:cs typeface="Arial"/>
              </a:rPr>
              <a:t>c</a:t>
            </a:r>
            <a:r>
              <a:rPr sz="1000" spc="0" dirty="0">
                <a:latin typeface="Arial"/>
                <a:cs typeface="Arial"/>
              </a:rPr>
              <a:t>c.</a:t>
            </a:r>
            <a:r>
              <a:rPr sz="1000" spc="4" dirty="0">
                <a:latin typeface="Arial"/>
                <a:cs typeface="Arial"/>
              </a:rPr>
              <a:t>)</a:t>
            </a:r>
            <a:r>
              <a:rPr sz="1000" spc="0" dirty="0">
                <a:latin typeface="Arial"/>
                <a:cs typeface="Arial"/>
              </a:rPr>
              <a:t>.</a:t>
            </a:r>
            <a:r>
              <a:rPr sz="1000" spc="14" dirty="0">
                <a:latin typeface="Arial"/>
                <a:cs typeface="Arial"/>
              </a:rPr>
              <a:t> </a:t>
            </a:r>
            <a:r>
              <a:rPr sz="1000" spc="4" dirty="0">
                <a:latin typeface="Arial"/>
                <a:cs typeface="Arial"/>
              </a:rPr>
              <a:t>Q</a:t>
            </a:r>
            <a:r>
              <a:rPr sz="1000" spc="0" dirty="0">
                <a:latin typeface="Arial"/>
                <a:cs typeface="Arial"/>
              </a:rPr>
              <a:t>u</a:t>
            </a:r>
            <a:r>
              <a:rPr sz="1000" spc="-4" dirty="0">
                <a:latin typeface="Arial"/>
                <a:cs typeface="Arial"/>
              </a:rPr>
              <a:t>al</a:t>
            </a:r>
            <a:r>
              <a:rPr sz="1000" spc="0" dirty="0">
                <a:latin typeface="Arial"/>
                <a:cs typeface="Arial"/>
              </a:rPr>
              <a:t>i</a:t>
            </a:r>
            <a:r>
              <a:rPr sz="1000" spc="16" dirty="0">
                <a:latin typeface="Arial"/>
                <a:cs typeface="Arial"/>
              </a:rPr>
              <a:t> </a:t>
            </a:r>
            <a:r>
              <a:rPr sz="1000" spc="4" dirty="0">
                <a:latin typeface="Arial"/>
                <a:cs typeface="Arial"/>
              </a:rPr>
              <a:t>s</a:t>
            </a:r>
            <a:r>
              <a:rPr sz="1000" spc="0" dirty="0">
                <a:latin typeface="Arial"/>
                <a:cs typeface="Arial"/>
              </a:rPr>
              <a:t>trut</a:t>
            </a:r>
            <a:r>
              <a:rPr sz="1000" spc="-4" dirty="0">
                <a:latin typeface="Arial"/>
                <a:cs typeface="Arial"/>
              </a:rPr>
              <a:t>t</a:t>
            </a:r>
            <a:r>
              <a:rPr sz="1000" spc="0" dirty="0">
                <a:latin typeface="Arial"/>
                <a:cs typeface="Arial"/>
              </a:rPr>
              <a:t>ure </a:t>
            </a:r>
            <a:endParaRPr sz="1000">
              <a:latin typeface="Arial"/>
              <a:cs typeface="Arial"/>
            </a:endParaRPr>
          </a:p>
          <a:p>
            <a:pPr marL="165201" marR="207343" algn="just">
              <a:lnSpc>
                <a:spcPts val="1149"/>
              </a:lnSpc>
              <a:spcBef>
                <a:spcPts val="134"/>
              </a:spcBef>
            </a:pP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o</a:t>
            </a:r>
            <a:r>
              <a:rPr sz="1000" spc="0" dirty="0">
                <a:latin typeface="Arial"/>
                <a:cs typeface="Arial"/>
              </a:rPr>
              <a:t>n p</a:t>
            </a:r>
            <a:r>
              <a:rPr sz="1000" spc="-4" dirty="0">
                <a:latin typeface="Arial"/>
                <a:cs typeface="Arial"/>
              </a:rPr>
              <a:t>o</a:t>
            </a:r>
            <a:r>
              <a:rPr sz="1000" spc="4" dirty="0">
                <a:latin typeface="Arial"/>
                <a:cs typeface="Arial"/>
              </a:rPr>
              <a:t>r</a:t>
            </a:r>
            <a:r>
              <a:rPr sz="1000" spc="0" dirty="0">
                <a:latin typeface="Arial"/>
                <a:cs typeface="Arial"/>
              </a:rPr>
              <a:t>ta</a:t>
            </a:r>
            <a:r>
              <a:rPr sz="1000" spc="-4" dirty="0">
                <a:latin typeface="Arial"/>
                <a:cs typeface="Arial"/>
              </a:rPr>
              <a:t>n</a:t>
            </a:r>
            <a:r>
              <a:rPr sz="1000" spc="0" dirty="0">
                <a:latin typeface="Arial"/>
                <a:cs typeface="Arial"/>
              </a:rPr>
              <a:t>ti</a:t>
            </a:r>
            <a:r>
              <a:rPr sz="1000" spc="14"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n</a:t>
            </a:r>
            <a:r>
              <a:rPr sz="1000" spc="0" dirty="0">
                <a:latin typeface="Arial"/>
                <a:cs typeface="Arial"/>
              </a:rPr>
              <a:t>o</a:t>
            </a:r>
            <a:r>
              <a:rPr sz="1000" spc="21" dirty="0">
                <a:latin typeface="Arial"/>
                <a:cs typeface="Arial"/>
              </a:rPr>
              <a:t> </a:t>
            </a:r>
            <a:r>
              <a:rPr sz="1000" spc="0" dirty="0">
                <a:latin typeface="Arial"/>
                <a:cs typeface="Arial"/>
              </a:rPr>
              <a:t>da</a:t>
            </a:r>
            <a:r>
              <a:rPr sz="1000" spc="41"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4" dirty="0">
                <a:latin typeface="Arial"/>
                <a:cs typeface="Arial"/>
              </a:rPr>
              <a:t>s</a:t>
            </a:r>
            <a:r>
              <a:rPr sz="1000" spc="-4" dirty="0">
                <a:latin typeface="Arial"/>
                <a:cs typeface="Arial"/>
              </a:rPr>
              <a:t>i</a:t>
            </a:r>
            <a:r>
              <a:rPr sz="1000" spc="0" dirty="0">
                <a:latin typeface="Arial"/>
                <a:cs typeface="Arial"/>
              </a:rPr>
              <a:t>d</a:t>
            </a:r>
            <a:r>
              <a:rPr sz="1000" spc="-4" dirty="0">
                <a:latin typeface="Arial"/>
                <a:cs typeface="Arial"/>
              </a:rPr>
              <a:t>e</a:t>
            </a:r>
            <a:r>
              <a:rPr sz="1000" spc="4" dirty="0">
                <a:latin typeface="Arial"/>
                <a:cs typeface="Arial"/>
              </a:rPr>
              <a:t>r</a:t>
            </a:r>
            <a:r>
              <a:rPr sz="1000" spc="0" dirty="0">
                <a:latin typeface="Arial"/>
                <a:cs typeface="Arial"/>
              </a:rPr>
              <a:t>are</a:t>
            </a:r>
            <a:r>
              <a:rPr sz="1000" spc="5" dirty="0">
                <a:latin typeface="Arial"/>
                <a:cs typeface="Arial"/>
              </a:rPr>
              <a:t> </a:t>
            </a:r>
            <a:r>
              <a:rPr sz="1000" spc="0" dirty="0">
                <a:latin typeface="Arial"/>
                <a:cs typeface="Arial"/>
              </a:rPr>
              <a:t>tutte</a:t>
            </a:r>
            <a:r>
              <a:rPr sz="1000" spc="33" dirty="0">
                <a:latin typeface="Arial"/>
                <a:cs typeface="Arial"/>
              </a:rPr>
              <a:t> </a:t>
            </a:r>
            <a:r>
              <a:rPr sz="1000" spc="-4" dirty="0">
                <a:latin typeface="Arial"/>
                <a:cs typeface="Arial"/>
              </a:rPr>
              <a:t>l</a:t>
            </a:r>
            <a:r>
              <a:rPr sz="1000" spc="0" dirty="0">
                <a:latin typeface="Arial"/>
                <a:cs typeface="Arial"/>
              </a:rPr>
              <a:t>e</a:t>
            </a:r>
            <a:r>
              <a:rPr sz="1000" spc="44" dirty="0">
                <a:latin typeface="Arial"/>
                <a:cs typeface="Arial"/>
              </a:rPr>
              <a:t> </a:t>
            </a:r>
            <a:r>
              <a:rPr sz="1000" spc="4" dirty="0">
                <a:latin typeface="Arial"/>
                <a:cs typeface="Arial"/>
              </a:rPr>
              <a:t>s</a:t>
            </a:r>
            <a:r>
              <a:rPr sz="1000" spc="0" dirty="0">
                <a:latin typeface="Arial"/>
                <a:cs typeface="Arial"/>
              </a:rPr>
              <a:t>tr</a:t>
            </a:r>
            <a:r>
              <a:rPr sz="1000" spc="-14" dirty="0">
                <a:latin typeface="Arial"/>
                <a:cs typeface="Arial"/>
              </a:rPr>
              <a:t>u</a:t>
            </a:r>
            <a:r>
              <a:rPr sz="1000" spc="0" dirty="0">
                <a:latin typeface="Arial"/>
                <a:cs typeface="Arial"/>
              </a:rPr>
              <a:t>tt</a:t>
            </a:r>
            <a:r>
              <a:rPr sz="1000" spc="-4" dirty="0">
                <a:latin typeface="Arial"/>
                <a:cs typeface="Arial"/>
              </a:rPr>
              <a:t>u</a:t>
            </a:r>
            <a:r>
              <a:rPr sz="1000" spc="4" dirty="0">
                <a:latin typeface="Arial"/>
                <a:cs typeface="Arial"/>
              </a:rPr>
              <a:t>r</a:t>
            </a:r>
            <a:r>
              <a:rPr sz="1000" spc="0" dirty="0">
                <a:latin typeface="Arial"/>
                <a:cs typeface="Arial"/>
              </a:rPr>
              <a:t>e</a:t>
            </a:r>
            <a:r>
              <a:rPr sz="1000" spc="21" dirty="0">
                <a:latin typeface="Arial"/>
                <a:cs typeface="Arial"/>
              </a:rPr>
              <a:t> </a:t>
            </a:r>
            <a:r>
              <a:rPr sz="1000" spc="4" dirty="0">
                <a:latin typeface="Arial"/>
                <a:cs typeface="Arial"/>
              </a:rPr>
              <a:t>c</a:t>
            </a:r>
            <a:r>
              <a:rPr sz="1000" spc="0" dirty="0">
                <a:latin typeface="Arial"/>
                <a:cs typeface="Arial"/>
              </a:rPr>
              <a:t>he</a:t>
            </a:r>
            <a:r>
              <a:rPr sz="1000" spc="36" dirty="0">
                <a:latin typeface="Arial"/>
                <a:cs typeface="Arial"/>
              </a:rPr>
              <a:t> </a:t>
            </a:r>
            <a:r>
              <a:rPr sz="1000" spc="0" dirty="0">
                <a:latin typeface="Arial"/>
                <a:cs typeface="Arial"/>
              </a:rPr>
              <a:t>gra</a:t>
            </a:r>
            <a:r>
              <a:rPr sz="1000" spc="-4" dirty="0">
                <a:latin typeface="Arial"/>
                <a:cs typeface="Arial"/>
              </a:rPr>
              <a:t>vi</a:t>
            </a:r>
            <a:r>
              <a:rPr sz="1000" spc="0" dirty="0">
                <a:latin typeface="Arial"/>
                <a:cs typeface="Arial"/>
              </a:rPr>
              <a:t>ta</a:t>
            </a:r>
            <a:r>
              <a:rPr sz="1000" spc="-4" dirty="0">
                <a:latin typeface="Arial"/>
                <a:cs typeface="Arial"/>
              </a:rPr>
              <a:t>n</a:t>
            </a:r>
            <a:r>
              <a:rPr sz="1000" spc="0" dirty="0">
                <a:latin typeface="Arial"/>
                <a:cs typeface="Arial"/>
              </a:rPr>
              <a:t>o </a:t>
            </a:r>
            <a:endParaRPr sz="1000">
              <a:latin typeface="Arial"/>
              <a:cs typeface="Arial"/>
            </a:endParaRPr>
          </a:p>
          <a:p>
            <a:pPr marL="165201" marR="207343" algn="just">
              <a:lnSpc>
                <a:spcPts val="1149"/>
              </a:lnSpc>
              <a:spcBef>
                <a:spcPts val="134"/>
              </a:spcBef>
            </a:pPr>
            <a:r>
              <a:rPr sz="1000" spc="0" dirty="0">
                <a:latin typeface="Arial"/>
                <a:cs typeface="Arial"/>
              </a:rPr>
              <a:t>a</a:t>
            </a:r>
            <a:r>
              <a:rPr sz="1000" spc="-4" dirty="0">
                <a:latin typeface="Arial"/>
                <a:cs typeface="Arial"/>
              </a:rPr>
              <a:t>l</a:t>
            </a:r>
            <a:r>
              <a:rPr sz="1000" spc="4" dirty="0">
                <a:latin typeface="Arial"/>
                <a:cs typeface="Arial"/>
              </a:rPr>
              <a:t>l’</a:t>
            </a:r>
            <a:r>
              <a:rPr sz="1000" spc="-4" dirty="0">
                <a:latin typeface="Arial"/>
                <a:cs typeface="Arial"/>
              </a:rPr>
              <a:t>i</a:t>
            </a:r>
            <a:r>
              <a:rPr sz="1000" spc="0" dirty="0">
                <a:latin typeface="Arial"/>
                <a:cs typeface="Arial"/>
              </a:rPr>
              <a:t>nt</a:t>
            </a:r>
            <a:r>
              <a:rPr sz="1000" spc="-4" dirty="0">
                <a:latin typeface="Arial"/>
                <a:cs typeface="Arial"/>
              </a:rPr>
              <a:t>e</a:t>
            </a:r>
            <a:r>
              <a:rPr sz="1000" spc="4" dirty="0">
                <a:latin typeface="Arial"/>
                <a:cs typeface="Arial"/>
              </a:rPr>
              <a:t>r</a:t>
            </a:r>
            <a:r>
              <a:rPr sz="1000" spc="0" dirty="0">
                <a:latin typeface="Arial"/>
                <a:cs typeface="Arial"/>
              </a:rPr>
              <a:t>no</a:t>
            </a:r>
            <a:r>
              <a:rPr sz="1000" spc="9" dirty="0">
                <a:latin typeface="Arial"/>
                <a:cs typeface="Arial"/>
              </a:rPr>
              <a:t> </a:t>
            </a:r>
            <a:r>
              <a:rPr sz="1000" spc="0" dirty="0">
                <a:latin typeface="Arial"/>
                <a:cs typeface="Arial"/>
              </a:rPr>
              <a:t>del</a:t>
            </a:r>
            <a:r>
              <a:rPr sz="1000" spc="33"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a:t>
            </a:r>
            <a:r>
              <a:rPr sz="1000" spc="-4" dirty="0">
                <a:latin typeface="Arial"/>
                <a:cs typeface="Arial"/>
              </a:rPr>
              <a:t>i</a:t>
            </a:r>
            <a:r>
              <a:rPr sz="1000" spc="19" dirty="0">
                <a:latin typeface="Arial"/>
                <a:cs typeface="Arial"/>
              </a:rPr>
              <a:t>m</a:t>
            </a:r>
            <a:r>
              <a:rPr sz="1000" spc="0" dirty="0">
                <a:latin typeface="Arial"/>
                <a:cs typeface="Arial"/>
              </a:rPr>
              <a:t>etro </a:t>
            </a:r>
            <a:r>
              <a:rPr sz="1000" spc="-14" dirty="0">
                <a:latin typeface="Arial"/>
                <a:cs typeface="Arial"/>
              </a:rPr>
              <a:t>d</a:t>
            </a:r>
            <a:r>
              <a:rPr sz="1000" spc="0" dirty="0">
                <a:latin typeface="Arial"/>
                <a:cs typeface="Arial"/>
              </a:rPr>
              <a:t>e</a:t>
            </a:r>
            <a:r>
              <a:rPr sz="1000" spc="-4" dirty="0">
                <a:latin typeface="Arial"/>
                <a:cs typeface="Arial"/>
              </a:rPr>
              <a:t>l</a:t>
            </a:r>
            <a:r>
              <a:rPr sz="1000" spc="4" dirty="0">
                <a:latin typeface="Arial"/>
                <a:cs typeface="Arial"/>
              </a:rPr>
              <a:t>l</a:t>
            </a:r>
            <a:r>
              <a:rPr sz="1000" spc="-4" dirty="0">
                <a:latin typeface="Arial"/>
                <a:cs typeface="Arial"/>
              </a:rPr>
              <a:t>’</a:t>
            </a:r>
            <a:r>
              <a:rPr sz="1000" spc="0" dirty="0">
                <a:latin typeface="Arial"/>
                <a:cs typeface="Arial"/>
              </a:rPr>
              <a:t>a</a:t>
            </a:r>
            <a:r>
              <a:rPr sz="1000" spc="19" dirty="0">
                <a:latin typeface="Arial"/>
                <a:cs typeface="Arial"/>
              </a:rPr>
              <a:t>m</a:t>
            </a:r>
            <a:r>
              <a:rPr sz="1000" spc="0" dirty="0">
                <a:latin typeface="Arial"/>
                <a:cs typeface="Arial"/>
              </a:rPr>
              <a:t>b</a:t>
            </a:r>
            <a:r>
              <a:rPr sz="1000" spc="-4" dirty="0">
                <a:latin typeface="Arial"/>
                <a:cs typeface="Arial"/>
              </a:rPr>
              <a:t>i</a:t>
            </a:r>
            <a:r>
              <a:rPr sz="1000" spc="0" dirty="0">
                <a:latin typeface="Arial"/>
                <a:cs typeface="Arial"/>
              </a:rPr>
              <a:t>to.</a:t>
            </a:r>
            <a:r>
              <a:rPr sz="1000" spc="1" dirty="0">
                <a:latin typeface="Arial"/>
                <a:cs typeface="Arial"/>
              </a:rPr>
              <a:t> </a:t>
            </a:r>
            <a:r>
              <a:rPr sz="1000" spc="4" dirty="0">
                <a:latin typeface="Arial"/>
                <a:cs typeface="Arial"/>
              </a:rPr>
              <a:t>Q</a:t>
            </a:r>
            <a:r>
              <a:rPr sz="1000" spc="0" dirty="0">
                <a:latin typeface="Arial"/>
                <a:cs typeface="Arial"/>
              </a:rPr>
              <a:t>u</a:t>
            </a:r>
            <a:r>
              <a:rPr sz="1000" spc="-4" dirty="0">
                <a:latin typeface="Arial"/>
                <a:cs typeface="Arial"/>
              </a:rPr>
              <a:t>al</a:t>
            </a:r>
            <a:r>
              <a:rPr sz="1000" spc="0" dirty="0">
                <a:latin typeface="Arial"/>
                <a:cs typeface="Arial"/>
              </a:rPr>
              <a:t>ora</a:t>
            </a:r>
            <a:r>
              <a:rPr sz="1000" spc="16" dirty="0">
                <a:latin typeface="Arial"/>
                <a:cs typeface="Arial"/>
              </a:rPr>
              <a:t> </a:t>
            </a:r>
            <a:r>
              <a:rPr sz="1000" spc="-14" dirty="0">
                <a:latin typeface="Arial"/>
                <a:cs typeface="Arial"/>
              </a:rPr>
              <a:t>d</a:t>
            </a:r>
            <a:r>
              <a:rPr sz="1000" spc="0" dirty="0">
                <a:latin typeface="Arial"/>
                <a:cs typeface="Arial"/>
              </a:rPr>
              <a:t>ue</a:t>
            </a:r>
            <a:r>
              <a:rPr sz="1000" spc="30" dirty="0">
                <a:latin typeface="Arial"/>
                <a:cs typeface="Arial"/>
              </a:rPr>
              <a:t> </a:t>
            </a:r>
            <a:r>
              <a:rPr sz="1000" spc="0" dirty="0">
                <a:latin typeface="Arial"/>
                <a:cs typeface="Arial"/>
              </a:rPr>
              <a:t>o</a:t>
            </a:r>
            <a:r>
              <a:rPr sz="1000" spc="36"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u’</a:t>
            </a:r>
            <a:r>
              <a:rPr sz="1000" spc="31" dirty="0">
                <a:latin typeface="Arial"/>
                <a:cs typeface="Arial"/>
              </a:rPr>
              <a:t> </a:t>
            </a:r>
            <a:r>
              <a:rPr sz="1000" spc="0" dirty="0">
                <a:latin typeface="Arial"/>
                <a:cs typeface="Arial"/>
              </a:rPr>
              <a:t>a</a:t>
            </a:r>
            <a:r>
              <a:rPr sz="1000" spc="19" dirty="0">
                <a:latin typeface="Arial"/>
                <a:cs typeface="Arial"/>
              </a:rPr>
              <a:t>m</a:t>
            </a:r>
            <a:r>
              <a:rPr sz="1000" spc="0" dirty="0">
                <a:latin typeface="Arial"/>
                <a:cs typeface="Arial"/>
              </a:rPr>
              <a:t>b</a:t>
            </a:r>
            <a:r>
              <a:rPr sz="1000" spc="-4" dirty="0">
                <a:latin typeface="Arial"/>
                <a:cs typeface="Arial"/>
              </a:rPr>
              <a:t>i</a:t>
            </a:r>
            <a:r>
              <a:rPr sz="1000" spc="0" dirty="0">
                <a:latin typeface="Arial"/>
                <a:cs typeface="Arial"/>
              </a:rPr>
              <a:t>ti</a:t>
            </a:r>
            <a:r>
              <a:rPr sz="1000" spc="20" dirty="0">
                <a:latin typeface="Arial"/>
                <a:cs typeface="Arial"/>
              </a:rPr>
              <a:t> </a:t>
            </a:r>
            <a:r>
              <a:rPr sz="1000" spc="4" dirty="0">
                <a:latin typeface="Arial"/>
                <a:cs typeface="Arial"/>
              </a:rPr>
              <a:t>s</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 </a:t>
            </a:r>
            <a:endParaRPr sz="1000">
              <a:latin typeface="Arial"/>
              <a:cs typeface="Arial"/>
            </a:endParaRPr>
          </a:p>
          <a:p>
            <a:pPr marL="165201" marR="207343" algn="just">
              <a:lnSpc>
                <a:spcPts val="1149"/>
              </a:lnSpc>
              <a:spcBef>
                <a:spcPts val="134"/>
              </a:spcBef>
            </a:pPr>
            <a:r>
              <a:rPr sz="1000" spc="4" dirty="0">
                <a:latin typeface="Arial"/>
                <a:cs typeface="Arial"/>
              </a:rPr>
              <a:t>s</a:t>
            </a:r>
            <a:r>
              <a:rPr sz="1000" spc="0" dirty="0">
                <a:latin typeface="Arial"/>
                <a:cs typeface="Arial"/>
              </a:rPr>
              <a:t>e</a:t>
            </a:r>
            <a:r>
              <a:rPr sz="1000" spc="-4" dirty="0">
                <a:latin typeface="Arial"/>
                <a:cs typeface="Arial"/>
              </a:rPr>
              <a:t>p</a:t>
            </a:r>
            <a:r>
              <a:rPr sz="1000" spc="0" dirty="0">
                <a:latin typeface="Arial"/>
                <a:cs typeface="Arial"/>
              </a:rPr>
              <a:t>arati</a:t>
            </a:r>
            <a:r>
              <a:rPr sz="1000" spc="6" dirty="0">
                <a:latin typeface="Arial"/>
                <a:cs typeface="Arial"/>
              </a:rPr>
              <a:t> </a:t>
            </a:r>
            <a:r>
              <a:rPr sz="1000" spc="0" dirty="0">
                <a:latin typeface="Arial"/>
                <a:cs typeface="Arial"/>
              </a:rPr>
              <a:t>da</a:t>
            </a:r>
            <a:r>
              <a:rPr sz="1000" spc="20" dirty="0">
                <a:latin typeface="Arial"/>
                <a:cs typeface="Arial"/>
              </a:rPr>
              <a:t> </a:t>
            </a:r>
            <a:r>
              <a:rPr sz="1000" spc="4" dirty="0">
                <a:latin typeface="Arial"/>
                <a:cs typeface="Arial"/>
              </a:rPr>
              <a:t>s</a:t>
            </a:r>
            <a:r>
              <a:rPr sz="1000" spc="0" dirty="0">
                <a:latin typeface="Arial"/>
                <a:cs typeface="Arial"/>
              </a:rPr>
              <a:t>trut</a:t>
            </a:r>
            <a:r>
              <a:rPr sz="1000" spc="-4" dirty="0">
                <a:latin typeface="Arial"/>
                <a:cs typeface="Arial"/>
              </a:rPr>
              <a:t>t</a:t>
            </a:r>
            <a:r>
              <a:rPr sz="1000" spc="0" dirty="0">
                <a:latin typeface="Arial"/>
                <a:cs typeface="Arial"/>
              </a:rPr>
              <a:t>ure p</a:t>
            </a:r>
            <a:r>
              <a:rPr sz="1000" spc="-4" dirty="0">
                <a:latin typeface="Arial"/>
                <a:cs typeface="Arial"/>
              </a:rPr>
              <a:t>o</a:t>
            </a:r>
            <a:r>
              <a:rPr sz="1000" spc="4" dirty="0">
                <a:latin typeface="Arial"/>
                <a:cs typeface="Arial"/>
              </a:rPr>
              <a:t>r</a:t>
            </a:r>
            <a:r>
              <a:rPr sz="1000" spc="0" dirty="0">
                <a:latin typeface="Arial"/>
                <a:cs typeface="Arial"/>
              </a:rPr>
              <a:t>ta</a:t>
            </a:r>
            <a:r>
              <a:rPr sz="1000" spc="-14" dirty="0">
                <a:latin typeface="Arial"/>
                <a:cs typeface="Arial"/>
              </a:rPr>
              <a:t>n</a:t>
            </a:r>
            <a:r>
              <a:rPr sz="1000" spc="0" dirty="0">
                <a:latin typeface="Arial"/>
                <a:cs typeface="Arial"/>
              </a:rPr>
              <a:t>ti</a:t>
            </a:r>
            <a:r>
              <a:rPr sz="1000" spc="8" dirty="0">
                <a:latin typeface="Arial"/>
                <a:cs typeface="Arial"/>
              </a:rPr>
              <a:t> </a:t>
            </a:r>
            <a:r>
              <a:rPr sz="1000" spc="4" dirty="0">
                <a:latin typeface="Arial"/>
                <a:cs typeface="Arial"/>
              </a:rPr>
              <a:t>i</a:t>
            </a:r>
            <a:r>
              <a:rPr sz="1000" spc="0" dirty="0">
                <a:latin typeface="Arial"/>
                <a:cs typeface="Arial"/>
              </a:rPr>
              <a:t>l</a:t>
            </a:r>
            <a:r>
              <a:rPr sz="1000" spc="32"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a:t>
            </a:r>
            <a:r>
              <a:rPr sz="1000" spc="-4" dirty="0">
                <a:latin typeface="Arial"/>
                <a:cs typeface="Arial"/>
              </a:rPr>
              <a:t>i</a:t>
            </a:r>
            <a:r>
              <a:rPr sz="1000" spc="19" dirty="0">
                <a:latin typeface="Arial"/>
                <a:cs typeface="Arial"/>
              </a:rPr>
              <a:t>m</a:t>
            </a:r>
            <a:r>
              <a:rPr sz="1000" spc="0" dirty="0">
                <a:latin typeface="Arial"/>
                <a:cs typeface="Arial"/>
              </a:rPr>
              <a:t>etro</a:t>
            </a:r>
            <a:r>
              <a:rPr sz="1000" spc="4"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20"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a:t>
            </a:r>
            <a:r>
              <a:rPr sz="1000" spc="-9" dirty="0">
                <a:latin typeface="Arial"/>
                <a:cs typeface="Arial"/>
              </a:rPr>
              <a:t>r</a:t>
            </a:r>
            <a:r>
              <a:rPr sz="1000" spc="9"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a:t>
            </a:r>
            <a:r>
              <a:rPr sz="1000" spc="3" dirty="0">
                <a:latin typeface="Arial"/>
                <a:cs typeface="Arial"/>
              </a:rPr>
              <a:t> </a:t>
            </a:r>
            <a:r>
              <a:rPr sz="1000" spc="-4" dirty="0">
                <a:latin typeface="Arial"/>
                <a:cs typeface="Arial"/>
              </a:rPr>
              <a:t>l</a:t>
            </a:r>
            <a:r>
              <a:rPr sz="1000" spc="0" dirty="0">
                <a:latin typeface="Arial"/>
                <a:cs typeface="Arial"/>
              </a:rPr>
              <a:t>orda</a:t>
            </a:r>
            <a:r>
              <a:rPr sz="1000" spc="19" dirty="0">
                <a:latin typeface="Arial"/>
                <a:cs typeface="Arial"/>
              </a:rPr>
              <a:t> </a:t>
            </a:r>
            <a:r>
              <a:rPr sz="1000" spc="0" dirty="0">
                <a:latin typeface="Arial"/>
                <a:cs typeface="Arial"/>
              </a:rPr>
              <a:t>di</a:t>
            </a:r>
            <a:r>
              <a:rPr sz="1000" spc="28" dirty="0">
                <a:latin typeface="Arial"/>
                <a:cs typeface="Arial"/>
              </a:rPr>
              <a:t> </a:t>
            </a:r>
            <a:r>
              <a:rPr sz="1000" spc="4" dirty="0">
                <a:latin typeface="Arial"/>
                <a:cs typeface="Arial"/>
              </a:rPr>
              <a:t>c</a:t>
            </a:r>
            <a:r>
              <a:rPr sz="1000" spc="-4" dirty="0">
                <a:latin typeface="Arial"/>
                <a:cs typeface="Arial"/>
              </a:rPr>
              <a:t>i</a:t>
            </a:r>
            <a:r>
              <a:rPr sz="1000" spc="0" dirty="0">
                <a:latin typeface="Arial"/>
                <a:cs typeface="Arial"/>
              </a:rPr>
              <a:t>a</a:t>
            </a:r>
            <a:r>
              <a:rPr sz="1000" spc="4" dirty="0">
                <a:latin typeface="Arial"/>
                <a:cs typeface="Arial"/>
              </a:rPr>
              <a:t>sc</a:t>
            </a:r>
            <a:r>
              <a:rPr sz="1000" spc="0" dirty="0">
                <a:latin typeface="Arial"/>
                <a:cs typeface="Arial"/>
              </a:rPr>
              <a:t>un </a:t>
            </a:r>
            <a:endParaRPr sz="1000">
              <a:latin typeface="Arial"/>
              <a:cs typeface="Arial"/>
            </a:endParaRPr>
          </a:p>
          <a:p>
            <a:pPr marL="165201" marR="207343" algn="just">
              <a:lnSpc>
                <a:spcPts val="1149"/>
              </a:lnSpc>
              <a:spcBef>
                <a:spcPts val="134"/>
              </a:spcBef>
            </a:pPr>
            <a:r>
              <a:rPr sz="1000" spc="0" dirty="0">
                <a:latin typeface="Arial"/>
                <a:cs typeface="Arial"/>
              </a:rPr>
              <a:t>a</a:t>
            </a:r>
            <a:r>
              <a:rPr sz="1000" spc="9" dirty="0">
                <a:latin typeface="Arial"/>
                <a:cs typeface="Arial"/>
              </a:rPr>
              <a:t>m</a:t>
            </a:r>
            <a:r>
              <a:rPr sz="1000" spc="0" dirty="0">
                <a:latin typeface="Arial"/>
                <a:cs typeface="Arial"/>
              </a:rPr>
              <a:t>b</a:t>
            </a:r>
            <a:r>
              <a:rPr sz="1000" spc="-4" dirty="0">
                <a:latin typeface="Arial"/>
                <a:cs typeface="Arial"/>
              </a:rPr>
              <a:t>i</a:t>
            </a:r>
            <a:r>
              <a:rPr sz="1000" spc="0" dirty="0">
                <a:latin typeface="Arial"/>
                <a:cs typeface="Arial"/>
              </a:rPr>
              <a:t>to </a:t>
            </a:r>
            <a:r>
              <a:rPr sz="1000" spc="7"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drà </a:t>
            </a:r>
            <a:r>
              <a:rPr sz="1000" spc="12" dirty="0">
                <a:latin typeface="Arial"/>
                <a:cs typeface="Arial"/>
              </a:rPr>
              <a:t> </a:t>
            </a:r>
            <a:r>
              <a:rPr sz="1000" spc="0" dirty="0">
                <a:latin typeface="Arial"/>
                <a:cs typeface="Arial"/>
              </a:rPr>
              <a:t>tra</a:t>
            </a:r>
            <a:r>
              <a:rPr sz="1000" spc="4" dirty="0">
                <a:latin typeface="Arial"/>
                <a:cs typeface="Arial"/>
              </a:rPr>
              <a:t>cc</a:t>
            </a:r>
            <a:r>
              <a:rPr sz="1000" spc="-4" dirty="0">
                <a:latin typeface="Arial"/>
                <a:cs typeface="Arial"/>
              </a:rPr>
              <a:t>i</a:t>
            </a:r>
            <a:r>
              <a:rPr sz="1000" spc="0" dirty="0">
                <a:latin typeface="Arial"/>
                <a:cs typeface="Arial"/>
              </a:rPr>
              <a:t>ato  al </a:t>
            </a:r>
            <a:r>
              <a:rPr sz="1000" spc="15" dirty="0">
                <a:latin typeface="Arial"/>
                <a:cs typeface="Arial"/>
              </a:rPr>
              <a:t> </a:t>
            </a:r>
            <a:r>
              <a:rPr sz="1000" spc="0" dirty="0">
                <a:latin typeface="Arial"/>
                <a:cs typeface="Arial"/>
              </a:rPr>
              <a:t>netto </a:t>
            </a:r>
            <a:r>
              <a:rPr sz="1000" spc="15"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 </a:t>
            </a:r>
            <a:r>
              <a:rPr sz="1000" spc="16" dirty="0">
                <a:latin typeface="Arial"/>
                <a:cs typeface="Arial"/>
              </a:rPr>
              <a:t> </a:t>
            </a:r>
            <a:r>
              <a:rPr sz="1000" spc="4" dirty="0">
                <a:latin typeface="Arial"/>
                <a:cs typeface="Arial"/>
              </a:rPr>
              <a:t>s</a:t>
            </a:r>
            <a:r>
              <a:rPr sz="1000" spc="0" dirty="0">
                <a:latin typeface="Arial"/>
                <a:cs typeface="Arial"/>
              </a:rPr>
              <a:t>trut</a:t>
            </a:r>
            <a:r>
              <a:rPr sz="1000" spc="-4" dirty="0">
                <a:latin typeface="Arial"/>
                <a:cs typeface="Arial"/>
              </a:rPr>
              <a:t>t</a:t>
            </a:r>
            <a:r>
              <a:rPr sz="1000" spc="0" dirty="0">
                <a:latin typeface="Arial"/>
                <a:cs typeface="Arial"/>
              </a:rPr>
              <a:t>ura </a:t>
            </a:r>
            <a:r>
              <a:rPr sz="1000" spc="6" dirty="0">
                <a:latin typeface="Arial"/>
                <a:cs typeface="Arial"/>
              </a:rPr>
              <a:t> </a:t>
            </a:r>
            <a:r>
              <a:rPr sz="1000" spc="0" dirty="0">
                <a:latin typeface="Arial"/>
                <a:cs typeface="Arial"/>
              </a:rPr>
              <a:t>p</a:t>
            </a:r>
            <a:r>
              <a:rPr sz="1000" spc="-14" dirty="0">
                <a:latin typeface="Arial"/>
                <a:cs typeface="Arial"/>
              </a:rPr>
              <a:t>o</a:t>
            </a:r>
            <a:r>
              <a:rPr sz="1000" spc="4" dirty="0">
                <a:latin typeface="Arial"/>
                <a:cs typeface="Arial"/>
              </a:rPr>
              <a:t>r</a:t>
            </a:r>
            <a:r>
              <a:rPr sz="1000" spc="0" dirty="0">
                <a:latin typeface="Arial"/>
                <a:cs typeface="Arial"/>
              </a:rPr>
              <a:t>ta</a:t>
            </a:r>
            <a:r>
              <a:rPr sz="1000" spc="-4" dirty="0">
                <a:latin typeface="Arial"/>
                <a:cs typeface="Arial"/>
              </a:rPr>
              <a:t>n</a:t>
            </a:r>
            <a:r>
              <a:rPr sz="1000" spc="0" dirty="0">
                <a:latin typeface="Arial"/>
                <a:cs typeface="Arial"/>
              </a:rPr>
              <a:t>te </a:t>
            </a:r>
            <a:r>
              <a:rPr sz="1000" spc="6"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p</a:t>
            </a:r>
            <a:r>
              <a:rPr sz="1000" spc="0" dirty="0">
                <a:latin typeface="Arial"/>
                <a:cs typeface="Arial"/>
              </a:rPr>
              <a:t>ar</a:t>
            </a:r>
            <a:r>
              <a:rPr sz="1000" spc="-9" dirty="0">
                <a:latin typeface="Arial"/>
                <a:cs typeface="Arial"/>
              </a:rPr>
              <a:t>a</a:t>
            </a:r>
            <a:r>
              <a:rPr sz="1000" spc="0" dirty="0">
                <a:latin typeface="Arial"/>
                <a:cs typeface="Arial"/>
              </a:rPr>
              <a:t>nt</a:t>
            </a:r>
            <a:r>
              <a:rPr sz="1000" spc="-4" dirty="0">
                <a:latin typeface="Arial"/>
                <a:cs typeface="Arial"/>
              </a:rPr>
              <a:t>e</a:t>
            </a:r>
            <a:r>
              <a:rPr sz="1000" spc="0" dirty="0">
                <a:latin typeface="Arial"/>
                <a:cs typeface="Arial"/>
              </a:rPr>
              <a:t>. </a:t>
            </a:r>
            <a:endParaRPr sz="1000">
              <a:latin typeface="Arial"/>
              <a:cs typeface="Arial"/>
            </a:endParaRPr>
          </a:p>
          <a:p>
            <a:pPr marL="165201" marR="207343" algn="just">
              <a:lnSpc>
                <a:spcPts val="1149"/>
              </a:lnSpc>
              <a:spcBef>
                <a:spcPts val="134"/>
              </a:spcBef>
            </a:pPr>
            <a:r>
              <a:rPr sz="1000" spc="4" dirty="0">
                <a:latin typeface="Arial"/>
                <a:cs typeface="Arial"/>
              </a:rPr>
              <a:t>Q</a:t>
            </a:r>
            <a:r>
              <a:rPr sz="1000" spc="0" dirty="0">
                <a:latin typeface="Arial"/>
                <a:cs typeface="Arial"/>
              </a:rPr>
              <a:t>u</a:t>
            </a:r>
            <a:r>
              <a:rPr sz="1000" spc="-4" dirty="0">
                <a:latin typeface="Arial"/>
                <a:cs typeface="Arial"/>
              </a:rPr>
              <a:t>al</a:t>
            </a:r>
            <a:r>
              <a:rPr sz="1000" spc="0" dirty="0">
                <a:latin typeface="Arial"/>
                <a:cs typeface="Arial"/>
              </a:rPr>
              <a:t>ora</a:t>
            </a:r>
            <a:r>
              <a:rPr sz="1000" spc="9" dirty="0">
                <a:latin typeface="Arial"/>
                <a:cs typeface="Arial"/>
              </a:rPr>
              <a:t> </a:t>
            </a:r>
            <a:r>
              <a:rPr sz="1000" spc="0" dirty="0">
                <a:latin typeface="Arial"/>
                <a:cs typeface="Arial"/>
              </a:rPr>
              <a:t>due</a:t>
            </a:r>
            <a:r>
              <a:rPr sz="1000" spc="23" dirty="0">
                <a:latin typeface="Arial"/>
                <a:cs typeface="Arial"/>
              </a:rPr>
              <a:t> </a:t>
            </a:r>
            <a:r>
              <a:rPr sz="1000" spc="0" dirty="0">
                <a:latin typeface="Arial"/>
                <a:cs typeface="Arial"/>
              </a:rPr>
              <a:t>o</a:t>
            </a:r>
            <a:r>
              <a:rPr sz="1000" spc="20"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u’</a:t>
            </a:r>
            <a:r>
              <a:rPr sz="1000" spc="19" dirty="0">
                <a:latin typeface="Arial"/>
                <a:cs typeface="Arial"/>
              </a:rPr>
              <a:t> </a:t>
            </a:r>
            <a:r>
              <a:rPr sz="1000" spc="0" dirty="0">
                <a:latin typeface="Arial"/>
                <a:cs typeface="Arial"/>
              </a:rPr>
              <a:t>a</a:t>
            </a:r>
            <a:r>
              <a:rPr sz="1000" spc="19" dirty="0">
                <a:latin typeface="Arial"/>
                <a:cs typeface="Arial"/>
              </a:rPr>
              <a:t>m</a:t>
            </a:r>
            <a:r>
              <a:rPr sz="1000" spc="0" dirty="0">
                <a:latin typeface="Arial"/>
                <a:cs typeface="Arial"/>
              </a:rPr>
              <a:t>b</a:t>
            </a:r>
            <a:r>
              <a:rPr sz="1000" spc="-4" dirty="0">
                <a:latin typeface="Arial"/>
                <a:cs typeface="Arial"/>
              </a:rPr>
              <a:t>i</a:t>
            </a:r>
            <a:r>
              <a:rPr sz="1000" spc="0" dirty="0">
                <a:latin typeface="Arial"/>
                <a:cs typeface="Arial"/>
              </a:rPr>
              <a:t>ti</a:t>
            </a:r>
            <a:r>
              <a:rPr sz="1000" spc="8" dirty="0">
                <a:latin typeface="Arial"/>
                <a:cs typeface="Arial"/>
              </a:rPr>
              <a:t> </a:t>
            </a:r>
            <a:r>
              <a:rPr sz="1000" spc="4" dirty="0">
                <a:latin typeface="Arial"/>
                <a:cs typeface="Arial"/>
              </a:rPr>
              <a:t>s</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16" dirty="0">
                <a:latin typeface="Arial"/>
                <a:cs typeface="Arial"/>
              </a:rPr>
              <a:t> </a:t>
            </a:r>
            <a:r>
              <a:rPr sz="1000" spc="4" dirty="0">
                <a:latin typeface="Arial"/>
                <a:cs typeface="Arial"/>
              </a:rPr>
              <a:t>s</a:t>
            </a:r>
            <a:r>
              <a:rPr sz="1000" spc="0" dirty="0">
                <a:latin typeface="Arial"/>
                <a:cs typeface="Arial"/>
              </a:rPr>
              <a:t>e</a:t>
            </a:r>
            <a:r>
              <a:rPr sz="1000" spc="-14" dirty="0">
                <a:latin typeface="Arial"/>
                <a:cs typeface="Arial"/>
              </a:rPr>
              <a:t>p</a:t>
            </a:r>
            <a:r>
              <a:rPr sz="1000" spc="0" dirty="0">
                <a:latin typeface="Arial"/>
                <a:cs typeface="Arial"/>
              </a:rPr>
              <a:t>arati da</a:t>
            </a:r>
            <a:r>
              <a:rPr sz="1000" spc="29" dirty="0">
                <a:latin typeface="Arial"/>
                <a:cs typeface="Arial"/>
              </a:rPr>
              <a:t> </a:t>
            </a:r>
            <a:r>
              <a:rPr sz="1000" spc="4" dirty="0">
                <a:latin typeface="Arial"/>
                <a:cs typeface="Arial"/>
              </a:rPr>
              <a:t>s</a:t>
            </a:r>
            <a:r>
              <a:rPr sz="1000" spc="0" dirty="0">
                <a:latin typeface="Arial"/>
                <a:cs typeface="Arial"/>
              </a:rPr>
              <a:t>trut</a:t>
            </a:r>
            <a:r>
              <a:rPr sz="1000" spc="-14" dirty="0">
                <a:latin typeface="Arial"/>
                <a:cs typeface="Arial"/>
              </a:rPr>
              <a:t>tu</a:t>
            </a:r>
            <a:r>
              <a:rPr sz="1000" spc="4" dirty="0">
                <a:latin typeface="Arial"/>
                <a:cs typeface="Arial"/>
              </a:rPr>
              <a:t>r</a:t>
            </a:r>
            <a:r>
              <a:rPr sz="1000" spc="0" dirty="0">
                <a:latin typeface="Arial"/>
                <a:cs typeface="Arial"/>
              </a:rPr>
              <a:t>e</a:t>
            </a:r>
            <a:r>
              <a:rPr sz="1000" spc="8" dirty="0">
                <a:latin typeface="Arial"/>
                <a:cs typeface="Arial"/>
              </a:rPr>
              <a:t> </a:t>
            </a:r>
            <a:r>
              <a:rPr sz="1000" spc="0" dirty="0">
                <a:latin typeface="Arial"/>
                <a:cs typeface="Arial"/>
              </a:rPr>
              <a:t>non</a:t>
            </a:r>
            <a:r>
              <a:rPr sz="1000" spc="23" dirty="0">
                <a:latin typeface="Arial"/>
                <a:cs typeface="Arial"/>
              </a:rPr>
              <a:t> </a:t>
            </a:r>
            <a:r>
              <a:rPr sz="1000" spc="0" dirty="0">
                <a:latin typeface="Arial"/>
                <a:cs typeface="Arial"/>
              </a:rPr>
              <a:t>p</a:t>
            </a:r>
            <a:r>
              <a:rPr sz="1000" spc="-4" dirty="0">
                <a:latin typeface="Arial"/>
                <a:cs typeface="Arial"/>
              </a:rPr>
              <a:t>o</a:t>
            </a:r>
            <a:r>
              <a:rPr sz="1000" spc="4" dirty="0">
                <a:latin typeface="Arial"/>
                <a:cs typeface="Arial"/>
              </a:rPr>
              <a:t>r</a:t>
            </a:r>
            <a:r>
              <a:rPr sz="1000" spc="-14" dirty="0">
                <a:latin typeface="Arial"/>
                <a:cs typeface="Arial"/>
              </a:rPr>
              <a:t>t</a:t>
            </a:r>
            <a:r>
              <a:rPr sz="1000" spc="0" dirty="0">
                <a:latin typeface="Arial"/>
                <a:cs typeface="Arial"/>
              </a:rPr>
              <a:t>a</a:t>
            </a:r>
            <a:r>
              <a:rPr sz="1000" spc="-4" dirty="0">
                <a:latin typeface="Arial"/>
                <a:cs typeface="Arial"/>
              </a:rPr>
              <a:t>n</a:t>
            </a:r>
            <a:r>
              <a:rPr sz="1000" spc="0" dirty="0">
                <a:latin typeface="Arial"/>
                <a:cs typeface="Arial"/>
              </a:rPr>
              <a:t>ti</a:t>
            </a:r>
            <a:r>
              <a:rPr sz="1000" spc="2" dirty="0">
                <a:latin typeface="Arial"/>
                <a:cs typeface="Arial"/>
              </a:rPr>
              <a:t> </a:t>
            </a:r>
            <a:r>
              <a:rPr sz="1000" spc="4" dirty="0">
                <a:latin typeface="Arial"/>
                <a:cs typeface="Arial"/>
              </a:rPr>
              <a:t>il </a:t>
            </a:r>
            <a:endParaRPr sz="1000">
              <a:latin typeface="Arial"/>
              <a:cs typeface="Arial"/>
            </a:endParaRPr>
          </a:p>
          <a:p>
            <a:pPr marL="165201" marR="207343" algn="just">
              <a:lnSpc>
                <a:spcPts val="1149"/>
              </a:lnSpc>
              <a:spcBef>
                <a:spcPts val="134"/>
              </a:spcBef>
            </a:pPr>
            <a:r>
              <a:rPr sz="1000" spc="0" dirty="0">
                <a:latin typeface="Arial"/>
                <a:cs typeface="Arial"/>
              </a:rPr>
              <a:t>p</a:t>
            </a:r>
            <a:r>
              <a:rPr sz="1000" spc="-4" dirty="0">
                <a:latin typeface="Arial"/>
                <a:cs typeface="Arial"/>
              </a:rPr>
              <a:t>e</a:t>
            </a:r>
            <a:r>
              <a:rPr sz="1000" spc="4" dirty="0">
                <a:latin typeface="Arial"/>
                <a:cs typeface="Arial"/>
              </a:rPr>
              <a:t>r</a:t>
            </a:r>
            <a:r>
              <a:rPr sz="1000" spc="-4" dirty="0">
                <a:latin typeface="Arial"/>
                <a:cs typeface="Arial"/>
              </a:rPr>
              <a:t>i</a:t>
            </a:r>
            <a:r>
              <a:rPr sz="1000" spc="19" dirty="0">
                <a:latin typeface="Arial"/>
                <a:cs typeface="Arial"/>
              </a:rPr>
              <a:t>m</a:t>
            </a:r>
            <a:r>
              <a:rPr sz="1000" spc="0" dirty="0">
                <a:latin typeface="Arial"/>
                <a:cs typeface="Arial"/>
              </a:rPr>
              <a:t>etro</a:t>
            </a:r>
            <a:r>
              <a:rPr sz="1000" spc="5" dirty="0">
                <a:latin typeface="Arial"/>
                <a:cs typeface="Arial"/>
              </a:rPr>
              <a:t> </a:t>
            </a:r>
            <a:r>
              <a:rPr sz="1000" spc="-14" dirty="0">
                <a:latin typeface="Arial"/>
                <a:cs typeface="Arial"/>
              </a:rPr>
              <a:t>d</a:t>
            </a:r>
            <a:r>
              <a:rPr sz="1000" spc="0" dirty="0">
                <a:latin typeface="Arial"/>
                <a:cs typeface="Arial"/>
              </a:rPr>
              <a:t>e</a:t>
            </a:r>
            <a:r>
              <a:rPr sz="1000" spc="-4" dirty="0">
                <a:latin typeface="Arial"/>
                <a:cs typeface="Arial"/>
              </a:rPr>
              <a:t>ll</a:t>
            </a:r>
            <a:r>
              <a:rPr sz="1000" spc="0" dirty="0">
                <a:latin typeface="Arial"/>
                <a:cs typeface="Arial"/>
              </a:rPr>
              <a:t>a</a:t>
            </a:r>
            <a:r>
              <a:rPr sz="1000" spc="16"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a:t>
            </a:r>
            <a:r>
              <a:rPr sz="1000" spc="14"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 </a:t>
            </a:r>
            <a:r>
              <a:rPr sz="1000" spc="-4" dirty="0">
                <a:latin typeface="Arial"/>
                <a:cs typeface="Arial"/>
              </a:rPr>
              <a:t>l</a:t>
            </a:r>
            <a:r>
              <a:rPr sz="1000" spc="0" dirty="0">
                <a:latin typeface="Arial"/>
                <a:cs typeface="Arial"/>
              </a:rPr>
              <a:t>orda</a:t>
            </a:r>
            <a:r>
              <a:rPr sz="1000" spc="15" dirty="0">
                <a:latin typeface="Arial"/>
                <a:cs typeface="Arial"/>
              </a:rPr>
              <a:t> </a:t>
            </a:r>
            <a:r>
              <a:rPr sz="1000" spc="0" dirty="0">
                <a:latin typeface="Arial"/>
                <a:cs typeface="Arial"/>
              </a:rPr>
              <a:t>di</a:t>
            </a:r>
            <a:r>
              <a:rPr sz="1000" spc="29" dirty="0">
                <a:latin typeface="Arial"/>
                <a:cs typeface="Arial"/>
              </a:rPr>
              <a:t> </a:t>
            </a:r>
            <a:r>
              <a:rPr sz="1000" spc="4" dirty="0">
                <a:latin typeface="Arial"/>
                <a:cs typeface="Arial"/>
              </a:rPr>
              <a:t>c</a:t>
            </a:r>
            <a:r>
              <a:rPr sz="1000" spc="-4" dirty="0">
                <a:latin typeface="Arial"/>
                <a:cs typeface="Arial"/>
              </a:rPr>
              <a:t>i</a:t>
            </a:r>
            <a:r>
              <a:rPr sz="1000" spc="0" dirty="0">
                <a:latin typeface="Arial"/>
                <a:cs typeface="Arial"/>
              </a:rPr>
              <a:t>a</a:t>
            </a:r>
            <a:r>
              <a:rPr sz="1000" spc="4" dirty="0">
                <a:latin typeface="Arial"/>
                <a:cs typeface="Arial"/>
              </a:rPr>
              <a:t>sc</a:t>
            </a:r>
            <a:r>
              <a:rPr sz="1000" spc="0" dirty="0">
                <a:latin typeface="Arial"/>
                <a:cs typeface="Arial"/>
              </a:rPr>
              <a:t>un</a:t>
            </a:r>
            <a:r>
              <a:rPr sz="1000" spc="8" dirty="0">
                <a:latin typeface="Arial"/>
                <a:cs typeface="Arial"/>
              </a:rPr>
              <a:t> </a:t>
            </a:r>
            <a:r>
              <a:rPr sz="1000" spc="-14" dirty="0">
                <a:latin typeface="Arial"/>
                <a:cs typeface="Arial"/>
              </a:rPr>
              <a:t>a</a:t>
            </a:r>
            <a:r>
              <a:rPr sz="1000" spc="9" dirty="0">
                <a:latin typeface="Arial"/>
                <a:cs typeface="Arial"/>
              </a:rPr>
              <a:t>m</a:t>
            </a:r>
            <a:r>
              <a:rPr sz="1000" spc="0" dirty="0">
                <a:latin typeface="Arial"/>
                <a:cs typeface="Arial"/>
              </a:rPr>
              <a:t>b</a:t>
            </a:r>
            <a:r>
              <a:rPr sz="1000" spc="-4" dirty="0">
                <a:latin typeface="Arial"/>
                <a:cs typeface="Arial"/>
              </a:rPr>
              <a:t>i</a:t>
            </a:r>
            <a:r>
              <a:rPr sz="1000" spc="0" dirty="0">
                <a:latin typeface="Arial"/>
                <a:cs typeface="Arial"/>
              </a:rPr>
              <a:t>to</a:t>
            </a:r>
            <a:r>
              <a:rPr sz="1000" spc="7" dirty="0">
                <a:latin typeface="Arial"/>
                <a:cs typeface="Arial"/>
              </a:rPr>
              <a:t> </a:t>
            </a:r>
            <a:r>
              <a:rPr sz="1000" spc="0" dirty="0">
                <a:latin typeface="Arial"/>
                <a:cs typeface="Arial"/>
              </a:rPr>
              <a:t>a</a:t>
            </a:r>
            <a:r>
              <a:rPr sz="1000" spc="-14" dirty="0">
                <a:latin typeface="Arial"/>
                <a:cs typeface="Arial"/>
              </a:rPr>
              <a:t>n</a:t>
            </a:r>
            <a:r>
              <a:rPr sz="1000" spc="0" dirty="0">
                <a:latin typeface="Arial"/>
                <a:cs typeface="Arial"/>
              </a:rPr>
              <a:t>drà</a:t>
            </a:r>
            <a:r>
              <a:rPr sz="1000" spc="17" dirty="0">
                <a:latin typeface="Arial"/>
                <a:cs typeface="Arial"/>
              </a:rPr>
              <a:t> </a:t>
            </a:r>
            <a:r>
              <a:rPr sz="1000" spc="0" dirty="0">
                <a:latin typeface="Arial"/>
                <a:cs typeface="Arial"/>
              </a:rPr>
              <a:t>tra</a:t>
            </a:r>
            <a:r>
              <a:rPr sz="1000" spc="4" dirty="0">
                <a:latin typeface="Arial"/>
                <a:cs typeface="Arial"/>
              </a:rPr>
              <a:t>cc</a:t>
            </a:r>
            <a:r>
              <a:rPr sz="1000" spc="-4" dirty="0">
                <a:latin typeface="Arial"/>
                <a:cs typeface="Arial"/>
              </a:rPr>
              <a:t>i</a:t>
            </a:r>
            <a:r>
              <a:rPr sz="1000" spc="0" dirty="0">
                <a:latin typeface="Arial"/>
                <a:cs typeface="Arial"/>
              </a:rPr>
              <a:t>ato n</a:t>
            </a:r>
            <a:r>
              <a:rPr sz="1000" spc="-4" dirty="0">
                <a:latin typeface="Arial"/>
                <a:cs typeface="Arial"/>
              </a:rPr>
              <a:t>ell</a:t>
            </a:r>
            <a:r>
              <a:rPr sz="1000" spc="0" dirty="0">
                <a:latin typeface="Arial"/>
                <a:cs typeface="Arial"/>
              </a:rPr>
              <a:t>a </a:t>
            </a:r>
            <a:endParaRPr sz="1000">
              <a:latin typeface="Arial"/>
              <a:cs typeface="Arial"/>
            </a:endParaRPr>
          </a:p>
          <a:p>
            <a:pPr marL="165201" marR="207343" algn="just">
              <a:lnSpc>
                <a:spcPts val="1149"/>
              </a:lnSpc>
              <a:spcBef>
                <a:spcPts val="134"/>
              </a:spcBef>
            </a:pPr>
            <a:r>
              <a:rPr sz="1000" spc="19" dirty="0">
                <a:latin typeface="Arial"/>
                <a:cs typeface="Arial"/>
              </a:rPr>
              <a:t>m</a:t>
            </a:r>
            <a:r>
              <a:rPr sz="1000" spc="0" dirty="0">
                <a:latin typeface="Arial"/>
                <a:cs typeface="Arial"/>
              </a:rPr>
              <a:t>e</a:t>
            </a:r>
            <a:r>
              <a:rPr sz="1000" spc="-19" dirty="0">
                <a:latin typeface="Arial"/>
                <a:cs typeface="Arial"/>
              </a:rPr>
              <a:t>zz</a:t>
            </a:r>
            <a:r>
              <a:rPr sz="1000" spc="0" dirty="0">
                <a:latin typeface="Arial"/>
                <a:cs typeface="Arial"/>
              </a:rPr>
              <a:t>eria</a:t>
            </a:r>
            <a:r>
              <a:rPr sz="1000" spc="-15"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11" dirty="0">
                <a:latin typeface="Arial"/>
                <a:cs typeface="Arial"/>
              </a:rPr>
              <a:t> </a:t>
            </a:r>
            <a:r>
              <a:rPr sz="1000" spc="4" dirty="0">
                <a:latin typeface="Arial"/>
                <a:cs typeface="Arial"/>
              </a:rPr>
              <a:t>s</a:t>
            </a:r>
            <a:r>
              <a:rPr sz="1000" spc="0" dirty="0">
                <a:latin typeface="Arial"/>
                <a:cs typeface="Arial"/>
              </a:rPr>
              <a:t>trut</a:t>
            </a:r>
            <a:r>
              <a:rPr sz="1000" spc="-4" dirty="0">
                <a:latin typeface="Arial"/>
                <a:cs typeface="Arial"/>
              </a:rPr>
              <a:t>t</a:t>
            </a:r>
            <a:r>
              <a:rPr sz="1000" spc="0" dirty="0">
                <a:latin typeface="Arial"/>
                <a:cs typeface="Arial"/>
              </a:rPr>
              <a:t>ura</a:t>
            </a:r>
            <a:r>
              <a:rPr sz="1000" spc="-46" dirty="0">
                <a:latin typeface="Arial"/>
                <a:cs typeface="Arial"/>
              </a:rPr>
              <a:t> </a:t>
            </a:r>
            <a:r>
              <a:rPr sz="1000" spc="0" dirty="0">
                <a:latin typeface="Arial"/>
                <a:cs typeface="Arial"/>
              </a:rPr>
              <a:t>non</a:t>
            </a:r>
            <a:r>
              <a:rPr sz="1000" spc="-16" dirty="0">
                <a:latin typeface="Arial"/>
                <a:cs typeface="Arial"/>
              </a:rPr>
              <a:t> </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ta</a:t>
            </a:r>
            <a:r>
              <a:rPr sz="1000" spc="-4" dirty="0">
                <a:latin typeface="Arial"/>
                <a:cs typeface="Arial"/>
              </a:rPr>
              <a:t>n</a:t>
            </a:r>
            <a:r>
              <a:rPr sz="1000" spc="0" dirty="0">
                <a:latin typeface="Arial"/>
                <a:cs typeface="Arial"/>
              </a:rPr>
              <a:t>te</a:t>
            </a:r>
            <a:r>
              <a:rPr sz="1000" spc="-51"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p</a:t>
            </a:r>
            <a:r>
              <a:rPr sz="1000" spc="0" dirty="0">
                <a:latin typeface="Arial"/>
                <a:cs typeface="Arial"/>
              </a:rPr>
              <a:t>arante.</a:t>
            </a:r>
            <a:endParaRPr sz="1000">
              <a:latin typeface="Arial"/>
              <a:cs typeface="Arial"/>
            </a:endParaRPr>
          </a:p>
        </p:txBody>
      </p:sp>
      <p:sp>
        <p:nvSpPr>
          <p:cNvPr id="4" name="object 4"/>
          <p:cNvSpPr txBox="1"/>
          <p:nvPr/>
        </p:nvSpPr>
        <p:spPr>
          <a:xfrm>
            <a:off x="0" y="6289167"/>
            <a:ext cx="4484115" cy="2172080"/>
          </a:xfrm>
          <a:prstGeom prst="rect">
            <a:avLst/>
          </a:prstGeom>
        </p:spPr>
        <p:txBody>
          <a:bodyPr wrap="square" lIns="0" tIns="0" rIns="0" bIns="0" rtlCol="0">
            <a:noAutofit/>
          </a:bodyPr>
          <a:lstStyle/>
          <a:p>
            <a:pPr>
              <a:lnSpc>
                <a:spcPts val="900"/>
              </a:lnSpc>
              <a:spcBef>
                <a:spcPts val="1"/>
              </a:spcBef>
            </a:pPr>
            <a:endParaRPr sz="900"/>
          </a:p>
          <a:p>
            <a:pPr marL="153619">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53619" marR="2287447">
              <a:lnSpc>
                <a:spcPts val="1178"/>
              </a:lnSpc>
              <a:spcBef>
                <a:spcPts val="1026"/>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2"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r>
              <a:rPr sz="1000" spc="-41" dirty="0">
                <a:latin typeface="Arial"/>
                <a:cs typeface="Arial"/>
              </a:rPr>
              <a:t> </a:t>
            </a: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 </a:t>
            </a:r>
            <a:endParaRPr sz="1000">
              <a:latin typeface="Arial"/>
              <a:cs typeface="Arial"/>
            </a:endParaRPr>
          </a:p>
          <a:p>
            <a:pPr marL="153619" marR="2287447">
              <a:lnSpc>
                <a:spcPts val="1178"/>
              </a:lnSpc>
              <a:spcBef>
                <a:spcPts val="137"/>
              </a:spcBef>
            </a:pPr>
            <a:r>
              <a:rPr sz="1000" spc="4" dirty="0">
                <a:latin typeface="Arial"/>
                <a:cs typeface="Arial"/>
              </a:rPr>
              <a:t>Gr</a:t>
            </a:r>
            <a:r>
              <a:rPr sz="1000" spc="0" dirty="0">
                <a:latin typeface="Arial"/>
                <a:cs typeface="Arial"/>
              </a:rPr>
              <a:t>o</a:t>
            </a:r>
            <a:r>
              <a:rPr sz="1000" spc="4" dirty="0">
                <a:latin typeface="Arial"/>
                <a:cs typeface="Arial"/>
              </a:rPr>
              <a:t>ss</a:t>
            </a:r>
            <a:r>
              <a:rPr sz="1000" spc="-4" dirty="0">
                <a:latin typeface="Arial"/>
                <a:cs typeface="Arial"/>
              </a:rPr>
              <a:t>A</a:t>
            </a:r>
            <a:r>
              <a:rPr sz="1000" spc="4" dirty="0">
                <a:latin typeface="Arial"/>
                <a:cs typeface="Arial"/>
              </a:rPr>
              <a:t>r</a:t>
            </a:r>
            <a:r>
              <a:rPr sz="1000" spc="0" dirty="0">
                <a:latin typeface="Arial"/>
                <a:cs typeface="Arial"/>
              </a:rPr>
              <a:t>e</a:t>
            </a:r>
            <a:r>
              <a:rPr sz="1000" spc="-4" dirty="0">
                <a:latin typeface="Arial"/>
                <a:cs typeface="Arial"/>
              </a:rPr>
              <a:t>aPl</a:t>
            </a:r>
            <a:r>
              <a:rPr sz="1000" spc="0" dirty="0">
                <a:latin typeface="Arial"/>
                <a:cs typeface="Arial"/>
              </a:rPr>
              <a:t>a</a:t>
            </a:r>
            <a:r>
              <a:rPr sz="1000" spc="-4" dirty="0">
                <a:latin typeface="Arial"/>
                <a:cs typeface="Arial"/>
              </a:rPr>
              <a:t>n</a:t>
            </a:r>
            <a:r>
              <a:rPr sz="1000" spc="0" dirty="0">
                <a:latin typeface="Arial"/>
                <a:cs typeface="Arial"/>
              </a:rPr>
              <a:t>n</a:t>
            </a:r>
            <a:r>
              <a:rPr sz="1000" spc="-4" dirty="0">
                <a:latin typeface="Arial"/>
                <a:cs typeface="Arial"/>
              </a:rPr>
              <a:t>e</a:t>
            </a:r>
            <a:r>
              <a:rPr sz="1000" spc="0" dirty="0">
                <a:latin typeface="Arial"/>
                <a:cs typeface="Arial"/>
              </a:rPr>
              <a:t>d</a:t>
            </a:r>
            <a:r>
              <a:rPr sz="1000" spc="-87" dirty="0">
                <a:latin typeface="Arial"/>
                <a:cs typeface="Arial"/>
              </a:rPr>
              <a:t> </a:t>
            </a: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 </a:t>
            </a:r>
            <a:endParaRPr sz="1000">
              <a:latin typeface="Arial"/>
              <a:cs typeface="Arial"/>
            </a:endParaRPr>
          </a:p>
          <a:p>
            <a:pPr marL="153619" marR="2287447">
              <a:lnSpc>
                <a:spcPts val="1178"/>
              </a:lnSpc>
              <a:spcBef>
                <a:spcPts val="137"/>
              </a:spcBef>
            </a:pPr>
            <a:r>
              <a:rPr sz="1000" spc="-4" dirty="0">
                <a:latin typeface="Arial"/>
                <a:cs typeface="Arial"/>
              </a:rPr>
              <a:t>P</a:t>
            </a:r>
            <a:r>
              <a:rPr sz="1000" spc="4" dirty="0">
                <a:latin typeface="Arial"/>
                <a:cs typeface="Arial"/>
              </a:rPr>
              <a:t>s</a:t>
            </a:r>
            <a:r>
              <a:rPr sz="1000" spc="0" dirty="0">
                <a:latin typeface="Arial"/>
                <a:cs typeface="Arial"/>
              </a:rPr>
              <a:t>et</a:t>
            </a:r>
            <a:r>
              <a:rPr sz="1000" spc="-4" dirty="0">
                <a:latin typeface="Arial"/>
                <a:cs typeface="Arial"/>
              </a:rPr>
              <a:t>_S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eCo</a:t>
            </a:r>
            <a:r>
              <a:rPr sz="1000" spc="19" dirty="0">
                <a:latin typeface="Arial"/>
                <a:cs typeface="Arial"/>
              </a:rPr>
              <a:t>m</a:t>
            </a:r>
            <a:r>
              <a:rPr sz="1000" spc="9" dirty="0">
                <a:latin typeface="Arial"/>
                <a:cs typeface="Arial"/>
              </a:rPr>
              <a:t>m</a:t>
            </a:r>
            <a:r>
              <a:rPr sz="1000" spc="0" dirty="0">
                <a:latin typeface="Arial"/>
                <a:cs typeface="Arial"/>
              </a:rPr>
              <a:t>on</a:t>
            </a:r>
            <a:r>
              <a:rPr sz="1000" spc="-97" dirty="0">
                <a:latin typeface="Arial"/>
                <a:cs typeface="Arial"/>
              </a:rPr>
              <a:t> </a:t>
            </a: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 </a:t>
            </a:r>
            <a:endParaRPr sz="1000">
              <a:latin typeface="Arial"/>
              <a:cs typeface="Arial"/>
            </a:endParaRPr>
          </a:p>
          <a:p>
            <a:pPr marL="153619" marR="2287447">
              <a:lnSpc>
                <a:spcPts val="1149"/>
              </a:lnSpc>
              <a:spcBef>
                <a:spcPts val="137"/>
              </a:spcBef>
            </a:pP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A</a:t>
            </a:r>
            <a:r>
              <a:rPr sz="1000" spc="4" dirty="0">
                <a:latin typeface="Arial"/>
                <a:cs typeface="Arial"/>
              </a:rPr>
              <a:t>r</a:t>
            </a:r>
            <a:r>
              <a:rPr sz="1000" spc="0" dirty="0">
                <a:latin typeface="Arial"/>
                <a:cs typeface="Arial"/>
              </a:rPr>
              <a:t>ea</a:t>
            </a:r>
            <a:endParaRPr sz="1000">
              <a:latin typeface="Arial"/>
              <a:cs typeface="Arial"/>
            </a:endParaRPr>
          </a:p>
        </p:txBody>
      </p:sp>
      <p:sp>
        <p:nvSpPr>
          <p:cNvPr id="3" name="object 3"/>
          <p:cNvSpPr txBox="1"/>
          <p:nvPr/>
        </p:nvSpPr>
        <p:spPr>
          <a:xfrm>
            <a:off x="0" y="8461248"/>
            <a:ext cx="4484115" cy="2231132"/>
          </a:xfrm>
          <a:prstGeom prst="rect">
            <a:avLst/>
          </a:prstGeom>
        </p:spPr>
        <p:txBody>
          <a:bodyPr wrap="square" lIns="0" tIns="0" rIns="0" bIns="0" rtlCol="0">
            <a:noAutofit/>
          </a:bodyPr>
          <a:lstStyle/>
          <a:p>
            <a:pPr>
              <a:lnSpc>
                <a:spcPts val="650"/>
              </a:lnSpc>
              <a:spcBef>
                <a:spcPts val="29"/>
              </a:spcBef>
            </a:pPr>
            <a:endParaRPr sz="650"/>
          </a:p>
          <a:p>
            <a:pPr marL="145084">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38988">
              <a:lnSpc>
                <a:spcPct val="95825"/>
              </a:lnSpc>
              <a:spcBef>
                <a:spcPts val="861"/>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endParaRPr sz="1000">
              <a:latin typeface="Arial"/>
              <a:cs typeface="Arial"/>
            </a:endParaRPr>
          </a:p>
          <a:p>
            <a:pPr marL="138988">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a:t>
            </a:r>
            <a:r>
              <a:rPr sz="1000" spc="14"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a:t>
            </a:r>
            <a:r>
              <a:rPr sz="1000" spc="-44" dirty="0">
                <a:latin typeface="Arial"/>
                <a:cs typeface="Arial"/>
              </a:rPr>
              <a:t> </a:t>
            </a:r>
            <a:r>
              <a:rPr sz="1000" spc="0" dirty="0">
                <a:latin typeface="Arial"/>
                <a:cs typeface="Arial"/>
              </a:rPr>
              <a:t>L</a:t>
            </a:r>
            <a:r>
              <a:rPr sz="1000" spc="-4" dirty="0">
                <a:latin typeface="Arial"/>
                <a:cs typeface="Arial"/>
              </a:rPr>
              <a:t>o</a:t>
            </a:r>
            <a:r>
              <a:rPr sz="1000" spc="4" dirty="0">
                <a:latin typeface="Arial"/>
                <a:cs typeface="Arial"/>
              </a:rPr>
              <a:t>r</a:t>
            </a:r>
            <a:r>
              <a:rPr sz="1000" spc="0" dirty="0">
                <a:latin typeface="Arial"/>
                <a:cs typeface="Arial"/>
              </a:rPr>
              <a:t>da</a:t>
            </a:r>
            <a:r>
              <a:rPr sz="1000" spc="-40" dirty="0">
                <a:latin typeface="Arial"/>
                <a:cs typeface="Arial"/>
              </a:rPr>
              <a:t> </a:t>
            </a:r>
            <a:r>
              <a:rPr sz="1000" spc="-4" dirty="0">
                <a:latin typeface="Arial"/>
                <a:cs typeface="Arial"/>
              </a:rPr>
              <a:t>A</a:t>
            </a:r>
            <a:r>
              <a:rPr sz="1000" spc="19" dirty="0">
                <a:latin typeface="Arial"/>
                <a:cs typeface="Arial"/>
              </a:rPr>
              <a:t>m</a:t>
            </a:r>
            <a:r>
              <a:rPr sz="1000" spc="0" dirty="0">
                <a:latin typeface="Arial"/>
                <a:cs typeface="Arial"/>
              </a:rPr>
              <a:t>b</a:t>
            </a:r>
            <a:r>
              <a:rPr sz="1000" spc="-4" dirty="0">
                <a:latin typeface="Arial"/>
                <a:cs typeface="Arial"/>
              </a:rPr>
              <a:t>i</a:t>
            </a:r>
            <a:r>
              <a:rPr sz="1000" spc="0" dirty="0">
                <a:latin typeface="Arial"/>
                <a:cs typeface="Arial"/>
              </a:rPr>
              <a:t>to</a:t>
            </a:r>
            <a:endParaRPr sz="1000">
              <a:latin typeface="Arial"/>
              <a:cs typeface="Arial"/>
            </a:endParaRPr>
          </a:p>
          <a:p>
            <a:pPr marL="138988">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F_Ge</a:t>
            </a:r>
            <a:r>
              <a:rPr sz="1000" spc="-4" dirty="0">
                <a:latin typeface="Arial"/>
                <a:cs typeface="Arial"/>
              </a:rPr>
              <a:t>o</a:t>
            </a:r>
            <a:r>
              <a:rPr sz="1000" spc="19" dirty="0">
                <a:latin typeface="Arial"/>
                <a:cs typeface="Arial"/>
              </a:rPr>
              <a:t>m</a:t>
            </a:r>
            <a:r>
              <a:rPr sz="1000" spc="0" dirty="0">
                <a:latin typeface="Arial"/>
                <a:cs typeface="Arial"/>
              </a:rPr>
              <a:t>etr</a:t>
            </a:r>
            <a:r>
              <a:rPr sz="1000" spc="-4" dirty="0">
                <a:latin typeface="Arial"/>
                <a:cs typeface="Arial"/>
              </a:rPr>
              <a:t>i</a:t>
            </a:r>
            <a:r>
              <a:rPr sz="1000" spc="0" dirty="0">
                <a:latin typeface="Arial"/>
                <a:cs typeface="Arial"/>
              </a:rPr>
              <a:t>a</a:t>
            </a:r>
            <a:endParaRPr sz="1000">
              <a:latin typeface="Arial"/>
              <a:cs typeface="Arial"/>
            </a:endParaRPr>
          </a:p>
          <a:p>
            <a:pPr marL="138988">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A</a:t>
            </a:r>
            <a:r>
              <a:rPr sz="1000" spc="4" dirty="0">
                <a:latin typeface="Arial"/>
                <a:cs typeface="Arial"/>
              </a:rPr>
              <a:t>r</a:t>
            </a:r>
            <a:r>
              <a:rPr sz="1000" spc="0" dirty="0">
                <a:latin typeface="Arial"/>
                <a:cs typeface="Arial"/>
              </a:rPr>
              <a:t>ea</a:t>
            </a:r>
            <a:endParaRPr sz="1000">
              <a:latin typeface="Arial"/>
              <a:cs typeface="Arial"/>
            </a:endParaRPr>
          </a:p>
        </p:txBody>
      </p:sp>
      <p:sp>
        <p:nvSpPr>
          <p:cNvPr id="2" name="object 2"/>
          <p:cNvSpPr txBox="1"/>
          <p:nvPr/>
        </p:nvSpPr>
        <p:spPr>
          <a:xfrm>
            <a:off x="447025" y="4014978"/>
            <a:ext cx="52236" cy="152400"/>
          </a:xfrm>
          <a:prstGeom prst="rect">
            <a:avLst/>
          </a:prstGeom>
        </p:spPr>
        <p:txBody>
          <a:bodyPr wrap="square" lIns="0" tIns="0" rIns="0" bIns="0" rtlCol="0">
            <a:noAutofit/>
          </a:bodyPr>
          <a:lstStyle/>
          <a:p>
            <a:pPr marL="25400">
              <a:lnSpc>
                <a:spcPts val="1000"/>
              </a:lnSpc>
            </a:pPr>
            <a:endParaRPr sz="10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4" name="object 14"/>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5" name="object 15"/>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6" name="object 16"/>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17" name="object 17"/>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p:nvPr/>
        </p:nvSpPr>
        <p:spPr>
          <a:xfrm>
            <a:off x="4536694" y="1056335"/>
            <a:ext cx="3734688" cy="1034211"/>
          </a:xfrm>
          <a:prstGeom prst="rect">
            <a:avLst/>
          </a:prstGeom>
          <a:blipFill>
            <a:blip r:embed="rId3" cstate="print"/>
            <a:stretch>
              <a:fillRect/>
            </a:stretch>
          </a:blipFill>
        </p:spPr>
        <p:txBody>
          <a:bodyPr wrap="square" lIns="0" tIns="0" rIns="0" bIns="0" rtlCol="0">
            <a:noAutofit/>
          </a:bodyPr>
          <a:lstStyle/>
          <a:p>
            <a:endParaRPr/>
          </a:p>
        </p:txBody>
      </p:sp>
      <p:sp>
        <p:nvSpPr>
          <p:cNvPr id="11" name="object 11"/>
          <p:cNvSpPr/>
          <p:nvPr/>
        </p:nvSpPr>
        <p:spPr>
          <a:xfrm>
            <a:off x="8470900" y="1056258"/>
            <a:ext cx="6582029" cy="3210941"/>
          </a:xfrm>
          <a:prstGeom prst="rect">
            <a:avLst/>
          </a:prstGeom>
          <a:blipFill>
            <a:blip r:embed="rId4" cstate="print"/>
            <a:stretch>
              <a:fillRect/>
            </a:stretch>
          </a:blipFill>
        </p:spPr>
        <p:txBody>
          <a:bodyPr wrap="square" lIns="0" tIns="0" rIns="0" bIns="0" rtlCol="0">
            <a:noAutofit/>
          </a:bodyPr>
          <a:lstStyle/>
          <a:p>
            <a:endParaRPr/>
          </a:p>
        </p:txBody>
      </p:sp>
      <p:sp>
        <p:nvSpPr>
          <p:cNvPr id="10" name="object 10"/>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9" name="object 9"/>
          <p:cNvSpPr txBox="1"/>
          <p:nvPr/>
        </p:nvSpPr>
        <p:spPr>
          <a:xfrm>
            <a:off x="3828415" y="108132"/>
            <a:ext cx="3120745"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Su</a:t>
            </a:r>
            <a:r>
              <a:rPr sz="1800" b="1" spc="4" dirty="0">
                <a:latin typeface="Arial"/>
                <a:cs typeface="Arial"/>
              </a:rPr>
              <a:t>p</a:t>
            </a:r>
            <a:r>
              <a:rPr sz="1800" b="1" spc="0" dirty="0">
                <a:latin typeface="Arial"/>
                <a:cs typeface="Arial"/>
              </a:rPr>
              <a:t>e</a:t>
            </a:r>
            <a:r>
              <a:rPr sz="1800" b="1" spc="-9" dirty="0">
                <a:latin typeface="Arial"/>
                <a:cs typeface="Arial"/>
              </a:rPr>
              <a:t>r</a:t>
            </a:r>
            <a:r>
              <a:rPr sz="1800" b="1" spc="0" dirty="0">
                <a:latin typeface="Arial"/>
                <a:cs typeface="Arial"/>
              </a:rPr>
              <a:t>ficie</a:t>
            </a:r>
            <a:r>
              <a:rPr sz="1800" b="1" spc="9" dirty="0">
                <a:latin typeface="Arial"/>
                <a:cs typeface="Arial"/>
              </a:rPr>
              <a:t> </a:t>
            </a:r>
            <a:r>
              <a:rPr sz="1800" b="1" spc="0" dirty="0">
                <a:latin typeface="Arial"/>
                <a:cs typeface="Arial"/>
              </a:rPr>
              <a:t>ut</a:t>
            </a:r>
            <a:r>
              <a:rPr sz="1800" b="1" spc="4" dirty="0">
                <a:latin typeface="Arial"/>
                <a:cs typeface="Arial"/>
              </a:rPr>
              <a:t>i</a:t>
            </a:r>
            <a:r>
              <a:rPr sz="1800" b="1" spc="0" dirty="0">
                <a:latin typeface="Arial"/>
                <a:cs typeface="Arial"/>
              </a:rPr>
              <a:t>le</a:t>
            </a:r>
            <a:r>
              <a:rPr sz="1800" b="1" spc="-4" dirty="0">
                <a:latin typeface="Arial"/>
                <a:cs typeface="Arial"/>
              </a:rPr>
              <a:t> </a:t>
            </a:r>
            <a:r>
              <a:rPr sz="1800" b="1" spc="4" dirty="0">
                <a:latin typeface="Arial"/>
                <a:cs typeface="Arial"/>
              </a:rPr>
              <a:t>d</a:t>
            </a:r>
            <a:r>
              <a:rPr sz="1800" b="1" spc="0" dirty="0">
                <a:latin typeface="Arial"/>
                <a:cs typeface="Arial"/>
              </a:rPr>
              <a:t>i </a:t>
            </a:r>
            <a:r>
              <a:rPr sz="1800" b="1" spc="4" dirty="0">
                <a:latin typeface="Arial"/>
                <a:cs typeface="Arial"/>
              </a:rPr>
              <a:t>u</a:t>
            </a:r>
            <a:r>
              <a:rPr sz="1800" b="1" spc="0" dirty="0">
                <a:latin typeface="Arial"/>
                <a:cs typeface="Arial"/>
              </a:rPr>
              <a:t>n a</a:t>
            </a:r>
            <a:r>
              <a:rPr sz="1800" b="1" spc="-9" dirty="0">
                <a:latin typeface="Arial"/>
                <a:cs typeface="Arial"/>
              </a:rPr>
              <a:t>m</a:t>
            </a:r>
            <a:r>
              <a:rPr sz="1800" b="1" spc="0" dirty="0">
                <a:latin typeface="Arial"/>
                <a:cs typeface="Arial"/>
              </a:rPr>
              <a:t>b</a:t>
            </a:r>
            <a:r>
              <a:rPr sz="1800" b="1" spc="4" dirty="0">
                <a:latin typeface="Arial"/>
                <a:cs typeface="Arial"/>
              </a:rPr>
              <a:t>i</a:t>
            </a:r>
            <a:r>
              <a:rPr sz="1800" b="1" spc="0" dirty="0">
                <a:latin typeface="Arial"/>
                <a:cs typeface="Arial"/>
              </a:rPr>
              <a:t>to</a:t>
            </a:r>
            <a:endParaRPr sz="1800">
              <a:latin typeface="Arial"/>
              <a:cs typeface="Arial"/>
            </a:endParaRPr>
          </a:p>
        </p:txBody>
      </p:sp>
      <p:sp>
        <p:nvSpPr>
          <p:cNvPr id="8" name="object 8"/>
          <p:cNvSpPr txBox="1"/>
          <p:nvPr/>
        </p:nvSpPr>
        <p:spPr>
          <a:xfrm>
            <a:off x="11467846" y="114489"/>
            <a:ext cx="2122486"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7</a:t>
            </a:r>
            <a:r>
              <a:rPr sz="1800" b="1" spc="4" dirty="0">
                <a:latin typeface="Arial"/>
                <a:cs typeface="Arial"/>
              </a:rPr>
              <a:t>.</a:t>
            </a:r>
            <a:r>
              <a:rPr sz="1800" b="1" spc="0" dirty="0">
                <a:latin typeface="Arial"/>
                <a:cs typeface="Arial"/>
              </a:rPr>
              <a:t>9</a:t>
            </a:r>
            <a:endParaRPr sz="18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000"/>
              </a:lnSpc>
              <a:spcBef>
                <a:spcPts val="54"/>
              </a:spcBef>
            </a:pPr>
            <a:endParaRPr sz="1000"/>
          </a:p>
          <a:p>
            <a:pPr marL="979017">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64896" marR="224651" algn="just">
              <a:lnSpc>
                <a:spcPts val="1149"/>
              </a:lnSpc>
              <a:spcBef>
                <a:spcPts val="1063"/>
              </a:spcBef>
            </a:pPr>
            <a:r>
              <a:rPr sz="1000" spc="0" dirty="0">
                <a:latin typeface="Arial"/>
                <a:cs typeface="Arial"/>
              </a:rPr>
              <a:t>[</a:t>
            </a:r>
            <a:r>
              <a:rPr sz="1000" spc="4" dirty="0">
                <a:latin typeface="Arial"/>
                <a:cs typeface="Arial"/>
              </a:rPr>
              <a:t>G</a:t>
            </a:r>
            <a:r>
              <a:rPr sz="1000" spc="0" dirty="0">
                <a:latin typeface="Arial"/>
                <a:cs typeface="Arial"/>
              </a:rPr>
              <a:t>.1.7.1</a:t>
            </a:r>
            <a:r>
              <a:rPr sz="1000" spc="-14" dirty="0">
                <a:latin typeface="Arial"/>
                <a:cs typeface="Arial"/>
              </a:rPr>
              <a:t>0</a:t>
            </a:r>
            <a:r>
              <a:rPr sz="1000" spc="0" dirty="0">
                <a:latin typeface="Arial"/>
                <a:cs typeface="Arial"/>
              </a:rPr>
              <a:t>] </a:t>
            </a:r>
            <a:r>
              <a:rPr sz="1000" spc="-4" dirty="0">
                <a:latin typeface="Arial"/>
                <a:cs typeface="Arial"/>
              </a:rPr>
              <a:t>P</a:t>
            </a:r>
            <a:r>
              <a:rPr sz="1000" spc="0" dirty="0">
                <a:latin typeface="Arial"/>
                <a:cs typeface="Arial"/>
              </a:rPr>
              <a:t>or</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4" dirty="0">
                <a:latin typeface="Arial"/>
                <a:cs typeface="Arial"/>
              </a:rPr>
              <a:t> </a:t>
            </a:r>
            <a:r>
              <a:rPr sz="1000" spc="0" dirty="0">
                <a:latin typeface="Arial"/>
                <a:cs typeface="Arial"/>
              </a:rPr>
              <a:t>di</a:t>
            </a:r>
            <a:r>
              <a:rPr sz="1000" spc="31"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a:t>
            </a:r>
            <a:r>
              <a:rPr sz="1000" spc="14"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a:t>
            </a:r>
            <a:r>
              <a:rPr sz="1000" spc="6" dirty="0">
                <a:latin typeface="Arial"/>
                <a:cs typeface="Arial"/>
              </a:rPr>
              <a:t> </a:t>
            </a:r>
            <a:r>
              <a:rPr sz="1000" spc="0" dirty="0">
                <a:latin typeface="Arial"/>
                <a:cs typeface="Arial"/>
              </a:rPr>
              <a:t>di</a:t>
            </a:r>
            <a:r>
              <a:rPr sz="1000" spc="31" dirty="0">
                <a:latin typeface="Arial"/>
                <a:cs typeface="Arial"/>
              </a:rPr>
              <a:t> </a:t>
            </a:r>
            <a:r>
              <a:rPr sz="1000" spc="0" dirty="0">
                <a:latin typeface="Arial"/>
                <a:cs typeface="Arial"/>
              </a:rPr>
              <a:t>un</a:t>
            </a:r>
            <a:r>
              <a:rPr sz="1000" spc="37" dirty="0">
                <a:latin typeface="Arial"/>
                <a:cs typeface="Arial"/>
              </a:rPr>
              <a:t> </a:t>
            </a:r>
            <a:r>
              <a:rPr sz="1000" spc="-14" dirty="0">
                <a:latin typeface="Arial"/>
                <a:cs typeface="Arial"/>
              </a:rPr>
              <a:t>a</a:t>
            </a:r>
            <a:r>
              <a:rPr sz="1000" spc="19" dirty="0">
                <a:latin typeface="Arial"/>
                <a:cs typeface="Arial"/>
              </a:rPr>
              <a:t>m</a:t>
            </a:r>
            <a:r>
              <a:rPr sz="1000" spc="0" dirty="0">
                <a:latin typeface="Arial"/>
                <a:cs typeface="Arial"/>
              </a:rPr>
              <a:t>b</a:t>
            </a:r>
            <a:r>
              <a:rPr sz="1000" spc="-4" dirty="0">
                <a:latin typeface="Arial"/>
                <a:cs typeface="Arial"/>
              </a:rPr>
              <a:t>i</a:t>
            </a:r>
            <a:r>
              <a:rPr sz="1000" spc="0" dirty="0">
                <a:latin typeface="Arial"/>
                <a:cs typeface="Arial"/>
              </a:rPr>
              <a:t>to</a:t>
            </a:r>
            <a:r>
              <a:rPr sz="1000" spc="13" dirty="0">
                <a:latin typeface="Arial"/>
                <a:cs typeface="Arial"/>
              </a:rPr>
              <a:t> </a:t>
            </a:r>
            <a:r>
              <a:rPr sz="1000" spc="-14" dirty="0">
                <a:latin typeface="Arial"/>
                <a:cs typeface="Arial"/>
              </a:rPr>
              <a:t>e</a:t>
            </a:r>
            <a:r>
              <a:rPr sz="1000" spc="0" dirty="0">
                <a:latin typeface="Arial"/>
                <a:cs typeface="Arial"/>
              </a:rPr>
              <a:t>f</a:t>
            </a:r>
            <a:r>
              <a:rPr sz="1000" spc="9" dirty="0">
                <a:latin typeface="Arial"/>
                <a:cs typeface="Arial"/>
              </a:rPr>
              <a:t>f</a:t>
            </a:r>
            <a:r>
              <a:rPr sz="1000" spc="-14" dirty="0">
                <a:latin typeface="Arial"/>
                <a:cs typeface="Arial"/>
              </a:rPr>
              <a:t>i</a:t>
            </a:r>
            <a:r>
              <a:rPr sz="1000" spc="4" dirty="0">
                <a:latin typeface="Arial"/>
                <a:cs typeface="Arial"/>
              </a:rPr>
              <a:t>c</a:t>
            </a:r>
            <a:r>
              <a:rPr sz="1000" spc="0" dirty="0">
                <a:latin typeface="Arial"/>
                <a:cs typeface="Arial"/>
              </a:rPr>
              <a:t>a</a:t>
            </a:r>
            <a:r>
              <a:rPr sz="1000" spc="4" dirty="0">
                <a:latin typeface="Arial"/>
                <a:cs typeface="Arial"/>
              </a:rPr>
              <a:t>c</a:t>
            </a:r>
            <a:r>
              <a:rPr sz="1000" spc="0" dirty="0">
                <a:latin typeface="Arial"/>
                <a:cs typeface="Arial"/>
              </a:rPr>
              <a:t>e</a:t>
            </a:r>
            <a:r>
              <a:rPr sz="1000" spc="14" dirty="0">
                <a:latin typeface="Arial"/>
                <a:cs typeface="Arial"/>
              </a:rPr>
              <a:t> </a:t>
            </a:r>
            <a:r>
              <a:rPr sz="1000" spc="0" dirty="0">
                <a:latin typeface="Arial"/>
                <a:cs typeface="Arial"/>
              </a:rPr>
              <a:t>ai</a:t>
            </a:r>
            <a:r>
              <a:rPr sz="1000" spc="20" dirty="0">
                <a:latin typeface="Arial"/>
                <a:cs typeface="Arial"/>
              </a:rPr>
              <a:t> </a:t>
            </a:r>
            <a:r>
              <a:rPr sz="1000" spc="9" dirty="0">
                <a:latin typeface="Arial"/>
                <a:cs typeface="Arial"/>
              </a:rPr>
              <a:t>f</a:t>
            </a:r>
            <a:r>
              <a:rPr sz="1000" spc="-4" dirty="0">
                <a:latin typeface="Arial"/>
                <a:cs typeface="Arial"/>
              </a:rPr>
              <a:t>i</a:t>
            </a:r>
            <a:r>
              <a:rPr sz="1000" spc="0" dirty="0">
                <a:latin typeface="Arial"/>
                <a:cs typeface="Arial"/>
              </a:rPr>
              <a:t>ni</a:t>
            </a:r>
            <a:r>
              <a:rPr sz="1000" spc="26"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 </a:t>
            </a:r>
            <a:endParaRPr sz="1000">
              <a:latin typeface="Arial"/>
              <a:cs typeface="Arial"/>
            </a:endParaRPr>
          </a:p>
          <a:p>
            <a:pPr marL="164896" marR="224651" algn="just">
              <a:lnSpc>
                <a:spcPts val="1149"/>
              </a:lnSpc>
              <a:spcBef>
                <a:spcPts val="134"/>
              </a:spcBef>
            </a:pPr>
            <a:r>
              <a:rPr sz="1000" spc="9" dirty="0">
                <a:latin typeface="Arial"/>
                <a:cs typeface="Arial"/>
              </a:rPr>
              <a:t>f</a:t>
            </a:r>
            <a:r>
              <a:rPr sz="1000" spc="0" dirty="0">
                <a:latin typeface="Arial"/>
                <a:cs typeface="Arial"/>
              </a:rPr>
              <a:t>u</a:t>
            </a:r>
            <a:r>
              <a:rPr sz="1000" spc="-4" dirty="0">
                <a:latin typeface="Arial"/>
                <a:cs typeface="Arial"/>
              </a:rPr>
              <a:t>n</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a</a:t>
            </a:r>
            <a:r>
              <a:rPr sz="1000" spc="-4" dirty="0">
                <a:latin typeface="Arial"/>
                <a:cs typeface="Arial"/>
              </a:rPr>
              <a:t>li</a:t>
            </a:r>
            <a:r>
              <a:rPr sz="1000" spc="0" dirty="0">
                <a:latin typeface="Arial"/>
                <a:cs typeface="Arial"/>
              </a:rPr>
              <a:t>tà</a:t>
            </a:r>
            <a:r>
              <a:rPr sz="1000" spc="-30"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c</a:t>
            </a:r>
            <a:r>
              <a:rPr sz="1000" spc="0" dirty="0">
                <a:latin typeface="Arial"/>
                <a:cs typeface="Arial"/>
              </a:rPr>
              <a:t>h</a:t>
            </a:r>
            <a:r>
              <a:rPr sz="1000" spc="-4" dirty="0">
                <a:latin typeface="Arial"/>
                <a:cs typeface="Arial"/>
              </a:rPr>
              <a:t>i</a:t>
            </a:r>
            <a:r>
              <a:rPr sz="1000" spc="0" dirty="0">
                <a:latin typeface="Arial"/>
                <a:cs typeface="Arial"/>
              </a:rPr>
              <a:t>e</a:t>
            </a:r>
            <a:r>
              <a:rPr sz="1000" spc="4" dirty="0">
                <a:latin typeface="Arial"/>
                <a:cs typeface="Arial"/>
              </a:rPr>
              <a:t>s</a:t>
            </a:r>
            <a:r>
              <a:rPr sz="1000" spc="0" dirty="0">
                <a:latin typeface="Arial"/>
                <a:cs typeface="Arial"/>
              </a:rPr>
              <a:t>ta.</a:t>
            </a:r>
            <a:endParaRPr sz="1000">
              <a:latin typeface="Arial"/>
              <a:cs typeface="Arial"/>
            </a:endParaRPr>
          </a:p>
          <a:p>
            <a:pPr marL="164896" marR="221920" algn="just">
              <a:lnSpc>
                <a:spcPts val="1149"/>
              </a:lnSpc>
              <a:spcBef>
                <a:spcPts val="134"/>
              </a:spcBef>
            </a:pPr>
            <a:r>
              <a:rPr sz="1000" spc="0" dirty="0">
                <a:latin typeface="Arial"/>
                <a:cs typeface="Arial"/>
              </a:rPr>
              <a:t>[</a:t>
            </a:r>
            <a:r>
              <a:rPr sz="1000" spc="4" dirty="0">
                <a:latin typeface="Arial"/>
                <a:cs typeface="Arial"/>
              </a:rPr>
              <a:t>G</a:t>
            </a:r>
            <a:r>
              <a:rPr sz="1000" spc="0" dirty="0">
                <a:latin typeface="Arial"/>
                <a:cs typeface="Arial"/>
              </a:rPr>
              <a:t>.1.7.10-</a:t>
            </a:r>
            <a:r>
              <a:rPr sz="1000" spc="255" dirty="0">
                <a:latin typeface="Arial"/>
                <a:cs typeface="Arial"/>
              </a:rPr>
              <a:t> </a:t>
            </a:r>
            <a:r>
              <a:rPr sz="1000" spc="0" dirty="0">
                <a:latin typeface="Arial"/>
                <a:cs typeface="Arial"/>
              </a:rPr>
              <a:t>Not</a:t>
            </a:r>
            <a:r>
              <a:rPr sz="1000" spc="-4" dirty="0">
                <a:latin typeface="Arial"/>
                <a:cs typeface="Arial"/>
              </a:rPr>
              <a:t>a</a:t>
            </a:r>
            <a:r>
              <a:rPr sz="1000" spc="0" dirty="0">
                <a:latin typeface="Arial"/>
                <a:cs typeface="Arial"/>
              </a:rPr>
              <a:t>]</a:t>
            </a:r>
            <a:r>
              <a:rPr sz="1000" spc="271" dirty="0">
                <a:latin typeface="Arial"/>
                <a:cs typeface="Arial"/>
              </a:rPr>
              <a:t> </a:t>
            </a:r>
            <a:r>
              <a:rPr sz="1000" spc="0" dirty="0">
                <a:latin typeface="Arial"/>
                <a:cs typeface="Arial"/>
              </a:rPr>
              <a:t>per </a:t>
            </a:r>
            <a:r>
              <a:rPr sz="1000" spc="8" dirty="0">
                <a:latin typeface="Arial"/>
                <a:cs typeface="Arial"/>
              </a:rPr>
              <a:t> </a:t>
            </a:r>
            <a:r>
              <a:rPr sz="1000" spc="4" dirty="0">
                <a:latin typeface="Arial"/>
                <a:cs typeface="Arial"/>
              </a:rPr>
              <a:t>s</a:t>
            </a:r>
            <a:r>
              <a:rPr sz="1000" spc="0" dirty="0">
                <a:latin typeface="Arial"/>
                <a:cs typeface="Arial"/>
              </a:rPr>
              <a:t>u</a:t>
            </a:r>
            <a:r>
              <a:rPr sz="1000" spc="-14" dirty="0">
                <a:latin typeface="Arial"/>
                <a:cs typeface="Arial"/>
              </a:rPr>
              <a:t>pe</a:t>
            </a:r>
            <a:r>
              <a:rPr sz="1000" spc="4" dirty="0">
                <a:latin typeface="Arial"/>
                <a:cs typeface="Arial"/>
              </a:rPr>
              <a:t>r</a:t>
            </a:r>
            <a:r>
              <a:rPr sz="1000" spc="9"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a:t>
            </a:r>
            <a:r>
              <a:rPr sz="1000" spc="257" dirty="0">
                <a:latin typeface="Arial"/>
                <a:cs typeface="Arial"/>
              </a:rPr>
              <a:t> </a:t>
            </a:r>
            <a:r>
              <a:rPr sz="1000" spc="0" dirty="0">
                <a:latin typeface="Arial"/>
                <a:cs typeface="Arial"/>
              </a:rPr>
              <a:t>ut</a:t>
            </a:r>
            <a:r>
              <a:rPr sz="1000" spc="4" dirty="0">
                <a:latin typeface="Arial"/>
                <a:cs typeface="Arial"/>
              </a:rPr>
              <a:t>i</a:t>
            </a:r>
            <a:r>
              <a:rPr sz="1000" spc="-4" dirty="0">
                <a:latin typeface="Arial"/>
                <a:cs typeface="Arial"/>
              </a:rPr>
              <a:t>l</a:t>
            </a:r>
            <a:r>
              <a:rPr sz="1000" spc="0" dirty="0">
                <a:latin typeface="Arial"/>
                <a:cs typeface="Arial"/>
              </a:rPr>
              <a:t>e  d</a:t>
            </a:r>
            <a:r>
              <a:rPr sz="1000" spc="-4" dirty="0">
                <a:latin typeface="Arial"/>
                <a:cs typeface="Arial"/>
              </a:rPr>
              <a:t>e</a:t>
            </a:r>
            <a:r>
              <a:rPr sz="1000" spc="4" dirty="0">
                <a:latin typeface="Arial"/>
                <a:cs typeface="Arial"/>
              </a:rPr>
              <a:t>l</a:t>
            </a:r>
            <a:r>
              <a:rPr sz="1000" spc="-4" dirty="0">
                <a:latin typeface="Arial"/>
                <a:cs typeface="Arial"/>
              </a:rPr>
              <a:t>l</a:t>
            </a:r>
            <a:r>
              <a:rPr sz="1000" spc="0" dirty="0">
                <a:latin typeface="Arial"/>
                <a:cs typeface="Arial"/>
              </a:rPr>
              <a:t>e </a:t>
            </a:r>
            <a:r>
              <a:rPr sz="1000" spc="2" dirty="0">
                <a:latin typeface="Arial"/>
                <a:cs typeface="Arial"/>
              </a:rPr>
              <a:t> </a:t>
            </a:r>
            <a:r>
              <a:rPr sz="1000" spc="0" dirty="0">
                <a:latin typeface="Arial"/>
                <a:cs typeface="Arial"/>
              </a:rPr>
              <a:t>a</a:t>
            </a:r>
            <a:r>
              <a:rPr sz="1000" spc="-4" dirty="0">
                <a:latin typeface="Arial"/>
                <a:cs typeface="Arial"/>
              </a:rPr>
              <a:t>p</a:t>
            </a:r>
            <a:r>
              <a:rPr sz="1000" spc="0" dirty="0">
                <a:latin typeface="Arial"/>
                <a:cs typeface="Arial"/>
              </a:rPr>
              <a:t>ertu</a:t>
            </a:r>
            <a:r>
              <a:rPr sz="1000" spc="4" dirty="0">
                <a:latin typeface="Arial"/>
                <a:cs typeface="Arial"/>
              </a:rPr>
              <a:t>r</a:t>
            </a:r>
            <a:r>
              <a:rPr sz="1000" spc="0" dirty="0">
                <a:latin typeface="Arial"/>
                <a:cs typeface="Arial"/>
              </a:rPr>
              <a:t>e</a:t>
            </a:r>
            <a:r>
              <a:rPr sz="1000" spc="258" dirty="0">
                <a:latin typeface="Arial"/>
                <a:cs typeface="Arial"/>
              </a:rPr>
              <a:t> </a:t>
            </a:r>
            <a:r>
              <a:rPr sz="1000" spc="0" dirty="0">
                <a:latin typeface="Arial"/>
                <a:cs typeface="Arial"/>
              </a:rPr>
              <a:t>di </a:t>
            </a:r>
            <a:r>
              <a:rPr sz="1000" spc="5" dirty="0">
                <a:latin typeface="Arial"/>
                <a:cs typeface="Arial"/>
              </a:rPr>
              <a:t> </a:t>
            </a:r>
            <a:r>
              <a:rPr sz="1000" spc="-4" dirty="0">
                <a:latin typeface="Arial"/>
                <a:cs typeface="Arial"/>
              </a:rPr>
              <a:t>v</a:t>
            </a:r>
            <a:r>
              <a:rPr sz="1000" spc="0" dirty="0">
                <a:latin typeface="Arial"/>
                <a:cs typeface="Arial"/>
              </a:rPr>
              <a:t>e</a:t>
            </a:r>
            <a:r>
              <a:rPr sz="1000" spc="-4" dirty="0">
                <a:latin typeface="Arial"/>
                <a:cs typeface="Arial"/>
              </a:rPr>
              <a:t>n</a:t>
            </a:r>
            <a:r>
              <a:rPr sz="1000" spc="9" dirty="0">
                <a:latin typeface="Arial"/>
                <a:cs typeface="Arial"/>
              </a:rPr>
              <a:t>t</a:t>
            </a:r>
            <a:r>
              <a:rPr sz="1000" spc="4" dirty="0">
                <a:latin typeface="Arial"/>
                <a:cs typeface="Arial"/>
              </a:rPr>
              <a:t>i</a:t>
            </a:r>
            <a:r>
              <a:rPr sz="1000" spc="-4" dirty="0">
                <a:latin typeface="Arial"/>
                <a:cs typeface="Arial"/>
              </a:rPr>
              <a:t>l</a:t>
            </a:r>
            <a:r>
              <a:rPr sz="1000" spc="9"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247" dirty="0">
                <a:latin typeface="Arial"/>
                <a:cs typeface="Arial"/>
              </a:rPr>
              <a:t> </a:t>
            </a:r>
            <a:r>
              <a:rPr sz="1000" spc="19" dirty="0">
                <a:latin typeface="Arial"/>
                <a:cs typeface="Arial"/>
              </a:rPr>
              <a:t>si </a:t>
            </a:r>
            <a:endParaRPr sz="1000">
              <a:latin typeface="Arial"/>
              <a:cs typeface="Arial"/>
            </a:endParaRPr>
          </a:p>
          <a:p>
            <a:pPr marL="164896" marR="221920" algn="just">
              <a:lnSpc>
                <a:spcPts val="1149"/>
              </a:lnSpc>
              <a:spcBef>
                <a:spcPts val="134"/>
              </a:spcBef>
            </a:pPr>
            <a:r>
              <a:rPr sz="1000" spc="-4" dirty="0">
                <a:latin typeface="Arial"/>
                <a:cs typeface="Arial"/>
              </a:rPr>
              <a:t>i</a:t>
            </a:r>
            <a:r>
              <a:rPr sz="1000" spc="0" dirty="0">
                <a:latin typeface="Arial"/>
                <a:cs typeface="Arial"/>
              </a:rPr>
              <a:t>nt</a:t>
            </a:r>
            <a:r>
              <a:rPr sz="1000" spc="-4" dirty="0">
                <a:latin typeface="Arial"/>
                <a:cs typeface="Arial"/>
              </a:rPr>
              <a:t>e</a:t>
            </a:r>
            <a:r>
              <a:rPr sz="1000" spc="0" dirty="0">
                <a:latin typeface="Arial"/>
                <a:cs typeface="Arial"/>
              </a:rPr>
              <a:t>n</a:t>
            </a:r>
            <a:r>
              <a:rPr sz="1000" spc="-4" dirty="0">
                <a:latin typeface="Arial"/>
                <a:cs typeface="Arial"/>
              </a:rPr>
              <a:t>d</a:t>
            </a:r>
            <a:r>
              <a:rPr sz="1000" spc="0" dirty="0">
                <a:latin typeface="Arial"/>
                <a:cs typeface="Arial"/>
              </a:rPr>
              <a:t>e</a:t>
            </a:r>
            <a:r>
              <a:rPr sz="1000" spc="9" dirty="0">
                <a:latin typeface="Arial"/>
                <a:cs typeface="Arial"/>
              </a:rPr>
              <a:t> </a:t>
            </a:r>
            <a:r>
              <a:rPr sz="1000" spc="-4" dirty="0">
                <a:latin typeface="Arial"/>
                <a:cs typeface="Arial"/>
              </a:rPr>
              <a:t>l</a:t>
            </a:r>
            <a:r>
              <a:rPr sz="1000" spc="0" dirty="0">
                <a:latin typeface="Arial"/>
                <a:cs typeface="Arial"/>
              </a:rPr>
              <a:t>a</a:t>
            </a:r>
            <a:r>
              <a:rPr sz="1000" spc="34"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a:t>
            </a:r>
            <a:r>
              <a:rPr sz="1000" spc="14"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 del</a:t>
            </a:r>
            <a:r>
              <a:rPr sz="1000" spc="27" dirty="0">
                <a:latin typeface="Arial"/>
                <a:cs typeface="Arial"/>
              </a:rPr>
              <a:t> </a:t>
            </a:r>
            <a:r>
              <a:rPr sz="1000" spc="4" dirty="0">
                <a:latin typeface="Arial"/>
                <a:cs typeface="Arial"/>
              </a:rPr>
              <a:t>v</a:t>
            </a:r>
            <a:r>
              <a:rPr sz="1000" spc="0" dirty="0">
                <a:latin typeface="Arial"/>
                <a:cs typeface="Arial"/>
              </a:rPr>
              <a:t>ar</a:t>
            </a:r>
            <a:r>
              <a:rPr sz="1000" spc="9" dirty="0">
                <a:latin typeface="Arial"/>
                <a:cs typeface="Arial"/>
              </a:rPr>
              <a:t>c</a:t>
            </a:r>
            <a:r>
              <a:rPr sz="1000" spc="0" dirty="0">
                <a:latin typeface="Arial"/>
                <a:cs typeface="Arial"/>
              </a:rPr>
              <a:t>o</a:t>
            </a:r>
            <a:r>
              <a:rPr sz="1000" spc="6" dirty="0">
                <a:latin typeface="Arial"/>
                <a:cs typeface="Arial"/>
              </a:rPr>
              <a:t> </a:t>
            </a:r>
            <a:r>
              <a:rPr sz="1000" spc="19" dirty="0">
                <a:latin typeface="Arial"/>
                <a:cs typeface="Arial"/>
              </a:rPr>
              <a:t>m</a:t>
            </a:r>
            <a:r>
              <a:rPr sz="1000" spc="-4" dirty="0">
                <a:latin typeface="Arial"/>
                <a:cs typeface="Arial"/>
              </a:rPr>
              <a:t>i</a:t>
            </a:r>
            <a:r>
              <a:rPr sz="1000" spc="4" dirty="0">
                <a:latin typeface="Arial"/>
                <a:cs typeface="Arial"/>
              </a:rPr>
              <a:t>s</a:t>
            </a:r>
            <a:r>
              <a:rPr sz="1000" spc="0" dirty="0">
                <a:latin typeface="Arial"/>
                <a:cs typeface="Arial"/>
              </a:rPr>
              <a:t>urata</a:t>
            </a:r>
            <a:r>
              <a:rPr sz="1000" spc="9" dirty="0">
                <a:latin typeface="Arial"/>
                <a:cs typeface="Arial"/>
              </a:rPr>
              <a:t> </a:t>
            </a:r>
            <a:r>
              <a:rPr sz="1000" spc="0" dirty="0">
                <a:latin typeface="Arial"/>
                <a:cs typeface="Arial"/>
              </a:rPr>
              <a:t>al</a:t>
            </a:r>
            <a:r>
              <a:rPr sz="1000" spc="32" dirty="0">
                <a:latin typeface="Arial"/>
                <a:cs typeface="Arial"/>
              </a:rPr>
              <a:t> </a:t>
            </a:r>
            <a:r>
              <a:rPr sz="1000" spc="0" dirty="0">
                <a:latin typeface="Arial"/>
                <a:cs typeface="Arial"/>
              </a:rPr>
              <a:t>netto</a:t>
            </a:r>
            <a:r>
              <a:rPr sz="1000" spc="20" dirty="0">
                <a:latin typeface="Arial"/>
                <a:cs typeface="Arial"/>
              </a:rPr>
              <a:t> </a:t>
            </a:r>
            <a:r>
              <a:rPr sz="1000" spc="0" dirty="0">
                <a:latin typeface="Arial"/>
                <a:cs typeface="Arial"/>
              </a:rPr>
              <a:t>di</a:t>
            </a:r>
            <a:r>
              <a:rPr sz="1000" spc="32" dirty="0">
                <a:latin typeface="Arial"/>
                <a:cs typeface="Arial"/>
              </a:rPr>
              <a:t> </a:t>
            </a:r>
            <a:r>
              <a:rPr sz="1000" spc="0" dirty="0">
                <a:latin typeface="Arial"/>
                <a:cs typeface="Arial"/>
              </a:rPr>
              <a:t>e</a:t>
            </a:r>
            <a:r>
              <a:rPr sz="1000" spc="-9"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tu</a:t>
            </a:r>
            <a:r>
              <a:rPr sz="1000" spc="-4" dirty="0">
                <a:latin typeface="Arial"/>
                <a:cs typeface="Arial"/>
              </a:rPr>
              <a:t>al</a:t>
            </a:r>
            <a:r>
              <a:rPr sz="1000" spc="0" dirty="0">
                <a:latin typeface="Arial"/>
                <a:cs typeface="Arial"/>
              </a:rPr>
              <a:t>i</a:t>
            </a:r>
            <a:r>
              <a:rPr sz="1000" spc="12" dirty="0">
                <a:latin typeface="Arial"/>
                <a:cs typeface="Arial"/>
              </a:rPr>
              <a:t> </a:t>
            </a:r>
            <a:r>
              <a:rPr sz="1000" spc="0" dirty="0">
                <a:latin typeface="Arial"/>
                <a:cs typeface="Arial"/>
              </a:rPr>
              <a:t>o</a:t>
            </a:r>
            <a:r>
              <a:rPr sz="1000" spc="4" dirty="0">
                <a:latin typeface="Arial"/>
                <a:cs typeface="Arial"/>
              </a:rPr>
              <a:t>s</a:t>
            </a:r>
            <a:r>
              <a:rPr sz="1000" spc="0" dirty="0">
                <a:latin typeface="Arial"/>
                <a:cs typeface="Arial"/>
              </a:rPr>
              <a:t>tr</a:t>
            </a:r>
            <a:r>
              <a:rPr sz="1000" spc="9" dirty="0">
                <a:latin typeface="Arial"/>
                <a:cs typeface="Arial"/>
              </a:rPr>
              <a:t>u</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i </a:t>
            </a:r>
            <a:endParaRPr sz="1000">
              <a:latin typeface="Arial"/>
              <a:cs typeface="Arial"/>
            </a:endParaRPr>
          </a:p>
          <a:p>
            <a:pPr marL="164896" marR="221920" algn="just">
              <a:lnSpc>
                <a:spcPts val="1149"/>
              </a:lnSpc>
              <a:spcBef>
                <a:spcPts val="134"/>
              </a:spcBef>
            </a:pP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a:t>
            </a:r>
            <a:r>
              <a:rPr sz="1000" spc="-31" dirty="0">
                <a:latin typeface="Arial"/>
                <a:cs typeface="Arial"/>
              </a:rPr>
              <a:t> </a:t>
            </a:r>
            <a:r>
              <a:rPr sz="1000" spc="0" dirty="0">
                <a:latin typeface="Arial"/>
                <a:cs typeface="Arial"/>
              </a:rPr>
              <a:t>te</a:t>
            </a:r>
            <a:r>
              <a:rPr sz="1000" spc="-9" dirty="0">
                <a:latin typeface="Arial"/>
                <a:cs typeface="Arial"/>
              </a:rPr>
              <a:t>l</a:t>
            </a:r>
            <a:r>
              <a:rPr sz="1000" spc="0" dirty="0">
                <a:latin typeface="Arial"/>
                <a:cs typeface="Arial"/>
              </a:rPr>
              <a:t>a</a:t>
            </a:r>
            <a:r>
              <a:rPr sz="1000" spc="-4" dirty="0">
                <a:latin typeface="Arial"/>
                <a:cs typeface="Arial"/>
              </a:rPr>
              <a:t>i</a:t>
            </a:r>
            <a:r>
              <a:rPr sz="1000" spc="0" dirty="0">
                <a:latin typeface="Arial"/>
                <a:cs typeface="Arial"/>
              </a:rPr>
              <a:t>o,</a:t>
            </a:r>
            <a:r>
              <a:rPr sz="1000" spc="-16" dirty="0">
                <a:latin typeface="Arial"/>
                <a:cs typeface="Arial"/>
              </a:rPr>
              <a:t> </a:t>
            </a:r>
            <a:r>
              <a:rPr sz="1000" spc="0" dirty="0">
                <a:latin typeface="Arial"/>
                <a:cs typeface="Arial"/>
              </a:rPr>
              <a:t>grata,</a:t>
            </a:r>
            <a:r>
              <a:rPr sz="1000" spc="-30" dirty="0">
                <a:latin typeface="Arial"/>
                <a:cs typeface="Arial"/>
              </a:rPr>
              <a:t> </a:t>
            </a:r>
            <a:r>
              <a:rPr sz="1000" spc="0" dirty="0">
                <a:latin typeface="Arial"/>
                <a:cs typeface="Arial"/>
              </a:rPr>
              <a:t>a</a:t>
            </a:r>
            <a:r>
              <a:rPr sz="1000" spc="-4" dirty="0">
                <a:latin typeface="Arial"/>
                <a:cs typeface="Arial"/>
              </a:rPr>
              <a:t>l</a:t>
            </a:r>
            <a:r>
              <a:rPr sz="1000" spc="0" dirty="0">
                <a:latin typeface="Arial"/>
                <a:cs typeface="Arial"/>
              </a:rPr>
              <a:t>et</a:t>
            </a:r>
            <a:r>
              <a:rPr sz="1000" spc="-4" dirty="0">
                <a:latin typeface="Arial"/>
                <a:cs typeface="Arial"/>
              </a:rPr>
              <a:t>t</a:t>
            </a:r>
            <a:r>
              <a:rPr sz="1000" spc="0" dirty="0">
                <a:latin typeface="Arial"/>
                <a:cs typeface="Arial"/>
              </a:rPr>
              <a:t>e,</a:t>
            </a:r>
            <a:r>
              <a:rPr sz="1000" spc="-42" dirty="0">
                <a:latin typeface="Arial"/>
                <a:cs typeface="Arial"/>
              </a:rPr>
              <a:t> </a:t>
            </a:r>
            <a:r>
              <a:rPr sz="1000" spc="0" dirty="0">
                <a:latin typeface="Arial"/>
                <a:cs typeface="Arial"/>
              </a:rPr>
              <a:t>…)</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2162"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2162">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750"/>
              </a:lnSpc>
              <a:spcBef>
                <a:spcPts val="16"/>
              </a:spcBef>
            </a:pPr>
            <a:endParaRPr sz="750"/>
          </a:p>
          <a:p>
            <a:pPr marL="1032357">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38988" marR="206337">
              <a:lnSpc>
                <a:spcPts val="1149"/>
              </a:lnSpc>
              <a:spcBef>
                <a:spcPts val="860"/>
              </a:spcBef>
            </a:pPr>
            <a:r>
              <a:rPr sz="1000" spc="-4" dirty="0">
                <a:latin typeface="Arial"/>
                <a:cs typeface="Arial"/>
              </a:rPr>
              <a:t>P</a:t>
            </a:r>
            <a:r>
              <a:rPr sz="1000" spc="0" dirty="0">
                <a:latin typeface="Arial"/>
                <a:cs typeface="Arial"/>
              </a:rPr>
              <a:t>o</a:t>
            </a:r>
            <a:r>
              <a:rPr sz="1000" spc="14" dirty="0">
                <a:latin typeface="Arial"/>
                <a:cs typeface="Arial"/>
              </a:rPr>
              <a:t>r</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 </a:t>
            </a:r>
            <a:r>
              <a:rPr sz="1000" spc="5" dirty="0">
                <a:latin typeface="Arial"/>
                <a:cs typeface="Arial"/>
              </a:rPr>
              <a:t> </a:t>
            </a:r>
            <a:r>
              <a:rPr sz="1000" spc="0" dirty="0">
                <a:latin typeface="Arial"/>
                <a:cs typeface="Arial"/>
              </a:rPr>
              <a:t>di </a:t>
            </a:r>
            <a:r>
              <a:rPr sz="1000" spc="32"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a:t>
            </a:r>
            <a:r>
              <a:rPr sz="1000" spc="14"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 </a:t>
            </a:r>
            <a:r>
              <a:rPr sz="1000" spc="2" dirty="0">
                <a:latin typeface="Arial"/>
                <a:cs typeface="Arial"/>
              </a:rPr>
              <a:t> </a:t>
            </a:r>
            <a:r>
              <a:rPr sz="1000" spc="0" dirty="0">
                <a:latin typeface="Arial"/>
                <a:cs typeface="Arial"/>
              </a:rPr>
              <a:t>di </a:t>
            </a:r>
            <a:r>
              <a:rPr sz="1000" spc="32" dirty="0">
                <a:latin typeface="Arial"/>
                <a:cs typeface="Arial"/>
              </a:rPr>
              <a:t> </a:t>
            </a:r>
            <a:r>
              <a:rPr sz="1000" spc="0" dirty="0">
                <a:latin typeface="Arial"/>
                <a:cs typeface="Arial"/>
              </a:rPr>
              <a:t>un </a:t>
            </a:r>
            <a:r>
              <a:rPr sz="1000" spc="33" dirty="0">
                <a:latin typeface="Arial"/>
                <a:cs typeface="Arial"/>
              </a:rPr>
              <a:t> </a:t>
            </a:r>
            <a:r>
              <a:rPr sz="1000" spc="-14" dirty="0">
                <a:latin typeface="Arial"/>
                <a:cs typeface="Arial"/>
              </a:rPr>
              <a:t>a</a:t>
            </a:r>
            <a:r>
              <a:rPr sz="1000" spc="19" dirty="0">
                <a:latin typeface="Arial"/>
                <a:cs typeface="Arial"/>
              </a:rPr>
              <a:t>m</a:t>
            </a:r>
            <a:r>
              <a:rPr sz="1000" spc="0" dirty="0">
                <a:latin typeface="Arial"/>
                <a:cs typeface="Arial"/>
              </a:rPr>
              <a:t>b</a:t>
            </a:r>
            <a:r>
              <a:rPr sz="1000" spc="-4" dirty="0">
                <a:latin typeface="Arial"/>
                <a:cs typeface="Arial"/>
              </a:rPr>
              <a:t>i</a:t>
            </a:r>
            <a:r>
              <a:rPr sz="1000" spc="0" dirty="0">
                <a:latin typeface="Arial"/>
                <a:cs typeface="Arial"/>
              </a:rPr>
              <a:t>to </a:t>
            </a:r>
            <a:r>
              <a:rPr sz="1000" spc="14" dirty="0">
                <a:latin typeface="Arial"/>
                <a:cs typeface="Arial"/>
              </a:rPr>
              <a:t> </a:t>
            </a:r>
            <a:r>
              <a:rPr sz="1000" spc="-14" dirty="0">
                <a:latin typeface="Arial"/>
                <a:cs typeface="Arial"/>
              </a:rPr>
              <a:t>e</a:t>
            </a:r>
            <a:r>
              <a:rPr sz="1000" spc="0" dirty="0">
                <a:latin typeface="Arial"/>
                <a:cs typeface="Arial"/>
              </a:rPr>
              <a:t>f</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a</a:t>
            </a:r>
            <a:r>
              <a:rPr sz="1000" spc="4" dirty="0">
                <a:latin typeface="Arial"/>
                <a:cs typeface="Arial"/>
              </a:rPr>
              <a:t>c</a:t>
            </a:r>
            <a:r>
              <a:rPr sz="1000" spc="0" dirty="0">
                <a:latin typeface="Arial"/>
                <a:cs typeface="Arial"/>
              </a:rPr>
              <a:t>e </a:t>
            </a:r>
            <a:r>
              <a:rPr sz="1000" spc="15" dirty="0">
                <a:latin typeface="Arial"/>
                <a:cs typeface="Arial"/>
              </a:rPr>
              <a:t> </a:t>
            </a:r>
            <a:r>
              <a:rPr sz="1000" spc="0" dirty="0">
                <a:latin typeface="Arial"/>
                <a:cs typeface="Arial"/>
              </a:rPr>
              <a:t>ai </a:t>
            </a:r>
            <a:r>
              <a:rPr sz="1000" spc="22" dirty="0">
                <a:latin typeface="Arial"/>
                <a:cs typeface="Arial"/>
              </a:rPr>
              <a:t> </a:t>
            </a:r>
            <a:r>
              <a:rPr sz="1000" spc="9" dirty="0">
                <a:latin typeface="Arial"/>
                <a:cs typeface="Arial"/>
              </a:rPr>
              <a:t>f</a:t>
            </a:r>
            <a:r>
              <a:rPr sz="1000" spc="-4" dirty="0">
                <a:latin typeface="Arial"/>
                <a:cs typeface="Arial"/>
              </a:rPr>
              <a:t>i</a:t>
            </a:r>
            <a:r>
              <a:rPr sz="1000" spc="0" dirty="0">
                <a:latin typeface="Arial"/>
                <a:cs typeface="Arial"/>
              </a:rPr>
              <a:t>ni </a:t>
            </a:r>
            <a:r>
              <a:rPr sz="1000" spc="37"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 </a:t>
            </a:r>
            <a:r>
              <a:rPr sz="1000" spc="23" dirty="0">
                <a:latin typeface="Arial"/>
                <a:cs typeface="Arial"/>
              </a:rPr>
              <a:t> </a:t>
            </a:r>
            <a:r>
              <a:rPr sz="1000" spc="9" dirty="0">
                <a:latin typeface="Arial"/>
                <a:cs typeface="Arial"/>
              </a:rPr>
              <a:t>f</a:t>
            </a:r>
            <a:r>
              <a:rPr sz="1000" spc="0" dirty="0">
                <a:latin typeface="Arial"/>
                <a:cs typeface="Arial"/>
              </a:rPr>
              <a:t>u</a:t>
            </a:r>
            <a:r>
              <a:rPr sz="1000" spc="-4" dirty="0">
                <a:latin typeface="Arial"/>
                <a:cs typeface="Arial"/>
              </a:rPr>
              <a:t>nzi</a:t>
            </a:r>
            <a:r>
              <a:rPr sz="1000" spc="0" dirty="0">
                <a:latin typeface="Arial"/>
                <a:cs typeface="Arial"/>
              </a:rPr>
              <a:t>o</a:t>
            </a:r>
            <a:r>
              <a:rPr sz="1000" spc="-4" dirty="0">
                <a:latin typeface="Arial"/>
                <a:cs typeface="Arial"/>
              </a:rPr>
              <a:t>n</a:t>
            </a:r>
            <a:r>
              <a:rPr sz="1000" spc="0" dirty="0">
                <a:latin typeface="Arial"/>
                <a:cs typeface="Arial"/>
              </a:rPr>
              <a:t>a</a:t>
            </a:r>
            <a:r>
              <a:rPr sz="1000" spc="4" dirty="0">
                <a:latin typeface="Arial"/>
                <a:cs typeface="Arial"/>
              </a:rPr>
              <a:t>l</a:t>
            </a:r>
            <a:r>
              <a:rPr sz="1000" spc="-4" dirty="0">
                <a:latin typeface="Arial"/>
                <a:cs typeface="Arial"/>
              </a:rPr>
              <a:t>i</a:t>
            </a:r>
            <a:r>
              <a:rPr sz="1000" spc="0" dirty="0">
                <a:latin typeface="Arial"/>
                <a:cs typeface="Arial"/>
              </a:rPr>
              <a:t>tà </a:t>
            </a:r>
            <a:endParaRPr sz="1000">
              <a:latin typeface="Arial"/>
              <a:cs typeface="Arial"/>
            </a:endParaRPr>
          </a:p>
          <a:p>
            <a:pPr marL="138988" marR="206337">
              <a:lnSpc>
                <a:spcPts val="1149"/>
              </a:lnSpc>
              <a:spcBef>
                <a:spcPts val="134"/>
              </a:spcBef>
            </a:pPr>
            <a:r>
              <a:rPr sz="1000" spc="4" dirty="0">
                <a:latin typeface="Arial"/>
                <a:cs typeface="Arial"/>
              </a:rPr>
              <a:t>r</a:t>
            </a:r>
            <a:r>
              <a:rPr sz="1000" spc="-4" dirty="0">
                <a:latin typeface="Arial"/>
                <a:cs typeface="Arial"/>
              </a:rPr>
              <a:t>i</a:t>
            </a:r>
            <a:r>
              <a:rPr sz="1000" spc="4" dirty="0">
                <a:latin typeface="Arial"/>
                <a:cs typeface="Arial"/>
              </a:rPr>
              <a:t>c</a:t>
            </a:r>
            <a:r>
              <a:rPr sz="1000" spc="0" dirty="0">
                <a:latin typeface="Arial"/>
                <a:cs typeface="Arial"/>
              </a:rPr>
              <a:t>h</a:t>
            </a:r>
            <a:r>
              <a:rPr sz="1000" spc="-4" dirty="0">
                <a:latin typeface="Arial"/>
                <a:cs typeface="Arial"/>
              </a:rPr>
              <a:t>i</a:t>
            </a:r>
            <a:r>
              <a:rPr sz="1000" spc="0" dirty="0">
                <a:latin typeface="Arial"/>
                <a:cs typeface="Arial"/>
              </a:rPr>
              <a:t>e</a:t>
            </a:r>
            <a:r>
              <a:rPr sz="1000" spc="4" dirty="0">
                <a:latin typeface="Arial"/>
                <a:cs typeface="Arial"/>
              </a:rPr>
              <a:t>s</a:t>
            </a:r>
            <a:r>
              <a:rPr sz="1000" spc="0" dirty="0">
                <a:latin typeface="Arial"/>
                <a:cs typeface="Arial"/>
              </a:rPr>
              <a:t>ta.</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750"/>
              </a:lnSpc>
              <a:spcBef>
                <a:spcPts val="38"/>
              </a:spcBef>
            </a:pPr>
            <a:endParaRPr sz="750"/>
          </a:p>
          <a:p>
            <a:pPr marL="164896">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64896" marR="2276474">
              <a:lnSpc>
                <a:spcPts val="1178"/>
              </a:lnSpc>
              <a:spcBef>
                <a:spcPts val="1026"/>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r>
              <a:rPr sz="1000" spc="-41" dirty="0">
                <a:latin typeface="Arial"/>
                <a:cs typeface="Arial"/>
              </a:rPr>
              <a:t> </a:t>
            </a: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 </a:t>
            </a:r>
            <a:endParaRPr sz="1000">
              <a:latin typeface="Arial"/>
              <a:cs typeface="Arial"/>
            </a:endParaRPr>
          </a:p>
          <a:p>
            <a:pPr marL="164896" marR="2276474">
              <a:lnSpc>
                <a:spcPts val="1178"/>
              </a:lnSpc>
              <a:spcBef>
                <a:spcPts val="137"/>
              </a:spcBef>
            </a:pPr>
            <a:r>
              <a:rPr sz="1000" spc="0" dirty="0">
                <a:latin typeface="Arial"/>
                <a:cs typeface="Arial"/>
              </a:rPr>
              <a:t>Net</a:t>
            </a:r>
            <a:r>
              <a:rPr sz="1000" spc="-4" dirty="0">
                <a:latin typeface="Arial"/>
                <a:cs typeface="Arial"/>
              </a:rPr>
              <a:t>A</a:t>
            </a:r>
            <a:r>
              <a:rPr sz="1000" spc="4" dirty="0">
                <a:latin typeface="Arial"/>
                <a:cs typeface="Arial"/>
              </a:rPr>
              <a:t>r</a:t>
            </a:r>
            <a:r>
              <a:rPr sz="1000" spc="0" dirty="0">
                <a:latin typeface="Arial"/>
                <a:cs typeface="Arial"/>
              </a:rPr>
              <a:t>e</a:t>
            </a:r>
            <a:r>
              <a:rPr sz="1000" spc="-4" dirty="0">
                <a:latin typeface="Arial"/>
                <a:cs typeface="Arial"/>
              </a:rPr>
              <a:t>aPl</a:t>
            </a:r>
            <a:r>
              <a:rPr sz="1000" spc="0" dirty="0">
                <a:latin typeface="Arial"/>
                <a:cs typeface="Arial"/>
              </a:rPr>
              <a:t>a</a:t>
            </a:r>
            <a:r>
              <a:rPr sz="1000" spc="-4" dirty="0">
                <a:latin typeface="Arial"/>
                <a:cs typeface="Arial"/>
              </a:rPr>
              <a:t>n</a:t>
            </a:r>
            <a:r>
              <a:rPr sz="1000" spc="0" dirty="0">
                <a:latin typeface="Arial"/>
                <a:cs typeface="Arial"/>
              </a:rPr>
              <a:t>n</a:t>
            </a:r>
            <a:r>
              <a:rPr sz="1000" spc="-4" dirty="0">
                <a:latin typeface="Arial"/>
                <a:cs typeface="Arial"/>
              </a:rPr>
              <a:t>e</a:t>
            </a:r>
            <a:r>
              <a:rPr sz="1000" spc="0" dirty="0">
                <a:latin typeface="Arial"/>
                <a:cs typeface="Arial"/>
              </a:rPr>
              <a:t>d</a:t>
            </a:r>
            <a:r>
              <a:rPr sz="1000" spc="-76" dirty="0">
                <a:latin typeface="Arial"/>
                <a:cs typeface="Arial"/>
              </a:rPr>
              <a:t> </a:t>
            </a: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 </a:t>
            </a:r>
            <a:endParaRPr sz="1000">
              <a:latin typeface="Arial"/>
              <a:cs typeface="Arial"/>
            </a:endParaRPr>
          </a:p>
          <a:p>
            <a:pPr marL="164896" marR="2276474">
              <a:lnSpc>
                <a:spcPts val="1178"/>
              </a:lnSpc>
              <a:spcBef>
                <a:spcPts val="137"/>
              </a:spcBef>
            </a:pPr>
            <a:r>
              <a:rPr sz="1000" spc="-4" dirty="0">
                <a:latin typeface="Arial"/>
                <a:cs typeface="Arial"/>
              </a:rPr>
              <a:t>P</a:t>
            </a:r>
            <a:r>
              <a:rPr sz="1000" spc="4" dirty="0">
                <a:latin typeface="Arial"/>
                <a:cs typeface="Arial"/>
              </a:rPr>
              <a:t>s</a:t>
            </a:r>
            <a:r>
              <a:rPr sz="1000" spc="0" dirty="0">
                <a:latin typeface="Arial"/>
                <a:cs typeface="Arial"/>
              </a:rPr>
              <a:t>et</a:t>
            </a:r>
            <a:r>
              <a:rPr sz="1000" spc="-4" dirty="0">
                <a:latin typeface="Arial"/>
                <a:cs typeface="Arial"/>
              </a:rPr>
              <a:t>_S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eCo</a:t>
            </a:r>
            <a:r>
              <a:rPr sz="1000" spc="19" dirty="0">
                <a:latin typeface="Arial"/>
                <a:cs typeface="Arial"/>
              </a:rPr>
              <a:t>m</a:t>
            </a:r>
            <a:r>
              <a:rPr sz="1000" spc="9" dirty="0">
                <a:latin typeface="Arial"/>
                <a:cs typeface="Arial"/>
              </a:rPr>
              <a:t>m</a:t>
            </a:r>
            <a:r>
              <a:rPr sz="1000" spc="0" dirty="0">
                <a:latin typeface="Arial"/>
                <a:cs typeface="Arial"/>
              </a:rPr>
              <a:t>on</a:t>
            </a:r>
            <a:r>
              <a:rPr sz="1000" spc="-97" dirty="0">
                <a:latin typeface="Arial"/>
                <a:cs typeface="Arial"/>
              </a:rPr>
              <a:t> </a:t>
            </a: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 </a:t>
            </a:r>
            <a:endParaRPr sz="1000">
              <a:latin typeface="Arial"/>
              <a:cs typeface="Arial"/>
            </a:endParaRPr>
          </a:p>
          <a:p>
            <a:pPr marL="164896" marR="2276474">
              <a:lnSpc>
                <a:spcPts val="1149"/>
              </a:lnSpc>
              <a:spcBef>
                <a:spcPts val="137"/>
              </a:spcBef>
            </a:pP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A</a:t>
            </a:r>
            <a:r>
              <a:rPr sz="1000" spc="4" dirty="0">
                <a:latin typeface="Arial"/>
                <a:cs typeface="Arial"/>
              </a:rPr>
              <a:t>r</a:t>
            </a:r>
            <a:r>
              <a:rPr sz="1000" spc="0" dirty="0">
                <a:latin typeface="Arial"/>
                <a:cs typeface="Arial"/>
              </a:rPr>
              <a:t>ea</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750"/>
              </a:lnSpc>
              <a:spcBef>
                <a:spcPts val="20"/>
              </a:spcBef>
            </a:pPr>
            <a:endParaRPr sz="750"/>
          </a:p>
          <a:p>
            <a:pPr marL="145084">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38988" marR="2591870">
              <a:lnSpc>
                <a:spcPts val="1178"/>
              </a:lnSpc>
              <a:spcBef>
                <a:spcPts val="861"/>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 </a:t>
            </a:r>
            <a:endParaRPr sz="1000">
              <a:latin typeface="Arial"/>
              <a:cs typeface="Arial"/>
            </a:endParaRPr>
          </a:p>
          <a:p>
            <a:pPr marL="138988" marR="2591870">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a:t>
            </a:r>
            <a:r>
              <a:rPr sz="1000" spc="14"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a:t>
            </a:r>
            <a:r>
              <a:rPr sz="1000" spc="-44" dirty="0">
                <a:latin typeface="Arial"/>
                <a:cs typeface="Arial"/>
              </a:rPr>
              <a:t> </a:t>
            </a:r>
            <a:r>
              <a:rPr sz="1000" spc="0" dirty="0">
                <a:latin typeface="Arial"/>
                <a:cs typeface="Arial"/>
              </a:rPr>
              <a:t>ut</a:t>
            </a:r>
            <a:r>
              <a:rPr sz="1000" spc="-9" dirty="0">
                <a:latin typeface="Arial"/>
                <a:cs typeface="Arial"/>
              </a:rPr>
              <a:t>i</a:t>
            </a:r>
            <a:r>
              <a:rPr sz="1000" spc="-4" dirty="0">
                <a:latin typeface="Arial"/>
                <a:cs typeface="Arial"/>
              </a:rPr>
              <a:t>l</a:t>
            </a:r>
            <a:r>
              <a:rPr sz="1000" spc="0" dirty="0">
                <a:latin typeface="Arial"/>
                <a:cs typeface="Arial"/>
              </a:rPr>
              <a:t>e </a:t>
            </a:r>
            <a:endParaRPr sz="1000">
              <a:latin typeface="Arial"/>
              <a:cs typeface="Arial"/>
            </a:endParaRPr>
          </a:p>
          <a:p>
            <a:pPr marL="138988" marR="2591870">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F_Ge</a:t>
            </a:r>
            <a:r>
              <a:rPr sz="1000" spc="-4" dirty="0">
                <a:latin typeface="Arial"/>
                <a:cs typeface="Arial"/>
              </a:rPr>
              <a:t>o</a:t>
            </a:r>
            <a:r>
              <a:rPr sz="1000" spc="19" dirty="0">
                <a:latin typeface="Arial"/>
                <a:cs typeface="Arial"/>
              </a:rPr>
              <a:t>m</a:t>
            </a:r>
            <a:r>
              <a:rPr sz="1000" spc="0" dirty="0">
                <a:latin typeface="Arial"/>
                <a:cs typeface="Arial"/>
              </a:rPr>
              <a:t>etr</a:t>
            </a:r>
            <a:r>
              <a:rPr sz="1000" spc="-4" dirty="0">
                <a:latin typeface="Arial"/>
                <a:cs typeface="Arial"/>
              </a:rPr>
              <a:t>i</a:t>
            </a:r>
            <a:r>
              <a:rPr sz="1000" spc="0" dirty="0">
                <a:latin typeface="Arial"/>
                <a:cs typeface="Arial"/>
              </a:rPr>
              <a:t>a </a:t>
            </a:r>
            <a:endParaRPr sz="1000">
              <a:latin typeface="Arial"/>
              <a:cs typeface="Arial"/>
            </a:endParaRPr>
          </a:p>
          <a:p>
            <a:pPr marL="138988" marR="2591870">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A</a:t>
            </a:r>
            <a:r>
              <a:rPr sz="1000" spc="4" dirty="0">
                <a:latin typeface="Arial"/>
                <a:cs typeface="Arial"/>
              </a:rPr>
              <a:t>r</a:t>
            </a:r>
            <a:r>
              <a:rPr sz="1000" spc="0" dirty="0">
                <a:latin typeface="Arial"/>
                <a:cs typeface="Arial"/>
              </a:rPr>
              <a:t>ea</a:t>
            </a:r>
            <a:endParaRPr sz="1000">
              <a:latin typeface="Arial"/>
              <a:cs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object 34"/>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35" name="object 35"/>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36" name="object 36"/>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37" name="object 37"/>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38" name="object 38"/>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39" name="object 39"/>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40" name="object 40"/>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33" name="object 33"/>
          <p:cNvSpPr/>
          <p:nvPr/>
        </p:nvSpPr>
        <p:spPr>
          <a:xfrm>
            <a:off x="4558030" y="1322324"/>
            <a:ext cx="3681222" cy="1768855"/>
          </a:xfrm>
          <a:prstGeom prst="rect">
            <a:avLst/>
          </a:prstGeom>
          <a:blipFill>
            <a:blip r:embed="rId3" cstate="print"/>
            <a:stretch>
              <a:fillRect/>
            </a:stretch>
          </a:blipFill>
        </p:spPr>
        <p:txBody>
          <a:bodyPr wrap="square" lIns="0" tIns="0" rIns="0" bIns="0" rtlCol="0">
            <a:noAutofit/>
          </a:bodyPr>
          <a:lstStyle/>
          <a:p>
            <a:endParaRPr/>
          </a:p>
        </p:txBody>
      </p:sp>
      <p:sp>
        <p:nvSpPr>
          <p:cNvPr id="29" name="object 29"/>
          <p:cNvSpPr/>
          <p:nvPr/>
        </p:nvSpPr>
        <p:spPr>
          <a:xfrm>
            <a:off x="8534400" y="1296797"/>
            <a:ext cx="6518909" cy="3214496"/>
          </a:xfrm>
          <a:prstGeom prst="rect">
            <a:avLst/>
          </a:prstGeom>
          <a:blipFill>
            <a:blip r:embed="rId4" cstate="print"/>
            <a:stretch>
              <a:fillRect/>
            </a:stretch>
          </a:blipFill>
        </p:spPr>
        <p:txBody>
          <a:bodyPr wrap="square" lIns="0" tIns="0" rIns="0" bIns="0" rtlCol="0">
            <a:noAutofit/>
          </a:bodyPr>
          <a:lstStyle/>
          <a:p>
            <a:endParaRPr/>
          </a:p>
        </p:txBody>
      </p:sp>
      <p:sp>
        <p:nvSpPr>
          <p:cNvPr id="30" name="object 30"/>
          <p:cNvSpPr/>
          <p:nvPr/>
        </p:nvSpPr>
        <p:spPr>
          <a:xfrm>
            <a:off x="13171042" y="4075683"/>
            <a:ext cx="51816" cy="155194"/>
          </a:xfrm>
          <a:custGeom>
            <a:avLst/>
            <a:gdLst/>
            <a:ahLst/>
            <a:cxnLst/>
            <a:rect l="l" t="t" r="r" b="b"/>
            <a:pathLst>
              <a:path w="51816" h="155194">
                <a:moveTo>
                  <a:pt x="2286" y="155194"/>
                </a:moveTo>
                <a:lnTo>
                  <a:pt x="9824" y="152736"/>
                </a:lnTo>
                <a:lnTo>
                  <a:pt x="21265" y="146784"/>
                </a:lnTo>
                <a:lnTo>
                  <a:pt x="30997" y="138587"/>
                </a:lnTo>
                <a:lnTo>
                  <a:pt x="38989" y="128142"/>
                </a:lnTo>
                <a:lnTo>
                  <a:pt x="44950" y="116239"/>
                </a:lnTo>
                <a:lnTo>
                  <a:pt x="48757" y="104406"/>
                </a:lnTo>
                <a:lnTo>
                  <a:pt x="51049" y="91533"/>
                </a:lnTo>
                <a:lnTo>
                  <a:pt x="51816" y="77597"/>
                </a:lnTo>
                <a:lnTo>
                  <a:pt x="51808" y="76211"/>
                </a:lnTo>
                <a:lnTo>
                  <a:pt x="50890" y="62415"/>
                </a:lnTo>
                <a:lnTo>
                  <a:pt x="48440" y="49652"/>
                </a:lnTo>
                <a:lnTo>
                  <a:pt x="44469" y="37910"/>
                </a:lnTo>
                <a:lnTo>
                  <a:pt x="38989" y="27177"/>
                </a:lnTo>
                <a:lnTo>
                  <a:pt x="34400" y="20638"/>
                </a:lnTo>
                <a:lnTo>
                  <a:pt x="25377" y="11492"/>
                </a:lnTo>
                <a:lnTo>
                  <a:pt x="14677" y="4618"/>
                </a:lnTo>
                <a:lnTo>
                  <a:pt x="2286" y="0"/>
                </a:lnTo>
                <a:lnTo>
                  <a:pt x="0" y="6223"/>
                </a:lnTo>
                <a:lnTo>
                  <a:pt x="11458" y="11594"/>
                </a:lnTo>
                <a:lnTo>
                  <a:pt x="21109" y="19867"/>
                </a:lnTo>
                <a:lnTo>
                  <a:pt x="28448" y="30860"/>
                </a:lnTo>
                <a:lnTo>
                  <a:pt x="31550" y="38040"/>
                </a:lnTo>
                <a:lnTo>
                  <a:pt x="34907" y="49604"/>
                </a:lnTo>
                <a:lnTo>
                  <a:pt x="36920" y="62540"/>
                </a:lnTo>
                <a:lnTo>
                  <a:pt x="37592" y="76834"/>
                </a:lnTo>
                <a:lnTo>
                  <a:pt x="37192" y="88327"/>
                </a:lnTo>
                <a:lnTo>
                  <a:pt x="35537" y="101623"/>
                </a:lnTo>
                <a:lnTo>
                  <a:pt x="32585" y="113540"/>
                </a:lnTo>
                <a:lnTo>
                  <a:pt x="28321" y="124078"/>
                </a:lnTo>
                <a:lnTo>
                  <a:pt x="21386" y="134773"/>
                </a:lnTo>
                <a:lnTo>
                  <a:pt x="11926" y="143283"/>
                </a:lnTo>
                <a:lnTo>
                  <a:pt x="253" y="148971"/>
                </a:lnTo>
                <a:lnTo>
                  <a:pt x="2286" y="155194"/>
                </a:lnTo>
                <a:close/>
              </a:path>
            </a:pathLst>
          </a:custGeom>
          <a:solidFill>
            <a:srgbClr val="000000"/>
          </a:solidFill>
        </p:spPr>
        <p:txBody>
          <a:bodyPr wrap="square" lIns="0" tIns="0" rIns="0" bIns="0" rtlCol="0">
            <a:noAutofit/>
          </a:bodyPr>
          <a:lstStyle/>
          <a:p>
            <a:endParaRPr/>
          </a:p>
        </p:txBody>
      </p:sp>
      <p:sp>
        <p:nvSpPr>
          <p:cNvPr id="31" name="object 31"/>
          <p:cNvSpPr/>
          <p:nvPr/>
        </p:nvSpPr>
        <p:spPr>
          <a:xfrm>
            <a:off x="12384151" y="4075683"/>
            <a:ext cx="51689" cy="155194"/>
          </a:xfrm>
          <a:custGeom>
            <a:avLst/>
            <a:gdLst/>
            <a:ahLst/>
            <a:cxnLst/>
            <a:rect l="l" t="t" r="r" b="b"/>
            <a:pathLst>
              <a:path w="51689" h="155194">
                <a:moveTo>
                  <a:pt x="14419" y="66792"/>
                </a:moveTo>
                <a:lnTo>
                  <a:pt x="16030" y="53443"/>
                </a:lnTo>
                <a:lnTo>
                  <a:pt x="19008" y="41461"/>
                </a:lnTo>
                <a:lnTo>
                  <a:pt x="23368" y="30860"/>
                </a:lnTo>
                <a:lnTo>
                  <a:pt x="30321" y="20273"/>
                </a:lnTo>
                <a:lnTo>
                  <a:pt x="39842" y="11867"/>
                </a:lnTo>
                <a:lnTo>
                  <a:pt x="51689" y="6223"/>
                </a:lnTo>
                <a:lnTo>
                  <a:pt x="49529" y="0"/>
                </a:lnTo>
                <a:lnTo>
                  <a:pt x="41886" y="2482"/>
                </a:lnTo>
                <a:lnTo>
                  <a:pt x="30463" y="8443"/>
                </a:lnTo>
                <a:lnTo>
                  <a:pt x="20782" y="16669"/>
                </a:lnTo>
                <a:lnTo>
                  <a:pt x="12826" y="27177"/>
                </a:lnTo>
                <a:lnTo>
                  <a:pt x="6842" y="38998"/>
                </a:lnTo>
                <a:lnTo>
                  <a:pt x="3026" y="50838"/>
                </a:lnTo>
                <a:lnTo>
                  <a:pt x="752" y="63701"/>
                </a:lnTo>
                <a:lnTo>
                  <a:pt x="0" y="77597"/>
                </a:lnTo>
                <a:lnTo>
                  <a:pt x="8" y="79093"/>
                </a:lnTo>
                <a:lnTo>
                  <a:pt x="911" y="92926"/>
                </a:lnTo>
                <a:lnTo>
                  <a:pt x="3321" y="105697"/>
                </a:lnTo>
                <a:lnTo>
                  <a:pt x="7246" y="117428"/>
                </a:lnTo>
                <a:lnTo>
                  <a:pt x="12700" y="128142"/>
                </a:lnTo>
                <a:lnTo>
                  <a:pt x="17259" y="134646"/>
                </a:lnTo>
                <a:lnTo>
                  <a:pt x="26281" y="143732"/>
                </a:lnTo>
                <a:lnTo>
                  <a:pt x="37044" y="150581"/>
                </a:lnTo>
                <a:lnTo>
                  <a:pt x="49529" y="155194"/>
                </a:lnTo>
                <a:lnTo>
                  <a:pt x="51434" y="148971"/>
                </a:lnTo>
                <a:lnTo>
                  <a:pt x="40251" y="143608"/>
                </a:lnTo>
                <a:lnTo>
                  <a:pt x="30689" y="135226"/>
                </a:lnTo>
                <a:lnTo>
                  <a:pt x="23368" y="124078"/>
                </a:lnTo>
                <a:lnTo>
                  <a:pt x="19886" y="115857"/>
                </a:lnTo>
                <a:lnTo>
                  <a:pt x="16660" y="104228"/>
                </a:lnTo>
                <a:lnTo>
                  <a:pt x="14735" y="91221"/>
                </a:lnTo>
                <a:lnTo>
                  <a:pt x="14097" y="76834"/>
                </a:lnTo>
                <a:lnTo>
                  <a:pt x="14419" y="66792"/>
                </a:lnTo>
                <a:close/>
              </a:path>
            </a:pathLst>
          </a:custGeom>
          <a:solidFill>
            <a:srgbClr val="000000"/>
          </a:solidFill>
        </p:spPr>
        <p:txBody>
          <a:bodyPr wrap="square" lIns="0" tIns="0" rIns="0" bIns="0" rtlCol="0">
            <a:noAutofit/>
          </a:bodyPr>
          <a:lstStyle/>
          <a:p>
            <a:endParaRPr/>
          </a:p>
        </p:txBody>
      </p:sp>
      <p:sp>
        <p:nvSpPr>
          <p:cNvPr id="32" name="object 32"/>
          <p:cNvSpPr/>
          <p:nvPr/>
        </p:nvSpPr>
        <p:spPr>
          <a:xfrm>
            <a:off x="12369419" y="4270120"/>
            <a:ext cx="1857755" cy="0"/>
          </a:xfrm>
          <a:custGeom>
            <a:avLst/>
            <a:gdLst/>
            <a:ahLst/>
            <a:cxnLst/>
            <a:rect l="l" t="t" r="r" b="b"/>
            <a:pathLst>
              <a:path w="1857755">
                <a:moveTo>
                  <a:pt x="0" y="0"/>
                </a:moveTo>
                <a:lnTo>
                  <a:pt x="1857755" y="0"/>
                </a:lnTo>
              </a:path>
            </a:pathLst>
          </a:custGeom>
          <a:ln w="16510">
            <a:solidFill>
              <a:srgbClr val="000000"/>
            </a:solidFill>
          </a:ln>
        </p:spPr>
        <p:txBody>
          <a:bodyPr wrap="square" lIns="0" tIns="0" rIns="0" bIns="0" rtlCol="0">
            <a:noAutofit/>
          </a:bodyPr>
          <a:lstStyle/>
          <a:p>
            <a:endParaRPr/>
          </a:p>
        </p:txBody>
      </p:sp>
      <p:sp>
        <p:nvSpPr>
          <p:cNvPr id="23" name="object 23"/>
          <p:cNvSpPr/>
          <p:nvPr/>
        </p:nvSpPr>
        <p:spPr>
          <a:xfrm>
            <a:off x="8513699" y="4571212"/>
            <a:ext cx="6539610" cy="1044981"/>
          </a:xfrm>
          <a:prstGeom prst="rect">
            <a:avLst/>
          </a:prstGeom>
          <a:blipFill>
            <a:blip r:embed="rId5" cstate="print"/>
            <a:stretch>
              <a:fillRect/>
            </a:stretch>
          </a:blipFill>
        </p:spPr>
        <p:txBody>
          <a:bodyPr wrap="square" lIns="0" tIns="0" rIns="0" bIns="0" rtlCol="0">
            <a:noAutofit/>
          </a:bodyPr>
          <a:lstStyle/>
          <a:p>
            <a:endParaRPr/>
          </a:p>
        </p:txBody>
      </p:sp>
      <p:sp>
        <p:nvSpPr>
          <p:cNvPr id="24" name="object 24"/>
          <p:cNvSpPr/>
          <p:nvPr/>
        </p:nvSpPr>
        <p:spPr>
          <a:xfrm>
            <a:off x="8534400" y="5636844"/>
            <a:ext cx="6518909" cy="1056055"/>
          </a:xfrm>
          <a:prstGeom prst="rect">
            <a:avLst/>
          </a:prstGeom>
          <a:blipFill>
            <a:blip r:embed="rId6" cstate="print"/>
            <a:stretch>
              <a:fillRect/>
            </a:stretch>
          </a:blipFill>
        </p:spPr>
        <p:txBody>
          <a:bodyPr wrap="square" lIns="0" tIns="0" rIns="0" bIns="0" rtlCol="0">
            <a:noAutofit/>
          </a:bodyPr>
          <a:lstStyle/>
          <a:p>
            <a:endParaRPr/>
          </a:p>
        </p:txBody>
      </p:sp>
      <p:sp>
        <p:nvSpPr>
          <p:cNvPr id="25" name="object 25"/>
          <p:cNvSpPr/>
          <p:nvPr/>
        </p:nvSpPr>
        <p:spPr>
          <a:xfrm>
            <a:off x="8534400" y="6692874"/>
            <a:ext cx="6490715" cy="3342335"/>
          </a:xfrm>
          <a:prstGeom prst="rect">
            <a:avLst/>
          </a:prstGeom>
          <a:blipFill>
            <a:blip r:embed="rId7" cstate="print"/>
            <a:stretch>
              <a:fillRect/>
            </a:stretch>
          </a:blipFill>
        </p:spPr>
        <p:txBody>
          <a:bodyPr wrap="square" lIns="0" tIns="0" rIns="0" bIns="0" rtlCol="0">
            <a:noAutofit/>
          </a:bodyPr>
          <a:lstStyle/>
          <a:p>
            <a:endParaRPr/>
          </a:p>
        </p:txBody>
      </p:sp>
      <p:sp>
        <p:nvSpPr>
          <p:cNvPr id="26" name="object 26"/>
          <p:cNvSpPr/>
          <p:nvPr/>
        </p:nvSpPr>
        <p:spPr>
          <a:xfrm>
            <a:off x="11106404" y="7233768"/>
            <a:ext cx="142125" cy="109498"/>
          </a:xfrm>
          <a:prstGeom prst="rect">
            <a:avLst/>
          </a:prstGeom>
          <a:blipFill>
            <a:blip r:embed="rId8" cstate="print"/>
            <a:stretch>
              <a:fillRect/>
            </a:stretch>
          </a:blipFill>
        </p:spPr>
        <p:txBody>
          <a:bodyPr wrap="square" lIns="0" tIns="0" rIns="0" bIns="0" rtlCol="0">
            <a:noAutofit/>
          </a:bodyPr>
          <a:lstStyle/>
          <a:p>
            <a:endParaRPr/>
          </a:p>
        </p:txBody>
      </p:sp>
      <p:sp>
        <p:nvSpPr>
          <p:cNvPr id="27" name="object 27"/>
          <p:cNvSpPr/>
          <p:nvPr/>
        </p:nvSpPr>
        <p:spPr>
          <a:xfrm>
            <a:off x="12308205" y="7232625"/>
            <a:ext cx="142125" cy="109498"/>
          </a:xfrm>
          <a:prstGeom prst="rect">
            <a:avLst/>
          </a:prstGeom>
          <a:blipFill>
            <a:blip r:embed="rId8" cstate="print"/>
            <a:stretch>
              <a:fillRect/>
            </a:stretch>
          </a:blipFill>
        </p:spPr>
        <p:txBody>
          <a:bodyPr wrap="square" lIns="0" tIns="0" rIns="0" bIns="0" rtlCol="0">
            <a:noAutofit/>
          </a:bodyPr>
          <a:lstStyle/>
          <a:p>
            <a:endParaRPr/>
          </a:p>
        </p:txBody>
      </p:sp>
      <p:sp>
        <p:nvSpPr>
          <p:cNvPr id="28" name="object 28"/>
          <p:cNvSpPr/>
          <p:nvPr/>
        </p:nvSpPr>
        <p:spPr>
          <a:xfrm>
            <a:off x="13322173" y="7236503"/>
            <a:ext cx="583984" cy="101683"/>
          </a:xfrm>
          <a:prstGeom prst="rect">
            <a:avLst/>
          </a:prstGeom>
          <a:blipFill>
            <a:blip r:embed="rId9" cstate="print"/>
            <a:stretch>
              <a:fillRect/>
            </a:stretch>
          </a:blipFill>
        </p:spPr>
        <p:txBody>
          <a:bodyPr wrap="square" lIns="0" tIns="0" rIns="0" bIns="0" rtlCol="0">
            <a:noAutofit/>
          </a:bodyPr>
          <a:lstStyle/>
          <a:p>
            <a:endParaRPr/>
          </a:p>
        </p:txBody>
      </p:sp>
      <p:sp>
        <p:nvSpPr>
          <p:cNvPr id="22" name="object 22"/>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21" name="object 21"/>
          <p:cNvSpPr txBox="1"/>
          <p:nvPr/>
        </p:nvSpPr>
        <p:spPr>
          <a:xfrm>
            <a:off x="3828415" y="108132"/>
            <a:ext cx="840587" cy="254000"/>
          </a:xfrm>
          <a:prstGeom prst="rect">
            <a:avLst/>
          </a:prstGeom>
        </p:spPr>
        <p:txBody>
          <a:bodyPr wrap="square" lIns="0" tIns="0" rIns="0" bIns="0" rtlCol="0">
            <a:noAutofit/>
          </a:bodyPr>
          <a:lstStyle/>
          <a:p>
            <a:pPr marL="12700">
              <a:lnSpc>
                <a:spcPts val="1939"/>
              </a:lnSpc>
              <a:spcBef>
                <a:spcPts val="97"/>
              </a:spcBef>
            </a:pPr>
            <a:r>
              <a:rPr sz="1800" b="1" spc="-50" dirty="0">
                <a:latin typeface="Arial"/>
                <a:cs typeface="Arial"/>
              </a:rPr>
              <a:t>A</a:t>
            </a:r>
            <a:r>
              <a:rPr sz="1800" b="1" spc="0" dirty="0">
                <a:latin typeface="Arial"/>
                <a:cs typeface="Arial"/>
              </a:rPr>
              <a:t>ltezza</a:t>
            </a:r>
            <a:endParaRPr sz="1800">
              <a:latin typeface="Arial"/>
              <a:cs typeface="Arial"/>
            </a:endParaRPr>
          </a:p>
        </p:txBody>
      </p:sp>
      <p:sp>
        <p:nvSpPr>
          <p:cNvPr id="20" name="object 20"/>
          <p:cNvSpPr txBox="1"/>
          <p:nvPr/>
        </p:nvSpPr>
        <p:spPr>
          <a:xfrm>
            <a:off x="4678807" y="108132"/>
            <a:ext cx="719886"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m</a:t>
            </a:r>
            <a:r>
              <a:rPr sz="1800" b="1" spc="-9" dirty="0">
                <a:latin typeface="Arial"/>
                <a:cs typeface="Arial"/>
              </a:rPr>
              <a:t>e</a:t>
            </a:r>
            <a:r>
              <a:rPr sz="1800" b="1" spc="0" dirty="0">
                <a:latin typeface="Arial"/>
                <a:cs typeface="Arial"/>
              </a:rPr>
              <a:t>d</a:t>
            </a:r>
            <a:r>
              <a:rPr sz="1800" b="1" spc="4" dirty="0">
                <a:latin typeface="Arial"/>
                <a:cs typeface="Arial"/>
              </a:rPr>
              <a:t>i</a:t>
            </a:r>
            <a:r>
              <a:rPr sz="1800" b="1" spc="0" dirty="0">
                <a:latin typeface="Arial"/>
                <a:cs typeface="Arial"/>
              </a:rPr>
              <a:t>a</a:t>
            </a:r>
            <a:endParaRPr sz="1800">
              <a:latin typeface="Arial"/>
              <a:cs typeface="Arial"/>
            </a:endParaRPr>
          </a:p>
        </p:txBody>
      </p:sp>
      <p:sp>
        <p:nvSpPr>
          <p:cNvPr id="19" name="object 19"/>
          <p:cNvSpPr txBox="1"/>
          <p:nvPr/>
        </p:nvSpPr>
        <p:spPr>
          <a:xfrm>
            <a:off x="5402961" y="108132"/>
            <a:ext cx="1316913"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d</a:t>
            </a:r>
            <a:r>
              <a:rPr sz="1800" b="1" spc="0" dirty="0">
                <a:latin typeface="Arial"/>
                <a:cs typeface="Arial"/>
              </a:rPr>
              <a:t>i </a:t>
            </a:r>
            <a:r>
              <a:rPr sz="1800" b="1" spc="4" dirty="0">
                <a:latin typeface="Arial"/>
                <a:cs typeface="Arial"/>
              </a:rPr>
              <a:t>u</a:t>
            </a:r>
            <a:r>
              <a:rPr sz="1800" b="1" spc="0" dirty="0">
                <a:latin typeface="Arial"/>
                <a:cs typeface="Arial"/>
              </a:rPr>
              <a:t>n l</a:t>
            </a:r>
            <a:r>
              <a:rPr sz="1800" b="1" spc="4" dirty="0">
                <a:latin typeface="Arial"/>
                <a:cs typeface="Arial"/>
              </a:rPr>
              <a:t>o</a:t>
            </a:r>
            <a:r>
              <a:rPr sz="1800" b="1" spc="0" dirty="0">
                <a:latin typeface="Arial"/>
                <a:cs typeface="Arial"/>
              </a:rPr>
              <a:t>c</a:t>
            </a:r>
            <a:r>
              <a:rPr sz="1800" b="1" spc="-9" dirty="0">
                <a:latin typeface="Arial"/>
                <a:cs typeface="Arial"/>
              </a:rPr>
              <a:t>a</a:t>
            </a:r>
            <a:r>
              <a:rPr sz="1800" b="1" spc="0" dirty="0">
                <a:latin typeface="Arial"/>
                <a:cs typeface="Arial"/>
              </a:rPr>
              <a:t>le</a:t>
            </a:r>
            <a:endParaRPr sz="1800">
              <a:latin typeface="Arial"/>
              <a:cs typeface="Arial"/>
            </a:endParaRPr>
          </a:p>
        </p:txBody>
      </p:sp>
      <p:sp>
        <p:nvSpPr>
          <p:cNvPr id="18" name="object 18"/>
          <p:cNvSpPr txBox="1"/>
          <p:nvPr/>
        </p:nvSpPr>
        <p:spPr>
          <a:xfrm>
            <a:off x="6724269" y="108132"/>
            <a:ext cx="554837"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(hm)</a:t>
            </a:r>
            <a:endParaRPr sz="1800">
              <a:latin typeface="Arial"/>
              <a:cs typeface="Arial"/>
            </a:endParaRPr>
          </a:p>
        </p:txBody>
      </p:sp>
      <p:sp>
        <p:nvSpPr>
          <p:cNvPr id="17" name="object 17"/>
          <p:cNvSpPr txBox="1"/>
          <p:nvPr/>
        </p:nvSpPr>
        <p:spPr>
          <a:xfrm>
            <a:off x="11467846" y="114489"/>
            <a:ext cx="1313615"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29" dirty="0">
                <a:latin typeface="Arial"/>
                <a:cs typeface="Arial"/>
              </a:rPr>
              <a:t>D</a:t>
            </a:r>
            <a:r>
              <a:rPr sz="1800" b="1" spc="0" dirty="0">
                <a:latin typeface="Arial"/>
                <a:cs typeface="Arial"/>
              </a:rPr>
              <a:t>A</a:t>
            </a:r>
            <a:r>
              <a:rPr sz="1800" b="1" spc="-44" dirty="0">
                <a:latin typeface="Arial"/>
                <a:cs typeface="Arial"/>
              </a:rPr>
              <a:t> </a:t>
            </a:r>
            <a:r>
              <a:rPr sz="1800" b="1" spc="-4" dirty="0">
                <a:latin typeface="Arial"/>
                <a:cs typeface="Arial"/>
              </a:rPr>
              <a:t>N</a:t>
            </a:r>
            <a:r>
              <a:rPr sz="1800" b="1" spc="0" dirty="0">
                <a:latin typeface="Arial"/>
                <a:cs typeface="Arial"/>
              </a:rPr>
              <a:t>.</a:t>
            </a:r>
            <a:endParaRPr sz="1800">
              <a:latin typeface="Arial"/>
              <a:cs typeface="Arial"/>
            </a:endParaRPr>
          </a:p>
        </p:txBody>
      </p:sp>
      <p:sp>
        <p:nvSpPr>
          <p:cNvPr id="16" name="object 16"/>
          <p:cNvSpPr txBox="1"/>
          <p:nvPr/>
        </p:nvSpPr>
        <p:spPr>
          <a:xfrm>
            <a:off x="12792202" y="114489"/>
            <a:ext cx="910161" cy="254304"/>
          </a:xfrm>
          <a:prstGeom prst="rect">
            <a:avLst/>
          </a:prstGeom>
        </p:spPr>
        <p:txBody>
          <a:bodyPr wrap="square" lIns="0" tIns="0" rIns="0" bIns="0" rtlCol="0">
            <a:noAutofit/>
          </a:bodyPr>
          <a:lstStyle/>
          <a:p>
            <a:pPr marL="12700">
              <a:lnSpc>
                <a:spcPts val="1939"/>
              </a:lnSpc>
              <a:spcBef>
                <a:spcPts val="97"/>
              </a:spcBef>
            </a:pPr>
            <a:r>
              <a:rPr sz="1800" b="1" spc="-9"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7</a:t>
            </a:r>
            <a:r>
              <a:rPr sz="1800" b="1" spc="4" dirty="0">
                <a:latin typeface="Arial"/>
                <a:cs typeface="Arial"/>
              </a:rPr>
              <a:t>.</a:t>
            </a:r>
            <a:r>
              <a:rPr sz="1800" b="1" spc="-100" dirty="0">
                <a:latin typeface="Arial"/>
                <a:cs typeface="Arial"/>
              </a:rPr>
              <a:t>11</a:t>
            </a:r>
            <a:endParaRPr sz="1800">
              <a:latin typeface="Arial"/>
              <a:cs typeface="Arial"/>
            </a:endParaRPr>
          </a:p>
        </p:txBody>
      </p:sp>
      <p:sp>
        <p:nvSpPr>
          <p:cNvPr id="15" name="object 15"/>
          <p:cNvSpPr txBox="1"/>
          <p:nvPr/>
        </p:nvSpPr>
        <p:spPr>
          <a:xfrm>
            <a:off x="1799589" y="1490861"/>
            <a:ext cx="341277" cy="170358"/>
          </a:xfrm>
          <a:prstGeom prst="rect">
            <a:avLst/>
          </a:prstGeom>
        </p:spPr>
        <p:txBody>
          <a:bodyPr wrap="square" lIns="0" tIns="0" rIns="0" bIns="0" rtlCol="0">
            <a:noAutofit/>
          </a:bodyPr>
          <a:lstStyle/>
          <a:p>
            <a:pPr marL="12700">
              <a:lnSpc>
                <a:spcPts val="1340"/>
              </a:lnSpc>
              <a:spcBef>
                <a:spcPts val="67"/>
              </a:spcBef>
            </a:pPr>
            <a:r>
              <a:rPr sz="1500" baseline="2389" dirty="0">
                <a:latin typeface="Cambria Math"/>
                <a:cs typeface="Cambria Math"/>
              </a:rPr>
              <a:t>ℎ</a:t>
            </a:r>
            <a:r>
              <a:rPr sz="700" dirty="0">
                <a:latin typeface="Cambria Math"/>
                <a:cs typeface="Cambria Math"/>
              </a:rPr>
              <a:t>𝑚 </a:t>
            </a:r>
            <a:r>
              <a:rPr sz="700" spc="29" dirty="0">
                <a:latin typeface="Cambria Math"/>
                <a:cs typeface="Cambria Math"/>
              </a:rPr>
              <a:t> </a:t>
            </a:r>
            <a:r>
              <a:rPr sz="1500" spc="0" baseline="2389" dirty="0">
                <a:latin typeface="Cambria Math"/>
                <a:cs typeface="Cambria Math"/>
              </a:rPr>
              <a:t>=</a:t>
            </a:r>
            <a:endParaRPr sz="1000">
              <a:latin typeface="Cambria Math"/>
              <a:cs typeface="Cambria Math"/>
            </a:endParaRPr>
          </a:p>
        </p:txBody>
      </p:sp>
      <p:sp>
        <p:nvSpPr>
          <p:cNvPr id="14" name="object 14"/>
          <p:cNvSpPr txBox="1"/>
          <p:nvPr/>
        </p:nvSpPr>
        <p:spPr>
          <a:xfrm>
            <a:off x="2375662" y="1576205"/>
            <a:ext cx="124443" cy="151892"/>
          </a:xfrm>
          <a:prstGeom prst="rect">
            <a:avLst/>
          </a:prstGeom>
        </p:spPr>
        <p:txBody>
          <a:bodyPr wrap="square" lIns="0" tIns="0" rIns="0" bIns="0" rtlCol="0">
            <a:noAutofit/>
          </a:bodyPr>
          <a:lstStyle/>
          <a:p>
            <a:pPr marL="12700">
              <a:lnSpc>
                <a:spcPts val="1195"/>
              </a:lnSpc>
              <a:spcBef>
                <a:spcPts val="59"/>
              </a:spcBef>
            </a:pPr>
            <a:r>
              <a:rPr sz="1500" baseline="1194" dirty="0">
                <a:latin typeface="Cambria Math"/>
                <a:cs typeface="Cambria Math"/>
              </a:rPr>
              <a:t>𝐴</a:t>
            </a:r>
            <a:endParaRPr sz="1000">
              <a:latin typeface="Cambria Math"/>
              <a:cs typeface="Cambria Math"/>
            </a:endParaRPr>
          </a:p>
        </p:txBody>
      </p:sp>
      <p:sp>
        <p:nvSpPr>
          <p:cNvPr id="13" name="object 13"/>
          <p:cNvSpPr txBox="1"/>
          <p:nvPr/>
        </p:nvSpPr>
        <p:spPr>
          <a:xfrm>
            <a:off x="12903835" y="4307582"/>
            <a:ext cx="820165" cy="193039"/>
          </a:xfrm>
          <a:prstGeom prst="rect">
            <a:avLst/>
          </a:prstGeom>
        </p:spPr>
        <p:txBody>
          <a:bodyPr wrap="square" lIns="0" tIns="0" rIns="0" bIns="0" rtlCol="0">
            <a:noAutofit/>
          </a:bodyPr>
          <a:lstStyle/>
          <a:p>
            <a:pPr marL="12700">
              <a:lnSpc>
                <a:spcPts val="1520"/>
              </a:lnSpc>
              <a:spcBef>
                <a:spcPts val="76"/>
              </a:spcBef>
            </a:pPr>
            <a:r>
              <a:rPr sz="1300" spc="4" dirty="0">
                <a:solidFill>
                  <a:srgbClr val="006FC0"/>
                </a:solidFill>
                <a:latin typeface="Cambria Math"/>
                <a:cs typeface="Cambria Math"/>
              </a:rPr>
              <a:t>2,89</a:t>
            </a:r>
            <a:r>
              <a:rPr sz="1300" spc="-14" dirty="0">
                <a:latin typeface="Cambria Math"/>
                <a:cs typeface="Cambria Math"/>
              </a:rPr>
              <a:t>:</a:t>
            </a:r>
            <a:r>
              <a:rPr sz="1300" spc="-9" dirty="0">
                <a:solidFill>
                  <a:srgbClr val="006FC0"/>
                </a:solidFill>
                <a:latin typeface="Cambria Math"/>
                <a:cs typeface="Cambria Math"/>
              </a:rPr>
              <a:t>3</a:t>
            </a:r>
            <a:r>
              <a:rPr sz="1300" spc="4" dirty="0">
                <a:solidFill>
                  <a:srgbClr val="006FC0"/>
                </a:solidFill>
                <a:latin typeface="Cambria Math"/>
                <a:cs typeface="Cambria Math"/>
              </a:rPr>
              <a:t>,52</a:t>
            </a:r>
            <a:endParaRPr sz="1300">
              <a:latin typeface="Cambria Math"/>
              <a:cs typeface="Cambria Math"/>
            </a:endParaRPr>
          </a:p>
        </p:txBody>
      </p:sp>
      <p:sp>
        <p:nvSpPr>
          <p:cNvPr id="12" name="object 12"/>
          <p:cNvSpPr txBox="1"/>
          <p:nvPr/>
        </p:nvSpPr>
        <p:spPr>
          <a:xfrm>
            <a:off x="1836166" y="4333502"/>
            <a:ext cx="341277" cy="170358"/>
          </a:xfrm>
          <a:prstGeom prst="rect">
            <a:avLst/>
          </a:prstGeom>
        </p:spPr>
        <p:txBody>
          <a:bodyPr wrap="square" lIns="0" tIns="0" rIns="0" bIns="0" rtlCol="0">
            <a:noAutofit/>
          </a:bodyPr>
          <a:lstStyle/>
          <a:p>
            <a:pPr marL="12700">
              <a:lnSpc>
                <a:spcPts val="1340"/>
              </a:lnSpc>
              <a:spcBef>
                <a:spcPts val="67"/>
              </a:spcBef>
            </a:pPr>
            <a:r>
              <a:rPr sz="1500" baseline="2389" dirty="0">
                <a:latin typeface="Cambria Math"/>
                <a:cs typeface="Cambria Math"/>
              </a:rPr>
              <a:t>ℎ</a:t>
            </a:r>
            <a:r>
              <a:rPr sz="700" dirty="0">
                <a:latin typeface="Cambria Math"/>
                <a:cs typeface="Cambria Math"/>
              </a:rPr>
              <a:t>𝑚 </a:t>
            </a:r>
            <a:r>
              <a:rPr sz="700" spc="29" dirty="0">
                <a:latin typeface="Cambria Math"/>
                <a:cs typeface="Cambria Math"/>
              </a:rPr>
              <a:t> </a:t>
            </a:r>
            <a:r>
              <a:rPr sz="1500" spc="0" baseline="2389" dirty="0">
                <a:latin typeface="Cambria Math"/>
                <a:cs typeface="Cambria Math"/>
              </a:rPr>
              <a:t>=</a:t>
            </a:r>
            <a:endParaRPr sz="1000">
              <a:latin typeface="Cambria Math"/>
              <a:cs typeface="Cambria Math"/>
            </a:endParaRPr>
          </a:p>
        </p:txBody>
      </p:sp>
      <p:sp>
        <p:nvSpPr>
          <p:cNvPr id="11" name="object 11"/>
          <p:cNvSpPr txBox="1"/>
          <p:nvPr/>
        </p:nvSpPr>
        <p:spPr>
          <a:xfrm>
            <a:off x="2410714" y="4418846"/>
            <a:ext cx="124443" cy="151892"/>
          </a:xfrm>
          <a:prstGeom prst="rect">
            <a:avLst/>
          </a:prstGeom>
        </p:spPr>
        <p:txBody>
          <a:bodyPr wrap="square" lIns="0" tIns="0" rIns="0" bIns="0" rtlCol="0">
            <a:noAutofit/>
          </a:bodyPr>
          <a:lstStyle/>
          <a:p>
            <a:pPr marL="12700">
              <a:lnSpc>
                <a:spcPts val="1195"/>
              </a:lnSpc>
              <a:spcBef>
                <a:spcPts val="59"/>
              </a:spcBef>
            </a:pPr>
            <a:r>
              <a:rPr sz="1500" baseline="1194" dirty="0">
                <a:latin typeface="Cambria Math"/>
                <a:cs typeface="Cambria Math"/>
              </a:rPr>
              <a:t>𝐴</a:t>
            </a:r>
            <a:endParaRPr sz="1000">
              <a:latin typeface="Cambria Math"/>
              <a:cs typeface="Cambria Math"/>
            </a:endParaRPr>
          </a:p>
        </p:txBody>
      </p:sp>
      <p:sp>
        <p:nvSpPr>
          <p:cNvPr id="10" name="object 10"/>
          <p:cNvSpPr txBox="1"/>
          <p:nvPr/>
        </p:nvSpPr>
        <p:spPr>
          <a:xfrm>
            <a:off x="0" y="512572"/>
            <a:ext cx="4484115" cy="2896615"/>
          </a:xfrm>
          <a:prstGeom prst="rect">
            <a:avLst/>
          </a:prstGeom>
        </p:spPr>
        <p:txBody>
          <a:bodyPr wrap="square" lIns="0" tIns="0" rIns="0" bIns="0" rtlCol="0">
            <a:noAutofit/>
          </a:bodyPr>
          <a:lstStyle/>
          <a:p>
            <a:pPr>
              <a:lnSpc>
                <a:spcPts val="950"/>
              </a:lnSpc>
              <a:spcBef>
                <a:spcPts val="30"/>
              </a:spcBef>
            </a:pPr>
            <a:endParaRPr sz="950"/>
          </a:p>
          <a:p>
            <a:pPr marL="979017">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64896" marR="205466">
              <a:lnSpc>
                <a:spcPts val="1149"/>
              </a:lnSpc>
              <a:spcBef>
                <a:spcPts val="1062"/>
              </a:spcBef>
            </a:pPr>
            <a:r>
              <a:rPr sz="1000" spc="0" dirty="0">
                <a:latin typeface="Arial"/>
                <a:cs typeface="Arial"/>
              </a:rPr>
              <a:t>[</a:t>
            </a:r>
            <a:r>
              <a:rPr sz="1000" spc="4" dirty="0">
                <a:latin typeface="Arial"/>
                <a:cs typeface="Arial"/>
              </a:rPr>
              <a:t>G</a:t>
            </a:r>
            <a:r>
              <a:rPr sz="1000" spc="0" dirty="0">
                <a:latin typeface="Arial"/>
                <a:cs typeface="Arial"/>
              </a:rPr>
              <a:t>.1.7.1</a:t>
            </a:r>
            <a:r>
              <a:rPr sz="1000" spc="-14" dirty="0">
                <a:latin typeface="Arial"/>
                <a:cs typeface="Arial"/>
              </a:rPr>
              <a:t>1</a:t>
            </a:r>
            <a:r>
              <a:rPr sz="1000" spc="0" dirty="0">
                <a:latin typeface="Arial"/>
                <a:cs typeface="Arial"/>
              </a:rPr>
              <a:t>] </a:t>
            </a:r>
            <a:r>
              <a:rPr sz="1000" spc="9" dirty="0">
                <a:latin typeface="Arial"/>
                <a:cs typeface="Arial"/>
              </a:rPr>
              <a:t>m</a:t>
            </a:r>
            <a:r>
              <a:rPr sz="1000" spc="0" dirty="0">
                <a:latin typeface="Arial"/>
                <a:cs typeface="Arial"/>
              </a:rPr>
              <a:t>e</a:t>
            </a:r>
            <a:r>
              <a:rPr sz="1000" spc="-4" dirty="0">
                <a:latin typeface="Arial"/>
                <a:cs typeface="Arial"/>
              </a:rPr>
              <a:t>di</a:t>
            </a:r>
            <a:r>
              <a:rPr sz="1000" spc="0" dirty="0">
                <a:latin typeface="Arial"/>
                <a:cs typeface="Arial"/>
              </a:rPr>
              <a:t>a</a:t>
            </a:r>
            <a:r>
              <a:rPr sz="1000" spc="17"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s</a:t>
            </a:r>
            <a:r>
              <a:rPr sz="1000" spc="0" dirty="0">
                <a:latin typeface="Arial"/>
                <a:cs typeface="Arial"/>
              </a:rPr>
              <a:t>ata</a:t>
            </a:r>
            <a:r>
              <a:rPr sz="1000" spc="14" dirty="0">
                <a:latin typeface="Arial"/>
                <a:cs typeface="Arial"/>
              </a:rPr>
              <a:t> </a:t>
            </a:r>
            <a:r>
              <a:rPr sz="1000" spc="0" dirty="0">
                <a:latin typeface="Arial"/>
                <a:cs typeface="Arial"/>
              </a:rPr>
              <a:t>d</a:t>
            </a:r>
            <a:r>
              <a:rPr sz="1000" spc="-14" dirty="0">
                <a:latin typeface="Arial"/>
                <a:cs typeface="Arial"/>
              </a:rPr>
              <a:t>e</a:t>
            </a:r>
            <a:r>
              <a:rPr sz="1000" spc="-4" dirty="0">
                <a:latin typeface="Arial"/>
                <a:cs typeface="Arial"/>
              </a:rPr>
              <a:t>ll</a:t>
            </a:r>
            <a:r>
              <a:rPr sz="1000" spc="0" dirty="0">
                <a:latin typeface="Arial"/>
                <a:cs typeface="Arial"/>
              </a:rPr>
              <a:t>e</a:t>
            </a:r>
            <a:r>
              <a:rPr sz="1000" spc="33" dirty="0">
                <a:latin typeface="Arial"/>
                <a:cs typeface="Arial"/>
              </a:rPr>
              <a:t> </a:t>
            </a:r>
            <a:r>
              <a:rPr sz="1000" spc="0" dirty="0">
                <a:latin typeface="Arial"/>
                <a:cs typeface="Arial"/>
              </a:rPr>
              <a:t>a</a:t>
            </a:r>
            <a:r>
              <a:rPr sz="1000" spc="-4" dirty="0">
                <a:latin typeface="Arial"/>
                <a:cs typeface="Arial"/>
              </a:rPr>
              <a:t>l</a:t>
            </a:r>
            <a:r>
              <a:rPr sz="1000" spc="0" dirty="0">
                <a:latin typeface="Arial"/>
                <a:cs typeface="Arial"/>
              </a:rPr>
              <a:t>t</a:t>
            </a:r>
            <a:r>
              <a:rPr sz="1000" spc="9" dirty="0">
                <a:latin typeface="Arial"/>
                <a:cs typeface="Arial"/>
              </a:rPr>
              <a:t>e</a:t>
            </a:r>
            <a:r>
              <a:rPr sz="1000" spc="-4" dirty="0">
                <a:latin typeface="Arial"/>
                <a:cs typeface="Arial"/>
              </a:rPr>
              <a:t>zz</a:t>
            </a:r>
            <a:r>
              <a:rPr sz="1000" spc="0" dirty="0">
                <a:latin typeface="Arial"/>
                <a:cs typeface="Arial"/>
              </a:rPr>
              <a:t>e</a:t>
            </a:r>
            <a:r>
              <a:rPr sz="1000" spc="28" dirty="0">
                <a:latin typeface="Arial"/>
                <a:cs typeface="Arial"/>
              </a:rPr>
              <a:t> </a:t>
            </a:r>
            <a:r>
              <a:rPr sz="1000" spc="0" dirty="0">
                <a:latin typeface="Arial"/>
                <a:cs typeface="Arial"/>
              </a:rPr>
              <a:t>hi</a:t>
            </a:r>
            <a:r>
              <a:rPr sz="1000" spc="32" dirty="0">
                <a:latin typeface="Arial"/>
                <a:cs typeface="Arial"/>
              </a:rPr>
              <a:t> </a:t>
            </a:r>
            <a:r>
              <a:rPr sz="1000" spc="9" dirty="0">
                <a:latin typeface="Arial"/>
                <a:cs typeface="Arial"/>
              </a:rPr>
              <a:t>d</a:t>
            </a:r>
            <a:r>
              <a:rPr sz="1000" spc="0" dirty="0">
                <a:latin typeface="Arial"/>
                <a:cs typeface="Arial"/>
              </a:rPr>
              <a:t>i</a:t>
            </a:r>
            <a:r>
              <a:rPr sz="1000" spc="37" dirty="0">
                <a:latin typeface="Arial"/>
                <a:cs typeface="Arial"/>
              </a:rPr>
              <a:t> </a:t>
            </a:r>
            <a:r>
              <a:rPr sz="1000" spc="0" dirty="0">
                <a:latin typeface="Arial"/>
                <a:cs typeface="Arial"/>
              </a:rPr>
              <a:t>un</a:t>
            </a:r>
            <a:r>
              <a:rPr sz="1000" spc="43" dirty="0">
                <a:latin typeface="Arial"/>
                <a:cs typeface="Arial"/>
              </a:rPr>
              <a:t> </a:t>
            </a:r>
            <a:r>
              <a:rPr sz="1000" spc="-4" dirty="0">
                <a:latin typeface="Arial"/>
                <a:cs typeface="Arial"/>
              </a:rPr>
              <a:t>l</a:t>
            </a:r>
            <a:r>
              <a:rPr sz="1000" spc="0" dirty="0">
                <a:latin typeface="Arial"/>
                <a:cs typeface="Arial"/>
              </a:rPr>
              <a:t>o</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e</a:t>
            </a:r>
            <a:r>
              <a:rPr sz="1000" spc="33" dirty="0">
                <a:latin typeface="Arial"/>
                <a:cs typeface="Arial"/>
              </a:rPr>
              <a:t> </a:t>
            </a:r>
            <a:r>
              <a:rPr sz="1000" spc="4" dirty="0">
                <a:latin typeface="Arial"/>
                <a:cs typeface="Arial"/>
              </a:rPr>
              <a:t>c</a:t>
            </a:r>
            <a:r>
              <a:rPr sz="1000" spc="0" dirty="0">
                <a:latin typeface="Arial"/>
                <a:cs typeface="Arial"/>
              </a:rPr>
              <a:t>on</a:t>
            </a:r>
            <a:r>
              <a:rPr sz="1000" spc="28" dirty="0">
                <a:latin typeface="Arial"/>
                <a:cs typeface="Arial"/>
              </a:rPr>
              <a:t> </a:t>
            </a:r>
            <a:r>
              <a:rPr sz="1000" spc="-4" dirty="0">
                <a:latin typeface="Arial"/>
                <a:cs typeface="Arial"/>
              </a:rPr>
              <a:t>l</a:t>
            </a:r>
            <a:r>
              <a:rPr sz="1000" spc="0" dirty="0">
                <a:latin typeface="Arial"/>
                <a:cs typeface="Arial"/>
              </a:rPr>
              <a:t>a</a:t>
            </a:r>
            <a:r>
              <a:rPr sz="1000" spc="37" dirty="0">
                <a:latin typeface="Arial"/>
                <a:cs typeface="Arial"/>
              </a:rPr>
              <a:t> </a:t>
            </a:r>
            <a:r>
              <a:rPr sz="1000" spc="0" dirty="0">
                <a:latin typeface="Arial"/>
                <a:cs typeface="Arial"/>
              </a:rPr>
              <a:t>pr</a:t>
            </a:r>
            <a:r>
              <a:rPr sz="1000" spc="9" dirty="0">
                <a:latin typeface="Arial"/>
                <a:cs typeface="Arial"/>
              </a:rPr>
              <a:t>o</a:t>
            </a:r>
            <a:r>
              <a:rPr sz="1000" spc="-4" dirty="0">
                <a:latin typeface="Arial"/>
                <a:cs typeface="Arial"/>
              </a:rPr>
              <a:t>i</a:t>
            </a:r>
            <a:r>
              <a:rPr sz="1000" spc="9" dirty="0">
                <a:latin typeface="Arial"/>
                <a:cs typeface="Arial"/>
              </a:rPr>
              <a:t>e</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1" dirty="0">
                <a:latin typeface="Arial"/>
                <a:cs typeface="Arial"/>
              </a:rPr>
              <a:t> </a:t>
            </a:r>
            <a:r>
              <a:rPr sz="1000" spc="4" dirty="0">
                <a:latin typeface="Arial"/>
                <a:cs typeface="Arial"/>
              </a:rPr>
              <a:t>in </a:t>
            </a:r>
            <a:endParaRPr sz="1000">
              <a:latin typeface="Arial"/>
              <a:cs typeface="Arial"/>
            </a:endParaRPr>
          </a:p>
          <a:p>
            <a:pPr marL="164896" marR="205466">
              <a:lnSpc>
                <a:spcPts val="1149"/>
              </a:lnSpc>
              <a:spcBef>
                <a:spcPts val="134"/>
              </a:spcBef>
            </a:pP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ta</a:t>
            </a:r>
            <a:r>
              <a:rPr sz="1000" spc="-32"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11" dirty="0">
                <a:latin typeface="Arial"/>
                <a:cs typeface="Arial"/>
              </a:rPr>
              <a:t> </a:t>
            </a:r>
            <a:r>
              <a:rPr sz="1000" spc="0" dirty="0">
                <a:latin typeface="Arial"/>
                <a:cs typeface="Arial"/>
              </a:rPr>
              <a:t>p</a:t>
            </a:r>
            <a:r>
              <a:rPr sz="1000" spc="-4" dirty="0">
                <a:latin typeface="Arial"/>
                <a:cs typeface="Arial"/>
              </a:rPr>
              <a:t>o</a:t>
            </a:r>
            <a:r>
              <a:rPr sz="1000" spc="4" dirty="0">
                <a:latin typeface="Arial"/>
                <a:cs typeface="Arial"/>
              </a:rPr>
              <a:t>r</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28"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a:t>
            </a:r>
            <a:r>
              <a:rPr sz="1000" spc="14"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a:t>
            </a:r>
            <a:r>
              <a:rPr sz="1000" spc="-52" dirty="0">
                <a:latin typeface="Arial"/>
                <a:cs typeface="Arial"/>
              </a:rPr>
              <a:t> </a:t>
            </a:r>
            <a:r>
              <a:rPr sz="1000" spc="-4" dirty="0">
                <a:latin typeface="Arial"/>
                <a:cs typeface="Arial"/>
              </a:rPr>
              <a:t>A</a:t>
            </a:r>
            <a:r>
              <a:rPr sz="1000" spc="0" dirty="0">
                <a:latin typeface="Arial"/>
                <a:cs typeface="Arial"/>
              </a:rPr>
              <a:t>i</a:t>
            </a:r>
            <a:r>
              <a:rPr sz="1000" spc="-3"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11"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a:t>
            </a:r>
            <a:r>
              <a:rPr sz="1000" spc="14"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a:t>
            </a:r>
            <a:r>
              <a:rPr sz="1000" spc="-52"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a</a:t>
            </a:r>
            <a:r>
              <a:rPr sz="1000" spc="-4" dirty="0">
                <a:latin typeface="Arial"/>
                <a:cs typeface="Arial"/>
              </a:rPr>
              <a:t>l</a:t>
            </a:r>
            <a:r>
              <a:rPr sz="1000" spc="0" dirty="0">
                <a:latin typeface="Arial"/>
                <a:cs typeface="Arial"/>
              </a:rPr>
              <a:t>te</a:t>
            </a:r>
            <a:r>
              <a:rPr sz="1000" spc="-19" dirty="0">
                <a:latin typeface="Arial"/>
                <a:cs typeface="Arial"/>
              </a:rPr>
              <a:t>zz</a:t>
            </a:r>
            <a:r>
              <a:rPr sz="1000" spc="0" dirty="0">
                <a:latin typeface="Arial"/>
                <a:cs typeface="Arial"/>
              </a:rPr>
              <a:t>a</a:t>
            </a:r>
            <a:r>
              <a:rPr sz="1000" spc="3" dirty="0">
                <a:latin typeface="Arial"/>
                <a:cs typeface="Arial"/>
              </a:rPr>
              <a:t> </a:t>
            </a:r>
            <a:r>
              <a:rPr sz="1000" spc="0" dirty="0">
                <a:latin typeface="Arial"/>
                <a:cs typeface="Arial"/>
              </a:rPr>
              <a:t>h</a:t>
            </a:r>
            <a:r>
              <a:rPr sz="1000" spc="-4" dirty="0">
                <a:latin typeface="Arial"/>
                <a:cs typeface="Arial"/>
              </a:rPr>
              <a:t>i</a:t>
            </a:r>
            <a:r>
              <a:rPr sz="1000" spc="0" dirty="0">
                <a:latin typeface="Arial"/>
                <a:cs typeface="Arial"/>
              </a:rPr>
              <a:t>:</a:t>
            </a:r>
            <a:endParaRPr sz="1000">
              <a:latin typeface="Arial"/>
              <a:cs typeface="Arial"/>
            </a:endParaRPr>
          </a:p>
          <a:p>
            <a:pPr marL="2118968" marR="1852268" algn="ctr">
              <a:lnSpc>
                <a:spcPts val="3415"/>
              </a:lnSpc>
              <a:spcBef>
                <a:spcPts val="305"/>
              </a:spcBef>
            </a:pPr>
            <a:r>
              <a:rPr sz="1050" u="sng" baseline="9387" dirty="0">
                <a:latin typeface="Cambria Math"/>
                <a:cs typeface="Cambria Math"/>
              </a:rPr>
              <a:t>     </a:t>
            </a:r>
            <a:r>
              <a:rPr sz="1050" u="sng" spc="-59" baseline="9387" dirty="0">
                <a:latin typeface="Cambria Math"/>
                <a:cs typeface="Cambria Math"/>
              </a:rPr>
              <a:t> </a:t>
            </a:r>
            <a:r>
              <a:rPr sz="1050" u="sng" spc="0" baseline="9387" dirty="0">
                <a:latin typeface="Cambria Math"/>
                <a:cs typeface="Cambria Math"/>
              </a:rPr>
              <a:t>𝑖       </a:t>
            </a:r>
            <a:r>
              <a:rPr sz="1050" u="sng" spc="16" baseline="9387" dirty="0">
                <a:latin typeface="Cambria Math"/>
                <a:cs typeface="Cambria Math"/>
              </a:rPr>
              <a:t> </a:t>
            </a:r>
            <a:r>
              <a:rPr sz="1500" u="sng" spc="0" baseline="9557" dirty="0">
                <a:latin typeface="Cambria Math"/>
                <a:cs typeface="Cambria Math"/>
              </a:rPr>
              <a:t>ℎ</a:t>
            </a:r>
            <a:r>
              <a:rPr sz="1050" u="sng" spc="0" baseline="10240" dirty="0">
                <a:latin typeface="Cambria Math"/>
                <a:cs typeface="Cambria Math"/>
              </a:rPr>
              <a:t>𝑖  </a:t>
            </a:r>
            <a:r>
              <a:rPr sz="1050" u="sng" spc="-34" baseline="10240" dirty="0">
                <a:latin typeface="Cambria Math"/>
                <a:cs typeface="Cambria Math"/>
              </a:rPr>
              <a:t> </a:t>
            </a:r>
            <a:r>
              <a:rPr sz="1500" u="sng" spc="0" baseline="9557" dirty="0">
                <a:latin typeface="Cambria Math"/>
                <a:cs typeface="Cambria Math"/>
              </a:rPr>
              <a:t>∙ </a:t>
            </a:r>
            <a:r>
              <a:rPr sz="1500" u="sng" spc="14" baseline="9557" dirty="0">
                <a:latin typeface="Cambria Math"/>
                <a:cs typeface="Cambria Math"/>
              </a:rPr>
              <a:t> </a:t>
            </a:r>
            <a:r>
              <a:rPr sz="1500" u="sng" spc="0" baseline="9557" dirty="0">
                <a:latin typeface="Cambria Math"/>
                <a:cs typeface="Cambria Math"/>
              </a:rPr>
              <a:t>𝐴</a:t>
            </a:r>
            <a:r>
              <a:rPr sz="1500" u="sng" spc="4" baseline="9557" dirty="0">
                <a:latin typeface="Cambria Math"/>
                <a:cs typeface="Cambria Math"/>
              </a:rPr>
              <a:t> </a:t>
            </a:r>
            <a:r>
              <a:rPr sz="1050" u="sng" spc="0" baseline="10240" dirty="0">
                <a:latin typeface="Cambria Math"/>
                <a:cs typeface="Cambria Math"/>
              </a:rPr>
              <a:t>𝑖 </a:t>
            </a:r>
            <a:r>
              <a:rPr sz="1050" u="sng" spc="-100" baseline="10240" dirty="0">
                <a:latin typeface="Cambria Math"/>
                <a:cs typeface="Cambria Math"/>
              </a:rPr>
              <a:t> </a:t>
            </a:r>
            <a:endParaRPr sz="700">
              <a:latin typeface="Cambria Math"/>
              <a:cs typeface="Cambria Math"/>
            </a:endParaRPr>
          </a:p>
          <a:p>
            <a:pPr marL="2311615" marR="1961993" algn="ctr">
              <a:lnSpc>
                <a:spcPts val="1964"/>
              </a:lnSpc>
            </a:pPr>
            <a:r>
              <a:rPr sz="1050" spc="0" baseline="23041" dirty="0">
                <a:latin typeface="Cambria Math"/>
                <a:cs typeface="Cambria Math"/>
              </a:rPr>
              <a:t>𝑖                  </a:t>
            </a:r>
            <a:r>
              <a:rPr sz="1050" spc="34" baseline="23041" dirty="0">
                <a:latin typeface="Cambria Math"/>
                <a:cs typeface="Cambria Math"/>
              </a:rPr>
              <a:t> </a:t>
            </a:r>
            <a:r>
              <a:rPr sz="1050" spc="0" baseline="23894" dirty="0">
                <a:latin typeface="Cambria Math"/>
                <a:cs typeface="Cambria Math"/>
              </a:rPr>
              <a:t>𝑖</a:t>
            </a:r>
            <a:endParaRPr sz="700">
              <a:latin typeface="Cambria Math"/>
              <a:cs typeface="Cambria Math"/>
            </a:endParaRPr>
          </a:p>
        </p:txBody>
      </p:sp>
      <p:sp>
        <p:nvSpPr>
          <p:cNvPr id="9" name="object 9"/>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8" name="object 8"/>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3212"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3212">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4095750">
              <a:lnSpc>
                <a:spcPts val="4740"/>
              </a:lnSpc>
              <a:spcBef>
                <a:spcPts val="21720"/>
              </a:spcBef>
            </a:pPr>
            <a:r>
              <a:rPr sz="1950" spc="4" baseline="-2297" dirty="0">
                <a:solidFill>
                  <a:srgbClr val="6F2F9F"/>
                </a:solidFill>
                <a:latin typeface="Cambria Math"/>
                <a:cs typeface="Cambria Math"/>
              </a:rPr>
              <a:t>2,4</a:t>
            </a:r>
            <a:r>
              <a:rPr sz="1950" spc="-9" baseline="-2297" dirty="0">
                <a:solidFill>
                  <a:srgbClr val="6F2F9F"/>
                </a:solidFill>
                <a:latin typeface="Cambria Math"/>
                <a:cs typeface="Cambria Math"/>
              </a:rPr>
              <a:t>0</a:t>
            </a:r>
            <a:r>
              <a:rPr sz="1950" spc="0" baseline="-2297" dirty="0">
                <a:latin typeface="Cambria Math"/>
                <a:cs typeface="Cambria Math"/>
              </a:rPr>
              <a:t>∗</a:t>
            </a:r>
            <a:r>
              <a:rPr sz="1950" spc="4" baseline="-2297" dirty="0">
                <a:solidFill>
                  <a:srgbClr val="006FC0"/>
                </a:solidFill>
                <a:latin typeface="Cambria Math"/>
                <a:cs typeface="Cambria Math"/>
              </a:rPr>
              <a:t>2,</a:t>
            </a:r>
            <a:r>
              <a:rPr sz="1950" spc="-9" baseline="-2297" dirty="0">
                <a:solidFill>
                  <a:srgbClr val="006FC0"/>
                </a:solidFill>
                <a:latin typeface="Cambria Math"/>
                <a:cs typeface="Cambria Math"/>
              </a:rPr>
              <a:t>8</a:t>
            </a:r>
            <a:r>
              <a:rPr sz="1950" spc="0" baseline="-2297" dirty="0">
                <a:solidFill>
                  <a:srgbClr val="006FC0"/>
                </a:solidFill>
                <a:latin typeface="Cambria Math"/>
                <a:cs typeface="Cambria Math"/>
              </a:rPr>
              <a:t>9 </a:t>
            </a:r>
            <a:r>
              <a:rPr sz="1950" spc="202" baseline="-2297" dirty="0">
                <a:solidFill>
                  <a:srgbClr val="006FC0"/>
                </a:solidFill>
                <a:latin typeface="Cambria Math"/>
                <a:cs typeface="Cambria Math"/>
              </a:rPr>
              <a:t> </a:t>
            </a:r>
            <a:r>
              <a:rPr sz="1950" spc="0" baseline="-2297" dirty="0">
                <a:latin typeface="Cambria Math"/>
                <a:cs typeface="Cambria Math"/>
              </a:rPr>
              <a:t>:</a:t>
            </a:r>
            <a:r>
              <a:rPr sz="1950" spc="-9" baseline="-2297" dirty="0">
                <a:latin typeface="Cambria Math"/>
                <a:cs typeface="Cambria Math"/>
              </a:rPr>
              <a:t>(</a:t>
            </a:r>
            <a:r>
              <a:rPr sz="1950" spc="4" baseline="-2297" dirty="0">
                <a:solidFill>
                  <a:srgbClr val="6F2F9F"/>
                </a:solidFill>
                <a:latin typeface="Cambria Math"/>
                <a:cs typeface="Cambria Math"/>
              </a:rPr>
              <a:t>2,</a:t>
            </a:r>
            <a:r>
              <a:rPr sz="1950" spc="-9" baseline="-2297" dirty="0">
                <a:solidFill>
                  <a:srgbClr val="6F2F9F"/>
                </a:solidFill>
                <a:latin typeface="Cambria Math"/>
                <a:cs typeface="Cambria Math"/>
              </a:rPr>
              <a:t>2</a:t>
            </a:r>
            <a:r>
              <a:rPr sz="1950" spc="4" baseline="-2297" dirty="0">
                <a:solidFill>
                  <a:srgbClr val="6F2F9F"/>
                </a:solidFill>
                <a:latin typeface="Cambria Math"/>
                <a:cs typeface="Cambria Math"/>
              </a:rPr>
              <a:t>0</a:t>
            </a:r>
            <a:r>
              <a:rPr sz="1950" spc="0" baseline="-2297" dirty="0">
                <a:latin typeface="Cambria Math"/>
                <a:cs typeface="Cambria Math"/>
              </a:rPr>
              <a:t>∗</a:t>
            </a:r>
            <a:r>
              <a:rPr sz="1950" spc="4" baseline="-2297" dirty="0">
                <a:solidFill>
                  <a:srgbClr val="006FC0"/>
                </a:solidFill>
                <a:latin typeface="Cambria Math"/>
                <a:cs typeface="Cambria Math"/>
              </a:rPr>
              <a:t>3</a:t>
            </a:r>
            <a:r>
              <a:rPr sz="1950" spc="-4" baseline="-2297" dirty="0">
                <a:solidFill>
                  <a:srgbClr val="006FC0"/>
                </a:solidFill>
                <a:latin typeface="Cambria Math"/>
                <a:cs typeface="Cambria Math"/>
              </a:rPr>
              <a:t>,</a:t>
            </a:r>
            <a:r>
              <a:rPr sz="1950" spc="4" baseline="-2297" dirty="0">
                <a:solidFill>
                  <a:srgbClr val="006FC0"/>
                </a:solidFill>
                <a:latin typeface="Cambria Math"/>
                <a:cs typeface="Cambria Math"/>
              </a:rPr>
              <a:t>52</a:t>
            </a:r>
            <a:r>
              <a:rPr sz="1950" spc="0" baseline="-2297" dirty="0">
                <a:latin typeface="Cambria Math"/>
                <a:cs typeface="Cambria Math"/>
              </a:rPr>
              <a:t>)</a:t>
            </a:r>
            <a:endParaRPr sz="1300">
              <a:latin typeface="Cambria Math"/>
              <a:cs typeface="Cambria Math"/>
            </a:endParaRPr>
          </a:p>
          <a:p>
            <a:pPr marL="3432809">
              <a:lnSpc>
                <a:spcPts val="4800"/>
              </a:lnSpc>
              <a:spcBef>
                <a:spcPts val="3"/>
              </a:spcBef>
            </a:pPr>
            <a:r>
              <a:rPr sz="2700" spc="-4" baseline="22898" dirty="0">
                <a:latin typeface="Cambria Math"/>
                <a:cs typeface="Cambria Math"/>
              </a:rPr>
              <a:t>ℎ</a:t>
            </a:r>
            <a:r>
              <a:rPr sz="1950" spc="0" baseline="28489" dirty="0">
                <a:latin typeface="Cambria Math"/>
                <a:cs typeface="Cambria Math"/>
              </a:rPr>
              <a:t>𝑚 </a:t>
            </a:r>
            <a:r>
              <a:rPr sz="1950" spc="19" baseline="28489" dirty="0">
                <a:latin typeface="Cambria Math"/>
                <a:cs typeface="Cambria Math"/>
              </a:rPr>
              <a:t> </a:t>
            </a:r>
            <a:r>
              <a:rPr sz="2700" spc="0" baseline="22898" dirty="0">
                <a:latin typeface="Cambria Math"/>
                <a:cs typeface="Cambria Math"/>
              </a:rPr>
              <a:t>=                                      </a:t>
            </a:r>
            <a:r>
              <a:rPr sz="2700" spc="100" baseline="22898" dirty="0">
                <a:latin typeface="Cambria Math"/>
                <a:cs typeface="Cambria Math"/>
              </a:rPr>
              <a:t> </a:t>
            </a:r>
            <a:r>
              <a:rPr sz="2700" spc="0" baseline="104675" dirty="0">
                <a:latin typeface="Calibri"/>
                <a:cs typeface="Calibri"/>
              </a:rPr>
              <a:t>=</a:t>
            </a:r>
            <a:r>
              <a:rPr sz="2700" spc="14" baseline="104675" dirty="0">
                <a:latin typeface="Calibri"/>
                <a:cs typeface="Calibri"/>
              </a:rPr>
              <a:t> </a:t>
            </a:r>
            <a:r>
              <a:rPr sz="2700" spc="0" baseline="104675" dirty="0">
                <a:latin typeface="Calibri"/>
                <a:cs typeface="Calibri"/>
              </a:rPr>
              <a:t>2</a:t>
            </a:r>
            <a:r>
              <a:rPr sz="2700" spc="-4" baseline="104675" dirty="0">
                <a:latin typeface="Calibri"/>
                <a:cs typeface="Calibri"/>
              </a:rPr>
              <a:t>,</a:t>
            </a:r>
            <a:r>
              <a:rPr sz="2700" spc="0" baseline="104675" dirty="0">
                <a:latin typeface="Calibri"/>
                <a:cs typeface="Calibri"/>
              </a:rPr>
              <a:t>28m</a:t>
            </a:r>
            <a:endParaRPr sz="1800">
              <a:latin typeface="Calibri"/>
              <a:cs typeface="Calibri"/>
            </a:endParaRPr>
          </a:p>
        </p:txBody>
      </p:sp>
      <p:sp>
        <p:nvSpPr>
          <p:cNvPr id="7" name="object 7"/>
          <p:cNvSpPr txBox="1"/>
          <p:nvPr/>
        </p:nvSpPr>
        <p:spPr>
          <a:xfrm>
            <a:off x="0" y="3409187"/>
            <a:ext cx="4484115" cy="2879979"/>
          </a:xfrm>
          <a:prstGeom prst="rect">
            <a:avLst/>
          </a:prstGeom>
        </p:spPr>
        <p:txBody>
          <a:bodyPr wrap="square" lIns="0" tIns="0" rIns="0" bIns="0" rtlCol="0">
            <a:noAutofit/>
          </a:bodyPr>
          <a:lstStyle/>
          <a:p>
            <a:pPr>
              <a:lnSpc>
                <a:spcPts val="1100"/>
              </a:lnSpc>
              <a:spcBef>
                <a:spcPts val="18"/>
              </a:spcBef>
            </a:pPr>
            <a:endParaRPr sz="1100"/>
          </a:p>
          <a:p>
            <a:pPr marL="1051255">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64896" marR="136391">
              <a:lnSpc>
                <a:spcPts val="1149"/>
              </a:lnSpc>
              <a:spcBef>
                <a:spcPts val="495"/>
              </a:spcBef>
            </a:pPr>
            <a:r>
              <a:rPr sz="1000" spc="19" dirty="0">
                <a:latin typeface="Arial"/>
                <a:cs typeface="Arial"/>
              </a:rPr>
              <a:t>m</a:t>
            </a:r>
            <a:r>
              <a:rPr sz="1000" spc="-14" dirty="0">
                <a:latin typeface="Arial"/>
                <a:cs typeface="Arial"/>
              </a:rPr>
              <a:t>e</a:t>
            </a:r>
            <a:r>
              <a:rPr sz="1000" spc="0" dirty="0">
                <a:latin typeface="Arial"/>
                <a:cs typeface="Arial"/>
              </a:rPr>
              <a:t>d</a:t>
            </a:r>
            <a:r>
              <a:rPr sz="1000" spc="-4" dirty="0">
                <a:latin typeface="Arial"/>
                <a:cs typeface="Arial"/>
              </a:rPr>
              <a:t>i</a:t>
            </a:r>
            <a:r>
              <a:rPr sz="1000" spc="0" dirty="0">
                <a:latin typeface="Arial"/>
                <a:cs typeface="Arial"/>
              </a:rPr>
              <a:t>a</a:t>
            </a:r>
            <a:r>
              <a:rPr sz="1000" spc="7"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s</a:t>
            </a:r>
            <a:r>
              <a:rPr sz="1000" spc="0" dirty="0">
                <a:latin typeface="Arial"/>
                <a:cs typeface="Arial"/>
              </a:rPr>
              <a:t>ata d</a:t>
            </a:r>
            <a:r>
              <a:rPr sz="1000" spc="-4" dirty="0">
                <a:latin typeface="Arial"/>
                <a:cs typeface="Arial"/>
              </a:rPr>
              <a:t>ell</a:t>
            </a:r>
            <a:r>
              <a:rPr sz="1000" spc="0" dirty="0">
                <a:latin typeface="Arial"/>
                <a:cs typeface="Arial"/>
              </a:rPr>
              <a:t>e</a:t>
            </a:r>
            <a:r>
              <a:rPr sz="1000" spc="13" dirty="0">
                <a:latin typeface="Arial"/>
                <a:cs typeface="Arial"/>
              </a:rPr>
              <a:t> </a:t>
            </a:r>
            <a:r>
              <a:rPr sz="1000" spc="0" dirty="0">
                <a:latin typeface="Arial"/>
                <a:cs typeface="Arial"/>
              </a:rPr>
              <a:t>a</a:t>
            </a:r>
            <a:r>
              <a:rPr sz="1000" spc="-4" dirty="0">
                <a:latin typeface="Arial"/>
                <a:cs typeface="Arial"/>
              </a:rPr>
              <a:t>l</a:t>
            </a:r>
            <a:r>
              <a:rPr sz="1000" spc="0" dirty="0">
                <a:latin typeface="Arial"/>
                <a:cs typeface="Arial"/>
              </a:rPr>
              <a:t>t</a:t>
            </a:r>
            <a:r>
              <a:rPr sz="1000" spc="9" dirty="0">
                <a:latin typeface="Arial"/>
                <a:cs typeface="Arial"/>
              </a:rPr>
              <a:t>e</a:t>
            </a:r>
            <a:r>
              <a:rPr sz="1000" spc="-4" dirty="0">
                <a:latin typeface="Arial"/>
                <a:cs typeface="Arial"/>
              </a:rPr>
              <a:t>z</a:t>
            </a:r>
            <a:r>
              <a:rPr sz="1000" spc="-19" dirty="0">
                <a:latin typeface="Arial"/>
                <a:cs typeface="Arial"/>
              </a:rPr>
              <a:t>z</a:t>
            </a:r>
            <a:r>
              <a:rPr sz="1000" spc="0" dirty="0">
                <a:latin typeface="Arial"/>
                <a:cs typeface="Arial"/>
              </a:rPr>
              <a:t>e</a:t>
            </a:r>
            <a:r>
              <a:rPr sz="1000" spc="13" dirty="0">
                <a:latin typeface="Arial"/>
                <a:cs typeface="Arial"/>
              </a:rPr>
              <a:t> </a:t>
            </a:r>
            <a:r>
              <a:rPr sz="1000" spc="0" dirty="0">
                <a:latin typeface="Arial"/>
                <a:cs typeface="Arial"/>
              </a:rPr>
              <a:t>hi</a:t>
            </a:r>
            <a:r>
              <a:rPr sz="1000" spc="22" dirty="0">
                <a:latin typeface="Arial"/>
                <a:cs typeface="Arial"/>
              </a:rPr>
              <a:t> </a:t>
            </a:r>
            <a:r>
              <a:rPr sz="1000" spc="0" dirty="0">
                <a:latin typeface="Arial"/>
                <a:cs typeface="Arial"/>
              </a:rPr>
              <a:t>di</a:t>
            </a:r>
            <a:r>
              <a:rPr sz="1000" spc="22" dirty="0">
                <a:latin typeface="Arial"/>
                <a:cs typeface="Arial"/>
              </a:rPr>
              <a:t> </a:t>
            </a:r>
            <a:r>
              <a:rPr sz="1000" spc="0" dirty="0">
                <a:latin typeface="Arial"/>
                <a:cs typeface="Arial"/>
              </a:rPr>
              <a:t>un</a:t>
            </a:r>
            <a:r>
              <a:rPr sz="1000" spc="23" dirty="0">
                <a:latin typeface="Arial"/>
                <a:cs typeface="Arial"/>
              </a:rPr>
              <a:t> </a:t>
            </a:r>
            <a:r>
              <a:rPr sz="1000" spc="-4" dirty="0">
                <a:latin typeface="Arial"/>
                <a:cs typeface="Arial"/>
              </a:rPr>
              <a:t>l</a:t>
            </a:r>
            <a:r>
              <a:rPr sz="1000" spc="0" dirty="0">
                <a:latin typeface="Arial"/>
                <a:cs typeface="Arial"/>
              </a:rPr>
              <a:t>o</a:t>
            </a:r>
            <a:r>
              <a:rPr sz="1000" spc="4" dirty="0">
                <a:latin typeface="Arial"/>
                <a:cs typeface="Arial"/>
              </a:rPr>
              <a:t>c</a:t>
            </a:r>
            <a:r>
              <a:rPr sz="1000" spc="9" dirty="0">
                <a:latin typeface="Arial"/>
                <a:cs typeface="Arial"/>
              </a:rPr>
              <a:t>a</a:t>
            </a:r>
            <a:r>
              <a:rPr sz="1000" spc="-4" dirty="0">
                <a:latin typeface="Arial"/>
                <a:cs typeface="Arial"/>
              </a:rPr>
              <a:t>l</a:t>
            </a:r>
            <a:r>
              <a:rPr sz="1000" spc="0" dirty="0">
                <a:latin typeface="Arial"/>
                <a:cs typeface="Arial"/>
              </a:rPr>
              <a:t>e</a:t>
            </a:r>
            <a:r>
              <a:rPr sz="1000" spc="13" dirty="0">
                <a:latin typeface="Arial"/>
                <a:cs typeface="Arial"/>
              </a:rPr>
              <a:t> </a:t>
            </a:r>
            <a:r>
              <a:rPr sz="1000" spc="4" dirty="0">
                <a:latin typeface="Arial"/>
                <a:cs typeface="Arial"/>
              </a:rPr>
              <a:t>c</a:t>
            </a:r>
            <a:r>
              <a:rPr sz="1000" spc="0" dirty="0">
                <a:latin typeface="Arial"/>
                <a:cs typeface="Arial"/>
              </a:rPr>
              <a:t>on</a:t>
            </a:r>
            <a:r>
              <a:rPr sz="1000" spc="13" dirty="0">
                <a:latin typeface="Arial"/>
                <a:cs typeface="Arial"/>
              </a:rPr>
              <a:t> </a:t>
            </a:r>
            <a:r>
              <a:rPr sz="1000" spc="-4" dirty="0">
                <a:latin typeface="Arial"/>
                <a:cs typeface="Arial"/>
              </a:rPr>
              <a:t>l</a:t>
            </a:r>
            <a:r>
              <a:rPr sz="1000" spc="0" dirty="0">
                <a:latin typeface="Arial"/>
                <a:cs typeface="Arial"/>
              </a:rPr>
              <a:t>a</a:t>
            </a:r>
            <a:r>
              <a:rPr sz="1000" spc="27" dirty="0">
                <a:latin typeface="Arial"/>
                <a:cs typeface="Arial"/>
              </a:rPr>
              <a:t> </a:t>
            </a:r>
            <a:r>
              <a:rPr sz="1000" spc="0" dirty="0">
                <a:latin typeface="Arial"/>
                <a:cs typeface="Arial"/>
              </a:rPr>
              <a:t>pro</a:t>
            </a:r>
            <a:r>
              <a:rPr sz="1000" spc="-4" dirty="0">
                <a:latin typeface="Arial"/>
                <a:cs typeface="Arial"/>
              </a:rPr>
              <a:t>i</a:t>
            </a:r>
            <a:r>
              <a:rPr sz="1000" spc="9" dirty="0">
                <a:latin typeface="Arial"/>
                <a:cs typeface="Arial"/>
              </a:rPr>
              <a:t>e</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11" dirty="0">
                <a:latin typeface="Arial"/>
                <a:cs typeface="Arial"/>
              </a:rPr>
              <a:t> </a:t>
            </a:r>
            <a:r>
              <a:rPr sz="1000" spc="-4" dirty="0">
                <a:latin typeface="Arial"/>
                <a:cs typeface="Arial"/>
              </a:rPr>
              <a:t>i</a:t>
            </a:r>
            <a:r>
              <a:rPr sz="1000" spc="0" dirty="0">
                <a:latin typeface="Arial"/>
                <a:cs typeface="Arial"/>
              </a:rPr>
              <a:t>n</a:t>
            </a:r>
            <a:r>
              <a:rPr sz="1000" spc="27"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ta</a:t>
            </a:r>
            <a:r>
              <a:rPr sz="1000" spc="7"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l</a:t>
            </a:r>
            <a:r>
              <a:rPr sz="1000" spc="-4" dirty="0">
                <a:latin typeface="Arial"/>
                <a:cs typeface="Arial"/>
              </a:rPr>
              <a:t>l</a:t>
            </a:r>
            <a:r>
              <a:rPr sz="1000" spc="0" dirty="0">
                <a:latin typeface="Arial"/>
                <a:cs typeface="Arial"/>
              </a:rPr>
              <a:t>a </a:t>
            </a:r>
            <a:endParaRPr sz="1000">
              <a:latin typeface="Arial"/>
              <a:cs typeface="Arial"/>
            </a:endParaRPr>
          </a:p>
          <a:p>
            <a:pPr marL="164896" marR="136391">
              <a:lnSpc>
                <a:spcPts val="1149"/>
              </a:lnSpc>
              <a:spcBef>
                <a:spcPts val="134"/>
              </a:spcBef>
            </a:pPr>
            <a:r>
              <a:rPr sz="1000" spc="0" dirty="0">
                <a:latin typeface="Arial"/>
                <a:cs typeface="Arial"/>
              </a:rPr>
              <a:t>p</a:t>
            </a:r>
            <a:r>
              <a:rPr sz="1000" spc="-4" dirty="0">
                <a:latin typeface="Arial"/>
                <a:cs typeface="Arial"/>
              </a:rPr>
              <a:t>o</a:t>
            </a:r>
            <a:r>
              <a:rPr sz="1000" spc="4" dirty="0">
                <a:latin typeface="Arial"/>
                <a:cs typeface="Arial"/>
              </a:rPr>
              <a:t>r</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3" dirty="0">
                <a:latin typeface="Arial"/>
                <a:cs typeface="Arial"/>
              </a:rPr>
              <a:t> </a:t>
            </a:r>
            <a:r>
              <a:rPr sz="1000" spc="0" dirty="0">
                <a:latin typeface="Arial"/>
                <a:cs typeface="Arial"/>
              </a:rPr>
              <a:t>di</a:t>
            </a:r>
            <a:r>
              <a:rPr sz="1000" spc="-12"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a:t>
            </a:r>
            <a:r>
              <a:rPr sz="1000" spc="14"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a:t>
            </a:r>
            <a:r>
              <a:rPr sz="1000" spc="-52" dirty="0">
                <a:latin typeface="Arial"/>
                <a:cs typeface="Arial"/>
              </a:rPr>
              <a:t> </a:t>
            </a:r>
            <a:r>
              <a:rPr sz="1000" spc="-4" dirty="0">
                <a:latin typeface="Arial"/>
                <a:cs typeface="Arial"/>
              </a:rPr>
              <a:t>A</a:t>
            </a:r>
            <a:r>
              <a:rPr sz="1000" spc="0" dirty="0">
                <a:latin typeface="Arial"/>
                <a:cs typeface="Arial"/>
              </a:rPr>
              <a:t>i</a:t>
            </a:r>
            <a:r>
              <a:rPr sz="1000" spc="-3"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11"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a:t>
            </a:r>
            <a:r>
              <a:rPr sz="1000" spc="14"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a:t>
            </a:r>
            <a:r>
              <a:rPr sz="1000" spc="-52"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a</a:t>
            </a:r>
            <a:r>
              <a:rPr sz="1000" spc="-4" dirty="0">
                <a:latin typeface="Arial"/>
                <a:cs typeface="Arial"/>
              </a:rPr>
              <a:t>l</a:t>
            </a:r>
            <a:r>
              <a:rPr sz="1000" spc="0" dirty="0">
                <a:latin typeface="Arial"/>
                <a:cs typeface="Arial"/>
              </a:rPr>
              <a:t>te</a:t>
            </a:r>
            <a:r>
              <a:rPr sz="1000" spc="-19" dirty="0">
                <a:latin typeface="Arial"/>
                <a:cs typeface="Arial"/>
              </a:rPr>
              <a:t>zz</a:t>
            </a:r>
            <a:r>
              <a:rPr sz="1000" spc="0" dirty="0">
                <a:latin typeface="Arial"/>
                <a:cs typeface="Arial"/>
              </a:rPr>
              <a:t>a</a:t>
            </a:r>
            <a:r>
              <a:rPr sz="1000" spc="3" dirty="0">
                <a:latin typeface="Arial"/>
                <a:cs typeface="Arial"/>
              </a:rPr>
              <a:t> </a:t>
            </a:r>
            <a:r>
              <a:rPr sz="1000" spc="0" dirty="0">
                <a:latin typeface="Arial"/>
                <a:cs typeface="Arial"/>
              </a:rPr>
              <a:t>h</a:t>
            </a:r>
            <a:r>
              <a:rPr sz="1000" spc="-4" dirty="0">
                <a:latin typeface="Arial"/>
                <a:cs typeface="Arial"/>
              </a:rPr>
              <a:t>i</a:t>
            </a:r>
            <a:r>
              <a:rPr sz="1000" spc="0" dirty="0">
                <a:latin typeface="Arial"/>
                <a:cs typeface="Arial"/>
              </a:rPr>
              <a:t>:</a:t>
            </a:r>
            <a:endParaRPr sz="1000">
              <a:latin typeface="Arial"/>
              <a:cs typeface="Arial"/>
            </a:endParaRPr>
          </a:p>
          <a:p>
            <a:pPr marL="2145676" marR="1808872" algn="ctr">
              <a:lnSpc>
                <a:spcPts val="3415"/>
              </a:lnSpc>
              <a:spcBef>
                <a:spcPts val="305"/>
              </a:spcBef>
            </a:pPr>
            <a:r>
              <a:rPr sz="1050" u="sng" baseline="9387" dirty="0">
                <a:latin typeface="Cambria Math"/>
                <a:cs typeface="Cambria Math"/>
              </a:rPr>
              <a:t>     </a:t>
            </a:r>
            <a:r>
              <a:rPr sz="1050" u="sng" spc="-59" baseline="9387" dirty="0">
                <a:latin typeface="Cambria Math"/>
                <a:cs typeface="Cambria Math"/>
              </a:rPr>
              <a:t> </a:t>
            </a:r>
            <a:r>
              <a:rPr sz="1050" u="sng" spc="0" baseline="9387" dirty="0">
                <a:latin typeface="Cambria Math"/>
                <a:cs typeface="Cambria Math"/>
              </a:rPr>
              <a:t>𝑖       </a:t>
            </a:r>
            <a:r>
              <a:rPr sz="1050" u="sng" spc="16" baseline="9387" dirty="0">
                <a:latin typeface="Cambria Math"/>
                <a:cs typeface="Cambria Math"/>
              </a:rPr>
              <a:t> </a:t>
            </a:r>
            <a:r>
              <a:rPr sz="1500" u="sng" spc="0" baseline="9557" dirty="0">
                <a:latin typeface="Cambria Math"/>
                <a:cs typeface="Cambria Math"/>
              </a:rPr>
              <a:t>ℎ</a:t>
            </a:r>
            <a:r>
              <a:rPr sz="1050" u="sng" spc="0" baseline="10240" dirty="0">
                <a:latin typeface="Cambria Math"/>
                <a:cs typeface="Cambria Math"/>
              </a:rPr>
              <a:t>𝑖  </a:t>
            </a:r>
            <a:r>
              <a:rPr sz="1050" u="sng" spc="-25" baseline="10240" dirty="0">
                <a:latin typeface="Cambria Math"/>
                <a:cs typeface="Cambria Math"/>
              </a:rPr>
              <a:t> </a:t>
            </a:r>
            <a:r>
              <a:rPr sz="1500" u="sng" spc="0" baseline="9557" dirty="0">
                <a:latin typeface="Cambria Math"/>
                <a:cs typeface="Cambria Math"/>
              </a:rPr>
              <a:t>∙ </a:t>
            </a:r>
            <a:r>
              <a:rPr sz="1500" u="sng" spc="4" baseline="9557" dirty="0">
                <a:latin typeface="Cambria Math"/>
                <a:cs typeface="Cambria Math"/>
              </a:rPr>
              <a:t> </a:t>
            </a:r>
            <a:r>
              <a:rPr sz="1500" u="sng" spc="0" baseline="9557" dirty="0">
                <a:latin typeface="Cambria Math"/>
                <a:cs typeface="Cambria Math"/>
              </a:rPr>
              <a:t>𝐴</a:t>
            </a:r>
            <a:r>
              <a:rPr sz="1500" u="sng" spc="4" baseline="9557" dirty="0">
                <a:latin typeface="Cambria Math"/>
                <a:cs typeface="Cambria Math"/>
              </a:rPr>
              <a:t> </a:t>
            </a:r>
            <a:r>
              <a:rPr sz="1050" u="sng" spc="0" baseline="10240" dirty="0">
                <a:latin typeface="Cambria Math"/>
                <a:cs typeface="Cambria Math"/>
              </a:rPr>
              <a:t>𝑖 </a:t>
            </a:r>
            <a:r>
              <a:rPr sz="1050" u="sng" spc="-100" baseline="10240" dirty="0">
                <a:latin typeface="Cambria Math"/>
                <a:cs typeface="Cambria Math"/>
              </a:rPr>
              <a:t> </a:t>
            </a:r>
            <a:endParaRPr sz="700">
              <a:latin typeface="Cambria Math"/>
              <a:cs typeface="Cambria Math"/>
            </a:endParaRPr>
          </a:p>
          <a:p>
            <a:pPr marL="2346667" marR="1926560" algn="ctr">
              <a:lnSpc>
                <a:spcPts val="1964"/>
              </a:lnSpc>
            </a:pPr>
            <a:r>
              <a:rPr sz="1050" spc="0" baseline="23041" dirty="0">
                <a:latin typeface="Cambria Math"/>
                <a:cs typeface="Cambria Math"/>
              </a:rPr>
              <a:t>𝑖                  </a:t>
            </a:r>
            <a:r>
              <a:rPr sz="1050" spc="34" baseline="23041" dirty="0">
                <a:latin typeface="Cambria Math"/>
                <a:cs typeface="Cambria Math"/>
              </a:rPr>
              <a:t> </a:t>
            </a:r>
            <a:r>
              <a:rPr sz="1050" spc="0" baseline="23894" dirty="0">
                <a:latin typeface="Cambria Math"/>
                <a:cs typeface="Cambria Math"/>
              </a:rPr>
              <a:t>𝑖</a:t>
            </a:r>
            <a:endParaRPr sz="700">
              <a:latin typeface="Cambria Math"/>
              <a:cs typeface="Cambria Math"/>
            </a:endParaRPr>
          </a:p>
        </p:txBody>
      </p:sp>
      <p:sp>
        <p:nvSpPr>
          <p:cNvPr id="6" name="object 6"/>
          <p:cNvSpPr txBox="1"/>
          <p:nvPr/>
        </p:nvSpPr>
        <p:spPr>
          <a:xfrm>
            <a:off x="0" y="6289167"/>
            <a:ext cx="4484115" cy="2172080"/>
          </a:xfrm>
          <a:prstGeom prst="rect">
            <a:avLst/>
          </a:prstGeom>
        </p:spPr>
        <p:txBody>
          <a:bodyPr wrap="square" lIns="0" tIns="0" rIns="0" bIns="0" rtlCol="0">
            <a:noAutofit/>
          </a:bodyPr>
          <a:lstStyle/>
          <a:p>
            <a:pPr>
              <a:lnSpc>
                <a:spcPts val="1100"/>
              </a:lnSpc>
              <a:spcBef>
                <a:spcPts val="89"/>
              </a:spcBef>
            </a:pPr>
            <a:endParaRPr sz="1100"/>
          </a:p>
          <a:p>
            <a:pPr marL="152704">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52704" marR="2239324">
              <a:lnSpc>
                <a:spcPts val="1178"/>
              </a:lnSpc>
              <a:spcBef>
                <a:spcPts val="1026"/>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r>
              <a:rPr sz="1000" spc="-41" dirty="0">
                <a:latin typeface="Arial"/>
                <a:cs typeface="Arial"/>
              </a:rPr>
              <a:t> </a:t>
            </a: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 </a:t>
            </a:r>
            <a:endParaRPr sz="1000">
              <a:latin typeface="Arial"/>
              <a:cs typeface="Arial"/>
            </a:endParaRPr>
          </a:p>
          <a:p>
            <a:pPr marL="152704" marR="2239324">
              <a:lnSpc>
                <a:spcPts val="1178"/>
              </a:lnSpc>
              <a:spcBef>
                <a:spcPts val="137"/>
              </a:spcBef>
            </a:pPr>
            <a:r>
              <a:rPr sz="1000" spc="-4" dirty="0">
                <a:latin typeface="Arial"/>
                <a:cs typeface="Arial"/>
              </a:rPr>
              <a:t>Av</a:t>
            </a:r>
            <a:r>
              <a:rPr sz="1000" spc="0" dirty="0">
                <a:latin typeface="Arial"/>
                <a:cs typeface="Arial"/>
              </a:rPr>
              <a:t>erageC</a:t>
            </a:r>
            <a:r>
              <a:rPr sz="1000" spc="-4" dirty="0">
                <a:latin typeface="Arial"/>
                <a:cs typeface="Arial"/>
              </a:rPr>
              <a:t>l</a:t>
            </a:r>
            <a:r>
              <a:rPr sz="1000" spc="0" dirty="0">
                <a:latin typeface="Arial"/>
                <a:cs typeface="Arial"/>
              </a:rPr>
              <a:t>e</a:t>
            </a:r>
            <a:r>
              <a:rPr sz="1000" spc="-4" dirty="0">
                <a:latin typeface="Arial"/>
                <a:cs typeface="Arial"/>
              </a:rPr>
              <a:t>a</a:t>
            </a:r>
            <a:r>
              <a:rPr sz="1000" spc="4" dirty="0">
                <a:latin typeface="Arial"/>
                <a:cs typeface="Arial"/>
              </a:rPr>
              <a:t>r</a:t>
            </a:r>
            <a:r>
              <a:rPr sz="1000" spc="0" dirty="0">
                <a:latin typeface="Arial"/>
                <a:cs typeface="Arial"/>
              </a:rPr>
              <a:t>He</a:t>
            </a:r>
            <a:r>
              <a:rPr sz="1000" spc="-4" dirty="0">
                <a:latin typeface="Arial"/>
                <a:cs typeface="Arial"/>
              </a:rPr>
              <a:t>i</a:t>
            </a:r>
            <a:r>
              <a:rPr sz="1000" spc="0" dirty="0">
                <a:latin typeface="Arial"/>
                <a:cs typeface="Arial"/>
              </a:rPr>
              <a:t>g</a:t>
            </a:r>
            <a:r>
              <a:rPr sz="1000" spc="-4" dirty="0">
                <a:latin typeface="Arial"/>
                <a:cs typeface="Arial"/>
              </a:rPr>
              <a:t>h</a:t>
            </a:r>
            <a:r>
              <a:rPr sz="1000" spc="0" dirty="0">
                <a:latin typeface="Arial"/>
                <a:cs typeface="Arial"/>
              </a:rPr>
              <a:t>t</a:t>
            </a:r>
            <a:r>
              <a:rPr sz="1000" spc="-92" dirty="0">
                <a:latin typeface="Arial"/>
                <a:cs typeface="Arial"/>
              </a:rPr>
              <a:t> </a:t>
            </a: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 </a:t>
            </a:r>
            <a:endParaRPr sz="1000">
              <a:latin typeface="Arial"/>
              <a:cs typeface="Arial"/>
            </a:endParaRPr>
          </a:p>
          <a:p>
            <a:pPr marL="152704" marR="2239324">
              <a:lnSpc>
                <a:spcPts val="1149"/>
              </a:lnSpc>
              <a:spcBef>
                <a:spcPts val="137"/>
              </a:spcBef>
            </a:pPr>
            <a:r>
              <a:rPr sz="1000" spc="4" dirty="0">
                <a:latin typeface="Arial"/>
                <a:cs typeface="Arial"/>
              </a:rPr>
              <a:t>Q</a:t>
            </a:r>
            <a:r>
              <a:rPr sz="1000" spc="0" dirty="0">
                <a:latin typeface="Arial"/>
                <a:cs typeface="Arial"/>
              </a:rPr>
              <a:t>u</a:t>
            </a:r>
            <a:r>
              <a:rPr sz="1000" spc="-4" dirty="0">
                <a:latin typeface="Arial"/>
                <a:cs typeface="Arial"/>
              </a:rPr>
              <a:t>a</a:t>
            </a:r>
            <a:r>
              <a:rPr sz="1000" spc="0" dirty="0">
                <a:latin typeface="Arial"/>
                <a:cs typeface="Arial"/>
              </a:rPr>
              <a:t>nt</a:t>
            </a:r>
            <a:r>
              <a:rPr sz="1000" spc="-9" dirty="0">
                <a:latin typeface="Arial"/>
                <a:cs typeface="Arial"/>
              </a:rPr>
              <a:t>i</a:t>
            </a:r>
            <a:r>
              <a:rPr sz="1000" spc="0" dirty="0">
                <a:latin typeface="Arial"/>
                <a:cs typeface="Arial"/>
              </a:rPr>
              <a:t>ty</a:t>
            </a:r>
            <a:r>
              <a:rPr sz="1000" spc="-42" dirty="0">
                <a:latin typeface="Arial"/>
                <a:cs typeface="Arial"/>
              </a:rPr>
              <a:t> </a:t>
            </a:r>
            <a:r>
              <a:rPr sz="1000" spc="0" dirty="0">
                <a:latin typeface="Arial"/>
                <a:cs typeface="Arial"/>
              </a:rPr>
              <a:t>u</a:t>
            </a:r>
            <a:r>
              <a:rPr sz="1000" spc="4" dirty="0">
                <a:latin typeface="Arial"/>
                <a:cs typeface="Arial"/>
              </a:rPr>
              <a:t>s</a:t>
            </a:r>
            <a:r>
              <a:rPr sz="1000" spc="0" dirty="0">
                <a:latin typeface="Arial"/>
                <a:cs typeface="Arial"/>
              </a:rPr>
              <a:t>e</a:t>
            </a:r>
            <a:r>
              <a:rPr sz="1000" spc="-31" dirty="0">
                <a:latin typeface="Arial"/>
                <a:cs typeface="Arial"/>
              </a:rPr>
              <a:t> </a:t>
            </a:r>
            <a:r>
              <a:rPr sz="1000" spc="0" dirty="0">
                <a:latin typeface="Arial"/>
                <a:cs typeface="Arial"/>
              </a:rPr>
              <a:t>d</a:t>
            </a:r>
            <a:r>
              <a:rPr sz="1000" spc="-4" dirty="0">
                <a:latin typeface="Arial"/>
                <a:cs typeface="Arial"/>
              </a:rPr>
              <a:t>e</a:t>
            </a:r>
            <a:r>
              <a:rPr sz="1000" spc="9" dirty="0">
                <a:latin typeface="Arial"/>
                <a:cs typeface="Arial"/>
              </a:rPr>
              <a:t>f</a:t>
            </a:r>
            <a:r>
              <a:rPr sz="1000" spc="-4" dirty="0">
                <a:latin typeface="Arial"/>
                <a:cs typeface="Arial"/>
              </a:rPr>
              <a:t>i</a:t>
            </a:r>
            <a:r>
              <a:rPr sz="1000" spc="0" dirty="0">
                <a:latin typeface="Arial"/>
                <a:cs typeface="Arial"/>
              </a:rPr>
              <a:t>n</a:t>
            </a:r>
            <a:r>
              <a:rPr sz="1000" spc="-4" dirty="0">
                <a:latin typeface="Arial"/>
                <a:cs typeface="Arial"/>
              </a:rPr>
              <a:t>i</a:t>
            </a:r>
            <a:r>
              <a:rPr sz="1000" spc="0" dirty="0">
                <a:latin typeface="Arial"/>
                <a:cs typeface="Arial"/>
              </a:rPr>
              <a:t>t</a:t>
            </a:r>
            <a:r>
              <a:rPr sz="1000" spc="-4" dirty="0">
                <a:latin typeface="Arial"/>
                <a:cs typeface="Arial"/>
              </a:rPr>
              <a:t>i</a:t>
            </a:r>
            <a:r>
              <a:rPr sz="1000" spc="0" dirty="0">
                <a:latin typeface="Arial"/>
                <a:cs typeface="Arial"/>
              </a:rPr>
              <a:t>on</a:t>
            </a:r>
            <a:endParaRPr sz="1000">
              <a:latin typeface="Arial"/>
              <a:cs typeface="Arial"/>
            </a:endParaRPr>
          </a:p>
          <a:p>
            <a:pPr marL="152704">
              <a:lnSpc>
                <a:spcPct val="95825"/>
              </a:lnSpc>
              <a:spcBef>
                <a:spcPts val="314"/>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cQ</a:t>
            </a:r>
            <a:r>
              <a:rPr sz="1000" spc="0" dirty="0">
                <a:latin typeface="Arial"/>
                <a:cs typeface="Arial"/>
              </a:rPr>
              <a:t>u</a:t>
            </a:r>
            <a:r>
              <a:rPr sz="1000" spc="-4" dirty="0">
                <a:latin typeface="Arial"/>
                <a:cs typeface="Arial"/>
              </a:rPr>
              <a:t>a</a:t>
            </a:r>
            <a:r>
              <a:rPr sz="1000" spc="0" dirty="0">
                <a:latin typeface="Arial"/>
                <a:cs typeface="Arial"/>
              </a:rPr>
              <a:t>nt</a:t>
            </a:r>
            <a:r>
              <a:rPr sz="1000" spc="-9" dirty="0">
                <a:latin typeface="Arial"/>
                <a:cs typeface="Arial"/>
              </a:rPr>
              <a:t>i</a:t>
            </a:r>
            <a:r>
              <a:rPr sz="1000" spc="0" dirty="0">
                <a:latin typeface="Arial"/>
                <a:cs typeface="Arial"/>
              </a:rPr>
              <a:t>t</a:t>
            </a:r>
            <a:r>
              <a:rPr sz="1000" spc="-29" dirty="0">
                <a:latin typeface="Arial"/>
                <a:cs typeface="Arial"/>
              </a:rPr>
              <a:t>y</a:t>
            </a:r>
            <a:r>
              <a:rPr sz="1000" spc="0" dirty="0">
                <a:latin typeface="Arial"/>
                <a:cs typeface="Arial"/>
              </a:rPr>
              <a:t>L</a:t>
            </a:r>
            <a:r>
              <a:rPr sz="1000" spc="-4" dirty="0">
                <a:latin typeface="Arial"/>
                <a:cs typeface="Arial"/>
              </a:rPr>
              <a:t>e</a:t>
            </a:r>
            <a:r>
              <a:rPr sz="1000" spc="0" dirty="0">
                <a:latin typeface="Arial"/>
                <a:cs typeface="Arial"/>
              </a:rPr>
              <a:t>n</a:t>
            </a:r>
            <a:r>
              <a:rPr sz="1000" spc="-4" dirty="0">
                <a:latin typeface="Arial"/>
                <a:cs typeface="Arial"/>
              </a:rPr>
              <a:t>g</a:t>
            </a:r>
            <a:r>
              <a:rPr sz="1000" spc="0" dirty="0">
                <a:latin typeface="Arial"/>
                <a:cs typeface="Arial"/>
              </a:rPr>
              <a:t>th</a:t>
            </a:r>
            <a:endParaRPr sz="1000">
              <a:latin typeface="Arial"/>
              <a:cs typeface="Arial"/>
            </a:endParaRPr>
          </a:p>
        </p:txBody>
      </p:sp>
      <p:sp>
        <p:nvSpPr>
          <p:cNvPr id="5" name="object 5"/>
          <p:cNvSpPr txBox="1"/>
          <p:nvPr/>
        </p:nvSpPr>
        <p:spPr>
          <a:xfrm>
            <a:off x="0" y="8461248"/>
            <a:ext cx="4484115" cy="2231132"/>
          </a:xfrm>
          <a:prstGeom prst="rect">
            <a:avLst/>
          </a:prstGeom>
        </p:spPr>
        <p:txBody>
          <a:bodyPr wrap="square" lIns="0" tIns="0" rIns="0" bIns="0" rtlCol="0">
            <a:noAutofit/>
          </a:bodyPr>
          <a:lstStyle/>
          <a:p>
            <a:pPr marL="158800">
              <a:lnSpc>
                <a:spcPct val="95825"/>
              </a:lnSpc>
              <a:spcBef>
                <a:spcPts val="475"/>
              </a:spcBef>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704" marR="2578154">
              <a:lnSpc>
                <a:spcPts val="1178"/>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 </a:t>
            </a:r>
            <a:endParaRPr sz="1000">
              <a:latin typeface="Arial"/>
              <a:cs typeface="Arial"/>
            </a:endParaRPr>
          </a:p>
          <a:p>
            <a:pPr marL="152704" marR="2578154">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Al</a:t>
            </a:r>
            <a:r>
              <a:rPr sz="1000" spc="0" dirty="0">
                <a:latin typeface="Arial"/>
                <a:cs typeface="Arial"/>
              </a:rPr>
              <a:t>te</a:t>
            </a:r>
            <a:r>
              <a:rPr sz="1000" spc="-19" dirty="0">
                <a:latin typeface="Arial"/>
                <a:cs typeface="Arial"/>
              </a:rPr>
              <a:t>zz</a:t>
            </a:r>
            <a:r>
              <a:rPr sz="1000" spc="0" dirty="0">
                <a:latin typeface="Arial"/>
                <a:cs typeface="Arial"/>
              </a:rPr>
              <a:t>a</a:t>
            </a:r>
            <a:r>
              <a:rPr sz="1000" spc="-4" dirty="0">
                <a:latin typeface="Arial"/>
                <a:cs typeface="Arial"/>
              </a:rPr>
              <a:t>M</a:t>
            </a:r>
            <a:r>
              <a:rPr sz="1000" spc="0" dirty="0">
                <a:latin typeface="Arial"/>
                <a:cs typeface="Arial"/>
              </a:rPr>
              <a:t>e</a:t>
            </a:r>
            <a:r>
              <a:rPr sz="1000" spc="-4" dirty="0">
                <a:latin typeface="Arial"/>
                <a:cs typeface="Arial"/>
              </a:rPr>
              <a:t>di</a:t>
            </a:r>
            <a:r>
              <a:rPr sz="1000" spc="0" dirty="0">
                <a:latin typeface="Arial"/>
                <a:cs typeface="Arial"/>
              </a:rPr>
              <a:t>a </a:t>
            </a:r>
            <a:endParaRPr sz="1000">
              <a:latin typeface="Arial"/>
              <a:cs typeface="Arial"/>
            </a:endParaRPr>
          </a:p>
          <a:p>
            <a:pPr marL="152704" marR="2578154">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F_Ge</a:t>
            </a:r>
            <a:r>
              <a:rPr sz="1000" spc="-4" dirty="0">
                <a:latin typeface="Arial"/>
                <a:cs typeface="Arial"/>
              </a:rPr>
              <a:t>o</a:t>
            </a:r>
            <a:r>
              <a:rPr sz="1000" spc="19" dirty="0">
                <a:latin typeface="Arial"/>
                <a:cs typeface="Arial"/>
              </a:rPr>
              <a:t>m</a:t>
            </a:r>
            <a:r>
              <a:rPr sz="1000" spc="0" dirty="0">
                <a:latin typeface="Arial"/>
                <a:cs typeface="Arial"/>
              </a:rPr>
              <a:t>etr</a:t>
            </a:r>
            <a:r>
              <a:rPr sz="1000" spc="-4" dirty="0">
                <a:latin typeface="Arial"/>
                <a:cs typeface="Arial"/>
              </a:rPr>
              <a:t>i</a:t>
            </a:r>
            <a:r>
              <a:rPr sz="1000" spc="0" dirty="0">
                <a:latin typeface="Arial"/>
                <a:cs typeface="Arial"/>
              </a:rPr>
              <a:t>a</a:t>
            </a:r>
            <a:endParaRPr sz="1000">
              <a:latin typeface="Arial"/>
              <a:cs typeface="Arial"/>
            </a:endParaRPr>
          </a:p>
          <a:p>
            <a:pPr marL="152704">
              <a:lnSpc>
                <a:spcPct val="95825"/>
              </a:lnSpc>
              <a:spcBef>
                <a:spcPts val="42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cQ</a:t>
            </a:r>
            <a:r>
              <a:rPr sz="1000" spc="0" dirty="0">
                <a:latin typeface="Arial"/>
                <a:cs typeface="Arial"/>
              </a:rPr>
              <a:t>u</a:t>
            </a:r>
            <a:r>
              <a:rPr sz="1000" spc="-4" dirty="0">
                <a:latin typeface="Arial"/>
                <a:cs typeface="Arial"/>
              </a:rPr>
              <a:t>a</a:t>
            </a:r>
            <a:r>
              <a:rPr sz="1000" spc="0" dirty="0">
                <a:latin typeface="Arial"/>
                <a:cs typeface="Arial"/>
              </a:rPr>
              <a:t>nt</a:t>
            </a:r>
            <a:r>
              <a:rPr sz="1000" spc="-9" dirty="0">
                <a:latin typeface="Arial"/>
                <a:cs typeface="Arial"/>
              </a:rPr>
              <a:t>i</a:t>
            </a:r>
            <a:r>
              <a:rPr sz="1000" spc="0" dirty="0">
                <a:latin typeface="Arial"/>
                <a:cs typeface="Arial"/>
              </a:rPr>
              <a:t>t</a:t>
            </a:r>
            <a:r>
              <a:rPr sz="1000" spc="-29" dirty="0">
                <a:latin typeface="Arial"/>
                <a:cs typeface="Arial"/>
              </a:rPr>
              <a:t>y</a:t>
            </a:r>
            <a:r>
              <a:rPr sz="1000" spc="0" dirty="0">
                <a:latin typeface="Arial"/>
                <a:cs typeface="Arial"/>
              </a:rPr>
              <a:t>L</a:t>
            </a:r>
            <a:r>
              <a:rPr sz="1000" spc="-4" dirty="0">
                <a:latin typeface="Arial"/>
                <a:cs typeface="Arial"/>
              </a:rPr>
              <a:t>e</a:t>
            </a:r>
            <a:r>
              <a:rPr sz="1000" spc="0" dirty="0">
                <a:latin typeface="Arial"/>
                <a:cs typeface="Arial"/>
              </a:rPr>
              <a:t>n</a:t>
            </a:r>
            <a:r>
              <a:rPr sz="1000" spc="-4" dirty="0">
                <a:latin typeface="Arial"/>
                <a:cs typeface="Arial"/>
              </a:rPr>
              <a:t>g</a:t>
            </a:r>
            <a:r>
              <a:rPr sz="1000" spc="0" dirty="0">
                <a:latin typeface="Arial"/>
                <a:cs typeface="Arial"/>
              </a:rPr>
              <a:t>th</a:t>
            </a:r>
            <a:endParaRPr sz="1000">
              <a:latin typeface="Arial"/>
              <a:cs typeface="Arial"/>
            </a:endParaRPr>
          </a:p>
        </p:txBody>
      </p:sp>
      <p:sp>
        <p:nvSpPr>
          <p:cNvPr id="4" name="object 4"/>
          <p:cNvSpPr txBox="1"/>
          <p:nvPr/>
        </p:nvSpPr>
        <p:spPr>
          <a:xfrm>
            <a:off x="2142998" y="1398269"/>
            <a:ext cx="146303" cy="152400"/>
          </a:xfrm>
          <a:prstGeom prst="rect">
            <a:avLst/>
          </a:prstGeom>
        </p:spPr>
        <p:txBody>
          <a:bodyPr wrap="square" lIns="0" tIns="0" rIns="0" bIns="0" rtlCol="0">
            <a:noAutofit/>
          </a:bodyPr>
          <a:lstStyle/>
          <a:p>
            <a:pPr marL="25400">
              <a:lnSpc>
                <a:spcPts val="1000"/>
              </a:lnSpc>
            </a:pPr>
            <a:endParaRPr sz="1000"/>
          </a:p>
        </p:txBody>
      </p:sp>
      <p:sp>
        <p:nvSpPr>
          <p:cNvPr id="3" name="object 3"/>
          <p:cNvSpPr txBox="1"/>
          <p:nvPr/>
        </p:nvSpPr>
        <p:spPr>
          <a:xfrm>
            <a:off x="12369419" y="4130420"/>
            <a:ext cx="1857755" cy="152400"/>
          </a:xfrm>
          <a:prstGeom prst="rect">
            <a:avLst/>
          </a:prstGeom>
        </p:spPr>
        <p:txBody>
          <a:bodyPr wrap="square" lIns="0" tIns="0" rIns="0" bIns="0" rtlCol="0">
            <a:noAutofit/>
          </a:bodyPr>
          <a:lstStyle/>
          <a:p>
            <a:pPr marL="25400">
              <a:lnSpc>
                <a:spcPts val="1000"/>
              </a:lnSpc>
            </a:pPr>
            <a:endParaRPr sz="1000"/>
          </a:p>
        </p:txBody>
      </p:sp>
      <p:sp>
        <p:nvSpPr>
          <p:cNvPr id="2" name="object 2"/>
          <p:cNvSpPr txBox="1"/>
          <p:nvPr/>
        </p:nvSpPr>
        <p:spPr>
          <a:xfrm>
            <a:off x="2178050" y="4240910"/>
            <a:ext cx="146304" cy="152400"/>
          </a:xfrm>
          <a:prstGeom prst="rect">
            <a:avLst/>
          </a:prstGeom>
        </p:spPr>
        <p:txBody>
          <a:bodyPr wrap="square" lIns="0" tIns="0" rIns="0" bIns="0" rtlCol="0">
            <a:noAutofit/>
          </a:bodyPr>
          <a:lstStyle/>
          <a:p>
            <a:pPr marL="25400">
              <a:lnSpc>
                <a:spcPts val="1000"/>
              </a:lnSpc>
            </a:pPr>
            <a:endParaRPr sz="10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19"/>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3" name="object 23"/>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4" name="object 24"/>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5" name="object 25"/>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8" name="object 18"/>
          <p:cNvSpPr/>
          <p:nvPr/>
        </p:nvSpPr>
        <p:spPr>
          <a:xfrm>
            <a:off x="9924923" y="4578349"/>
            <a:ext cx="4108323" cy="3680333"/>
          </a:xfrm>
          <a:prstGeom prst="rect">
            <a:avLst/>
          </a:prstGeom>
          <a:blipFill>
            <a:blip r:embed="rId3" cstate="print"/>
            <a:stretch>
              <a:fillRect/>
            </a:stretch>
          </a:blipFill>
        </p:spPr>
        <p:txBody>
          <a:bodyPr wrap="square" lIns="0" tIns="0" rIns="0" bIns="0" rtlCol="0">
            <a:noAutofit/>
          </a:bodyPr>
          <a:lstStyle/>
          <a:p>
            <a:endParaRPr/>
          </a:p>
        </p:txBody>
      </p:sp>
      <p:sp>
        <p:nvSpPr>
          <p:cNvPr id="11" name="object 11"/>
          <p:cNvSpPr/>
          <p:nvPr/>
        </p:nvSpPr>
        <p:spPr>
          <a:xfrm>
            <a:off x="8439150" y="3169323"/>
            <a:ext cx="6642481" cy="1247228"/>
          </a:xfrm>
          <a:prstGeom prst="rect">
            <a:avLst/>
          </a:prstGeom>
          <a:blipFill>
            <a:blip r:embed="rId4" cstate="print"/>
            <a:stretch>
              <a:fillRect/>
            </a:stretch>
          </a:blipFill>
        </p:spPr>
        <p:txBody>
          <a:bodyPr wrap="square" lIns="0" tIns="0" rIns="0" bIns="0" rtlCol="0">
            <a:noAutofit/>
          </a:bodyPr>
          <a:lstStyle/>
          <a:p>
            <a:endParaRPr/>
          </a:p>
        </p:txBody>
      </p:sp>
      <p:sp>
        <p:nvSpPr>
          <p:cNvPr id="12" name="object 12"/>
          <p:cNvSpPr/>
          <p:nvPr/>
        </p:nvSpPr>
        <p:spPr>
          <a:xfrm>
            <a:off x="8459978" y="1014983"/>
            <a:ext cx="6583933" cy="2214118"/>
          </a:xfrm>
          <a:prstGeom prst="rect">
            <a:avLst/>
          </a:prstGeom>
          <a:blipFill>
            <a:blip r:embed="rId5" cstate="print"/>
            <a:stretch>
              <a:fillRect/>
            </a:stretch>
          </a:blipFill>
        </p:spPr>
        <p:txBody>
          <a:bodyPr wrap="square" lIns="0" tIns="0" rIns="0" bIns="0" rtlCol="0">
            <a:noAutofit/>
          </a:bodyPr>
          <a:lstStyle/>
          <a:p>
            <a:endParaRPr/>
          </a:p>
        </p:txBody>
      </p:sp>
      <p:sp>
        <p:nvSpPr>
          <p:cNvPr id="13" name="object 13"/>
          <p:cNvSpPr/>
          <p:nvPr/>
        </p:nvSpPr>
        <p:spPr>
          <a:xfrm>
            <a:off x="8644509" y="3860647"/>
            <a:ext cx="180162" cy="93243"/>
          </a:xfrm>
          <a:prstGeom prst="rect">
            <a:avLst/>
          </a:prstGeom>
          <a:blipFill>
            <a:blip r:embed="rId6" cstate="print"/>
            <a:stretch>
              <a:fillRect/>
            </a:stretch>
          </a:blipFill>
        </p:spPr>
        <p:txBody>
          <a:bodyPr wrap="square" lIns="0" tIns="0" rIns="0" bIns="0" rtlCol="0">
            <a:noAutofit/>
          </a:bodyPr>
          <a:lstStyle/>
          <a:p>
            <a:endParaRPr/>
          </a:p>
        </p:txBody>
      </p:sp>
      <p:sp>
        <p:nvSpPr>
          <p:cNvPr id="14" name="object 14"/>
          <p:cNvSpPr/>
          <p:nvPr/>
        </p:nvSpPr>
        <p:spPr>
          <a:xfrm>
            <a:off x="10125964" y="3867947"/>
            <a:ext cx="180162" cy="93944"/>
          </a:xfrm>
          <a:prstGeom prst="rect">
            <a:avLst/>
          </a:prstGeom>
          <a:blipFill>
            <a:blip r:embed="rId7" cstate="print"/>
            <a:stretch>
              <a:fillRect/>
            </a:stretch>
          </a:blipFill>
        </p:spPr>
        <p:txBody>
          <a:bodyPr wrap="square" lIns="0" tIns="0" rIns="0" bIns="0" rtlCol="0">
            <a:noAutofit/>
          </a:bodyPr>
          <a:lstStyle/>
          <a:p>
            <a:endParaRPr/>
          </a:p>
        </p:txBody>
      </p:sp>
      <p:sp>
        <p:nvSpPr>
          <p:cNvPr id="15" name="object 15"/>
          <p:cNvSpPr/>
          <p:nvPr/>
        </p:nvSpPr>
        <p:spPr>
          <a:xfrm>
            <a:off x="11378057" y="3867947"/>
            <a:ext cx="180162" cy="93944"/>
          </a:xfrm>
          <a:prstGeom prst="rect">
            <a:avLst/>
          </a:prstGeom>
          <a:blipFill>
            <a:blip r:embed="rId7" cstate="print"/>
            <a:stretch>
              <a:fillRect/>
            </a:stretch>
          </a:blipFill>
        </p:spPr>
        <p:txBody>
          <a:bodyPr wrap="square" lIns="0" tIns="0" rIns="0" bIns="0" rtlCol="0">
            <a:noAutofit/>
          </a:bodyPr>
          <a:lstStyle/>
          <a:p>
            <a:endParaRPr/>
          </a:p>
        </p:txBody>
      </p:sp>
      <p:sp>
        <p:nvSpPr>
          <p:cNvPr id="16" name="object 16"/>
          <p:cNvSpPr/>
          <p:nvPr/>
        </p:nvSpPr>
        <p:spPr>
          <a:xfrm>
            <a:off x="12699746" y="3871883"/>
            <a:ext cx="180162" cy="93945"/>
          </a:xfrm>
          <a:prstGeom prst="rect">
            <a:avLst/>
          </a:prstGeom>
          <a:blipFill>
            <a:blip r:embed="rId7" cstate="print"/>
            <a:stretch>
              <a:fillRect/>
            </a:stretch>
          </a:blipFill>
        </p:spPr>
        <p:txBody>
          <a:bodyPr wrap="square" lIns="0" tIns="0" rIns="0" bIns="0" rtlCol="0">
            <a:noAutofit/>
          </a:bodyPr>
          <a:lstStyle/>
          <a:p>
            <a:endParaRPr/>
          </a:p>
        </p:txBody>
      </p:sp>
      <p:sp>
        <p:nvSpPr>
          <p:cNvPr id="17" name="object 17"/>
          <p:cNvSpPr/>
          <p:nvPr/>
        </p:nvSpPr>
        <p:spPr>
          <a:xfrm>
            <a:off x="13853160" y="3877599"/>
            <a:ext cx="180162" cy="93944"/>
          </a:xfrm>
          <a:prstGeom prst="rect">
            <a:avLst/>
          </a:prstGeom>
          <a:blipFill>
            <a:blip r:embed="rId7" cstate="print"/>
            <a:stretch>
              <a:fillRect/>
            </a:stretch>
          </a:blipFill>
        </p:spPr>
        <p:txBody>
          <a:bodyPr wrap="square" lIns="0" tIns="0" rIns="0" bIns="0" rtlCol="0">
            <a:noAutofit/>
          </a:bodyPr>
          <a:lstStyle/>
          <a:p>
            <a:endParaRPr/>
          </a:p>
        </p:txBody>
      </p:sp>
      <p:sp>
        <p:nvSpPr>
          <p:cNvPr id="10" name="object 10"/>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9" name="object 9"/>
          <p:cNvSpPr txBox="1"/>
          <p:nvPr/>
        </p:nvSpPr>
        <p:spPr>
          <a:xfrm>
            <a:off x="3828415" y="108132"/>
            <a:ext cx="2257399"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Spazio a ci</a:t>
            </a:r>
            <a:r>
              <a:rPr sz="1800" b="1" spc="-4" dirty="0">
                <a:latin typeface="Arial"/>
                <a:cs typeface="Arial"/>
              </a:rPr>
              <a:t>e</a:t>
            </a:r>
            <a:r>
              <a:rPr sz="1800" b="1" spc="0" dirty="0">
                <a:latin typeface="Arial"/>
                <a:cs typeface="Arial"/>
              </a:rPr>
              <a:t>lo l</a:t>
            </a:r>
            <a:r>
              <a:rPr sz="1800" b="1" spc="4" dirty="0">
                <a:latin typeface="Arial"/>
                <a:cs typeface="Arial"/>
              </a:rPr>
              <a:t>i</a:t>
            </a:r>
            <a:r>
              <a:rPr sz="1800" b="1" spc="0" dirty="0">
                <a:latin typeface="Arial"/>
                <a:cs typeface="Arial"/>
              </a:rPr>
              <a:t>bero</a:t>
            </a:r>
            <a:endParaRPr sz="1800">
              <a:latin typeface="Arial"/>
              <a:cs typeface="Arial"/>
            </a:endParaRPr>
          </a:p>
        </p:txBody>
      </p:sp>
      <p:sp>
        <p:nvSpPr>
          <p:cNvPr id="8" name="object 8"/>
          <p:cNvSpPr txBox="1"/>
          <p:nvPr/>
        </p:nvSpPr>
        <p:spPr>
          <a:xfrm>
            <a:off x="11314938" y="114489"/>
            <a:ext cx="2122740"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8</a:t>
            </a:r>
            <a:r>
              <a:rPr sz="1800" b="1" spc="4" dirty="0">
                <a:latin typeface="Arial"/>
                <a:cs typeface="Arial"/>
              </a:rPr>
              <a:t>.</a:t>
            </a:r>
            <a:r>
              <a:rPr sz="1800" b="1" spc="0" dirty="0">
                <a:latin typeface="Arial"/>
                <a:cs typeface="Arial"/>
              </a:rPr>
              <a:t>1</a:t>
            </a:r>
            <a:endParaRPr sz="18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100"/>
              </a:lnSpc>
              <a:spcBef>
                <a:spcPts val="12"/>
              </a:spcBef>
            </a:pPr>
            <a:endParaRPr sz="1100"/>
          </a:p>
          <a:p>
            <a:pPr marL="950671">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36550" marR="176990">
              <a:lnSpc>
                <a:spcPts val="1149"/>
              </a:lnSpc>
              <a:spcBef>
                <a:spcPts val="1062"/>
              </a:spcBef>
            </a:pPr>
            <a:r>
              <a:rPr sz="1000" spc="0" dirty="0">
                <a:latin typeface="Arial"/>
                <a:cs typeface="Arial"/>
              </a:rPr>
              <a:t>[</a:t>
            </a:r>
            <a:r>
              <a:rPr sz="1000" spc="4" dirty="0">
                <a:latin typeface="Arial"/>
                <a:cs typeface="Arial"/>
              </a:rPr>
              <a:t>G</a:t>
            </a:r>
            <a:r>
              <a:rPr sz="1000" spc="0" dirty="0">
                <a:latin typeface="Arial"/>
                <a:cs typeface="Arial"/>
              </a:rPr>
              <a:t>.1.8.1] </a:t>
            </a:r>
            <a:r>
              <a:rPr sz="1000" spc="268"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  </a:t>
            </a:r>
            <a:r>
              <a:rPr sz="1000" spc="5"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ter</a:t>
            </a:r>
            <a:r>
              <a:rPr sz="1000" spc="-9" dirty="0">
                <a:latin typeface="Arial"/>
                <a:cs typeface="Arial"/>
              </a:rPr>
              <a:t>n</a:t>
            </a:r>
            <a:r>
              <a:rPr sz="1000" spc="0" dirty="0">
                <a:latin typeface="Arial"/>
                <a:cs typeface="Arial"/>
              </a:rPr>
              <a:t>o </a:t>
            </a:r>
            <a:r>
              <a:rPr sz="1000" spc="273" dirty="0">
                <a:latin typeface="Arial"/>
                <a:cs typeface="Arial"/>
              </a:rPr>
              <a:t> </a:t>
            </a:r>
            <a:r>
              <a:rPr sz="1000" spc="0" dirty="0">
                <a:latin typeface="Arial"/>
                <a:cs typeface="Arial"/>
              </a:rPr>
              <a:t>a</a:t>
            </a:r>
            <a:r>
              <a:rPr sz="1000" spc="-4" dirty="0">
                <a:latin typeface="Arial"/>
                <a:cs typeface="Arial"/>
              </a:rPr>
              <a:t>ll</a:t>
            </a:r>
            <a:r>
              <a:rPr sz="1000" spc="0" dirty="0">
                <a:latin typeface="Arial"/>
                <a:cs typeface="Arial"/>
              </a:rPr>
              <a:t>e  </a:t>
            </a:r>
            <a:r>
              <a:rPr sz="1000" spc="14" dirty="0">
                <a:latin typeface="Arial"/>
                <a:cs typeface="Arial"/>
              </a:rPr>
              <a:t> </a:t>
            </a:r>
            <a:r>
              <a:rPr sz="1000" spc="0" dirty="0">
                <a:latin typeface="Arial"/>
                <a:cs typeface="Arial"/>
              </a:rPr>
              <a:t>o</a:t>
            </a:r>
            <a:r>
              <a:rPr sz="1000" spc="-4" dirty="0">
                <a:latin typeface="Arial"/>
                <a:cs typeface="Arial"/>
              </a:rPr>
              <a:t>p</a:t>
            </a:r>
            <a:r>
              <a:rPr sz="1000" spc="0" dirty="0">
                <a:latin typeface="Arial"/>
                <a:cs typeface="Arial"/>
              </a:rPr>
              <a:t>ere  </a:t>
            </a:r>
            <a:r>
              <a:rPr sz="1000" spc="9" dirty="0">
                <a:latin typeface="Arial"/>
                <a:cs typeface="Arial"/>
              </a:rPr>
              <a:t> </a:t>
            </a:r>
            <a:r>
              <a:rPr sz="1000" spc="0" dirty="0">
                <a:latin typeface="Arial"/>
                <a:cs typeface="Arial"/>
              </a:rPr>
              <a:t>da  </a:t>
            </a:r>
            <a:r>
              <a:rPr sz="1000" spc="18"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s</a:t>
            </a:r>
            <a:r>
              <a:rPr sz="1000" spc="0" dirty="0">
                <a:latin typeface="Arial"/>
                <a:cs typeface="Arial"/>
              </a:rPr>
              <a:t>tr</a:t>
            </a:r>
            <a:r>
              <a:rPr sz="1000" spc="9" dirty="0">
                <a:latin typeface="Arial"/>
                <a:cs typeface="Arial"/>
              </a:rPr>
              <a:t>u</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 </a:t>
            </a:r>
            <a:r>
              <a:rPr sz="1000" spc="265" dirty="0">
                <a:latin typeface="Arial"/>
                <a:cs typeface="Arial"/>
              </a:rPr>
              <a:t> </a:t>
            </a:r>
            <a:r>
              <a:rPr sz="1000" spc="0" dirty="0">
                <a:latin typeface="Arial"/>
                <a:cs typeface="Arial"/>
              </a:rPr>
              <a:t>non  </a:t>
            </a:r>
            <a:r>
              <a:rPr sz="1000" spc="13" dirty="0">
                <a:latin typeface="Arial"/>
                <a:cs typeface="Arial"/>
              </a:rPr>
              <a:t> </a:t>
            </a:r>
            <a:r>
              <a:rPr sz="1000" spc="0" dirty="0">
                <a:latin typeface="Arial"/>
                <a:cs typeface="Arial"/>
              </a:rPr>
              <a:t>d</a:t>
            </a:r>
            <a:r>
              <a:rPr sz="1000" spc="-4" dirty="0">
                <a:latin typeface="Arial"/>
                <a:cs typeface="Arial"/>
              </a:rPr>
              <a:t>eli</a:t>
            </a:r>
            <a:r>
              <a:rPr sz="1000" spc="19" dirty="0">
                <a:latin typeface="Arial"/>
                <a:cs typeface="Arial"/>
              </a:rPr>
              <a:t>m</a:t>
            </a:r>
            <a:r>
              <a:rPr sz="1000" spc="-4" dirty="0">
                <a:latin typeface="Arial"/>
                <a:cs typeface="Arial"/>
              </a:rPr>
              <a:t>i</a:t>
            </a:r>
            <a:r>
              <a:rPr sz="1000" spc="0" dirty="0">
                <a:latin typeface="Arial"/>
                <a:cs typeface="Arial"/>
              </a:rPr>
              <a:t>ta</a:t>
            </a:r>
            <a:r>
              <a:rPr sz="1000" spc="-4" dirty="0">
                <a:latin typeface="Arial"/>
                <a:cs typeface="Arial"/>
              </a:rPr>
              <a:t>t</a:t>
            </a:r>
            <a:r>
              <a:rPr sz="1000" spc="0" dirty="0">
                <a:latin typeface="Arial"/>
                <a:cs typeface="Arial"/>
              </a:rPr>
              <a:t>o </a:t>
            </a:r>
            <a:endParaRPr sz="1000">
              <a:latin typeface="Arial"/>
              <a:cs typeface="Arial"/>
            </a:endParaRPr>
          </a:p>
          <a:p>
            <a:pPr marL="136550" marR="176990">
              <a:lnSpc>
                <a:spcPts val="1149"/>
              </a:lnSpc>
              <a:spcBef>
                <a:spcPts val="134"/>
              </a:spcBef>
            </a:pP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eri</a:t>
            </a:r>
            <a:r>
              <a:rPr sz="1000" spc="-4" dirty="0">
                <a:latin typeface="Arial"/>
                <a:cs typeface="Arial"/>
              </a:rPr>
              <a:t>o</a:t>
            </a:r>
            <a:r>
              <a:rPr sz="1000" spc="4" dirty="0">
                <a:latin typeface="Arial"/>
                <a:cs typeface="Arial"/>
              </a:rPr>
              <a:t>r</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1058"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1058">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800"/>
              </a:lnSpc>
              <a:spcBef>
                <a:spcPts val="35"/>
              </a:spcBef>
            </a:pPr>
            <a:endParaRPr sz="800"/>
          </a:p>
          <a:p>
            <a:pPr marL="1008278">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36550">
              <a:lnSpc>
                <a:spcPct val="95825"/>
              </a:lnSpc>
              <a:spcBef>
                <a:spcPts val="495"/>
              </a:spcBef>
            </a:pPr>
            <a:r>
              <a:rPr sz="1000" spc="0" dirty="0">
                <a:latin typeface="Arial"/>
                <a:cs typeface="Arial"/>
              </a:rPr>
              <a:t>Luogo</a:t>
            </a:r>
            <a:r>
              <a:rPr sz="1000" spc="-42"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terno</a:t>
            </a:r>
            <a:r>
              <a:rPr sz="1000" spc="-48" dirty="0">
                <a:latin typeface="Arial"/>
                <a:cs typeface="Arial"/>
              </a:rPr>
              <a:t> </a:t>
            </a:r>
            <a:r>
              <a:rPr sz="1000" spc="0" dirty="0">
                <a:latin typeface="Arial"/>
                <a:cs typeface="Arial"/>
              </a:rPr>
              <a:t>a</a:t>
            </a:r>
            <a:r>
              <a:rPr sz="1000" spc="-4" dirty="0">
                <a:latin typeface="Arial"/>
                <a:cs typeface="Arial"/>
              </a:rPr>
              <a:t>ll</a:t>
            </a:r>
            <a:r>
              <a:rPr sz="1000" spc="0" dirty="0">
                <a:latin typeface="Arial"/>
                <a:cs typeface="Arial"/>
              </a:rPr>
              <a:t>e</a:t>
            </a:r>
            <a:r>
              <a:rPr sz="1000" spc="-5" dirty="0">
                <a:latin typeface="Arial"/>
                <a:cs typeface="Arial"/>
              </a:rPr>
              <a:t> </a:t>
            </a:r>
            <a:r>
              <a:rPr sz="1000" spc="0" dirty="0">
                <a:latin typeface="Arial"/>
                <a:cs typeface="Arial"/>
              </a:rPr>
              <a:t>o</a:t>
            </a:r>
            <a:r>
              <a:rPr sz="1000" spc="-4" dirty="0">
                <a:latin typeface="Arial"/>
                <a:cs typeface="Arial"/>
              </a:rPr>
              <a:t>p</a:t>
            </a:r>
            <a:r>
              <a:rPr sz="1000" spc="0" dirty="0">
                <a:latin typeface="Arial"/>
                <a:cs typeface="Arial"/>
              </a:rPr>
              <a:t>ere</a:t>
            </a:r>
            <a:r>
              <a:rPr sz="1000" spc="-35" dirty="0">
                <a:latin typeface="Arial"/>
                <a:cs typeface="Arial"/>
              </a:rPr>
              <a:t> </a:t>
            </a:r>
            <a:r>
              <a:rPr sz="1000" spc="0" dirty="0">
                <a:latin typeface="Arial"/>
                <a:cs typeface="Arial"/>
              </a:rPr>
              <a:t>da</a:t>
            </a:r>
            <a:r>
              <a:rPr sz="1000" spc="-16"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s</a:t>
            </a:r>
            <a:r>
              <a:rPr sz="1000" spc="0" dirty="0">
                <a:latin typeface="Arial"/>
                <a:cs typeface="Arial"/>
              </a:rPr>
              <a:t>tru</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36" dirty="0">
                <a:latin typeface="Arial"/>
                <a:cs typeface="Arial"/>
              </a:rPr>
              <a:t> </a:t>
            </a:r>
            <a:r>
              <a:rPr sz="1000" spc="0" dirty="0">
                <a:latin typeface="Arial"/>
                <a:cs typeface="Arial"/>
              </a:rPr>
              <a:t>non</a:t>
            </a:r>
            <a:r>
              <a:rPr sz="1000" spc="-31" dirty="0">
                <a:latin typeface="Arial"/>
                <a:cs typeface="Arial"/>
              </a:rPr>
              <a:t> </a:t>
            </a:r>
            <a:r>
              <a:rPr sz="1000" spc="0" dirty="0">
                <a:latin typeface="Arial"/>
                <a:cs typeface="Arial"/>
              </a:rPr>
              <a:t>d</a:t>
            </a:r>
            <a:r>
              <a:rPr sz="1000" spc="-4" dirty="0">
                <a:latin typeface="Arial"/>
                <a:cs typeface="Arial"/>
              </a:rPr>
              <a:t>eli</a:t>
            </a:r>
            <a:r>
              <a:rPr sz="1000" spc="19" dirty="0">
                <a:latin typeface="Arial"/>
                <a:cs typeface="Arial"/>
              </a:rPr>
              <a:t>m</a:t>
            </a:r>
            <a:r>
              <a:rPr sz="1000" spc="-4" dirty="0">
                <a:latin typeface="Arial"/>
                <a:cs typeface="Arial"/>
              </a:rPr>
              <a:t>i</a:t>
            </a:r>
            <a:r>
              <a:rPr sz="1000" spc="0" dirty="0">
                <a:latin typeface="Arial"/>
                <a:cs typeface="Arial"/>
              </a:rPr>
              <a:t>ta</a:t>
            </a:r>
            <a:r>
              <a:rPr sz="1000" spc="-4" dirty="0">
                <a:latin typeface="Arial"/>
                <a:cs typeface="Arial"/>
              </a:rPr>
              <a:t>t</a:t>
            </a:r>
            <a:r>
              <a:rPr sz="1000" spc="0" dirty="0">
                <a:latin typeface="Arial"/>
                <a:cs typeface="Arial"/>
              </a:rPr>
              <a:t>o</a:t>
            </a:r>
            <a:r>
              <a:rPr sz="1000" spc="-27"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eri</a:t>
            </a:r>
            <a:r>
              <a:rPr sz="1000" spc="-4" dirty="0">
                <a:latin typeface="Arial"/>
                <a:cs typeface="Arial"/>
              </a:rPr>
              <a:t>o</a:t>
            </a:r>
            <a:r>
              <a:rPr sz="1000" spc="4" dirty="0">
                <a:latin typeface="Arial"/>
                <a:cs typeface="Arial"/>
              </a:rPr>
              <a:t>r</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500"/>
              </a:lnSpc>
              <a:spcBef>
                <a:spcPts val="45"/>
              </a:spcBef>
            </a:pPr>
            <a:endParaRPr sz="500"/>
          </a:p>
          <a:p>
            <a:pPr marL="164896">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76783" marR="3420344">
              <a:lnSpc>
                <a:spcPts val="1178"/>
              </a:lnSpc>
              <a:spcBef>
                <a:spcPts val="1248"/>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76783" marR="3420344">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76783" marR="3420344">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a:t>
            </a:r>
            <a:endParaRPr sz="1000">
              <a:latin typeface="Arial"/>
              <a:cs typeface="Arial"/>
            </a:endParaRPr>
          </a:p>
          <a:p>
            <a:pPr marL="176783">
              <a:lnSpc>
                <a:spcPct val="95825"/>
              </a:lnSpc>
              <a:spcBef>
                <a:spcPts val="31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650"/>
              </a:lnSpc>
              <a:spcBef>
                <a:spcPts val="8"/>
              </a:spcBef>
            </a:pPr>
            <a:endParaRPr sz="650"/>
          </a:p>
          <a:p>
            <a:pPr marL="158800">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704">
              <a:lnSpc>
                <a:spcPct val="95825"/>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endParaRPr sz="1000">
              <a:latin typeface="Arial"/>
              <a:cs typeface="Arial"/>
            </a:endParaRPr>
          </a:p>
          <a:p>
            <a:pPr marL="152704">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Fu</a:t>
            </a:r>
            <a:r>
              <a:rPr sz="1000" spc="-4" dirty="0">
                <a:latin typeface="Arial"/>
                <a:cs typeface="Arial"/>
              </a:rPr>
              <a:t>n</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6"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52704">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F_Co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endParaRPr sz="1000">
              <a:latin typeface="Arial"/>
              <a:cs typeface="Arial"/>
            </a:endParaRPr>
          </a:p>
          <a:p>
            <a:pPr marL="152704">
              <a:lnSpc>
                <a:spcPct val="95825"/>
              </a:lnSpc>
              <a:spcBef>
                <a:spcPts val="420"/>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14" dirty="0">
                <a:latin typeface="Arial"/>
                <a:cs typeface="Arial"/>
              </a:rPr>
              <a:t>T</a:t>
            </a:r>
            <a:r>
              <a:rPr sz="1000" spc="0" dirty="0">
                <a:latin typeface="Arial"/>
                <a:cs typeface="Arial"/>
              </a:rPr>
              <a:t>e</a:t>
            </a:r>
            <a:r>
              <a:rPr sz="1000" spc="4" dirty="0">
                <a:latin typeface="Arial"/>
                <a:cs typeface="Arial"/>
              </a:rPr>
              <a:t>x</a:t>
            </a:r>
            <a:r>
              <a:rPr sz="1000" spc="0" dirty="0">
                <a:latin typeface="Arial"/>
                <a:cs typeface="Arial"/>
              </a:rPr>
              <a:t>t</a:t>
            </a:r>
            <a:endParaRPr sz="1000">
              <a:latin typeface="Arial"/>
              <a:cs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2" name="object 12"/>
          <p:cNvSpPr/>
          <p:nvPr/>
        </p:nvSpPr>
        <p:spPr>
          <a:xfrm>
            <a:off x="0" y="3409187"/>
            <a:ext cx="8344915" cy="0"/>
          </a:xfrm>
          <a:custGeom>
            <a:avLst/>
            <a:gdLst/>
            <a:ahLst/>
            <a:cxnLst/>
            <a:rect l="l" t="t" r="r" b="b"/>
            <a:pathLst>
              <a:path w="8344915">
                <a:moveTo>
                  <a:pt x="0" y="0"/>
                </a:moveTo>
                <a:lnTo>
                  <a:pt x="8344915" y="0"/>
                </a:lnTo>
              </a:path>
            </a:pathLst>
          </a:custGeom>
          <a:ln w="15875">
            <a:solidFill>
              <a:srgbClr val="AEABAB"/>
            </a:solidFill>
          </a:ln>
        </p:spPr>
        <p:txBody>
          <a:bodyPr wrap="square" lIns="0" tIns="0" rIns="0" bIns="0" rtlCol="0">
            <a:noAutofit/>
          </a:bodyPr>
          <a:lstStyle/>
          <a:p>
            <a:endParaRPr/>
          </a:p>
        </p:txBody>
      </p:sp>
      <p:sp>
        <p:nvSpPr>
          <p:cNvPr id="13" name="object 13"/>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14" name="object 14"/>
          <p:cNvSpPr/>
          <p:nvPr/>
        </p:nvSpPr>
        <p:spPr>
          <a:xfrm>
            <a:off x="0" y="6289167"/>
            <a:ext cx="8344915" cy="0"/>
          </a:xfrm>
          <a:custGeom>
            <a:avLst/>
            <a:gdLst/>
            <a:ahLst/>
            <a:cxnLst/>
            <a:rect l="l" t="t" r="r" b="b"/>
            <a:pathLst>
              <a:path w="8344915">
                <a:moveTo>
                  <a:pt x="0" y="0"/>
                </a:moveTo>
                <a:lnTo>
                  <a:pt x="8344915" y="0"/>
                </a:lnTo>
              </a:path>
            </a:pathLst>
          </a:custGeom>
          <a:ln w="15875">
            <a:solidFill>
              <a:srgbClr val="AEABAB"/>
            </a:solidFill>
          </a:ln>
        </p:spPr>
        <p:txBody>
          <a:bodyPr wrap="square" lIns="0" tIns="0" rIns="0" bIns="0" rtlCol="0">
            <a:noAutofit/>
          </a:bodyPr>
          <a:lstStyle/>
          <a:p>
            <a:endParaRPr/>
          </a:p>
        </p:txBody>
      </p:sp>
      <p:sp>
        <p:nvSpPr>
          <p:cNvPr id="15" name="object 15"/>
          <p:cNvSpPr/>
          <p:nvPr/>
        </p:nvSpPr>
        <p:spPr>
          <a:xfrm>
            <a:off x="0" y="8461248"/>
            <a:ext cx="8344915" cy="0"/>
          </a:xfrm>
          <a:custGeom>
            <a:avLst/>
            <a:gdLst/>
            <a:ahLst/>
            <a:cxnLst/>
            <a:rect l="l" t="t" r="r" b="b"/>
            <a:pathLst>
              <a:path w="8344915">
                <a:moveTo>
                  <a:pt x="0" y="0"/>
                </a:moveTo>
                <a:lnTo>
                  <a:pt x="8344915" y="0"/>
                </a:lnTo>
              </a:path>
            </a:pathLst>
          </a:custGeom>
          <a:ln w="15875">
            <a:solidFill>
              <a:srgbClr val="AEABAB"/>
            </a:solidFill>
          </a:ln>
        </p:spPr>
        <p:txBody>
          <a:bodyPr wrap="square" lIns="0" tIns="0" rIns="0" bIns="0" rtlCol="0">
            <a:noAutofit/>
          </a:bodyPr>
          <a:lstStyle/>
          <a:p>
            <a:endParaRPr/>
          </a:p>
        </p:txBody>
      </p:sp>
      <p:sp>
        <p:nvSpPr>
          <p:cNvPr id="16" name="object 16"/>
          <p:cNvSpPr/>
          <p:nvPr/>
        </p:nvSpPr>
        <p:spPr>
          <a:xfrm>
            <a:off x="560" y="405383"/>
            <a:ext cx="15118789" cy="0"/>
          </a:xfrm>
          <a:custGeom>
            <a:avLst/>
            <a:gdLst/>
            <a:ahLst/>
            <a:cxnLst/>
            <a:rect l="l" t="t" r="r" b="b"/>
            <a:pathLst>
              <a:path w="15118789">
                <a:moveTo>
                  <a:pt x="0" y="0"/>
                </a:moveTo>
                <a:lnTo>
                  <a:pt x="15118789" y="0"/>
                </a:lnTo>
              </a:path>
            </a:pathLst>
          </a:custGeom>
          <a:ln w="19050">
            <a:solidFill>
              <a:srgbClr val="AEABAB"/>
            </a:solidFill>
          </a:ln>
        </p:spPr>
        <p:txBody>
          <a:bodyPr wrap="square" lIns="0" tIns="0" rIns="0" bIns="0" rtlCol="0">
            <a:noAutofit/>
          </a:bodyPr>
          <a:lstStyle/>
          <a:p>
            <a:endParaRPr/>
          </a:p>
        </p:txBody>
      </p:sp>
      <p:sp>
        <p:nvSpPr>
          <p:cNvPr id="17" name="object 17"/>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8" name="object 18"/>
          <p:cNvSpPr/>
          <p:nvPr/>
        </p:nvSpPr>
        <p:spPr>
          <a:xfrm>
            <a:off x="8484997" y="5199253"/>
            <a:ext cx="6515862" cy="2164206"/>
          </a:xfrm>
          <a:prstGeom prst="rect">
            <a:avLst/>
          </a:prstGeom>
          <a:blipFill>
            <a:blip r:embed="rId3" cstate="print"/>
            <a:stretch>
              <a:fillRect/>
            </a:stretch>
          </a:blipFill>
        </p:spPr>
        <p:txBody>
          <a:bodyPr wrap="square" lIns="0" tIns="0" rIns="0" bIns="0" rtlCol="0">
            <a:noAutofit/>
          </a:bodyPr>
          <a:lstStyle/>
          <a:p>
            <a:endParaRPr/>
          </a:p>
        </p:txBody>
      </p:sp>
      <p:sp>
        <p:nvSpPr>
          <p:cNvPr id="19" name="object 19"/>
          <p:cNvSpPr/>
          <p:nvPr/>
        </p:nvSpPr>
        <p:spPr>
          <a:xfrm>
            <a:off x="9453118" y="4535678"/>
            <a:ext cx="76200" cy="300989"/>
          </a:xfrm>
          <a:custGeom>
            <a:avLst/>
            <a:gdLst/>
            <a:ahLst/>
            <a:cxnLst/>
            <a:rect l="l" t="t" r="r" b="b"/>
            <a:pathLst>
              <a:path w="76200" h="300989">
                <a:moveTo>
                  <a:pt x="31749" y="224790"/>
                </a:moveTo>
                <a:lnTo>
                  <a:pt x="0" y="224789"/>
                </a:lnTo>
                <a:lnTo>
                  <a:pt x="38100" y="300989"/>
                </a:lnTo>
                <a:lnTo>
                  <a:pt x="76200" y="224789"/>
                </a:lnTo>
                <a:lnTo>
                  <a:pt x="44450" y="224789"/>
                </a:lnTo>
                <a:lnTo>
                  <a:pt x="44450" y="237489"/>
                </a:lnTo>
                <a:lnTo>
                  <a:pt x="31750" y="237489"/>
                </a:lnTo>
                <a:lnTo>
                  <a:pt x="31749" y="224790"/>
                </a:lnTo>
                <a:close/>
              </a:path>
              <a:path w="76200" h="300989">
                <a:moveTo>
                  <a:pt x="31750" y="237489"/>
                </a:moveTo>
                <a:lnTo>
                  <a:pt x="44450" y="237489"/>
                </a:lnTo>
                <a:lnTo>
                  <a:pt x="44450" y="0"/>
                </a:lnTo>
                <a:lnTo>
                  <a:pt x="31750" y="0"/>
                </a:lnTo>
                <a:lnTo>
                  <a:pt x="31750" y="237489"/>
                </a:lnTo>
                <a:close/>
              </a:path>
            </a:pathLst>
          </a:custGeom>
          <a:solidFill>
            <a:srgbClr val="AEABAB"/>
          </a:solidFill>
        </p:spPr>
        <p:txBody>
          <a:bodyPr wrap="square" lIns="0" tIns="0" rIns="0" bIns="0" rtlCol="0">
            <a:noAutofit/>
          </a:bodyPr>
          <a:lstStyle/>
          <a:p>
            <a:endParaRPr/>
          </a:p>
        </p:txBody>
      </p:sp>
      <p:sp>
        <p:nvSpPr>
          <p:cNvPr id="20" name="object 20"/>
          <p:cNvSpPr/>
          <p:nvPr/>
        </p:nvSpPr>
        <p:spPr>
          <a:xfrm>
            <a:off x="8461375" y="3268726"/>
            <a:ext cx="6539356" cy="1357756"/>
          </a:xfrm>
          <a:prstGeom prst="rect">
            <a:avLst/>
          </a:prstGeom>
          <a:blipFill>
            <a:blip r:embed="rId4" cstate="print"/>
            <a:stretch>
              <a:fillRect/>
            </a:stretch>
          </a:blipFill>
        </p:spPr>
        <p:txBody>
          <a:bodyPr wrap="square" lIns="0" tIns="0" rIns="0" bIns="0" rtlCol="0">
            <a:noAutofit/>
          </a:bodyPr>
          <a:lstStyle/>
          <a:p>
            <a:endParaRPr/>
          </a:p>
        </p:txBody>
      </p:sp>
      <p:sp>
        <p:nvSpPr>
          <p:cNvPr id="21" name="object 21"/>
          <p:cNvSpPr/>
          <p:nvPr/>
        </p:nvSpPr>
        <p:spPr>
          <a:xfrm>
            <a:off x="8485886" y="1074927"/>
            <a:ext cx="6514973" cy="2242693"/>
          </a:xfrm>
          <a:prstGeom prst="rect">
            <a:avLst/>
          </a:prstGeom>
          <a:blipFill>
            <a:blip r:embed="rId5" cstate="print"/>
            <a:stretch>
              <a:fillRect/>
            </a:stretch>
          </a:blipFill>
        </p:spPr>
        <p:txBody>
          <a:bodyPr wrap="square" lIns="0" tIns="0" rIns="0" bIns="0" rtlCol="0">
            <a:noAutofit/>
          </a:bodyPr>
          <a:lstStyle/>
          <a:p>
            <a:endParaRPr/>
          </a:p>
        </p:txBody>
      </p:sp>
      <p:sp>
        <p:nvSpPr>
          <p:cNvPr id="22" name="object 22"/>
          <p:cNvSpPr/>
          <p:nvPr/>
        </p:nvSpPr>
        <p:spPr>
          <a:xfrm>
            <a:off x="8661781" y="3933907"/>
            <a:ext cx="195910" cy="101390"/>
          </a:xfrm>
          <a:prstGeom prst="rect">
            <a:avLst/>
          </a:prstGeom>
          <a:blipFill>
            <a:blip r:embed="rId6" cstate="print"/>
            <a:stretch>
              <a:fillRect/>
            </a:stretch>
          </a:blipFill>
        </p:spPr>
        <p:txBody>
          <a:bodyPr wrap="square" lIns="0" tIns="0" rIns="0" bIns="0" rtlCol="0">
            <a:noAutofit/>
          </a:bodyPr>
          <a:lstStyle/>
          <a:p>
            <a:endParaRPr/>
          </a:p>
        </p:txBody>
      </p:sp>
      <p:sp>
        <p:nvSpPr>
          <p:cNvPr id="23" name="object 23"/>
          <p:cNvSpPr/>
          <p:nvPr/>
        </p:nvSpPr>
        <p:spPr>
          <a:xfrm>
            <a:off x="10128504" y="3953338"/>
            <a:ext cx="195910" cy="102152"/>
          </a:xfrm>
          <a:prstGeom prst="rect">
            <a:avLst/>
          </a:prstGeom>
          <a:blipFill>
            <a:blip r:embed="rId7" cstate="print"/>
            <a:stretch>
              <a:fillRect/>
            </a:stretch>
          </a:blipFill>
        </p:spPr>
        <p:txBody>
          <a:bodyPr wrap="square" lIns="0" tIns="0" rIns="0" bIns="0" rtlCol="0">
            <a:noAutofit/>
          </a:bodyPr>
          <a:lstStyle/>
          <a:p>
            <a:endParaRPr/>
          </a:p>
        </p:txBody>
      </p:sp>
      <p:sp>
        <p:nvSpPr>
          <p:cNvPr id="24" name="object 24"/>
          <p:cNvSpPr/>
          <p:nvPr/>
        </p:nvSpPr>
        <p:spPr>
          <a:xfrm>
            <a:off x="11369167" y="3953338"/>
            <a:ext cx="195910" cy="102152"/>
          </a:xfrm>
          <a:prstGeom prst="rect">
            <a:avLst/>
          </a:prstGeom>
          <a:blipFill>
            <a:blip r:embed="rId7" cstate="print"/>
            <a:stretch>
              <a:fillRect/>
            </a:stretch>
          </a:blipFill>
        </p:spPr>
        <p:txBody>
          <a:bodyPr wrap="square" lIns="0" tIns="0" rIns="0" bIns="0" rtlCol="0">
            <a:noAutofit/>
          </a:bodyPr>
          <a:lstStyle/>
          <a:p>
            <a:endParaRPr/>
          </a:p>
        </p:txBody>
      </p:sp>
      <p:sp>
        <p:nvSpPr>
          <p:cNvPr id="25" name="object 25"/>
          <p:cNvSpPr/>
          <p:nvPr/>
        </p:nvSpPr>
        <p:spPr>
          <a:xfrm>
            <a:off x="12672441" y="3949147"/>
            <a:ext cx="195910" cy="102152"/>
          </a:xfrm>
          <a:prstGeom prst="rect">
            <a:avLst/>
          </a:prstGeom>
          <a:blipFill>
            <a:blip r:embed="rId7" cstate="print"/>
            <a:stretch>
              <a:fillRect/>
            </a:stretch>
          </a:blipFill>
        </p:spPr>
        <p:txBody>
          <a:bodyPr wrap="square" lIns="0" tIns="0" rIns="0" bIns="0" rtlCol="0">
            <a:noAutofit/>
          </a:bodyPr>
          <a:lstStyle/>
          <a:p>
            <a:endParaRPr/>
          </a:p>
        </p:txBody>
      </p:sp>
      <p:sp>
        <p:nvSpPr>
          <p:cNvPr id="26" name="object 26"/>
          <p:cNvSpPr/>
          <p:nvPr/>
        </p:nvSpPr>
        <p:spPr>
          <a:xfrm>
            <a:off x="13817473" y="3952830"/>
            <a:ext cx="195910" cy="102152"/>
          </a:xfrm>
          <a:prstGeom prst="rect">
            <a:avLst/>
          </a:prstGeom>
          <a:blipFill>
            <a:blip r:embed="rId7" cstate="print"/>
            <a:stretch>
              <a:fillRect/>
            </a:stretch>
          </a:blipFill>
        </p:spPr>
        <p:txBody>
          <a:bodyPr wrap="square" lIns="0" tIns="0" rIns="0" bIns="0" rtlCol="0">
            <a:noAutofit/>
          </a:bodyPr>
          <a:lstStyle/>
          <a:p>
            <a:endParaRPr/>
          </a:p>
        </p:txBody>
      </p:sp>
      <p:sp>
        <p:nvSpPr>
          <p:cNvPr id="10" name="object 10"/>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9" name="object 9"/>
          <p:cNvSpPr txBox="1"/>
          <p:nvPr/>
        </p:nvSpPr>
        <p:spPr>
          <a:xfrm>
            <a:off x="3828415" y="108132"/>
            <a:ext cx="1823796"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Spazio s</a:t>
            </a:r>
            <a:r>
              <a:rPr sz="1800" b="1" spc="-9" dirty="0">
                <a:latin typeface="Arial"/>
                <a:cs typeface="Arial"/>
              </a:rPr>
              <a:t>c</a:t>
            </a:r>
            <a:r>
              <a:rPr sz="1800" b="1" spc="0" dirty="0">
                <a:latin typeface="Arial"/>
                <a:cs typeface="Arial"/>
              </a:rPr>
              <a:t>o</a:t>
            </a:r>
            <a:r>
              <a:rPr sz="1800" b="1" spc="4" dirty="0">
                <a:latin typeface="Arial"/>
                <a:cs typeface="Arial"/>
              </a:rPr>
              <a:t>p</a:t>
            </a:r>
            <a:r>
              <a:rPr sz="1800" b="1" spc="0" dirty="0">
                <a:latin typeface="Arial"/>
                <a:cs typeface="Arial"/>
              </a:rPr>
              <a:t>e</a:t>
            </a:r>
            <a:r>
              <a:rPr sz="1800" b="1" spc="-9" dirty="0">
                <a:latin typeface="Arial"/>
                <a:cs typeface="Arial"/>
              </a:rPr>
              <a:t>r</a:t>
            </a:r>
            <a:r>
              <a:rPr sz="1800" b="1" spc="0" dirty="0">
                <a:latin typeface="Arial"/>
                <a:cs typeface="Arial"/>
              </a:rPr>
              <a:t>to</a:t>
            </a:r>
            <a:endParaRPr sz="1800">
              <a:latin typeface="Arial"/>
              <a:cs typeface="Arial"/>
            </a:endParaRPr>
          </a:p>
        </p:txBody>
      </p:sp>
      <p:sp>
        <p:nvSpPr>
          <p:cNvPr id="8" name="object 8"/>
          <p:cNvSpPr txBox="1"/>
          <p:nvPr/>
        </p:nvSpPr>
        <p:spPr>
          <a:xfrm>
            <a:off x="11314938" y="114489"/>
            <a:ext cx="2122740"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8</a:t>
            </a:r>
            <a:r>
              <a:rPr sz="1800" b="1" spc="4" dirty="0">
                <a:latin typeface="Arial"/>
                <a:cs typeface="Arial"/>
              </a:rPr>
              <a:t>.</a:t>
            </a:r>
            <a:r>
              <a:rPr sz="1800" b="1" spc="0" dirty="0">
                <a:latin typeface="Arial"/>
                <a:cs typeface="Arial"/>
              </a:rPr>
              <a:t>2</a:t>
            </a:r>
            <a:endParaRPr sz="1800">
              <a:latin typeface="Arial"/>
              <a:cs typeface="Arial"/>
            </a:endParaRPr>
          </a:p>
        </p:txBody>
      </p:sp>
      <p:sp>
        <p:nvSpPr>
          <p:cNvPr id="7" name="object 7"/>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6" name="object 6"/>
          <p:cNvSpPr txBox="1"/>
          <p:nvPr/>
        </p:nvSpPr>
        <p:spPr>
          <a:xfrm>
            <a:off x="0" y="512572"/>
            <a:ext cx="8344915" cy="2896615"/>
          </a:xfrm>
          <a:prstGeom prst="rect">
            <a:avLst/>
          </a:prstGeom>
        </p:spPr>
        <p:txBody>
          <a:bodyPr wrap="square" lIns="0" tIns="0" rIns="0" bIns="0" rtlCol="0">
            <a:noAutofit/>
          </a:bodyPr>
          <a:lstStyle/>
          <a:p>
            <a:pPr>
              <a:lnSpc>
                <a:spcPts val="1400"/>
              </a:lnSpc>
              <a:spcBef>
                <a:spcPts val="98"/>
              </a:spcBef>
            </a:pPr>
            <a:endParaRPr sz="1400"/>
          </a:p>
          <a:p>
            <a:pPr marL="991209">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25577" marR="123664">
              <a:lnSpc>
                <a:spcPct val="100041"/>
              </a:lnSpc>
              <a:spcBef>
                <a:spcPts val="1257"/>
              </a:spcBef>
            </a:pPr>
            <a:r>
              <a:rPr sz="1000" spc="0" dirty="0">
                <a:latin typeface="Arial"/>
                <a:cs typeface="Arial"/>
              </a:rPr>
              <a:t>[</a:t>
            </a:r>
            <a:r>
              <a:rPr sz="1000" b="1" spc="4" dirty="0">
                <a:latin typeface="Arial"/>
                <a:cs typeface="Arial"/>
              </a:rPr>
              <a:t>G</a:t>
            </a:r>
            <a:r>
              <a:rPr sz="1000" b="1" spc="0" dirty="0">
                <a:latin typeface="Arial"/>
                <a:cs typeface="Arial"/>
              </a:rPr>
              <a:t>.1.8.2</a:t>
            </a:r>
            <a:r>
              <a:rPr sz="1000" spc="0" dirty="0">
                <a:latin typeface="Arial"/>
                <a:cs typeface="Arial"/>
              </a:rPr>
              <a:t>]</a:t>
            </a:r>
            <a:r>
              <a:rPr sz="1000" spc="-38"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18" dirty="0">
                <a:latin typeface="Arial"/>
                <a:cs typeface="Arial"/>
              </a:rPr>
              <a:t> </a:t>
            </a:r>
            <a:r>
              <a:rPr sz="1000" spc="0" dirty="0">
                <a:latin typeface="Arial"/>
                <a:cs typeface="Arial"/>
              </a:rPr>
              <a:t>a</a:t>
            </a:r>
            <a:r>
              <a:rPr sz="1000" spc="-9"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te</a:t>
            </a:r>
            <a:r>
              <a:rPr sz="1000" spc="-20" dirty="0">
                <a:latin typeface="Arial"/>
                <a:cs typeface="Arial"/>
              </a:rPr>
              <a:t> </a:t>
            </a:r>
            <a:r>
              <a:rPr sz="1000" spc="4" dirty="0">
                <a:latin typeface="Arial"/>
                <a:cs typeface="Arial"/>
              </a:rPr>
              <a:t>c</a:t>
            </a:r>
            <a:r>
              <a:rPr sz="1000" spc="0" dirty="0">
                <a:latin typeface="Arial"/>
                <a:cs typeface="Arial"/>
              </a:rPr>
              <a:t>aratter</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he</a:t>
            </a:r>
            <a:r>
              <a:rPr sz="1000" spc="-52" dirty="0">
                <a:latin typeface="Arial"/>
                <a:cs typeface="Arial"/>
              </a:rPr>
              <a:t> </a:t>
            </a:r>
            <a:r>
              <a:rPr sz="1000" spc="0" dirty="0">
                <a:latin typeface="Arial"/>
                <a:cs typeface="Arial"/>
              </a:rPr>
              <a:t>ta</a:t>
            </a:r>
            <a:r>
              <a:rPr sz="1000" spc="-9" dirty="0">
                <a:latin typeface="Arial"/>
                <a:cs typeface="Arial"/>
              </a:rPr>
              <a:t>l</a:t>
            </a:r>
            <a:r>
              <a:rPr sz="1000" spc="0" dirty="0">
                <a:latin typeface="Arial"/>
                <a:cs typeface="Arial"/>
              </a:rPr>
              <a:t>i</a:t>
            </a:r>
            <a:r>
              <a:rPr sz="1000" spc="-2" dirty="0">
                <a:latin typeface="Arial"/>
                <a:cs typeface="Arial"/>
              </a:rPr>
              <a:t> </a:t>
            </a:r>
            <a:r>
              <a:rPr sz="1000" spc="0" dirty="0">
                <a:latin typeface="Arial"/>
                <a:cs typeface="Arial"/>
              </a:rPr>
              <a:t>da</a:t>
            </a:r>
            <a:r>
              <a:rPr sz="1000" spc="-1"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tra</a:t>
            </a:r>
            <a:r>
              <a:rPr sz="1000" spc="4" dirty="0">
                <a:latin typeface="Arial"/>
                <a:cs typeface="Arial"/>
              </a:rPr>
              <a:t>s</a:t>
            </a:r>
            <a:r>
              <a:rPr sz="1000" spc="0" dirty="0">
                <a:latin typeface="Arial"/>
                <a:cs typeface="Arial"/>
              </a:rPr>
              <a:t>t</a:t>
            </a:r>
            <a:r>
              <a:rPr sz="1000" spc="-14" dirty="0">
                <a:latin typeface="Arial"/>
                <a:cs typeface="Arial"/>
              </a:rPr>
              <a:t>a</a:t>
            </a:r>
            <a:r>
              <a:rPr sz="1000" spc="4" dirty="0">
                <a:latin typeface="Arial"/>
                <a:cs typeface="Arial"/>
              </a:rPr>
              <a:t>r</a:t>
            </a:r>
            <a:r>
              <a:rPr sz="1000" spc="0" dirty="0">
                <a:latin typeface="Arial"/>
                <a:cs typeface="Arial"/>
              </a:rPr>
              <a:t>e</a:t>
            </a:r>
            <a:r>
              <a:rPr sz="1000" spc="-34" dirty="0">
                <a:latin typeface="Arial"/>
                <a:cs typeface="Arial"/>
              </a:rPr>
              <a:t> </a:t>
            </a:r>
            <a:r>
              <a:rPr sz="1000" spc="0" dirty="0">
                <a:latin typeface="Arial"/>
                <a:cs typeface="Arial"/>
              </a:rPr>
              <a:t>t</a:t>
            </a:r>
            <a:r>
              <a:rPr sz="1000" spc="-14" dirty="0">
                <a:latin typeface="Arial"/>
                <a:cs typeface="Arial"/>
              </a:rPr>
              <a:t>e</a:t>
            </a:r>
            <a:r>
              <a:rPr sz="1000" spc="19" dirty="0">
                <a:latin typeface="Arial"/>
                <a:cs typeface="Arial"/>
              </a:rPr>
              <a:t>m</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a</a:t>
            </a:r>
            <a:r>
              <a:rPr sz="1000" spc="-4" dirty="0">
                <a:latin typeface="Arial"/>
                <a:cs typeface="Arial"/>
              </a:rPr>
              <a:t>n</a:t>
            </a:r>
            <a:r>
              <a:rPr sz="1000" spc="-14" dirty="0">
                <a:latin typeface="Arial"/>
                <a:cs typeface="Arial"/>
              </a:rPr>
              <a:t>ea</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a:t>
            </a:r>
            <a:r>
              <a:rPr sz="1000" spc="-81" dirty="0">
                <a:latin typeface="Arial"/>
                <a:cs typeface="Arial"/>
              </a:rPr>
              <a:t> </a:t>
            </a:r>
            <a:r>
              <a:rPr sz="1000" spc="-4" dirty="0">
                <a:latin typeface="Arial"/>
                <a:cs typeface="Arial"/>
              </a:rPr>
              <a:t>l</a:t>
            </a:r>
            <a:r>
              <a:rPr sz="1000" spc="0" dirty="0">
                <a:latin typeface="Arial"/>
                <a:cs typeface="Arial"/>
              </a:rPr>
              <a:t>a</a:t>
            </a:r>
            <a:r>
              <a:rPr sz="1000" spc="2" dirty="0">
                <a:latin typeface="Arial"/>
                <a:cs typeface="Arial"/>
              </a:rPr>
              <a:t> </a:t>
            </a:r>
            <a:r>
              <a:rPr sz="1000" spc="0" dirty="0">
                <a:latin typeface="Arial"/>
                <a:cs typeface="Arial"/>
              </a:rPr>
              <a:t>propa</a:t>
            </a:r>
            <a:r>
              <a:rPr sz="1000" spc="-4" dirty="0">
                <a:latin typeface="Arial"/>
                <a:cs typeface="Arial"/>
              </a:rPr>
              <a:t>g</a:t>
            </a:r>
            <a:r>
              <a:rPr sz="1000" spc="0" dirty="0">
                <a:latin typeface="Arial"/>
                <a:cs typeface="Arial"/>
              </a:rPr>
              <a:t>a</a:t>
            </a:r>
            <a:r>
              <a:rPr sz="1000" spc="-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45" dirty="0">
                <a:latin typeface="Arial"/>
                <a:cs typeface="Arial"/>
              </a:rPr>
              <a:t> </a:t>
            </a:r>
            <a:r>
              <a:rPr sz="1000" spc="0" dirty="0">
                <a:latin typeface="Arial"/>
                <a:cs typeface="Arial"/>
              </a:rPr>
              <a:t>d</a:t>
            </a:r>
            <a:r>
              <a:rPr sz="1000" spc="-4" dirty="0">
                <a:latin typeface="Arial"/>
                <a:cs typeface="Arial"/>
              </a:rPr>
              <a:t>el</a:t>
            </a:r>
            <a:r>
              <a:rPr sz="1000" spc="4" dirty="0">
                <a:latin typeface="Arial"/>
                <a:cs typeface="Arial"/>
              </a:rPr>
              <a:t>l’</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40" dirty="0">
                <a:latin typeface="Arial"/>
                <a:cs typeface="Arial"/>
              </a:rPr>
              <a:t> </a:t>
            </a:r>
            <a:r>
              <a:rPr sz="1000" spc="0" dirty="0">
                <a:latin typeface="Arial"/>
                <a:cs typeface="Arial"/>
              </a:rPr>
              <a:t>tra</a:t>
            </a:r>
            <a:r>
              <a:rPr sz="1000" spc="-1" dirty="0">
                <a:latin typeface="Arial"/>
                <a:cs typeface="Arial"/>
              </a:rPr>
              <a:t> </a:t>
            </a:r>
            <a:r>
              <a:rPr sz="1000" spc="-4" dirty="0">
                <a:latin typeface="Arial"/>
                <a:cs typeface="Arial"/>
              </a:rPr>
              <a:t>l</a:t>
            </a:r>
            <a:r>
              <a:rPr sz="1000" spc="0" dirty="0">
                <a:latin typeface="Arial"/>
                <a:cs typeface="Arial"/>
              </a:rPr>
              <a:t>e</a:t>
            </a:r>
            <a:r>
              <a:rPr sz="1000" spc="2" dirty="0">
                <a:latin typeface="Arial"/>
                <a:cs typeface="Arial"/>
              </a:rPr>
              <a:t> </a:t>
            </a:r>
            <a:r>
              <a:rPr sz="1000" spc="0" dirty="0">
                <a:latin typeface="Arial"/>
                <a:cs typeface="Arial"/>
              </a:rPr>
              <a:t>e</a:t>
            </a:r>
            <a:r>
              <a:rPr sz="1000" spc="-9"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tu</a:t>
            </a:r>
            <a:r>
              <a:rPr sz="1000" spc="-4" dirty="0">
                <a:latin typeface="Arial"/>
                <a:cs typeface="Arial"/>
              </a:rPr>
              <a:t>a</a:t>
            </a:r>
            <a:r>
              <a:rPr sz="1000" spc="4" dirty="0">
                <a:latin typeface="Arial"/>
                <a:cs typeface="Arial"/>
              </a:rPr>
              <a:t>l</a:t>
            </a:r>
            <a:r>
              <a:rPr sz="1000" spc="0" dirty="0">
                <a:latin typeface="Arial"/>
                <a:cs typeface="Arial"/>
              </a:rPr>
              <a:t>i</a:t>
            </a:r>
            <a:r>
              <a:rPr sz="1000" spc="-34" dirty="0">
                <a:latin typeface="Arial"/>
                <a:cs typeface="Arial"/>
              </a:rPr>
              <a:t> </a:t>
            </a:r>
            <a:r>
              <a:rPr sz="1000" spc="0" dirty="0">
                <a:latin typeface="Arial"/>
                <a:cs typeface="Arial"/>
              </a:rPr>
              <a:t>o</a:t>
            </a:r>
            <a:r>
              <a:rPr sz="1000" spc="-4" dirty="0">
                <a:latin typeface="Arial"/>
                <a:cs typeface="Arial"/>
              </a:rPr>
              <a:t>p</a:t>
            </a:r>
            <a:r>
              <a:rPr sz="1000" spc="0" dirty="0">
                <a:latin typeface="Arial"/>
                <a:cs typeface="Arial"/>
              </a:rPr>
              <a:t>ere</a:t>
            </a:r>
            <a:r>
              <a:rPr sz="1000" spc="-15" dirty="0">
                <a:latin typeface="Arial"/>
                <a:cs typeface="Arial"/>
              </a:rPr>
              <a:t> </a:t>
            </a:r>
            <a:r>
              <a:rPr sz="1000" spc="0" dirty="0">
                <a:latin typeface="Arial"/>
                <a:cs typeface="Arial"/>
              </a:rPr>
              <a:t>da</a:t>
            </a:r>
            <a:r>
              <a:rPr sz="1000" spc="-1" dirty="0">
                <a:latin typeface="Arial"/>
                <a:cs typeface="Arial"/>
              </a:rPr>
              <a:t> </a:t>
            </a:r>
            <a:r>
              <a:rPr sz="1000" spc="4" dirty="0">
                <a:latin typeface="Arial"/>
                <a:cs typeface="Arial"/>
              </a:rPr>
              <a:t>c</a:t>
            </a:r>
            <a:r>
              <a:rPr sz="1000" spc="-14" dirty="0">
                <a:latin typeface="Arial"/>
                <a:cs typeface="Arial"/>
              </a:rPr>
              <a:t>o</a:t>
            </a:r>
            <a:r>
              <a:rPr sz="1000" spc="4" dirty="0">
                <a:latin typeface="Arial"/>
                <a:cs typeface="Arial"/>
              </a:rPr>
              <a:t>s</a:t>
            </a:r>
            <a:r>
              <a:rPr sz="1000" spc="0" dirty="0">
                <a:latin typeface="Arial"/>
                <a:cs typeface="Arial"/>
              </a:rPr>
              <a:t>tr</a:t>
            </a:r>
            <a:r>
              <a:rPr sz="1000" spc="-14" dirty="0">
                <a:latin typeface="Arial"/>
                <a:cs typeface="Arial"/>
              </a:rPr>
              <a:t>u</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36" dirty="0">
                <a:latin typeface="Arial"/>
                <a:cs typeface="Arial"/>
              </a:rPr>
              <a:t> </a:t>
            </a:r>
            <a:r>
              <a:rPr sz="1000" spc="0" dirty="0">
                <a:latin typeface="Arial"/>
                <a:cs typeface="Arial"/>
              </a:rPr>
              <a:t>o </a:t>
            </a:r>
            <a:r>
              <a:rPr sz="1000" spc="4" dirty="0">
                <a:latin typeface="Arial"/>
                <a:cs typeface="Arial"/>
              </a:rPr>
              <a:t>s</a:t>
            </a:r>
            <a:r>
              <a:rPr sz="1000" spc="0" dirty="0">
                <a:latin typeface="Arial"/>
                <a:cs typeface="Arial"/>
              </a:rPr>
              <a:t>trut</a:t>
            </a:r>
            <a:r>
              <a:rPr sz="1000" spc="-4" dirty="0">
                <a:latin typeface="Arial"/>
                <a:cs typeface="Arial"/>
              </a:rPr>
              <a:t>t</a:t>
            </a:r>
            <a:r>
              <a:rPr sz="1000" spc="0" dirty="0">
                <a:latin typeface="Arial"/>
                <a:cs typeface="Arial"/>
              </a:rPr>
              <a:t>ure</a:t>
            </a:r>
            <a:r>
              <a:rPr sz="1000" spc="-46" dirty="0">
                <a:latin typeface="Arial"/>
                <a:cs typeface="Arial"/>
              </a:rPr>
              <a:t> </a:t>
            </a:r>
            <a:r>
              <a:rPr sz="1000" spc="4" dirty="0">
                <a:latin typeface="Arial"/>
                <a:cs typeface="Arial"/>
              </a:rPr>
              <a:t>c</a:t>
            </a:r>
            <a:r>
              <a:rPr sz="1000" spc="0" dirty="0">
                <a:latin typeface="Arial"/>
                <a:cs typeface="Arial"/>
              </a:rPr>
              <a:t>he</a:t>
            </a:r>
            <a:r>
              <a:rPr sz="1000" spc="-31" dirty="0">
                <a:latin typeface="Arial"/>
                <a:cs typeface="Arial"/>
              </a:rPr>
              <a:t> </a:t>
            </a:r>
            <a:r>
              <a:rPr sz="1000" spc="-4" dirty="0">
                <a:latin typeface="Arial"/>
                <a:cs typeface="Arial"/>
              </a:rPr>
              <a:t>l</a:t>
            </a:r>
            <a:r>
              <a:rPr sz="1000" spc="0" dirty="0">
                <a:latin typeface="Arial"/>
                <a:cs typeface="Arial"/>
              </a:rPr>
              <a:t>o</a:t>
            </a:r>
            <a:r>
              <a:rPr sz="1000" spc="2" dirty="0">
                <a:latin typeface="Arial"/>
                <a:cs typeface="Arial"/>
              </a:rPr>
              <a:t> </a:t>
            </a:r>
            <a:r>
              <a:rPr sz="1000" spc="0" dirty="0">
                <a:latin typeface="Arial"/>
                <a:cs typeface="Arial"/>
              </a:rPr>
              <a:t>d</a:t>
            </a:r>
            <a:r>
              <a:rPr sz="1000" spc="-4" dirty="0">
                <a:latin typeface="Arial"/>
                <a:cs typeface="Arial"/>
              </a:rPr>
              <a:t>eli</a:t>
            </a:r>
            <a:r>
              <a:rPr sz="1000" spc="19" dirty="0">
                <a:latin typeface="Arial"/>
                <a:cs typeface="Arial"/>
              </a:rPr>
              <a:t>m</a:t>
            </a:r>
            <a:r>
              <a:rPr sz="1000" spc="-4" dirty="0">
                <a:latin typeface="Arial"/>
                <a:cs typeface="Arial"/>
              </a:rPr>
              <a:t>i</a:t>
            </a:r>
            <a:r>
              <a:rPr sz="1000" spc="0" dirty="0">
                <a:latin typeface="Arial"/>
                <a:cs typeface="Arial"/>
              </a:rPr>
              <a:t>ta</a:t>
            </a:r>
            <a:r>
              <a:rPr sz="1000" spc="-4" dirty="0">
                <a:latin typeface="Arial"/>
                <a:cs typeface="Arial"/>
              </a:rPr>
              <a:t>n</a:t>
            </a:r>
            <a:r>
              <a:rPr sz="1000" spc="0" dirty="0">
                <a:latin typeface="Arial"/>
                <a:cs typeface="Arial"/>
              </a:rPr>
              <a:t>o.</a:t>
            </a:r>
            <a:endParaRPr sz="1000">
              <a:latin typeface="Arial"/>
              <a:cs typeface="Arial"/>
            </a:endParaRPr>
          </a:p>
          <a:p>
            <a:pPr marL="125577" marR="143589">
              <a:lnSpc>
                <a:spcPct val="100041"/>
              </a:lnSpc>
            </a:pPr>
            <a:r>
              <a:rPr sz="1000" spc="0" dirty="0">
                <a:latin typeface="Arial"/>
                <a:cs typeface="Arial"/>
              </a:rPr>
              <a:t>[</a:t>
            </a:r>
            <a:r>
              <a:rPr sz="1000" b="1" spc="4" dirty="0">
                <a:latin typeface="Arial"/>
                <a:cs typeface="Arial"/>
              </a:rPr>
              <a:t>G</a:t>
            </a:r>
            <a:r>
              <a:rPr sz="1000" b="1" spc="0" dirty="0">
                <a:latin typeface="Arial"/>
                <a:cs typeface="Arial"/>
              </a:rPr>
              <a:t>.1.8.2</a:t>
            </a:r>
            <a:r>
              <a:rPr sz="1000" b="1" spc="4" dirty="0">
                <a:latin typeface="Arial"/>
                <a:cs typeface="Arial"/>
              </a:rPr>
              <a:t>-</a:t>
            </a:r>
            <a:r>
              <a:rPr sz="1000" b="1" spc="0" dirty="0">
                <a:latin typeface="Arial"/>
                <a:cs typeface="Arial"/>
              </a:rPr>
              <a:t>N</a:t>
            </a:r>
            <a:r>
              <a:rPr sz="1000" b="1" spc="4" dirty="0">
                <a:latin typeface="Arial"/>
                <a:cs typeface="Arial"/>
              </a:rPr>
              <a:t>ot</a:t>
            </a:r>
            <a:r>
              <a:rPr sz="1000" b="1" spc="0" dirty="0">
                <a:latin typeface="Arial"/>
                <a:cs typeface="Arial"/>
              </a:rPr>
              <a:t>a</a:t>
            </a:r>
            <a:r>
              <a:rPr sz="1000" spc="0" dirty="0">
                <a:latin typeface="Arial"/>
                <a:cs typeface="Arial"/>
              </a:rPr>
              <a:t>]</a:t>
            </a:r>
            <a:r>
              <a:rPr sz="1000" spc="-78" dirty="0">
                <a:latin typeface="Arial"/>
                <a:cs typeface="Arial"/>
              </a:rPr>
              <a:t> </a:t>
            </a:r>
            <a:r>
              <a:rPr sz="1000" spc="0" dirty="0">
                <a:latin typeface="Arial"/>
                <a:cs typeface="Arial"/>
              </a:rPr>
              <a:t>Lo</a:t>
            </a:r>
            <a:r>
              <a:rPr sz="1000" spc="-16"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18" dirty="0">
                <a:latin typeface="Arial"/>
                <a:cs typeface="Arial"/>
              </a:rPr>
              <a:t> </a:t>
            </a:r>
            <a:r>
              <a:rPr sz="1000" spc="4" dirty="0">
                <a:latin typeface="Arial"/>
                <a:cs typeface="Arial"/>
              </a:rPr>
              <a:t>sc</a:t>
            </a:r>
            <a:r>
              <a:rPr sz="1000" spc="0" dirty="0">
                <a:latin typeface="Arial"/>
                <a:cs typeface="Arial"/>
              </a:rPr>
              <a:t>o</a:t>
            </a:r>
            <a:r>
              <a:rPr sz="1000" spc="-4" dirty="0">
                <a:latin typeface="Arial"/>
                <a:cs typeface="Arial"/>
              </a:rPr>
              <a:t>p</a:t>
            </a:r>
            <a:r>
              <a:rPr sz="1000" spc="0" dirty="0">
                <a:latin typeface="Arial"/>
                <a:cs typeface="Arial"/>
              </a:rPr>
              <a:t>erto</a:t>
            </a:r>
            <a:r>
              <a:rPr sz="1000" spc="-48" dirty="0">
                <a:latin typeface="Arial"/>
                <a:cs typeface="Arial"/>
              </a:rPr>
              <a:t> </a:t>
            </a:r>
            <a:r>
              <a:rPr sz="1000" spc="-4" dirty="0">
                <a:latin typeface="Arial"/>
                <a:cs typeface="Arial"/>
              </a:rPr>
              <a:t>li</a:t>
            </a:r>
            <a:r>
              <a:rPr sz="1000" spc="19" dirty="0">
                <a:latin typeface="Arial"/>
                <a:cs typeface="Arial"/>
              </a:rPr>
              <a:t>m</a:t>
            </a:r>
            <a:r>
              <a:rPr sz="1000" spc="-4" dirty="0">
                <a:latin typeface="Arial"/>
                <a:cs typeface="Arial"/>
              </a:rPr>
              <a:t>i</a:t>
            </a:r>
            <a:r>
              <a:rPr sz="1000" spc="0" dirty="0">
                <a:latin typeface="Arial"/>
                <a:cs typeface="Arial"/>
              </a:rPr>
              <a:t>ta</a:t>
            </a:r>
            <a:r>
              <a:rPr sz="1000" spc="-13" dirty="0">
                <a:latin typeface="Arial"/>
                <a:cs typeface="Arial"/>
              </a:rPr>
              <a:t> </a:t>
            </a:r>
            <a:r>
              <a:rPr sz="1000" spc="-4" dirty="0">
                <a:latin typeface="Arial"/>
                <a:cs typeface="Arial"/>
              </a:rPr>
              <a:t>l</a:t>
            </a:r>
            <a:r>
              <a:rPr sz="1000" spc="0" dirty="0">
                <a:latin typeface="Arial"/>
                <a:cs typeface="Arial"/>
              </a:rPr>
              <a:t>a</a:t>
            </a:r>
            <a:r>
              <a:rPr sz="1000" spc="-7" dirty="0">
                <a:latin typeface="Arial"/>
                <a:cs typeface="Arial"/>
              </a:rPr>
              <a:t> </a:t>
            </a:r>
            <a:r>
              <a:rPr sz="1000" spc="0" dirty="0">
                <a:latin typeface="Arial"/>
                <a:cs typeface="Arial"/>
              </a:rPr>
              <a:t>propa</a:t>
            </a:r>
            <a:r>
              <a:rPr sz="1000" spc="-4" dirty="0">
                <a:latin typeface="Arial"/>
                <a:cs typeface="Arial"/>
              </a:rPr>
              <a:t>g</a:t>
            </a:r>
            <a:r>
              <a:rPr sz="1000" spc="0"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50" dirty="0">
                <a:latin typeface="Arial"/>
                <a:cs typeface="Arial"/>
              </a:rPr>
              <a:t> </a:t>
            </a:r>
            <a:r>
              <a:rPr sz="1000" spc="0" dirty="0">
                <a:latin typeface="Arial"/>
                <a:cs typeface="Arial"/>
              </a:rPr>
              <a:t>d</a:t>
            </a:r>
            <a:r>
              <a:rPr sz="1000" spc="-4" dirty="0">
                <a:latin typeface="Arial"/>
                <a:cs typeface="Arial"/>
              </a:rPr>
              <a:t>ell’i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29" dirty="0">
                <a:latin typeface="Arial"/>
                <a:cs typeface="Arial"/>
              </a:rPr>
              <a:t> </a:t>
            </a:r>
            <a:r>
              <a:rPr sz="1000" spc="0" dirty="0">
                <a:latin typeface="Arial"/>
                <a:cs typeface="Arial"/>
              </a:rPr>
              <a:t>e</a:t>
            </a:r>
            <a:r>
              <a:rPr sz="1000" spc="-10" dirty="0">
                <a:latin typeface="Arial"/>
                <a:cs typeface="Arial"/>
              </a:rPr>
              <a:t> </a:t>
            </a:r>
            <a:r>
              <a:rPr sz="1000" spc="0" dirty="0">
                <a:latin typeface="Arial"/>
                <a:cs typeface="Arial"/>
              </a:rPr>
              <a:t>dei</a:t>
            </a:r>
            <a:r>
              <a:rPr sz="1000" spc="-18"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o</a:t>
            </a:r>
            <a:r>
              <a:rPr sz="1000" spc="0" dirty="0">
                <a:latin typeface="Arial"/>
                <a:cs typeface="Arial"/>
              </a:rPr>
              <a:t>i</a:t>
            </a:r>
            <a:r>
              <a:rPr sz="1000" spc="-23" dirty="0">
                <a:latin typeface="Arial"/>
                <a:cs typeface="Arial"/>
              </a:rPr>
              <a:t> </a:t>
            </a:r>
            <a:r>
              <a:rPr sz="1000" spc="0" dirty="0">
                <a:latin typeface="Arial"/>
                <a:cs typeface="Arial"/>
              </a:rPr>
              <a:t>e</a:t>
            </a:r>
            <a:r>
              <a:rPr sz="1000" spc="9" dirty="0">
                <a:latin typeface="Arial"/>
                <a:cs typeface="Arial"/>
              </a:rPr>
              <a:t>ff</a:t>
            </a:r>
            <a:r>
              <a:rPr sz="1000" spc="0" dirty="0">
                <a:latin typeface="Arial"/>
                <a:cs typeface="Arial"/>
              </a:rPr>
              <a:t>et</a:t>
            </a:r>
            <a:r>
              <a:rPr sz="1000" spc="-4" dirty="0">
                <a:latin typeface="Arial"/>
                <a:cs typeface="Arial"/>
              </a:rPr>
              <a:t>t</a:t>
            </a:r>
            <a:r>
              <a:rPr sz="1000" spc="0" dirty="0">
                <a:latin typeface="Arial"/>
                <a:cs typeface="Arial"/>
              </a:rPr>
              <a:t>i.</a:t>
            </a:r>
            <a:r>
              <a:rPr sz="1000" spc="-52" dirty="0">
                <a:latin typeface="Arial"/>
                <a:cs typeface="Arial"/>
              </a:rPr>
              <a:t> </a:t>
            </a:r>
            <a:r>
              <a:rPr sz="1000" spc="0" dirty="0">
                <a:latin typeface="Arial"/>
                <a:cs typeface="Arial"/>
              </a:rPr>
              <a:t>Lo</a:t>
            </a:r>
            <a:r>
              <a:rPr sz="1000" spc="-16"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13" dirty="0">
                <a:latin typeface="Arial"/>
                <a:cs typeface="Arial"/>
              </a:rPr>
              <a:t> </a:t>
            </a:r>
            <a:r>
              <a:rPr sz="1000" spc="4" dirty="0">
                <a:latin typeface="Arial"/>
                <a:cs typeface="Arial"/>
              </a:rPr>
              <a:t>sc</a:t>
            </a:r>
            <a:r>
              <a:rPr sz="1000" spc="0" dirty="0">
                <a:latin typeface="Arial"/>
                <a:cs typeface="Arial"/>
              </a:rPr>
              <a:t>o</a:t>
            </a:r>
            <a:r>
              <a:rPr sz="1000" spc="-4" dirty="0">
                <a:latin typeface="Arial"/>
                <a:cs typeface="Arial"/>
              </a:rPr>
              <a:t>p</a:t>
            </a:r>
            <a:r>
              <a:rPr sz="1000" spc="0" dirty="0">
                <a:latin typeface="Arial"/>
                <a:cs typeface="Arial"/>
              </a:rPr>
              <a:t>erto</a:t>
            </a:r>
            <a:r>
              <a:rPr sz="1000" spc="-48" dirty="0">
                <a:latin typeface="Arial"/>
                <a:cs typeface="Arial"/>
              </a:rPr>
              <a:t> </a:t>
            </a:r>
            <a:r>
              <a:rPr sz="1000" spc="0" dirty="0">
                <a:latin typeface="Arial"/>
                <a:cs typeface="Arial"/>
              </a:rPr>
              <a:t>non</a:t>
            </a:r>
            <a:r>
              <a:rPr sz="1000" spc="-31" dirty="0">
                <a:latin typeface="Arial"/>
                <a:cs typeface="Arial"/>
              </a:rPr>
              <a:t> </a:t>
            </a:r>
            <a:r>
              <a:rPr sz="1000" spc="0" dirty="0">
                <a:latin typeface="Arial"/>
                <a:cs typeface="Arial"/>
              </a:rPr>
              <a:t>è</a:t>
            </a:r>
            <a:r>
              <a:rPr sz="1000" spc="-10" dirty="0">
                <a:latin typeface="Arial"/>
                <a:cs typeface="Arial"/>
              </a:rPr>
              <a:t> </a:t>
            </a:r>
            <a:r>
              <a:rPr sz="1000" spc="0" dirty="0">
                <a:latin typeface="Arial"/>
                <a:cs typeface="Arial"/>
              </a:rPr>
              <a:t>un</a:t>
            </a:r>
            <a:r>
              <a:rPr sz="1000" spc="-16"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100"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 [</a:t>
            </a:r>
            <a:r>
              <a:rPr sz="1000" b="1" spc="-4" dirty="0">
                <a:latin typeface="Arial"/>
                <a:cs typeface="Arial"/>
              </a:rPr>
              <a:t>S</a:t>
            </a:r>
            <a:r>
              <a:rPr sz="1000" b="1" spc="0" dirty="0">
                <a:latin typeface="Arial"/>
                <a:cs typeface="Arial"/>
              </a:rPr>
              <a:t>.3.5.1</a:t>
            </a:r>
            <a:r>
              <a:rPr sz="1000" spc="0" dirty="0">
                <a:latin typeface="Arial"/>
                <a:cs typeface="Arial"/>
              </a:rPr>
              <a:t>]</a:t>
            </a:r>
            <a:r>
              <a:rPr sz="1000" spc="-52" dirty="0">
                <a:latin typeface="Arial"/>
                <a:cs typeface="Arial"/>
              </a:rPr>
              <a:t> </a:t>
            </a:r>
            <a:r>
              <a:rPr sz="1000" spc="0" dirty="0">
                <a:latin typeface="Arial"/>
                <a:cs typeface="Arial"/>
              </a:rPr>
              <a:t>Lo</a:t>
            </a:r>
            <a:r>
              <a:rPr sz="1000" spc="-16" dirty="0">
                <a:latin typeface="Arial"/>
                <a:cs typeface="Arial"/>
              </a:rPr>
              <a:t> </a:t>
            </a:r>
            <a:r>
              <a:rPr sz="1000" i="1" spc="4" dirty="0">
                <a:latin typeface="Arial"/>
                <a:cs typeface="Arial"/>
              </a:rPr>
              <a:t>s</a:t>
            </a:r>
            <a:r>
              <a:rPr sz="1000" i="1" spc="0" dirty="0">
                <a:latin typeface="Arial"/>
                <a:cs typeface="Arial"/>
              </a:rPr>
              <a:t>p</a:t>
            </a:r>
            <a:r>
              <a:rPr sz="1000" i="1" spc="-4" dirty="0">
                <a:latin typeface="Arial"/>
                <a:cs typeface="Arial"/>
              </a:rPr>
              <a:t>a</a:t>
            </a:r>
            <a:r>
              <a:rPr sz="1000" i="1" spc="-19" dirty="0">
                <a:latin typeface="Arial"/>
                <a:cs typeface="Arial"/>
              </a:rPr>
              <a:t>z</a:t>
            </a:r>
            <a:r>
              <a:rPr sz="1000" i="1" spc="-4" dirty="0">
                <a:latin typeface="Arial"/>
                <a:cs typeface="Arial"/>
              </a:rPr>
              <a:t>i</a:t>
            </a:r>
            <a:r>
              <a:rPr sz="1000" i="1" spc="0" dirty="0">
                <a:latin typeface="Arial"/>
                <a:cs typeface="Arial"/>
              </a:rPr>
              <a:t>o</a:t>
            </a:r>
            <a:r>
              <a:rPr sz="1000" i="1" spc="-18" dirty="0">
                <a:latin typeface="Arial"/>
                <a:cs typeface="Arial"/>
              </a:rPr>
              <a:t> </a:t>
            </a:r>
            <a:r>
              <a:rPr sz="1000" i="1" spc="4" dirty="0">
                <a:latin typeface="Arial"/>
                <a:cs typeface="Arial"/>
              </a:rPr>
              <a:t>sc</a:t>
            </a:r>
            <a:r>
              <a:rPr sz="1000" i="1" spc="0" dirty="0">
                <a:latin typeface="Arial"/>
                <a:cs typeface="Arial"/>
              </a:rPr>
              <a:t>o</a:t>
            </a:r>
            <a:r>
              <a:rPr sz="1000" i="1" spc="-4" dirty="0">
                <a:latin typeface="Arial"/>
                <a:cs typeface="Arial"/>
              </a:rPr>
              <a:t>p</a:t>
            </a:r>
            <a:r>
              <a:rPr sz="1000" i="1" spc="0" dirty="0">
                <a:latin typeface="Arial"/>
                <a:cs typeface="Arial"/>
              </a:rPr>
              <a:t>erto</a:t>
            </a:r>
            <a:r>
              <a:rPr sz="1000" i="1" spc="-48" dirty="0">
                <a:latin typeface="Arial"/>
                <a:cs typeface="Arial"/>
              </a:rPr>
              <a:t> </a:t>
            </a:r>
            <a:r>
              <a:rPr sz="1000" spc="0" dirty="0">
                <a:latin typeface="Arial"/>
                <a:cs typeface="Arial"/>
              </a:rPr>
              <a:t>è</a:t>
            </a:r>
            <a:r>
              <a:rPr sz="1000" spc="-10" dirty="0">
                <a:latin typeface="Arial"/>
                <a:cs typeface="Arial"/>
              </a:rPr>
              <a:t> </a:t>
            </a:r>
            <a:r>
              <a:rPr sz="1000" spc="0" dirty="0">
                <a:latin typeface="Arial"/>
                <a:cs typeface="Arial"/>
              </a:rPr>
              <a:t>uno</a:t>
            </a:r>
            <a:r>
              <a:rPr sz="1000" spc="-31"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3" dirty="0">
                <a:latin typeface="Arial"/>
                <a:cs typeface="Arial"/>
              </a:rPr>
              <a:t> </a:t>
            </a:r>
            <a:r>
              <a:rPr sz="1000" spc="0" dirty="0">
                <a:latin typeface="Arial"/>
                <a:cs typeface="Arial"/>
              </a:rPr>
              <a:t>a</a:t>
            </a:r>
            <a:r>
              <a:rPr sz="1000" spc="-20" dirty="0">
                <a:latin typeface="Arial"/>
                <a:cs typeface="Arial"/>
              </a:rPr>
              <a:t> </a:t>
            </a:r>
            <a:r>
              <a:rPr sz="1000" spc="4" dirty="0">
                <a:latin typeface="Arial"/>
                <a:cs typeface="Arial"/>
              </a:rPr>
              <a:t>c</a:t>
            </a:r>
            <a:r>
              <a:rPr sz="1000" spc="-4" dirty="0">
                <a:latin typeface="Arial"/>
                <a:cs typeface="Arial"/>
              </a:rPr>
              <a:t>i</a:t>
            </a:r>
            <a:r>
              <a:rPr sz="1000" spc="0" dirty="0">
                <a:latin typeface="Arial"/>
                <a:cs typeface="Arial"/>
              </a:rPr>
              <a:t>e</a:t>
            </a:r>
            <a:r>
              <a:rPr sz="1000" spc="-4" dirty="0">
                <a:latin typeface="Arial"/>
                <a:cs typeface="Arial"/>
              </a:rPr>
              <a:t>l</a:t>
            </a:r>
            <a:r>
              <a:rPr sz="1000" spc="0" dirty="0">
                <a:latin typeface="Arial"/>
                <a:cs typeface="Arial"/>
              </a:rPr>
              <a:t>o</a:t>
            </a:r>
            <a:r>
              <a:rPr sz="1000" spc="-10" dirty="0">
                <a:latin typeface="Arial"/>
                <a:cs typeface="Arial"/>
              </a:rPr>
              <a:t> </a:t>
            </a:r>
            <a:r>
              <a:rPr sz="1000" spc="-4" dirty="0">
                <a:latin typeface="Arial"/>
                <a:cs typeface="Arial"/>
              </a:rPr>
              <a:t>li</a:t>
            </a:r>
            <a:r>
              <a:rPr sz="1000" spc="0" dirty="0">
                <a:latin typeface="Arial"/>
                <a:cs typeface="Arial"/>
              </a:rPr>
              <a:t>b</a:t>
            </a:r>
            <a:r>
              <a:rPr sz="1000" spc="-4" dirty="0">
                <a:latin typeface="Arial"/>
                <a:cs typeface="Arial"/>
              </a:rPr>
              <a:t>e</a:t>
            </a:r>
            <a:r>
              <a:rPr sz="1000" spc="4" dirty="0">
                <a:latin typeface="Arial"/>
                <a:cs typeface="Arial"/>
              </a:rPr>
              <a:t>r</a:t>
            </a:r>
            <a:r>
              <a:rPr sz="1000" spc="0" dirty="0">
                <a:latin typeface="Arial"/>
                <a:cs typeface="Arial"/>
              </a:rPr>
              <a:t>o</a:t>
            </a:r>
            <a:r>
              <a:rPr sz="1000" spc="-14" dirty="0">
                <a:latin typeface="Arial"/>
                <a:cs typeface="Arial"/>
              </a:rPr>
              <a:t> </a:t>
            </a:r>
            <a:r>
              <a:rPr sz="1000" spc="0" dirty="0">
                <a:latin typeface="Arial"/>
                <a:cs typeface="Arial"/>
              </a:rPr>
              <a:t>o</a:t>
            </a:r>
            <a:r>
              <a:rPr sz="1000" spc="-10"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eri</a:t>
            </a:r>
            <a:r>
              <a:rPr sz="1000" spc="-4" dirty="0">
                <a:latin typeface="Arial"/>
                <a:cs typeface="Arial"/>
              </a:rPr>
              <a:t>o</a:t>
            </a:r>
            <a:r>
              <a:rPr sz="1000" spc="4" dirty="0">
                <a:latin typeface="Arial"/>
                <a:cs typeface="Arial"/>
              </a:rPr>
              <a:t>r</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a:t>
            </a:r>
            <a:r>
              <a:rPr sz="1000" spc="-88" dirty="0">
                <a:latin typeface="Arial"/>
                <a:cs typeface="Arial"/>
              </a:rPr>
              <a:t> </a:t>
            </a:r>
            <a:r>
              <a:rPr sz="1000" spc="0" dirty="0">
                <a:latin typeface="Arial"/>
                <a:cs typeface="Arial"/>
              </a:rPr>
              <a:t>gri</a:t>
            </a:r>
            <a:r>
              <a:rPr sz="1000" spc="-4" dirty="0">
                <a:latin typeface="Arial"/>
                <a:cs typeface="Arial"/>
              </a:rPr>
              <a:t>gli</a:t>
            </a:r>
            <a:r>
              <a:rPr sz="1000" spc="0" dirty="0">
                <a:latin typeface="Arial"/>
                <a:cs typeface="Arial"/>
              </a:rPr>
              <a:t>at</a:t>
            </a:r>
            <a:r>
              <a:rPr sz="1000" spc="-4" dirty="0">
                <a:latin typeface="Arial"/>
                <a:cs typeface="Arial"/>
              </a:rPr>
              <a:t>o</a:t>
            </a:r>
            <a:r>
              <a:rPr sz="1000" spc="0" dirty="0">
                <a:latin typeface="Arial"/>
                <a:cs typeface="Arial"/>
              </a:rPr>
              <a:t>,</a:t>
            </a:r>
            <a:r>
              <a:rPr sz="1000" spc="-27" dirty="0">
                <a:latin typeface="Arial"/>
                <a:cs typeface="Arial"/>
              </a:rPr>
              <a:t> </a:t>
            </a:r>
            <a:r>
              <a:rPr sz="1000" spc="0" dirty="0">
                <a:latin typeface="Arial"/>
                <a:cs typeface="Arial"/>
              </a:rPr>
              <a:t>a</a:t>
            </a:r>
            <a:r>
              <a:rPr sz="1000" spc="-4" dirty="0">
                <a:latin typeface="Arial"/>
                <a:cs typeface="Arial"/>
              </a:rPr>
              <a:t>n</a:t>
            </a:r>
            <a:r>
              <a:rPr sz="1000" spc="4" dirty="0">
                <a:latin typeface="Arial"/>
                <a:cs typeface="Arial"/>
              </a:rPr>
              <a:t>c</a:t>
            </a:r>
            <a:r>
              <a:rPr sz="1000" spc="0" dirty="0">
                <a:latin typeface="Arial"/>
                <a:cs typeface="Arial"/>
              </a:rPr>
              <a:t>he</a:t>
            </a:r>
            <a:r>
              <a:rPr sz="1000" spc="-42" dirty="0">
                <a:latin typeface="Arial"/>
                <a:cs typeface="Arial"/>
              </a:rPr>
              <a:t> </a:t>
            </a:r>
            <a:r>
              <a:rPr sz="1000" spc="0" dirty="0">
                <a:latin typeface="Arial"/>
                <a:cs typeface="Arial"/>
              </a:rPr>
              <a:t>d</a:t>
            </a:r>
            <a:r>
              <a:rPr sz="1000" spc="-4" dirty="0">
                <a:latin typeface="Arial"/>
                <a:cs typeface="Arial"/>
              </a:rPr>
              <a:t>eli</a:t>
            </a:r>
            <a:r>
              <a:rPr sz="1000" spc="19" dirty="0">
                <a:latin typeface="Arial"/>
                <a:cs typeface="Arial"/>
              </a:rPr>
              <a:t>m</a:t>
            </a:r>
            <a:r>
              <a:rPr sz="1000" spc="-4" dirty="0">
                <a:latin typeface="Arial"/>
                <a:cs typeface="Arial"/>
              </a:rPr>
              <a:t>i</a:t>
            </a:r>
            <a:r>
              <a:rPr sz="1000" spc="0" dirty="0">
                <a:latin typeface="Arial"/>
                <a:cs typeface="Arial"/>
              </a:rPr>
              <a:t>ta</a:t>
            </a:r>
            <a:r>
              <a:rPr sz="1000" spc="-4" dirty="0">
                <a:latin typeface="Arial"/>
                <a:cs typeface="Arial"/>
              </a:rPr>
              <a:t>t</a:t>
            </a:r>
            <a:r>
              <a:rPr sz="1000" spc="0" dirty="0">
                <a:latin typeface="Arial"/>
                <a:cs typeface="Arial"/>
              </a:rPr>
              <a:t>o</a:t>
            </a:r>
            <a:r>
              <a:rPr sz="1000" spc="-27" dirty="0">
                <a:latin typeface="Arial"/>
                <a:cs typeface="Arial"/>
              </a:rPr>
              <a:t> </a:t>
            </a:r>
            <a:r>
              <a:rPr sz="1000" spc="4" dirty="0">
                <a:latin typeface="Arial"/>
                <a:cs typeface="Arial"/>
              </a:rPr>
              <a:t>s</a:t>
            </a:r>
            <a:r>
              <a:rPr sz="1000" spc="0" dirty="0">
                <a:latin typeface="Arial"/>
                <a:cs typeface="Arial"/>
              </a:rPr>
              <a:t>u</a:t>
            </a:r>
            <a:r>
              <a:rPr sz="1000" spc="-25" dirty="0">
                <a:latin typeface="Arial"/>
                <a:cs typeface="Arial"/>
              </a:rPr>
              <a:t> </a:t>
            </a:r>
            <a:r>
              <a:rPr sz="1000" spc="0" dirty="0">
                <a:latin typeface="Arial"/>
                <a:cs typeface="Arial"/>
              </a:rPr>
              <a:t>tutti</a:t>
            </a:r>
            <a:r>
              <a:rPr sz="1000" spc="-20" dirty="0">
                <a:latin typeface="Arial"/>
                <a:cs typeface="Arial"/>
              </a:rPr>
              <a:t> </a:t>
            </a:r>
            <a:r>
              <a:rPr sz="1000" spc="0" dirty="0">
                <a:latin typeface="Arial"/>
                <a:cs typeface="Arial"/>
              </a:rPr>
              <a:t>i</a:t>
            </a:r>
            <a:r>
              <a:rPr sz="1000" spc="2" dirty="0">
                <a:latin typeface="Arial"/>
                <a:cs typeface="Arial"/>
              </a:rPr>
              <a:t> </a:t>
            </a:r>
            <a:r>
              <a:rPr sz="1000" spc="-4" dirty="0">
                <a:latin typeface="Arial"/>
                <a:cs typeface="Arial"/>
              </a:rPr>
              <a:t>l</a:t>
            </a:r>
            <a:r>
              <a:rPr sz="1000" spc="0" dirty="0">
                <a:latin typeface="Arial"/>
                <a:cs typeface="Arial"/>
              </a:rPr>
              <a:t>ati</a:t>
            </a:r>
            <a:r>
              <a:rPr sz="1000" spc="-7" dirty="0">
                <a:latin typeface="Arial"/>
                <a:cs typeface="Arial"/>
              </a:rPr>
              <a:t> </a:t>
            </a:r>
            <a:r>
              <a:rPr sz="1000" spc="0" dirty="0">
                <a:latin typeface="Arial"/>
                <a:cs typeface="Arial"/>
              </a:rPr>
              <a:t>a</a:t>
            </a:r>
            <a:r>
              <a:rPr sz="1000" spc="-9"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te:</a:t>
            </a:r>
            <a:endParaRPr sz="1000">
              <a:latin typeface="Arial"/>
              <a:cs typeface="Arial"/>
            </a:endParaRPr>
          </a:p>
          <a:p>
            <a:pPr marL="125577">
              <a:lnSpc>
                <a:spcPct val="95825"/>
              </a:lnSpc>
            </a:pPr>
            <a:r>
              <a:rPr sz="1000" spc="0" dirty="0">
                <a:latin typeface="Arial"/>
                <a:cs typeface="Arial"/>
              </a:rPr>
              <a:t>-</a:t>
            </a:r>
            <a:r>
              <a:rPr sz="1000" spc="61"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a:t>
            </a:r>
            <a:r>
              <a:rPr sz="1000" spc="-9" dirty="0">
                <a:latin typeface="Arial"/>
                <a:cs typeface="Arial"/>
              </a:rPr>
              <a:t>r</a:t>
            </a:r>
            <a:r>
              <a:rPr sz="1000" spc="9"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a:t>
            </a:r>
            <a:r>
              <a:rPr sz="1000" spc="17" dirty="0">
                <a:latin typeface="Arial"/>
                <a:cs typeface="Arial"/>
              </a:rPr>
              <a:t> </a:t>
            </a:r>
            <a:r>
              <a:rPr sz="1000" spc="-4" dirty="0">
                <a:latin typeface="Arial"/>
                <a:cs typeface="Arial"/>
              </a:rPr>
              <a:t>l</a:t>
            </a:r>
            <a:r>
              <a:rPr sz="1000" spc="0" dirty="0">
                <a:latin typeface="Arial"/>
                <a:cs typeface="Arial"/>
              </a:rPr>
              <a:t>orda</a:t>
            </a:r>
            <a:r>
              <a:rPr sz="1000" spc="22" dirty="0">
                <a:latin typeface="Arial"/>
                <a:cs typeface="Arial"/>
              </a:rPr>
              <a:t> </a:t>
            </a:r>
            <a:r>
              <a:rPr sz="1000" spc="19"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i</a:t>
            </a:r>
            <a:r>
              <a:rPr sz="1000" spc="19" dirty="0">
                <a:latin typeface="Arial"/>
                <a:cs typeface="Arial"/>
              </a:rPr>
              <a:t>m</a:t>
            </a:r>
            <a:r>
              <a:rPr sz="1000" spc="0" dirty="0">
                <a:latin typeface="Arial"/>
                <a:cs typeface="Arial"/>
              </a:rPr>
              <a:t>a</a:t>
            </a:r>
            <a:r>
              <a:rPr sz="1000" spc="27" dirty="0">
                <a:latin typeface="Arial"/>
                <a:cs typeface="Arial"/>
              </a:rPr>
              <a:t> </a:t>
            </a:r>
            <a:r>
              <a:rPr sz="1000" spc="-4" dirty="0">
                <a:latin typeface="Arial"/>
                <a:cs typeface="Arial"/>
              </a:rPr>
              <a:t>li</a:t>
            </a:r>
            <a:r>
              <a:rPr sz="1000" spc="0" dirty="0">
                <a:latin typeface="Arial"/>
                <a:cs typeface="Arial"/>
              </a:rPr>
              <a:t>b</a:t>
            </a:r>
            <a:r>
              <a:rPr sz="1000" spc="-4" dirty="0">
                <a:latin typeface="Arial"/>
                <a:cs typeface="Arial"/>
              </a:rPr>
              <a:t>e</a:t>
            </a:r>
            <a:r>
              <a:rPr sz="1000" spc="4" dirty="0">
                <a:latin typeface="Arial"/>
                <a:cs typeface="Arial"/>
              </a:rPr>
              <a:t>r</a:t>
            </a:r>
            <a:r>
              <a:rPr sz="1000" spc="0" dirty="0">
                <a:latin typeface="Arial"/>
                <a:cs typeface="Arial"/>
              </a:rPr>
              <a:t>a</a:t>
            </a:r>
            <a:r>
              <a:rPr sz="1000" spc="35" dirty="0">
                <a:latin typeface="Arial"/>
                <a:cs typeface="Arial"/>
              </a:rPr>
              <a:t> </a:t>
            </a:r>
            <a:r>
              <a:rPr sz="1000" spc="-4" dirty="0">
                <a:latin typeface="Arial"/>
                <a:cs typeface="Arial"/>
              </a:rPr>
              <a:t>i</a:t>
            </a:r>
            <a:r>
              <a:rPr sz="1000" spc="0" dirty="0">
                <a:latin typeface="Arial"/>
                <a:cs typeface="Arial"/>
              </a:rPr>
              <a:t>n</a:t>
            </a:r>
            <a:r>
              <a:rPr sz="1000" spc="47"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ta,</a:t>
            </a:r>
            <a:r>
              <a:rPr sz="1000" spc="29" dirty="0">
                <a:latin typeface="Arial"/>
                <a:cs typeface="Arial"/>
              </a:rPr>
              <a:t> </a:t>
            </a:r>
            <a:r>
              <a:rPr sz="1000" spc="-14" dirty="0">
                <a:latin typeface="Arial"/>
                <a:cs typeface="Arial"/>
              </a:rPr>
              <a:t>e</a:t>
            </a:r>
            <a:r>
              <a:rPr sz="1000" spc="4" dirty="0">
                <a:latin typeface="Arial"/>
                <a:cs typeface="Arial"/>
              </a:rPr>
              <a:t>s</a:t>
            </a:r>
            <a:r>
              <a:rPr sz="1000" spc="0" dirty="0">
                <a:latin typeface="Arial"/>
                <a:cs typeface="Arial"/>
              </a:rPr>
              <a:t>pre</a:t>
            </a:r>
            <a:r>
              <a:rPr sz="1000" spc="4" dirty="0">
                <a:latin typeface="Arial"/>
                <a:cs typeface="Arial"/>
              </a:rPr>
              <a:t>s</a:t>
            </a:r>
            <a:r>
              <a:rPr sz="1000" spc="-4" dirty="0">
                <a:latin typeface="Arial"/>
                <a:cs typeface="Arial"/>
              </a:rPr>
              <a:t>s</a:t>
            </a:r>
            <a:r>
              <a:rPr sz="1000" spc="0" dirty="0">
                <a:latin typeface="Arial"/>
                <a:cs typeface="Arial"/>
              </a:rPr>
              <a:t>a</a:t>
            </a:r>
            <a:r>
              <a:rPr sz="1000" spc="19" dirty="0">
                <a:latin typeface="Arial"/>
                <a:cs typeface="Arial"/>
              </a:rPr>
              <a:t> </a:t>
            </a:r>
            <a:r>
              <a:rPr sz="1000" spc="-4" dirty="0">
                <a:latin typeface="Arial"/>
                <a:cs typeface="Arial"/>
              </a:rPr>
              <a:t>i</a:t>
            </a:r>
            <a:r>
              <a:rPr sz="1000" spc="0" dirty="0">
                <a:latin typeface="Arial"/>
                <a:cs typeface="Arial"/>
              </a:rPr>
              <a:t>n</a:t>
            </a:r>
            <a:r>
              <a:rPr sz="1000" spc="37" dirty="0">
                <a:latin typeface="Arial"/>
                <a:cs typeface="Arial"/>
              </a:rPr>
              <a:t> </a:t>
            </a:r>
            <a:r>
              <a:rPr sz="1000" spc="19" dirty="0">
                <a:latin typeface="Arial"/>
                <a:cs typeface="Arial"/>
              </a:rPr>
              <a:t>m</a:t>
            </a:r>
            <a:r>
              <a:rPr sz="1000" spc="0" dirty="0">
                <a:latin typeface="Arial"/>
                <a:cs typeface="Arial"/>
              </a:rPr>
              <a:t>q,</a:t>
            </a:r>
            <a:r>
              <a:rPr sz="1000" spc="28" dirty="0">
                <a:latin typeface="Arial"/>
                <a:cs typeface="Arial"/>
              </a:rPr>
              <a:t> </a:t>
            </a:r>
            <a:r>
              <a:rPr sz="1000" spc="0" dirty="0">
                <a:latin typeface="Arial"/>
                <a:cs typeface="Arial"/>
              </a:rPr>
              <a:t>non</a:t>
            </a:r>
            <a:r>
              <a:rPr sz="1000" spc="28" dirty="0">
                <a:latin typeface="Arial"/>
                <a:cs typeface="Arial"/>
              </a:rPr>
              <a:t> </a:t>
            </a:r>
            <a:r>
              <a:rPr sz="1000" spc="-4" dirty="0">
                <a:latin typeface="Arial"/>
                <a:cs typeface="Arial"/>
              </a:rPr>
              <a:t>i</a:t>
            </a:r>
            <a:r>
              <a:rPr sz="1000" spc="0" dirty="0">
                <a:latin typeface="Arial"/>
                <a:cs typeface="Arial"/>
              </a:rPr>
              <a:t>n</a:t>
            </a:r>
            <a:r>
              <a:rPr sz="1000" spc="9" dirty="0">
                <a:latin typeface="Arial"/>
                <a:cs typeface="Arial"/>
              </a:rPr>
              <a:t>f</a:t>
            </a:r>
            <a:r>
              <a:rPr sz="1000" spc="0" dirty="0">
                <a:latin typeface="Arial"/>
                <a:cs typeface="Arial"/>
              </a:rPr>
              <a:t>eri</a:t>
            </a:r>
            <a:r>
              <a:rPr sz="1000" spc="-4" dirty="0">
                <a:latin typeface="Arial"/>
                <a:cs typeface="Arial"/>
              </a:rPr>
              <a:t>o</a:t>
            </a:r>
            <a:r>
              <a:rPr sz="1000" spc="4" dirty="0">
                <a:latin typeface="Arial"/>
                <a:cs typeface="Arial"/>
              </a:rPr>
              <a:t>r</a:t>
            </a:r>
            <a:r>
              <a:rPr sz="1000" spc="0" dirty="0">
                <a:latin typeface="Arial"/>
                <a:cs typeface="Arial"/>
              </a:rPr>
              <a:t>e</a:t>
            </a:r>
            <a:r>
              <a:rPr sz="1000" spc="23" dirty="0">
                <a:latin typeface="Arial"/>
                <a:cs typeface="Arial"/>
              </a:rPr>
              <a:t> </a:t>
            </a:r>
            <a:r>
              <a:rPr sz="1000" spc="0" dirty="0">
                <a:latin typeface="Arial"/>
                <a:cs typeface="Arial"/>
              </a:rPr>
              <a:t>a</a:t>
            </a:r>
            <a:r>
              <a:rPr sz="1000" spc="39" dirty="0">
                <a:latin typeface="Arial"/>
                <a:cs typeface="Arial"/>
              </a:rPr>
              <a:t> </a:t>
            </a:r>
            <a:r>
              <a:rPr sz="1000" spc="0" dirty="0">
                <a:latin typeface="Arial"/>
                <a:cs typeface="Arial"/>
              </a:rPr>
              <a:t>q</a:t>
            </a:r>
            <a:r>
              <a:rPr sz="1000" spc="-4" dirty="0">
                <a:latin typeface="Arial"/>
                <a:cs typeface="Arial"/>
              </a:rPr>
              <a:t>u</a:t>
            </a:r>
            <a:r>
              <a:rPr sz="1000" spc="0" dirty="0">
                <a:latin typeface="Arial"/>
                <a:cs typeface="Arial"/>
              </a:rPr>
              <a:t>e</a:t>
            </a:r>
            <a:r>
              <a:rPr sz="1000" spc="-4" dirty="0">
                <a:latin typeface="Arial"/>
                <a:cs typeface="Arial"/>
              </a:rPr>
              <a:t>ll</a:t>
            </a:r>
            <a:r>
              <a:rPr sz="1000" spc="0" dirty="0">
                <a:latin typeface="Arial"/>
                <a:cs typeface="Arial"/>
              </a:rPr>
              <a:t>a</a:t>
            </a:r>
            <a:r>
              <a:rPr sz="1000" spc="33"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l</a:t>
            </a:r>
            <a:r>
              <a:rPr sz="1000" spc="4" dirty="0">
                <a:latin typeface="Arial"/>
                <a:cs typeface="Arial"/>
              </a:rPr>
              <a:t>c</a:t>
            </a:r>
            <a:r>
              <a:rPr sz="1000" spc="0" dirty="0">
                <a:latin typeface="Arial"/>
                <a:cs typeface="Arial"/>
              </a:rPr>
              <a:t>o</a:t>
            </a:r>
            <a:r>
              <a:rPr sz="1000" spc="-4" dirty="0">
                <a:latin typeface="Arial"/>
                <a:cs typeface="Arial"/>
              </a:rPr>
              <a:t>l</a:t>
            </a:r>
            <a:r>
              <a:rPr sz="1000" spc="0" dirty="0">
                <a:latin typeface="Arial"/>
                <a:cs typeface="Arial"/>
              </a:rPr>
              <a:t>ata</a:t>
            </a:r>
            <a:r>
              <a:rPr sz="1000" spc="15" dirty="0">
                <a:latin typeface="Arial"/>
                <a:cs typeface="Arial"/>
              </a:rPr>
              <a:t> </a:t>
            </a:r>
            <a:r>
              <a:rPr sz="1000" spc="19" dirty="0">
                <a:latin typeface="Arial"/>
                <a:cs typeface="Arial"/>
              </a:rPr>
              <a:t>m</a:t>
            </a:r>
            <a:r>
              <a:rPr sz="1000" spc="0" dirty="0">
                <a:latin typeface="Arial"/>
                <a:cs typeface="Arial"/>
              </a:rPr>
              <a:t>o</a:t>
            </a:r>
            <a:r>
              <a:rPr sz="1000" spc="-4" dirty="0">
                <a:latin typeface="Arial"/>
                <a:cs typeface="Arial"/>
              </a:rPr>
              <a:t>l</a:t>
            </a:r>
            <a:r>
              <a:rPr sz="1000" spc="0" dirty="0">
                <a:latin typeface="Arial"/>
                <a:cs typeface="Arial"/>
              </a:rPr>
              <a:t>t</a:t>
            </a:r>
            <a:r>
              <a:rPr sz="1000" spc="-4" dirty="0">
                <a:latin typeface="Arial"/>
                <a:cs typeface="Arial"/>
              </a:rPr>
              <a:t>i</a:t>
            </a:r>
            <a:r>
              <a:rPr sz="1000" spc="0" dirty="0">
                <a:latin typeface="Arial"/>
                <a:cs typeface="Arial"/>
              </a:rPr>
              <a:t>p</a:t>
            </a:r>
            <a:r>
              <a:rPr sz="1000" spc="-4" dirty="0">
                <a:latin typeface="Arial"/>
                <a:cs typeface="Arial"/>
              </a:rPr>
              <a:t>li</a:t>
            </a:r>
            <a:r>
              <a:rPr sz="1000" spc="4" dirty="0">
                <a:latin typeface="Arial"/>
                <a:cs typeface="Arial"/>
              </a:rPr>
              <a:t>c</a:t>
            </a:r>
            <a:r>
              <a:rPr sz="1000" spc="0" dirty="0">
                <a:latin typeface="Arial"/>
                <a:cs typeface="Arial"/>
              </a:rPr>
              <a:t>a</a:t>
            </a:r>
            <a:r>
              <a:rPr sz="1000" spc="-4" dirty="0">
                <a:latin typeface="Arial"/>
                <a:cs typeface="Arial"/>
              </a:rPr>
              <a:t>n</a:t>
            </a:r>
            <a:r>
              <a:rPr sz="1000" spc="0" dirty="0">
                <a:latin typeface="Arial"/>
                <a:cs typeface="Arial"/>
              </a:rPr>
              <a:t>do</a:t>
            </a:r>
            <a:r>
              <a:rPr sz="1000" spc="1" dirty="0">
                <a:latin typeface="Arial"/>
                <a:cs typeface="Arial"/>
              </a:rPr>
              <a:t> </a:t>
            </a:r>
            <a:r>
              <a:rPr sz="1000" spc="0" dirty="0">
                <a:latin typeface="Arial"/>
                <a:cs typeface="Arial"/>
              </a:rPr>
              <a:t>per</a:t>
            </a:r>
            <a:r>
              <a:rPr sz="1000" spc="50" dirty="0">
                <a:latin typeface="Arial"/>
                <a:cs typeface="Arial"/>
              </a:rPr>
              <a:t> </a:t>
            </a:r>
            <a:r>
              <a:rPr sz="1000" spc="0" dirty="0">
                <a:latin typeface="Arial"/>
                <a:cs typeface="Arial"/>
              </a:rPr>
              <a:t>3</a:t>
            </a:r>
            <a:r>
              <a:rPr sz="1000" spc="39" dirty="0">
                <a:latin typeface="Arial"/>
                <a:cs typeface="Arial"/>
              </a:rPr>
              <a:t> </a:t>
            </a:r>
            <a:r>
              <a:rPr sz="1000" spc="-4" dirty="0">
                <a:latin typeface="Arial"/>
                <a:cs typeface="Arial"/>
              </a:rPr>
              <a:t>l’</a:t>
            </a:r>
            <a:r>
              <a:rPr sz="1000" spc="9" dirty="0">
                <a:latin typeface="Arial"/>
                <a:cs typeface="Arial"/>
              </a:rPr>
              <a:t>a</a:t>
            </a:r>
            <a:r>
              <a:rPr sz="1000" spc="-4" dirty="0">
                <a:latin typeface="Arial"/>
                <a:cs typeface="Arial"/>
              </a:rPr>
              <a:t>l</a:t>
            </a:r>
            <a:r>
              <a:rPr sz="1000" spc="0" dirty="0">
                <a:latin typeface="Arial"/>
                <a:cs typeface="Arial"/>
              </a:rPr>
              <a:t>t</a:t>
            </a:r>
            <a:r>
              <a:rPr sz="1000" spc="9" dirty="0">
                <a:latin typeface="Arial"/>
                <a:cs typeface="Arial"/>
              </a:rPr>
              <a:t>e</a:t>
            </a:r>
            <a:r>
              <a:rPr sz="1000" spc="-4" dirty="0">
                <a:latin typeface="Arial"/>
                <a:cs typeface="Arial"/>
              </a:rPr>
              <a:t>zz</a:t>
            </a:r>
            <a:r>
              <a:rPr sz="1000" spc="0" dirty="0">
                <a:latin typeface="Arial"/>
                <a:cs typeface="Arial"/>
              </a:rPr>
              <a:t>a</a:t>
            </a:r>
            <a:r>
              <a:rPr sz="1000" spc="23" dirty="0">
                <a:latin typeface="Arial"/>
                <a:cs typeface="Arial"/>
              </a:rPr>
              <a:t> </a:t>
            </a:r>
            <a:r>
              <a:rPr sz="1000" spc="-4" dirty="0">
                <a:latin typeface="Arial"/>
                <a:cs typeface="Arial"/>
              </a:rPr>
              <a:t>i</a:t>
            </a:r>
            <a:r>
              <a:rPr sz="1000" spc="0" dirty="0">
                <a:latin typeface="Arial"/>
                <a:cs typeface="Arial"/>
              </a:rPr>
              <a:t>n</a:t>
            </a:r>
            <a:r>
              <a:rPr sz="1000" spc="47" dirty="0">
                <a:latin typeface="Arial"/>
                <a:cs typeface="Arial"/>
              </a:rPr>
              <a:t> </a:t>
            </a:r>
            <a:r>
              <a:rPr sz="1000" spc="19" dirty="0">
                <a:latin typeface="Arial"/>
                <a:cs typeface="Arial"/>
              </a:rPr>
              <a:t>m</a:t>
            </a:r>
            <a:r>
              <a:rPr sz="1000" spc="0" dirty="0">
                <a:latin typeface="Arial"/>
                <a:cs typeface="Arial"/>
              </a:rPr>
              <a:t>etri</a:t>
            </a:r>
            <a:r>
              <a:rPr sz="1000" spc="32"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33" dirty="0">
                <a:latin typeface="Arial"/>
                <a:cs typeface="Arial"/>
              </a:rPr>
              <a:t> </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ete</a:t>
            </a:r>
            <a:r>
              <a:rPr sz="1000" spc="26" dirty="0">
                <a:latin typeface="Arial"/>
                <a:cs typeface="Arial"/>
              </a:rPr>
              <a:t> </a:t>
            </a:r>
            <a:r>
              <a:rPr sz="1000" spc="0" dirty="0">
                <a:latin typeface="Arial"/>
                <a:cs typeface="Arial"/>
              </a:rPr>
              <a:t>p</a:t>
            </a:r>
            <a:r>
              <a:rPr sz="1000" spc="-4" dirty="0">
                <a:latin typeface="Arial"/>
                <a:cs typeface="Arial"/>
              </a:rPr>
              <a:t>i</a:t>
            </a:r>
            <a:r>
              <a:rPr sz="1000" spc="9" dirty="0">
                <a:latin typeface="Arial"/>
                <a:cs typeface="Arial"/>
              </a:rPr>
              <a:t>u</a:t>
            </a:r>
            <a:r>
              <a:rPr sz="1000" spc="0" dirty="0">
                <a:latin typeface="Arial"/>
                <a:cs typeface="Arial"/>
              </a:rPr>
              <a:t>’</a:t>
            </a:r>
            <a:endParaRPr sz="1000">
              <a:latin typeface="Arial"/>
              <a:cs typeface="Arial"/>
            </a:endParaRPr>
          </a:p>
          <a:p>
            <a:pPr marL="125577">
              <a:lnSpc>
                <a:spcPct val="95825"/>
              </a:lnSpc>
              <a:spcBef>
                <a:spcPts val="50"/>
              </a:spcBef>
            </a:pPr>
            <a:r>
              <a:rPr sz="1000" spc="0" dirty="0">
                <a:latin typeface="Arial"/>
                <a:cs typeface="Arial"/>
              </a:rPr>
              <a:t>b</a:t>
            </a:r>
            <a:r>
              <a:rPr sz="1000" spc="-4" dirty="0">
                <a:latin typeface="Arial"/>
                <a:cs typeface="Arial"/>
              </a:rPr>
              <a:t>a</a:t>
            </a:r>
            <a:r>
              <a:rPr sz="1000" spc="4" dirty="0">
                <a:latin typeface="Arial"/>
                <a:cs typeface="Arial"/>
              </a:rPr>
              <a:t>ss</a:t>
            </a:r>
            <a:r>
              <a:rPr sz="1000" spc="0" dirty="0">
                <a:latin typeface="Arial"/>
                <a:cs typeface="Arial"/>
              </a:rPr>
              <a:t>a</a:t>
            </a:r>
            <a:r>
              <a:rPr sz="1000" spc="-36" dirty="0">
                <a:latin typeface="Arial"/>
                <a:cs typeface="Arial"/>
              </a:rPr>
              <a:t> </a:t>
            </a:r>
            <a:r>
              <a:rPr sz="1000" spc="4" dirty="0">
                <a:latin typeface="Arial"/>
                <a:cs typeface="Arial"/>
              </a:rPr>
              <a:t>c</a:t>
            </a:r>
            <a:r>
              <a:rPr sz="1000" spc="0" dirty="0">
                <a:latin typeface="Arial"/>
                <a:cs typeface="Arial"/>
              </a:rPr>
              <a:t>he</a:t>
            </a:r>
            <a:r>
              <a:rPr sz="1000" spc="-31" dirty="0">
                <a:latin typeface="Arial"/>
                <a:cs typeface="Arial"/>
              </a:rPr>
              <a:t> </a:t>
            </a:r>
            <a:r>
              <a:rPr sz="1000" spc="-4" dirty="0">
                <a:latin typeface="Arial"/>
                <a:cs typeface="Arial"/>
              </a:rPr>
              <a:t>l</a:t>
            </a:r>
            <a:r>
              <a:rPr sz="1000" spc="0" dirty="0">
                <a:latin typeface="Arial"/>
                <a:cs typeface="Arial"/>
              </a:rPr>
              <a:t>o</a:t>
            </a:r>
            <a:r>
              <a:rPr sz="1000" spc="-12" dirty="0">
                <a:latin typeface="Arial"/>
                <a:cs typeface="Arial"/>
              </a:rPr>
              <a:t> </a:t>
            </a:r>
            <a:r>
              <a:rPr sz="1000" spc="0" dirty="0">
                <a:latin typeface="Arial"/>
                <a:cs typeface="Arial"/>
              </a:rPr>
              <a:t>d</a:t>
            </a:r>
            <a:r>
              <a:rPr sz="1000" spc="-4" dirty="0">
                <a:latin typeface="Arial"/>
                <a:cs typeface="Arial"/>
              </a:rPr>
              <a:t>eli</a:t>
            </a:r>
            <a:r>
              <a:rPr sz="1000" spc="19" dirty="0">
                <a:latin typeface="Arial"/>
                <a:cs typeface="Arial"/>
              </a:rPr>
              <a:t>m</a:t>
            </a:r>
            <a:r>
              <a:rPr sz="1000" spc="-4" dirty="0">
                <a:latin typeface="Arial"/>
                <a:cs typeface="Arial"/>
              </a:rPr>
              <a:t>i</a:t>
            </a:r>
            <a:r>
              <a:rPr sz="1000" spc="0" dirty="0">
                <a:latin typeface="Arial"/>
                <a:cs typeface="Arial"/>
              </a:rPr>
              <a:t>ta;</a:t>
            </a:r>
            <a:endParaRPr sz="1000">
              <a:latin typeface="Arial"/>
              <a:cs typeface="Arial"/>
            </a:endParaRPr>
          </a:p>
          <a:p>
            <a:pPr marL="125577">
              <a:lnSpc>
                <a:spcPct val="95825"/>
              </a:lnSpc>
              <a:spcBef>
                <a:spcPts val="50"/>
              </a:spcBef>
            </a:pPr>
            <a:r>
              <a:rPr sz="1000" spc="0" dirty="0">
                <a:latin typeface="Arial"/>
                <a:cs typeface="Arial"/>
              </a:rPr>
              <a:t>-</a:t>
            </a:r>
            <a:r>
              <a:rPr sz="1000" spc="1" dirty="0">
                <a:latin typeface="Arial"/>
                <a:cs typeface="Arial"/>
              </a:rPr>
              <a:t> </a:t>
            </a:r>
            <a:r>
              <a:rPr sz="1000" spc="0" dirty="0">
                <a:latin typeface="Arial"/>
                <a:cs typeface="Arial"/>
              </a:rPr>
              <a:t>d</a:t>
            </a:r>
            <a:r>
              <a:rPr sz="1000" spc="-4" dirty="0">
                <a:latin typeface="Arial"/>
                <a:cs typeface="Arial"/>
              </a:rPr>
              <a:t>i</a:t>
            </a:r>
            <a:r>
              <a:rPr sz="1000" spc="4" dirty="0">
                <a:latin typeface="Arial"/>
                <a:cs typeface="Arial"/>
              </a:rPr>
              <a:t>s</a:t>
            </a:r>
            <a:r>
              <a:rPr sz="1000" spc="0" dirty="0">
                <a:latin typeface="Arial"/>
                <a:cs typeface="Arial"/>
              </a:rPr>
              <a:t>ta</a:t>
            </a:r>
            <a:r>
              <a:rPr sz="1000" spc="-4" dirty="0">
                <a:latin typeface="Arial"/>
                <a:cs typeface="Arial"/>
              </a:rPr>
              <a:t>n</a:t>
            </a:r>
            <a:r>
              <a:rPr sz="1000" spc="-19" dirty="0">
                <a:latin typeface="Arial"/>
                <a:cs typeface="Arial"/>
              </a:rPr>
              <a:t>z</a:t>
            </a:r>
            <a:r>
              <a:rPr sz="1000" spc="0" dirty="0">
                <a:latin typeface="Arial"/>
                <a:cs typeface="Arial"/>
              </a:rPr>
              <a:t>a</a:t>
            </a:r>
            <a:r>
              <a:rPr sz="1000" spc="-27" dirty="0">
                <a:latin typeface="Arial"/>
                <a:cs typeface="Arial"/>
              </a:rPr>
              <a:t> </a:t>
            </a:r>
            <a:r>
              <a:rPr sz="1000" spc="9" dirty="0">
                <a:latin typeface="Arial"/>
                <a:cs typeface="Arial"/>
              </a:rPr>
              <a:t>f</a:t>
            </a:r>
            <a:r>
              <a:rPr sz="1000" spc="4" dirty="0">
                <a:latin typeface="Arial"/>
                <a:cs typeface="Arial"/>
              </a:rPr>
              <a:t>r</a:t>
            </a:r>
            <a:r>
              <a:rPr sz="1000" spc="0" dirty="0">
                <a:latin typeface="Arial"/>
                <a:cs typeface="Arial"/>
              </a:rPr>
              <a:t>a</a:t>
            </a:r>
            <a:r>
              <a:rPr sz="1000" spc="-21" dirty="0">
                <a:latin typeface="Arial"/>
                <a:cs typeface="Arial"/>
              </a:rPr>
              <a:t> </a:t>
            </a:r>
            <a:r>
              <a:rPr sz="1000" spc="-4" dirty="0">
                <a:latin typeface="Arial"/>
                <a:cs typeface="Arial"/>
              </a:rPr>
              <a:t>l</a:t>
            </a:r>
            <a:r>
              <a:rPr sz="1000" spc="0" dirty="0">
                <a:latin typeface="Arial"/>
                <a:cs typeface="Arial"/>
              </a:rPr>
              <a:t>e</a:t>
            </a:r>
            <a:r>
              <a:rPr sz="1000" spc="2" dirty="0">
                <a:latin typeface="Arial"/>
                <a:cs typeface="Arial"/>
              </a:rPr>
              <a:t> </a:t>
            </a:r>
            <a:r>
              <a:rPr sz="1000" spc="4" dirty="0">
                <a:latin typeface="Arial"/>
                <a:cs typeface="Arial"/>
              </a:rPr>
              <a:t>s</a:t>
            </a:r>
            <a:r>
              <a:rPr sz="1000" spc="0" dirty="0">
                <a:latin typeface="Arial"/>
                <a:cs typeface="Arial"/>
              </a:rPr>
              <a:t>trut</a:t>
            </a:r>
            <a:r>
              <a:rPr sz="1000" spc="-4" dirty="0">
                <a:latin typeface="Arial"/>
                <a:cs typeface="Arial"/>
              </a:rPr>
              <a:t>t</a:t>
            </a:r>
            <a:r>
              <a:rPr sz="1000" spc="0" dirty="0">
                <a:latin typeface="Arial"/>
                <a:cs typeface="Arial"/>
              </a:rPr>
              <a:t>ure</a:t>
            </a:r>
            <a:r>
              <a:rPr sz="1000" spc="-46" dirty="0">
                <a:latin typeface="Arial"/>
                <a:cs typeface="Arial"/>
              </a:rPr>
              <a:t> </a:t>
            </a:r>
            <a:r>
              <a:rPr sz="1000" spc="-4" dirty="0">
                <a:latin typeface="Arial"/>
                <a:cs typeface="Arial"/>
              </a:rPr>
              <a:t>v</a:t>
            </a:r>
            <a:r>
              <a:rPr sz="1000" spc="0" dirty="0">
                <a:latin typeface="Arial"/>
                <a:cs typeface="Arial"/>
              </a:rPr>
              <a:t>ert</a:t>
            </a:r>
            <a:r>
              <a:rPr sz="1000" spc="-4" dirty="0">
                <a:latin typeface="Arial"/>
                <a:cs typeface="Arial"/>
              </a:rPr>
              <a:t>i</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i</a:t>
            </a:r>
            <a:r>
              <a:rPr sz="1000" spc="-13" dirty="0">
                <a:latin typeface="Arial"/>
                <a:cs typeface="Arial"/>
              </a:rPr>
              <a:t> </a:t>
            </a:r>
            <a:r>
              <a:rPr sz="1000" spc="4" dirty="0">
                <a:latin typeface="Arial"/>
                <a:cs typeface="Arial"/>
              </a:rPr>
              <a:t>c</a:t>
            </a:r>
            <a:r>
              <a:rPr sz="1000" spc="0" dirty="0">
                <a:latin typeface="Arial"/>
                <a:cs typeface="Arial"/>
              </a:rPr>
              <a:t>he</a:t>
            </a:r>
            <a:r>
              <a:rPr sz="1000" spc="-31" dirty="0">
                <a:latin typeface="Arial"/>
                <a:cs typeface="Arial"/>
              </a:rPr>
              <a:t> </a:t>
            </a:r>
            <a:r>
              <a:rPr sz="1000" spc="0" dirty="0">
                <a:latin typeface="Arial"/>
                <a:cs typeface="Arial"/>
              </a:rPr>
              <a:t>d</a:t>
            </a:r>
            <a:r>
              <a:rPr sz="1000" spc="-4" dirty="0">
                <a:latin typeface="Arial"/>
                <a:cs typeface="Arial"/>
              </a:rPr>
              <a:t>eli</a:t>
            </a:r>
            <a:r>
              <a:rPr sz="1000" spc="19" dirty="0">
                <a:latin typeface="Arial"/>
                <a:cs typeface="Arial"/>
              </a:rPr>
              <a:t>m</a:t>
            </a:r>
            <a:r>
              <a:rPr sz="1000" spc="-4" dirty="0">
                <a:latin typeface="Arial"/>
                <a:cs typeface="Arial"/>
              </a:rPr>
              <a:t>i</a:t>
            </a:r>
            <a:r>
              <a:rPr sz="1000" spc="0" dirty="0">
                <a:latin typeface="Arial"/>
                <a:cs typeface="Arial"/>
              </a:rPr>
              <a:t>ta</a:t>
            </a:r>
            <a:r>
              <a:rPr sz="1000" spc="-4" dirty="0">
                <a:latin typeface="Arial"/>
                <a:cs typeface="Arial"/>
              </a:rPr>
              <a:t>n</a:t>
            </a:r>
            <a:r>
              <a:rPr sz="1000" spc="0" dirty="0">
                <a:latin typeface="Arial"/>
                <a:cs typeface="Arial"/>
              </a:rPr>
              <a:t>o</a:t>
            </a:r>
            <a:r>
              <a:rPr sz="1000" spc="-45" dirty="0">
                <a:latin typeface="Arial"/>
                <a:cs typeface="Arial"/>
              </a:rPr>
              <a:t> </a:t>
            </a:r>
            <a:r>
              <a:rPr sz="1000" spc="-4" dirty="0">
                <a:latin typeface="Arial"/>
                <a:cs typeface="Arial"/>
              </a:rPr>
              <a:t>l</a:t>
            </a:r>
            <a:r>
              <a:rPr sz="1000" spc="0" dirty="0">
                <a:latin typeface="Arial"/>
                <a:cs typeface="Arial"/>
              </a:rPr>
              <a:t>o</a:t>
            </a:r>
            <a:r>
              <a:rPr sz="1000" spc="2"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18" dirty="0">
                <a:latin typeface="Arial"/>
                <a:cs typeface="Arial"/>
              </a:rPr>
              <a:t> </a:t>
            </a:r>
            <a:r>
              <a:rPr sz="1000" spc="4" dirty="0">
                <a:latin typeface="Arial"/>
                <a:cs typeface="Arial"/>
              </a:rPr>
              <a:t>sc</a:t>
            </a:r>
            <a:r>
              <a:rPr sz="1000" spc="0" dirty="0">
                <a:latin typeface="Arial"/>
                <a:cs typeface="Arial"/>
              </a:rPr>
              <a:t>o</a:t>
            </a:r>
            <a:r>
              <a:rPr sz="1000" spc="-4" dirty="0">
                <a:latin typeface="Arial"/>
                <a:cs typeface="Arial"/>
              </a:rPr>
              <a:t>p</a:t>
            </a:r>
            <a:r>
              <a:rPr sz="1000" spc="0" dirty="0">
                <a:latin typeface="Arial"/>
                <a:cs typeface="Arial"/>
              </a:rPr>
              <a:t>erto</a:t>
            </a:r>
            <a:r>
              <a:rPr sz="1000" spc="-48" dirty="0">
                <a:latin typeface="Arial"/>
                <a:cs typeface="Arial"/>
              </a:rPr>
              <a:t> </a:t>
            </a:r>
            <a:r>
              <a:rPr sz="1000" spc="0" dirty="0">
                <a:latin typeface="Arial"/>
                <a:cs typeface="Arial"/>
              </a:rPr>
              <a:t>≥ 3,50m</a:t>
            </a:r>
            <a:endParaRPr sz="1000">
              <a:latin typeface="Arial"/>
              <a:cs typeface="Arial"/>
            </a:endParaRPr>
          </a:p>
          <a:p>
            <a:pPr marL="125577">
              <a:lnSpc>
                <a:spcPct val="95825"/>
              </a:lnSpc>
              <a:spcBef>
                <a:spcPts val="50"/>
              </a:spcBef>
            </a:pPr>
            <a:r>
              <a:rPr sz="1000" spc="0" dirty="0">
                <a:latin typeface="Arial"/>
                <a:cs typeface="Arial"/>
              </a:rPr>
              <a:t>[</a:t>
            </a:r>
            <a:r>
              <a:rPr sz="1000" b="1" spc="-4" dirty="0">
                <a:latin typeface="Arial"/>
                <a:cs typeface="Arial"/>
              </a:rPr>
              <a:t>S</a:t>
            </a:r>
            <a:r>
              <a:rPr sz="1000" b="1" spc="0" dirty="0">
                <a:latin typeface="Arial"/>
                <a:cs typeface="Arial"/>
              </a:rPr>
              <a:t>.3.5.2</a:t>
            </a:r>
            <a:r>
              <a:rPr sz="1000" spc="0" dirty="0">
                <a:latin typeface="Arial"/>
                <a:cs typeface="Arial"/>
              </a:rPr>
              <a:t>]</a:t>
            </a:r>
            <a:r>
              <a:rPr sz="1000" spc="22" dirty="0">
                <a:latin typeface="Arial"/>
                <a:cs typeface="Arial"/>
              </a:rPr>
              <a:t> </a:t>
            </a:r>
            <a:r>
              <a:rPr sz="1000" spc="-4" dirty="0">
                <a:latin typeface="Arial"/>
                <a:cs typeface="Arial"/>
              </a:rPr>
              <a:t>S</a:t>
            </a:r>
            <a:r>
              <a:rPr sz="1000" spc="0" dirty="0">
                <a:latin typeface="Arial"/>
                <a:cs typeface="Arial"/>
              </a:rPr>
              <a:t>e</a:t>
            </a:r>
            <a:r>
              <a:rPr sz="1000" spc="42" dirty="0">
                <a:latin typeface="Arial"/>
                <a:cs typeface="Arial"/>
              </a:rPr>
              <a:t> </a:t>
            </a:r>
            <a:r>
              <a:rPr sz="1000" spc="-4" dirty="0">
                <a:latin typeface="Arial"/>
                <a:cs typeface="Arial"/>
              </a:rPr>
              <a:t>l</a:t>
            </a:r>
            <a:r>
              <a:rPr sz="1000" spc="0" dirty="0">
                <a:latin typeface="Arial"/>
                <a:cs typeface="Arial"/>
              </a:rPr>
              <a:t>o</a:t>
            </a:r>
            <a:r>
              <a:rPr sz="1000" spc="47"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31" dirty="0">
                <a:latin typeface="Arial"/>
                <a:cs typeface="Arial"/>
              </a:rPr>
              <a:t> </a:t>
            </a:r>
            <a:r>
              <a:rPr sz="1000" spc="4" dirty="0">
                <a:latin typeface="Arial"/>
                <a:cs typeface="Arial"/>
              </a:rPr>
              <a:t>sc</a:t>
            </a:r>
            <a:r>
              <a:rPr sz="1000" spc="0" dirty="0">
                <a:latin typeface="Arial"/>
                <a:cs typeface="Arial"/>
              </a:rPr>
              <a:t>o</a:t>
            </a:r>
            <a:r>
              <a:rPr sz="1000" spc="-4" dirty="0">
                <a:latin typeface="Arial"/>
                <a:cs typeface="Arial"/>
              </a:rPr>
              <a:t>p</a:t>
            </a:r>
            <a:r>
              <a:rPr sz="1000" spc="0" dirty="0">
                <a:latin typeface="Arial"/>
                <a:cs typeface="Arial"/>
              </a:rPr>
              <a:t>erto</a:t>
            </a:r>
            <a:r>
              <a:rPr sz="1000" spc="21" dirty="0">
                <a:latin typeface="Arial"/>
                <a:cs typeface="Arial"/>
              </a:rPr>
              <a:t> </a:t>
            </a:r>
            <a:r>
              <a:rPr sz="1000" spc="0" dirty="0">
                <a:latin typeface="Arial"/>
                <a:cs typeface="Arial"/>
              </a:rPr>
              <a:t>è</a:t>
            </a:r>
            <a:r>
              <a:rPr sz="1000" spc="49" dirty="0">
                <a:latin typeface="Arial"/>
                <a:cs typeface="Arial"/>
              </a:rPr>
              <a:t> </a:t>
            </a:r>
            <a:r>
              <a:rPr sz="1000" spc="4" dirty="0">
                <a:latin typeface="Arial"/>
                <a:cs typeface="Arial"/>
              </a:rPr>
              <a:t>s</a:t>
            </a:r>
            <a:r>
              <a:rPr sz="1000" spc="-14" dirty="0">
                <a:latin typeface="Arial"/>
                <a:cs typeface="Arial"/>
              </a:rPr>
              <a:t>u</a:t>
            </a:r>
            <a:r>
              <a:rPr sz="1000" spc="0" dirty="0">
                <a:latin typeface="Arial"/>
                <a:cs typeface="Arial"/>
              </a:rPr>
              <a:t>p</a:t>
            </a:r>
            <a:r>
              <a:rPr sz="1000" spc="-4" dirty="0">
                <a:latin typeface="Arial"/>
                <a:cs typeface="Arial"/>
              </a:rPr>
              <a:t>e</a:t>
            </a:r>
            <a:r>
              <a:rPr sz="1000" spc="4" dirty="0">
                <a:latin typeface="Arial"/>
                <a:cs typeface="Arial"/>
              </a:rPr>
              <a:t>r</a:t>
            </a:r>
            <a:r>
              <a:rPr sz="1000" spc="-4" dirty="0">
                <a:latin typeface="Arial"/>
                <a:cs typeface="Arial"/>
              </a:rPr>
              <a:t>i</a:t>
            </a:r>
            <a:r>
              <a:rPr sz="1000" spc="0" dirty="0">
                <a:latin typeface="Arial"/>
                <a:cs typeface="Arial"/>
              </a:rPr>
              <a:t>or</a:t>
            </a:r>
            <a:r>
              <a:rPr sz="1000" spc="25" dirty="0">
                <a:latin typeface="Arial"/>
                <a:cs typeface="Arial"/>
              </a:rPr>
              <a:t>m</a:t>
            </a:r>
            <a:r>
              <a:rPr sz="1000" spc="0" dirty="0">
                <a:latin typeface="Arial"/>
                <a:cs typeface="Arial"/>
              </a:rPr>
              <a:t>e</a:t>
            </a:r>
            <a:r>
              <a:rPr sz="1000" spc="-14" dirty="0">
                <a:latin typeface="Arial"/>
                <a:cs typeface="Arial"/>
              </a:rPr>
              <a:t>n</a:t>
            </a:r>
            <a:r>
              <a:rPr sz="1000" spc="0" dirty="0">
                <a:latin typeface="Arial"/>
                <a:cs typeface="Arial"/>
              </a:rPr>
              <a:t>te gri</a:t>
            </a:r>
            <a:r>
              <a:rPr sz="1000" spc="-4" dirty="0">
                <a:latin typeface="Arial"/>
                <a:cs typeface="Arial"/>
              </a:rPr>
              <a:t>gl</a:t>
            </a:r>
            <a:r>
              <a:rPr sz="1000" spc="4" dirty="0">
                <a:latin typeface="Arial"/>
                <a:cs typeface="Arial"/>
              </a:rPr>
              <a:t>i</a:t>
            </a:r>
            <a:r>
              <a:rPr sz="1000" spc="0" dirty="0">
                <a:latin typeface="Arial"/>
                <a:cs typeface="Arial"/>
              </a:rPr>
              <a:t>at</a:t>
            </a:r>
            <a:r>
              <a:rPr sz="1000" spc="-4" dirty="0">
                <a:latin typeface="Arial"/>
                <a:cs typeface="Arial"/>
              </a:rPr>
              <a:t>o</a:t>
            </a:r>
            <a:r>
              <a:rPr sz="1000" spc="0" dirty="0">
                <a:latin typeface="Arial"/>
                <a:cs typeface="Arial"/>
              </a:rPr>
              <a:t>,</a:t>
            </a:r>
            <a:r>
              <a:rPr sz="1000" spc="22" dirty="0">
                <a:latin typeface="Arial"/>
                <a:cs typeface="Arial"/>
              </a:rPr>
              <a:t> </a:t>
            </a:r>
            <a:r>
              <a:rPr sz="1000" spc="-4" dirty="0">
                <a:latin typeface="Arial"/>
                <a:cs typeface="Arial"/>
              </a:rPr>
              <a:t>i</a:t>
            </a:r>
            <a:r>
              <a:rPr sz="1000" spc="0" dirty="0">
                <a:latin typeface="Arial"/>
                <a:cs typeface="Arial"/>
              </a:rPr>
              <a:t>l</a:t>
            </a:r>
            <a:r>
              <a:rPr sz="1000" spc="50" dirty="0">
                <a:latin typeface="Arial"/>
                <a:cs typeface="Arial"/>
              </a:rPr>
              <a:t> </a:t>
            </a:r>
            <a:r>
              <a:rPr sz="1000" spc="4" dirty="0">
                <a:latin typeface="Arial"/>
                <a:cs typeface="Arial"/>
              </a:rPr>
              <a:t>r</a:t>
            </a:r>
            <a:r>
              <a:rPr sz="1000" spc="0" dirty="0">
                <a:latin typeface="Arial"/>
                <a:cs typeface="Arial"/>
              </a:rPr>
              <a:t>a</a:t>
            </a:r>
            <a:r>
              <a:rPr sz="1000" spc="-4" dirty="0">
                <a:latin typeface="Arial"/>
                <a:cs typeface="Arial"/>
              </a:rPr>
              <a:t>p</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to</a:t>
            </a:r>
            <a:r>
              <a:rPr sz="1000" spc="22" dirty="0">
                <a:latin typeface="Arial"/>
                <a:cs typeface="Arial"/>
              </a:rPr>
              <a:t> </a:t>
            </a:r>
            <a:r>
              <a:rPr sz="1000" spc="0" dirty="0">
                <a:latin typeface="Arial"/>
                <a:cs typeface="Arial"/>
              </a:rPr>
              <a:t>tra</a:t>
            </a:r>
            <a:r>
              <a:rPr sz="1000" spc="48" dirty="0">
                <a:latin typeface="Arial"/>
                <a:cs typeface="Arial"/>
              </a:rPr>
              <a:t> </a:t>
            </a:r>
            <a:r>
              <a:rPr sz="1000" i="1" spc="-4" dirty="0">
                <a:latin typeface="Arial"/>
                <a:cs typeface="Arial"/>
              </a:rPr>
              <a:t>l</a:t>
            </a:r>
            <a:r>
              <a:rPr sz="1000" i="1" spc="0" dirty="0">
                <a:latin typeface="Arial"/>
                <a:cs typeface="Arial"/>
              </a:rPr>
              <a:t>a</a:t>
            </a:r>
            <a:r>
              <a:rPr sz="1000" i="1" spc="47" dirty="0">
                <a:latin typeface="Arial"/>
                <a:cs typeface="Arial"/>
              </a:rPr>
              <a:t> </a:t>
            </a:r>
            <a:r>
              <a:rPr sz="1000" i="1" spc="4" dirty="0">
                <a:latin typeface="Arial"/>
                <a:cs typeface="Arial"/>
              </a:rPr>
              <a:t>s</a:t>
            </a:r>
            <a:r>
              <a:rPr sz="1000" i="1" spc="0" dirty="0">
                <a:latin typeface="Arial"/>
                <a:cs typeface="Arial"/>
              </a:rPr>
              <a:t>u</a:t>
            </a:r>
            <a:r>
              <a:rPr sz="1000" i="1" spc="-4" dirty="0">
                <a:latin typeface="Arial"/>
                <a:cs typeface="Arial"/>
              </a:rPr>
              <a:t>p</a:t>
            </a:r>
            <a:r>
              <a:rPr sz="1000" i="1" spc="0" dirty="0">
                <a:latin typeface="Arial"/>
                <a:cs typeface="Arial"/>
              </a:rPr>
              <a:t>er</a:t>
            </a:r>
            <a:r>
              <a:rPr sz="1000" i="1" spc="-9" dirty="0">
                <a:latin typeface="Arial"/>
                <a:cs typeface="Arial"/>
              </a:rPr>
              <a:t>f</a:t>
            </a:r>
            <a:r>
              <a:rPr sz="1000" i="1" spc="-4" dirty="0">
                <a:latin typeface="Arial"/>
                <a:cs typeface="Arial"/>
              </a:rPr>
              <a:t>i</a:t>
            </a:r>
            <a:r>
              <a:rPr sz="1000" i="1" spc="4" dirty="0">
                <a:latin typeface="Arial"/>
                <a:cs typeface="Arial"/>
              </a:rPr>
              <a:t>c</a:t>
            </a:r>
            <a:r>
              <a:rPr sz="1000" i="1" spc="-4" dirty="0">
                <a:latin typeface="Arial"/>
                <a:cs typeface="Arial"/>
              </a:rPr>
              <a:t>i</a:t>
            </a:r>
            <a:r>
              <a:rPr sz="1000" i="1" spc="0" dirty="0">
                <a:latin typeface="Arial"/>
                <a:cs typeface="Arial"/>
              </a:rPr>
              <a:t>e</a:t>
            </a:r>
            <a:r>
              <a:rPr sz="1000" i="1" spc="17" dirty="0">
                <a:latin typeface="Arial"/>
                <a:cs typeface="Arial"/>
              </a:rPr>
              <a:t> </a:t>
            </a:r>
            <a:r>
              <a:rPr sz="1000" i="1" spc="0" dirty="0">
                <a:latin typeface="Arial"/>
                <a:cs typeface="Arial"/>
              </a:rPr>
              <a:t>ut</a:t>
            </a:r>
            <a:r>
              <a:rPr sz="1000" i="1" spc="4" dirty="0">
                <a:latin typeface="Arial"/>
                <a:cs typeface="Arial"/>
              </a:rPr>
              <a:t>i</a:t>
            </a:r>
            <a:r>
              <a:rPr sz="1000" i="1" spc="-4" dirty="0">
                <a:latin typeface="Arial"/>
                <a:cs typeface="Arial"/>
              </a:rPr>
              <a:t>l</a:t>
            </a:r>
            <a:r>
              <a:rPr sz="1000" i="1" spc="0" dirty="0">
                <a:latin typeface="Arial"/>
                <a:cs typeface="Arial"/>
              </a:rPr>
              <a:t>e</a:t>
            </a:r>
            <a:r>
              <a:rPr sz="1000" i="1" spc="41" dirty="0">
                <a:latin typeface="Arial"/>
                <a:cs typeface="Arial"/>
              </a:rPr>
              <a:t> </a:t>
            </a:r>
            <a:r>
              <a:rPr sz="1000" spc="0" dirty="0">
                <a:latin typeface="Arial"/>
                <a:cs typeface="Arial"/>
              </a:rPr>
              <a:t>e</a:t>
            </a:r>
            <a:r>
              <a:rPr sz="1000" spc="54" dirty="0">
                <a:latin typeface="Arial"/>
                <a:cs typeface="Arial"/>
              </a:rPr>
              <a:t> </a:t>
            </a:r>
            <a:r>
              <a:rPr sz="1000" spc="-4" dirty="0">
                <a:latin typeface="Arial"/>
                <a:cs typeface="Arial"/>
              </a:rPr>
              <a:t>l</a:t>
            </a:r>
            <a:r>
              <a:rPr sz="1000" spc="0" dirty="0">
                <a:latin typeface="Arial"/>
                <a:cs typeface="Arial"/>
              </a:rPr>
              <a:t>a</a:t>
            </a:r>
            <a:r>
              <a:rPr sz="1000" spc="47" dirty="0">
                <a:latin typeface="Arial"/>
                <a:cs typeface="Arial"/>
              </a:rPr>
              <a:t> </a:t>
            </a:r>
            <a:r>
              <a:rPr sz="1000" i="1" spc="4" dirty="0">
                <a:latin typeface="Arial"/>
                <a:cs typeface="Arial"/>
              </a:rPr>
              <a:t>s</a:t>
            </a:r>
            <a:r>
              <a:rPr sz="1000" i="1" spc="0" dirty="0">
                <a:latin typeface="Arial"/>
                <a:cs typeface="Arial"/>
              </a:rPr>
              <a:t>u</a:t>
            </a:r>
            <a:r>
              <a:rPr sz="1000" i="1" spc="-4" dirty="0">
                <a:latin typeface="Arial"/>
                <a:cs typeface="Arial"/>
              </a:rPr>
              <a:t>p</a:t>
            </a:r>
            <a:r>
              <a:rPr sz="1000" i="1" spc="0" dirty="0">
                <a:latin typeface="Arial"/>
                <a:cs typeface="Arial"/>
              </a:rPr>
              <a:t>erf</a:t>
            </a:r>
            <a:r>
              <a:rPr sz="1000" i="1" spc="-4" dirty="0">
                <a:latin typeface="Arial"/>
                <a:cs typeface="Arial"/>
              </a:rPr>
              <a:t>i</a:t>
            </a:r>
            <a:r>
              <a:rPr sz="1000" i="1" spc="4" dirty="0">
                <a:latin typeface="Arial"/>
                <a:cs typeface="Arial"/>
              </a:rPr>
              <a:t>c</a:t>
            </a:r>
            <a:r>
              <a:rPr sz="1000" i="1" spc="-4" dirty="0">
                <a:latin typeface="Arial"/>
                <a:cs typeface="Arial"/>
              </a:rPr>
              <a:t>i</a:t>
            </a:r>
            <a:r>
              <a:rPr sz="1000" i="1" spc="0" dirty="0">
                <a:latin typeface="Arial"/>
                <a:cs typeface="Arial"/>
              </a:rPr>
              <a:t>e</a:t>
            </a:r>
            <a:r>
              <a:rPr sz="1000" i="1" spc="27" dirty="0">
                <a:latin typeface="Arial"/>
                <a:cs typeface="Arial"/>
              </a:rPr>
              <a:t> </a:t>
            </a:r>
            <a:r>
              <a:rPr sz="1000" i="1" spc="-4" dirty="0">
                <a:latin typeface="Arial"/>
                <a:cs typeface="Arial"/>
              </a:rPr>
              <a:t>l</a:t>
            </a:r>
            <a:r>
              <a:rPr sz="1000" i="1" spc="0" dirty="0">
                <a:latin typeface="Arial"/>
                <a:cs typeface="Arial"/>
              </a:rPr>
              <a:t>orda</a:t>
            </a:r>
            <a:r>
              <a:rPr sz="1000" i="1" spc="37" dirty="0">
                <a:latin typeface="Arial"/>
                <a:cs typeface="Arial"/>
              </a:rPr>
              <a:t> </a:t>
            </a:r>
            <a:r>
              <a:rPr sz="1000" spc="0" dirty="0">
                <a:latin typeface="Arial"/>
                <a:cs typeface="Arial"/>
              </a:rPr>
              <a:t>to</a:t>
            </a:r>
            <a:r>
              <a:rPr sz="1000" spc="-4" dirty="0">
                <a:latin typeface="Arial"/>
                <a:cs typeface="Arial"/>
              </a:rPr>
              <a:t>t</a:t>
            </a:r>
            <a:r>
              <a:rPr sz="1000" spc="0" dirty="0">
                <a:latin typeface="Arial"/>
                <a:cs typeface="Arial"/>
              </a:rPr>
              <a:t>a</a:t>
            </a:r>
            <a:r>
              <a:rPr sz="1000" spc="-4" dirty="0">
                <a:latin typeface="Arial"/>
                <a:cs typeface="Arial"/>
              </a:rPr>
              <a:t>l</a:t>
            </a:r>
            <a:r>
              <a:rPr sz="1000" spc="0" dirty="0">
                <a:latin typeface="Arial"/>
                <a:cs typeface="Arial"/>
              </a:rPr>
              <a:t>e</a:t>
            </a:r>
            <a:r>
              <a:rPr sz="1000" spc="35"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33" dirty="0">
                <a:latin typeface="Arial"/>
                <a:cs typeface="Arial"/>
              </a:rPr>
              <a:t> </a:t>
            </a:r>
            <a:r>
              <a:rPr sz="1000" spc="0" dirty="0">
                <a:latin typeface="Arial"/>
                <a:cs typeface="Arial"/>
              </a:rPr>
              <a:t>gri</a:t>
            </a:r>
            <a:r>
              <a:rPr sz="1000" spc="4" dirty="0">
                <a:latin typeface="Arial"/>
                <a:cs typeface="Arial"/>
              </a:rPr>
              <a:t>g</a:t>
            </a:r>
            <a:r>
              <a:rPr sz="1000" spc="-4" dirty="0">
                <a:latin typeface="Arial"/>
                <a:cs typeface="Arial"/>
              </a:rPr>
              <a:t>li</a:t>
            </a:r>
            <a:r>
              <a:rPr sz="1000" spc="0" dirty="0">
                <a:latin typeface="Arial"/>
                <a:cs typeface="Arial"/>
              </a:rPr>
              <a:t>a</a:t>
            </a:r>
            <a:r>
              <a:rPr sz="1000" spc="33" dirty="0">
                <a:latin typeface="Arial"/>
                <a:cs typeface="Arial"/>
              </a:rPr>
              <a:t> </a:t>
            </a:r>
            <a:r>
              <a:rPr sz="1000" spc="0" dirty="0">
                <a:latin typeface="Arial"/>
                <a:cs typeface="Arial"/>
              </a:rPr>
              <a:t>d</a:t>
            </a:r>
            <a:r>
              <a:rPr sz="1000" spc="-4" dirty="0">
                <a:latin typeface="Arial"/>
                <a:cs typeface="Arial"/>
              </a:rPr>
              <a:t>ev</a:t>
            </a:r>
            <a:r>
              <a:rPr sz="1000" spc="0" dirty="0">
                <a:latin typeface="Arial"/>
                <a:cs typeface="Arial"/>
              </a:rPr>
              <a:t>e</a:t>
            </a:r>
            <a:r>
              <a:rPr sz="1000" spc="38" dirty="0">
                <a:latin typeface="Arial"/>
                <a:cs typeface="Arial"/>
              </a:rPr>
              <a:t> </a:t>
            </a:r>
            <a:r>
              <a:rPr sz="1000" spc="9" dirty="0">
                <a:latin typeface="Arial"/>
                <a:cs typeface="Arial"/>
              </a:rPr>
              <a:t>e</a:t>
            </a:r>
            <a:r>
              <a:rPr sz="1000" spc="4" dirty="0">
                <a:latin typeface="Arial"/>
                <a:cs typeface="Arial"/>
              </a:rPr>
              <a:t>ss</a:t>
            </a:r>
            <a:r>
              <a:rPr sz="1000" spc="0" dirty="0">
                <a:latin typeface="Arial"/>
                <a:cs typeface="Arial"/>
              </a:rPr>
              <a:t>ere</a:t>
            </a:r>
            <a:r>
              <a:rPr sz="1000" spc="34" dirty="0">
                <a:latin typeface="Arial"/>
                <a:cs typeface="Arial"/>
              </a:rPr>
              <a:t> </a:t>
            </a:r>
            <a:r>
              <a:rPr sz="1000" spc="0" dirty="0">
                <a:latin typeface="Arial"/>
                <a:cs typeface="Arial"/>
              </a:rPr>
              <a:t>≥</a:t>
            </a:r>
            <a:endParaRPr sz="1000">
              <a:latin typeface="Arial"/>
              <a:cs typeface="Arial"/>
            </a:endParaRPr>
          </a:p>
          <a:p>
            <a:pPr marL="125577">
              <a:lnSpc>
                <a:spcPct val="95825"/>
              </a:lnSpc>
              <a:spcBef>
                <a:spcPts val="50"/>
              </a:spcBef>
            </a:pPr>
            <a:r>
              <a:rPr sz="1000" spc="0" dirty="0">
                <a:latin typeface="Arial"/>
                <a:cs typeface="Arial"/>
              </a:rPr>
              <a:t>75%</a:t>
            </a:r>
            <a:endParaRPr sz="1000">
              <a:latin typeface="Arial"/>
              <a:cs typeface="Arial"/>
            </a:endParaRPr>
          </a:p>
          <a:p>
            <a:pPr marL="125577">
              <a:lnSpc>
                <a:spcPct val="95825"/>
              </a:lnSpc>
              <a:spcBef>
                <a:spcPts val="50"/>
              </a:spcBef>
            </a:pPr>
            <a:r>
              <a:rPr sz="1000" spc="0" dirty="0">
                <a:latin typeface="Arial"/>
                <a:cs typeface="Arial"/>
              </a:rPr>
              <a:t>[</a:t>
            </a:r>
            <a:r>
              <a:rPr sz="1000" b="1" spc="-4" dirty="0">
                <a:latin typeface="Arial"/>
                <a:cs typeface="Arial"/>
              </a:rPr>
              <a:t>S</a:t>
            </a:r>
            <a:r>
              <a:rPr sz="1000" b="1" spc="0" dirty="0">
                <a:latin typeface="Arial"/>
                <a:cs typeface="Arial"/>
              </a:rPr>
              <a:t>.3.5.3</a:t>
            </a:r>
            <a:r>
              <a:rPr sz="1000" spc="0" dirty="0">
                <a:latin typeface="Arial"/>
                <a:cs typeface="Arial"/>
              </a:rPr>
              <a:t>]</a:t>
            </a:r>
            <a:r>
              <a:rPr sz="1000" spc="-17" dirty="0">
                <a:latin typeface="Arial"/>
                <a:cs typeface="Arial"/>
              </a:rPr>
              <a:t> </a:t>
            </a:r>
            <a:r>
              <a:rPr sz="1000" spc="-4" dirty="0">
                <a:latin typeface="Arial"/>
                <a:cs typeface="Arial"/>
              </a:rPr>
              <a:t>S</a:t>
            </a:r>
            <a:r>
              <a:rPr sz="1000" spc="0" dirty="0">
                <a:latin typeface="Arial"/>
                <a:cs typeface="Arial"/>
              </a:rPr>
              <a:t>e</a:t>
            </a:r>
            <a:r>
              <a:rPr sz="1000" spc="-2" dirty="0">
                <a:latin typeface="Arial"/>
                <a:cs typeface="Arial"/>
              </a:rPr>
              <a:t> </a:t>
            </a:r>
            <a:r>
              <a:rPr sz="1000" spc="-4" dirty="0">
                <a:latin typeface="Arial"/>
                <a:cs typeface="Arial"/>
              </a:rPr>
              <a:t>l</a:t>
            </a:r>
            <a:r>
              <a:rPr sz="1000" spc="0" dirty="0">
                <a:latin typeface="Arial"/>
                <a:cs typeface="Arial"/>
              </a:rPr>
              <a:t>e</a:t>
            </a:r>
            <a:r>
              <a:rPr sz="1000" spc="12" dirty="0">
                <a:latin typeface="Arial"/>
                <a:cs typeface="Arial"/>
              </a:rPr>
              <a:t> </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eti</a:t>
            </a:r>
            <a:r>
              <a:rPr sz="1000" spc="-10" dirty="0">
                <a:latin typeface="Arial"/>
                <a:cs typeface="Arial"/>
              </a:rPr>
              <a:t> </a:t>
            </a:r>
            <a:r>
              <a:rPr sz="1000" spc="0" dirty="0">
                <a:latin typeface="Arial"/>
                <a:cs typeface="Arial"/>
              </a:rPr>
              <a:t>d</a:t>
            </a:r>
            <a:r>
              <a:rPr sz="1000" spc="-4" dirty="0">
                <a:latin typeface="Arial"/>
                <a:cs typeface="Arial"/>
              </a:rPr>
              <a:t>eli</a:t>
            </a:r>
            <a:r>
              <a:rPr sz="1000" spc="19" dirty="0">
                <a:latin typeface="Arial"/>
                <a:cs typeface="Arial"/>
              </a:rPr>
              <a:t>m</a:t>
            </a:r>
            <a:r>
              <a:rPr sz="1000" spc="-4" dirty="0">
                <a:latin typeface="Arial"/>
                <a:cs typeface="Arial"/>
              </a:rPr>
              <a:t>i</a:t>
            </a:r>
            <a:r>
              <a:rPr sz="1000" spc="0" dirty="0">
                <a:latin typeface="Arial"/>
                <a:cs typeface="Arial"/>
              </a:rPr>
              <a:t>ta</a:t>
            </a:r>
            <a:r>
              <a:rPr sz="1000" spc="-4" dirty="0">
                <a:latin typeface="Arial"/>
                <a:cs typeface="Arial"/>
              </a:rPr>
              <a:t>n</a:t>
            </a:r>
            <a:r>
              <a:rPr sz="1000" spc="0" dirty="0">
                <a:latin typeface="Arial"/>
                <a:cs typeface="Arial"/>
              </a:rPr>
              <a:t>ti</a:t>
            </a:r>
            <a:r>
              <a:rPr sz="1000" spc="-25" dirty="0">
                <a:latin typeface="Arial"/>
                <a:cs typeface="Arial"/>
              </a:rPr>
              <a:t> </a:t>
            </a:r>
            <a:r>
              <a:rPr sz="1000" spc="-4" dirty="0">
                <a:latin typeface="Arial"/>
                <a:cs typeface="Arial"/>
              </a:rPr>
              <a:t>l</a:t>
            </a:r>
            <a:r>
              <a:rPr sz="1000" spc="0" dirty="0">
                <a:latin typeface="Arial"/>
                <a:cs typeface="Arial"/>
              </a:rPr>
              <a:t>o</a:t>
            </a:r>
            <a:r>
              <a:rPr sz="1000" spc="12"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azi</a:t>
            </a:r>
            <a:r>
              <a:rPr sz="1000" spc="0" dirty="0">
                <a:latin typeface="Arial"/>
                <a:cs typeface="Arial"/>
              </a:rPr>
              <a:t>o</a:t>
            </a:r>
            <a:r>
              <a:rPr sz="1000" spc="-3" dirty="0">
                <a:latin typeface="Arial"/>
                <a:cs typeface="Arial"/>
              </a:rPr>
              <a:t> </a:t>
            </a:r>
            <a:r>
              <a:rPr sz="1000" spc="0" dirty="0">
                <a:latin typeface="Arial"/>
                <a:cs typeface="Arial"/>
              </a:rPr>
              <a:t>a</a:t>
            </a:r>
            <a:r>
              <a:rPr sz="1000" spc="14" dirty="0">
                <a:latin typeface="Arial"/>
                <a:cs typeface="Arial"/>
              </a:rPr>
              <a:t> </a:t>
            </a:r>
            <a:r>
              <a:rPr sz="1000" spc="4" dirty="0">
                <a:latin typeface="Arial"/>
                <a:cs typeface="Arial"/>
              </a:rPr>
              <a:t>c</a:t>
            </a:r>
            <a:r>
              <a:rPr sz="1000" spc="-4" dirty="0">
                <a:latin typeface="Arial"/>
                <a:cs typeface="Arial"/>
              </a:rPr>
              <a:t>i</a:t>
            </a:r>
            <a:r>
              <a:rPr sz="1000" spc="0" dirty="0">
                <a:latin typeface="Arial"/>
                <a:cs typeface="Arial"/>
              </a:rPr>
              <a:t>e</a:t>
            </a:r>
            <a:r>
              <a:rPr sz="1000" spc="-4" dirty="0">
                <a:latin typeface="Arial"/>
                <a:cs typeface="Arial"/>
              </a:rPr>
              <a:t>l</a:t>
            </a:r>
            <a:r>
              <a:rPr sz="1000" spc="0" dirty="0">
                <a:latin typeface="Arial"/>
                <a:cs typeface="Arial"/>
              </a:rPr>
              <a:t>o </a:t>
            </a:r>
            <a:r>
              <a:rPr sz="1000" spc="-4" dirty="0">
                <a:latin typeface="Arial"/>
                <a:cs typeface="Arial"/>
              </a:rPr>
              <a:t>li</a:t>
            </a:r>
            <a:r>
              <a:rPr sz="1000" spc="0" dirty="0">
                <a:latin typeface="Arial"/>
                <a:cs typeface="Arial"/>
              </a:rPr>
              <a:t>b</a:t>
            </a:r>
            <a:r>
              <a:rPr sz="1000" spc="-4" dirty="0">
                <a:latin typeface="Arial"/>
                <a:cs typeface="Arial"/>
              </a:rPr>
              <a:t>e</a:t>
            </a:r>
            <a:r>
              <a:rPr sz="1000" spc="4" dirty="0">
                <a:latin typeface="Arial"/>
                <a:cs typeface="Arial"/>
              </a:rPr>
              <a:t>r</a:t>
            </a:r>
            <a:r>
              <a:rPr sz="1000" spc="0" dirty="0">
                <a:latin typeface="Arial"/>
                <a:cs typeface="Arial"/>
              </a:rPr>
              <a:t>o o</a:t>
            </a:r>
            <a:r>
              <a:rPr sz="1000" spc="14" dirty="0">
                <a:latin typeface="Arial"/>
                <a:cs typeface="Arial"/>
              </a:rPr>
              <a:t> </a:t>
            </a:r>
            <a:r>
              <a:rPr sz="1000" spc="0" dirty="0">
                <a:latin typeface="Arial"/>
                <a:cs typeface="Arial"/>
              </a:rPr>
              <a:t>gri</a:t>
            </a:r>
            <a:r>
              <a:rPr sz="1000" spc="-4" dirty="0">
                <a:latin typeface="Arial"/>
                <a:cs typeface="Arial"/>
              </a:rPr>
              <a:t>gli</a:t>
            </a:r>
            <a:r>
              <a:rPr sz="1000" spc="0" dirty="0">
                <a:latin typeface="Arial"/>
                <a:cs typeface="Arial"/>
              </a:rPr>
              <a:t>ato</a:t>
            </a:r>
            <a:r>
              <a:rPr sz="1000" spc="-15" dirty="0">
                <a:latin typeface="Arial"/>
                <a:cs typeface="Arial"/>
              </a:rPr>
              <a:t> </a:t>
            </a:r>
            <a:r>
              <a:rPr sz="1000" spc="0" dirty="0">
                <a:latin typeface="Arial"/>
                <a:cs typeface="Arial"/>
              </a:rPr>
              <a:t>hanno</a:t>
            </a:r>
            <a:r>
              <a:rPr sz="1000" spc="-7" dirty="0">
                <a:latin typeface="Arial"/>
                <a:cs typeface="Arial"/>
              </a:rPr>
              <a:t> </a:t>
            </a:r>
            <a:r>
              <a:rPr sz="1000" spc="4" dirty="0">
                <a:latin typeface="Arial"/>
                <a:cs typeface="Arial"/>
              </a:rPr>
              <a:t>s</a:t>
            </a:r>
            <a:r>
              <a:rPr sz="1000" spc="0" dirty="0">
                <a:latin typeface="Arial"/>
                <a:cs typeface="Arial"/>
              </a:rPr>
              <a:t>tru</a:t>
            </a:r>
            <a:r>
              <a:rPr sz="1000" spc="-14" dirty="0">
                <a:latin typeface="Arial"/>
                <a:cs typeface="Arial"/>
              </a:rPr>
              <a:t>t</a:t>
            </a:r>
            <a:r>
              <a:rPr sz="1000" spc="0" dirty="0">
                <a:latin typeface="Arial"/>
                <a:cs typeface="Arial"/>
              </a:rPr>
              <a:t>ture</a:t>
            </a:r>
            <a:r>
              <a:rPr sz="1000" spc="-21" dirty="0">
                <a:latin typeface="Arial"/>
                <a:cs typeface="Arial"/>
              </a:rPr>
              <a:t> </a:t>
            </a:r>
            <a:r>
              <a:rPr sz="1000" spc="-4" dirty="0">
                <a:latin typeface="Arial"/>
                <a:cs typeface="Arial"/>
              </a:rPr>
              <a:t>c</a:t>
            </a:r>
            <a:r>
              <a:rPr sz="1000" spc="0" dirty="0">
                <a:latin typeface="Arial"/>
                <a:cs typeface="Arial"/>
              </a:rPr>
              <a:t>he</a:t>
            </a:r>
            <a:r>
              <a:rPr sz="1000" spc="3" dirty="0">
                <a:latin typeface="Arial"/>
                <a:cs typeface="Arial"/>
              </a:rPr>
              <a:t> </a:t>
            </a:r>
            <a:r>
              <a:rPr sz="1000" spc="0" dirty="0">
                <a:latin typeface="Arial"/>
                <a:cs typeface="Arial"/>
              </a:rPr>
              <a:t>a</a:t>
            </a:r>
            <a:r>
              <a:rPr sz="1000" spc="-4" dirty="0">
                <a:latin typeface="Arial"/>
                <a:cs typeface="Arial"/>
              </a:rPr>
              <a:t>g</a:t>
            </a:r>
            <a:r>
              <a:rPr sz="1000" spc="-14" dirty="0">
                <a:latin typeface="Arial"/>
                <a:cs typeface="Arial"/>
              </a:rPr>
              <a:t>g</a:t>
            </a:r>
            <a:r>
              <a:rPr sz="1000" spc="0" dirty="0">
                <a:latin typeface="Arial"/>
                <a:cs typeface="Arial"/>
              </a:rPr>
              <a:t>et</a:t>
            </a:r>
            <a:r>
              <a:rPr sz="1000" spc="-4" dirty="0">
                <a:latin typeface="Arial"/>
                <a:cs typeface="Arial"/>
              </a:rPr>
              <a:t>t</a:t>
            </a:r>
            <a:r>
              <a:rPr sz="1000" spc="0" dirty="0">
                <a:latin typeface="Arial"/>
                <a:cs typeface="Arial"/>
              </a:rPr>
              <a:t>a</a:t>
            </a:r>
            <a:r>
              <a:rPr sz="1000" spc="-4" dirty="0">
                <a:latin typeface="Arial"/>
                <a:cs typeface="Arial"/>
              </a:rPr>
              <a:t>n</a:t>
            </a:r>
            <a:r>
              <a:rPr sz="1000" spc="0" dirty="0">
                <a:latin typeface="Arial"/>
                <a:cs typeface="Arial"/>
              </a:rPr>
              <a:t>o</a:t>
            </a:r>
            <a:r>
              <a:rPr sz="1000" spc="-29" dirty="0">
                <a:latin typeface="Arial"/>
                <a:cs typeface="Arial"/>
              </a:rPr>
              <a:t> </a:t>
            </a:r>
            <a:r>
              <a:rPr sz="1000" spc="0" dirty="0">
                <a:latin typeface="Arial"/>
                <a:cs typeface="Arial"/>
              </a:rPr>
              <a:t>o</a:t>
            </a:r>
            <a:r>
              <a:rPr sz="1000" spc="14" dirty="0">
                <a:latin typeface="Arial"/>
                <a:cs typeface="Arial"/>
              </a:rPr>
              <a:t> </a:t>
            </a:r>
            <a:r>
              <a:rPr sz="1000" spc="4" dirty="0">
                <a:latin typeface="Arial"/>
                <a:cs typeface="Arial"/>
              </a:rPr>
              <a:t>r</a:t>
            </a:r>
            <a:r>
              <a:rPr sz="1000" spc="-4" dirty="0">
                <a:latin typeface="Arial"/>
                <a:cs typeface="Arial"/>
              </a:rPr>
              <a:t>i</a:t>
            </a:r>
            <a:r>
              <a:rPr sz="1000" spc="0" dirty="0">
                <a:latin typeface="Arial"/>
                <a:cs typeface="Arial"/>
              </a:rPr>
              <a:t>e</a:t>
            </a:r>
            <a:r>
              <a:rPr sz="1000" spc="-4" dirty="0">
                <a:latin typeface="Arial"/>
                <a:cs typeface="Arial"/>
              </a:rPr>
              <a:t>n</a:t>
            </a:r>
            <a:r>
              <a:rPr sz="1000" spc="0" dirty="0">
                <a:latin typeface="Arial"/>
                <a:cs typeface="Arial"/>
              </a:rPr>
              <a:t>tra</a:t>
            </a:r>
            <a:r>
              <a:rPr sz="1000" spc="-4" dirty="0">
                <a:latin typeface="Arial"/>
                <a:cs typeface="Arial"/>
              </a:rPr>
              <a:t>n</a:t>
            </a:r>
            <a:r>
              <a:rPr sz="1000" spc="0" dirty="0">
                <a:latin typeface="Arial"/>
                <a:cs typeface="Arial"/>
              </a:rPr>
              <a:t>o,</a:t>
            </a:r>
            <a:r>
              <a:rPr sz="1000" spc="-32" dirty="0">
                <a:latin typeface="Arial"/>
                <a:cs typeface="Arial"/>
              </a:rPr>
              <a:t> </a:t>
            </a:r>
            <a:r>
              <a:rPr sz="1000" spc="-14" dirty="0">
                <a:latin typeface="Arial"/>
                <a:cs typeface="Arial"/>
              </a:rPr>
              <a:t>d</a:t>
            </a:r>
            <a:r>
              <a:rPr sz="1000" spc="0" dirty="0">
                <a:latin typeface="Arial"/>
                <a:cs typeface="Arial"/>
              </a:rPr>
              <a:t>et</a:t>
            </a:r>
            <a:r>
              <a:rPr sz="1000" spc="-4" dirty="0">
                <a:latin typeface="Arial"/>
                <a:cs typeface="Arial"/>
              </a:rPr>
              <a:t>t</a:t>
            </a:r>
            <a:r>
              <a:rPr sz="1000" spc="0" dirty="0">
                <a:latin typeface="Arial"/>
                <a:cs typeface="Arial"/>
              </a:rPr>
              <a:t>o</a:t>
            </a:r>
            <a:r>
              <a:rPr sz="1000" spc="-2"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azi</a:t>
            </a:r>
            <a:r>
              <a:rPr sz="1000" spc="0" dirty="0">
                <a:latin typeface="Arial"/>
                <a:cs typeface="Arial"/>
              </a:rPr>
              <a:t>o</a:t>
            </a:r>
            <a:r>
              <a:rPr sz="1000" spc="-8" dirty="0">
                <a:latin typeface="Arial"/>
                <a:cs typeface="Arial"/>
              </a:rPr>
              <a:t> </a:t>
            </a:r>
            <a:r>
              <a:rPr sz="1000" spc="0" dirty="0">
                <a:latin typeface="Arial"/>
                <a:cs typeface="Arial"/>
              </a:rPr>
              <a:t>è</a:t>
            </a:r>
            <a:r>
              <a:rPr sz="1000" spc="14" dirty="0">
                <a:latin typeface="Arial"/>
                <a:cs typeface="Arial"/>
              </a:rPr>
              <a:t> </a:t>
            </a:r>
            <a:r>
              <a:rPr sz="1000" spc="4" dirty="0">
                <a:latin typeface="Arial"/>
                <a:cs typeface="Arial"/>
              </a:rPr>
              <a:t>c</a:t>
            </a:r>
            <a:r>
              <a:rPr sz="1000" spc="0" dirty="0">
                <a:latin typeface="Arial"/>
                <a:cs typeface="Arial"/>
              </a:rPr>
              <a:t>o</a:t>
            </a:r>
            <a:r>
              <a:rPr sz="1000" spc="-14" dirty="0">
                <a:latin typeface="Arial"/>
                <a:cs typeface="Arial"/>
              </a:rPr>
              <a:t>n</a:t>
            </a:r>
            <a:r>
              <a:rPr sz="1000" spc="4" dirty="0">
                <a:latin typeface="Arial"/>
                <a:cs typeface="Arial"/>
              </a:rPr>
              <a:t>s</a:t>
            </a:r>
            <a:r>
              <a:rPr sz="1000" spc="-4" dirty="0">
                <a:latin typeface="Arial"/>
                <a:cs typeface="Arial"/>
              </a:rPr>
              <a:t>i</a:t>
            </a:r>
            <a:r>
              <a:rPr sz="1000" spc="0" dirty="0">
                <a:latin typeface="Arial"/>
                <a:cs typeface="Arial"/>
              </a:rPr>
              <a:t>d</a:t>
            </a:r>
            <a:r>
              <a:rPr sz="1000" spc="-4" dirty="0">
                <a:latin typeface="Arial"/>
                <a:cs typeface="Arial"/>
              </a:rPr>
              <a:t>e</a:t>
            </a:r>
            <a:r>
              <a:rPr sz="1000" spc="4" dirty="0">
                <a:latin typeface="Arial"/>
                <a:cs typeface="Arial"/>
              </a:rPr>
              <a:t>r</a:t>
            </a:r>
            <a:r>
              <a:rPr sz="1000" spc="0" dirty="0">
                <a:latin typeface="Arial"/>
                <a:cs typeface="Arial"/>
              </a:rPr>
              <a:t>ato</a:t>
            </a:r>
            <a:r>
              <a:rPr sz="1000" spc="-26" dirty="0">
                <a:latin typeface="Arial"/>
                <a:cs typeface="Arial"/>
              </a:rPr>
              <a:t> </a:t>
            </a:r>
            <a:r>
              <a:rPr sz="1000" i="1" spc="-4" dirty="0">
                <a:latin typeface="Arial"/>
                <a:cs typeface="Arial"/>
              </a:rPr>
              <a:t>s</a:t>
            </a:r>
            <a:r>
              <a:rPr sz="1000" i="1" spc="4" dirty="0">
                <a:latin typeface="Arial"/>
                <a:cs typeface="Arial"/>
              </a:rPr>
              <a:t>c</a:t>
            </a:r>
            <a:r>
              <a:rPr sz="1000" i="1" spc="0" dirty="0">
                <a:latin typeface="Arial"/>
                <a:cs typeface="Arial"/>
              </a:rPr>
              <a:t>o</a:t>
            </a:r>
            <a:r>
              <a:rPr sz="1000" i="1" spc="-4" dirty="0">
                <a:latin typeface="Arial"/>
                <a:cs typeface="Arial"/>
              </a:rPr>
              <a:t>p</a:t>
            </a:r>
            <a:r>
              <a:rPr sz="1000" i="1" spc="0" dirty="0">
                <a:latin typeface="Arial"/>
                <a:cs typeface="Arial"/>
              </a:rPr>
              <a:t>erto</a:t>
            </a:r>
            <a:endParaRPr sz="1000">
              <a:latin typeface="Arial"/>
              <a:cs typeface="Arial"/>
            </a:endParaRPr>
          </a:p>
          <a:p>
            <a:pPr marL="125577" marR="803735">
              <a:lnSpc>
                <a:spcPct val="100041"/>
              </a:lnSpc>
              <a:spcBef>
                <a:spcPts val="50"/>
              </a:spcBef>
            </a:pPr>
            <a:r>
              <a:rPr sz="1000" spc="4" dirty="0">
                <a:latin typeface="Arial"/>
                <a:cs typeface="Arial"/>
              </a:rPr>
              <a:t>s</a:t>
            </a:r>
            <a:r>
              <a:rPr sz="1000" spc="0" dirty="0">
                <a:latin typeface="Arial"/>
                <a:cs typeface="Arial"/>
              </a:rPr>
              <a:t>e</a:t>
            </a:r>
            <a:r>
              <a:rPr sz="1000" spc="-25"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n</a:t>
            </a:r>
            <a:r>
              <a:rPr sz="1000" spc="0" dirty="0">
                <a:latin typeface="Arial"/>
                <a:cs typeface="Arial"/>
              </a:rPr>
              <a:t>o</a:t>
            </a:r>
            <a:r>
              <a:rPr sz="1000" spc="-36"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a:t>
            </a:r>
            <a:r>
              <a:rPr sz="1000" spc="0" dirty="0">
                <a:latin typeface="Arial"/>
                <a:cs typeface="Arial"/>
              </a:rPr>
              <a:t>p</a:t>
            </a:r>
            <a:r>
              <a:rPr sz="1000" spc="-4" dirty="0">
                <a:latin typeface="Arial"/>
                <a:cs typeface="Arial"/>
              </a:rPr>
              <a:t>e</a:t>
            </a:r>
            <a:r>
              <a:rPr sz="1000" spc="0" dirty="0">
                <a:latin typeface="Arial"/>
                <a:cs typeface="Arial"/>
              </a:rPr>
              <a:t>tt</a:t>
            </a:r>
            <a:r>
              <a:rPr sz="1000" spc="-4" dirty="0">
                <a:latin typeface="Arial"/>
                <a:cs typeface="Arial"/>
              </a:rPr>
              <a:t>a</a:t>
            </a:r>
            <a:r>
              <a:rPr sz="1000" spc="0" dirty="0">
                <a:latin typeface="Arial"/>
                <a:cs typeface="Arial"/>
              </a:rPr>
              <a:t>te</a:t>
            </a:r>
            <a:r>
              <a:rPr sz="1000" spc="-41" dirty="0">
                <a:latin typeface="Arial"/>
                <a:cs typeface="Arial"/>
              </a:rPr>
              <a:t> </a:t>
            </a:r>
            <a:r>
              <a:rPr sz="1000" spc="-4" dirty="0">
                <a:latin typeface="Arial"/>
                <a:cs typeface="Arial"/>
              </a:rPr>
              <a:t>l</a:t>
            </a:r>
            <a:r>
              <a:rPr sz="1000" spc="0" dirty="0">
                <a:latin typeface="Arial"/>
                <a:cs typeface="Arial"/>
              </a:rPr>
              <a:t>e</a:t>
            </a:r>
            <a:r>
              <a:rPr sz="1000" spc="2"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d</a:t>
            </a:r>
            <a:r>
              <a:rPr sz="1000" spc="-4" dirty="0">
                <a:latin typeface="Arial"/>
                <a:cs typeface="Arial"/>
              </a:rPr>
              <a:t>i</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i</a:t>
            </a:r>
            <a:r>
              <a:rPr sz="1000" spc="-24" dirty="0">
                <a:latin typeface="Arial"/>
                <a:cs typeface="Arial"/>
              </a:rPr>
              <a:t> </a:t>
            </a:r>
            <a:r>
              <a:rPr sz="1000" spc="0" dirty="0">
                <a:latin typeface="Arial"/>
                <a:cs typeface="Arial"/>
              </a:rPr>
              <a:t>del</a:t>
            </a:r>
            <a:r>
              <a:rPr sz="1000" spc="-8" dirty="0">
                <a:latin typeface="Arial"/>
                <a:cs typeface="Arial"/>
              </a:rPr>
              <a:t> </a:t>
            </a:r>
            <a:r>
              <a:rPr sz="1000" spc="0" dirty="0">
                <a:latin typeface="Arial"/>
                <a:cs typeface="Arial"/>
              </a:rPr>
              <a:t>punto</a:t>
            </a:r>
            <a:r>
              <a:rPr sz="1000" spc="-34" dirty="0">
                <a:latin typeface="Arial"/>
                <a:cs typeface="Arial"/>
              </a:rPr>
              <a:t> </a:t>
            </a:r>
            <a:r>
              <a:rPr sz="1000" spc="0" dirty="0">
                <a:latin typeface="Arial"/>
                <a:cs typeface="Arial"/>
              </a:rPr>
              <a:t>1</a:t>
            </a:r>
            <a:r>
              <a:rPr sz="1000" spc="-20" dirty="0">
                <a:latin typeface="Arial"/>
                <a:cs typeface="Arial"/>
              </a:rPr>
              <a:t> </a:t>
            </a:r>
            <a:r>
              <a:rPr sz="1000" spc="0" dirty="0">
                <a:latin typeface="Arial"/>
                <a:cs typeface="Arial"/>
              </a:rPr>
              <a:t>e</a:t>
            </a:r>
            <a:r>
              <a:rPr sz="1000" spc="-10" dirty="0">
                <a:latin typeface="Arial"/>
                <a:cs typeface="Arial"/>
              </a:rPr>
              <a:t> </a:t>
            </a:r>
            <a:r>
              <a:rPr sz="1000" spc="4" dirty="0">
                <a:latin typeface="Arial"/>
                <a:cs typeface="Arial"/>
              </a:rPr>
              <a:t>s</a:t>
            </a:r>
            <a:r>
              <a:rPr sz="1000" spc="0" dirty="0">
                <a:latin typeface="Arial"/>
                <a:cs typeface="Arial"/>
              </a:rPr>
              <a:t>e</a:t>
            </a:r>
            <a:r>
              <a:rPr sz="1000" spc="-15" dirty="0">
                <a:latin typeface="Arial"/>
                <a:cs typeface="Arial"/>
              </a:rPr>
              <a:t> </a:t>
            </a:r>
            <a:r>
              <a:rPr sz="1000" spc="-4" dirty="0">
                <a:latin typeface="Arial"/>
                <a:cs typeface="Arial"/>
              </a:rPr>
              <a:t>i</a:t>
            </a:r>
            <a:r>
              <a:rPr sz="1000" spc="0" dirty="0">
                <a:latin typeface="Arial"/>
                <a:cs typeface="Arial"/>
              </a:rPr>
              <a:t>l </a:t>
            </a:r>
            <a:r>
              <a:rPr sz="1000" spc="4" dirty="0">
                <a:latin typeface="Arial"/>
                <a:cs typeface="Arial"/>
              </a:rPr>
              <a:t>r</a:t>
            </a:r>
            <a:r>
              <a:rPr sz="1000" spc="0" dirty="0">
                <a:latin typeface="Arial"/>
                <a:cs typeface="Arial"/>
              </a:rPr>
              <a:t>a</a:t>
            </a:r>
            <a:r>
              <a:rPr sz="1000" spc="-4" dirty="0">
                <a:latin typeface="Arial"/>
                <a:cs typeface="Arial"/>
              </a:rPr>
              <a:t>p</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to</a:t>
            </a:r>
            <a:r>
              <a:rPr sz="1000" spc="-47" dirty="0">
                <a:latin typeface="Arial"/>
                <a:cs typeface="Arial"/>
              </a:rPr>
              <a:t> </a:t>
            </a:r>
            <a:r>
              <a:rPr sz="1000" spc="9" dirty="0">
                <a:latin typeface="Arial"/>
                <a:cs typeface="Arial"/>
              </a:rPr>
              <a:t>f</a:t>
            </a:r>
            <a:r>
              <a:rPr sz="1000" spc="4" dirty="0">
                <a:latin typeface="Arial"/>
                <a:cs typeface="Arial"/>
              </a:rPr>
              <a:t>r</a:t>
            </a:r>
            <a:r>
              <a:rPr sz="1000" spc="0" dirty="0">
                <a:latin typeface="Arial"/>
                <a:cs typeface="Arial"/>
              </a:rPr>
              <a:t>a</a:t>
            </a:r>
            <a:r>
              <a:rPr sz="1000" spc="-21" dirty="0">
                <a:latin typeface="Arial"/>
                <a:cs typeface="Arial"/>
              </a:rPr>
              <a:t> </a:t>
            </a:r>
            <a:r>
              <a:rPr sz="1000" spc="-4" dirty="0">
                <a:latin typeface="Arial"/>
                <a:cs typeface="Arial"/>
              </a:rPr>
              <a:t>l</a:t>
            </a:r>
            <a:r>
              <a:rPr sz="1000" spc="0" dirty="0">
                <a:latin typeface="Arial"/>
                <a:cs typeface="Arial"/>
              </a:rPr>
              <a:t>a</a:t>
            </a:r>
            <a:r>
              <a:rPr sz="1000" spc="2"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g</a:t>
            </a:r>
            <a:r>
              <a:rPr sz="1000" spc="-4" dirty="0">
                <a:latin typeface="Arial"/>
                <a:cs typeface="Arial"/>
              </a:rPr>
              <a:t>e</a:t>
            </a:r>
            <a:r>
              <a:rPr sz="1000" spc="0" dirty="0">
                <a:latin typeface="Arial"/>
                <a:cs typeface="Arial"/>
              </a:rPr>
              <a:t>n</a:t>
            </a:r>
            <a:r>
              <a:rPr sz="1000" spc="-19" dirty="0">
                <a:latin typeface="Arial"/>
                <a:cs typeface="Arial"/>
              </a:rPr>
              <a:t>z</a:t>
            </a:r>
            <a:r>
              <a:rPr sz="1000" spc="0" dirty="0">
                <a:latin typeface="Arial"/>
                <a:cs typeface="Arial"/>
              </a:rPr>
              <a:t>a</a:t>
            </a:r>
            <a:r>
              <a:rPr sz="1000" spc="-46" dirty="0">
                <a:latin typeface="Arial"/>
                <a:cs typeface="Arial"/>
              </a:rPr>
              <a:t> </a:t>
            </a:r>
            <a:r>
              <a:rPr sz="1000" spc="4" dirty="0">
                <a:latin typeface="Arial"/>
                <a:cs typeface="Arial"/>
              </a:rPr>
              <a:t>(</a:t>
            </a:r>
            <a:r>
              <a:rPr sz="1000" spc="0" dirty="0">
                <a:latin typeface="Arial"/>
                <a:cs typeface="Arial"/>
              </a:rPr>
              <a:t>o</a:t>
            </a:r>
            <a:r>
              <a:rPr sz="1000" spc="-13" dirty="0">
                <a:latin typeface="Arial"/>
                <a:cs typeface="Arial"/>
              </a:rPr>
              <a:t> </a:t>
            </a:r>
            <a:r>
              <a:rPr sz="1000" spc="4" dirty="0">
                <a:latin typeface="Arial"/>
                <a:cs typeface="Arial"/>
              </a:rPr>
              <a:t>r</a:t>
            </a:r>
            <a:r>
              <a:rPr sz="1000" spc="-4" dirty="0">
                <a:latin typeface="Arial"/>
                <a:cs typeface="Arial"/>
              </a:rPr>
              <a:t>i</a:t>
            </a:r>
            <a:r>
              <a:rPr sz="1000" spc="0" dirty="0">
                <a:latin typeface="Arial"/>
                <a:cs typeface="Arial"/>
              </a:rPr>
              <a:t>e</a:t>
            </a:r>
            <a:r>
              <a:rPr sz="1000" spc="-4" dirty="0">
                <a:latin typeface="Arial"/>
                <a:cs typeface="Arial"/>
              </a:rPr>
              <a:t>n</a:t>
            </a:r>
            <a:r>
              <a:rPr sz="1000" spc="0" dirty="0">
                <a:latin typeface="Arial"/>
                <a:cs typeface="Arial"/>
              </a:rPr>
              <a:t>tra</a:t>
            </a:r>
            <a:r>
              <a:rPr sz="1000" spc="-4" dirty="0">
                <a:latin typeface="Arial"/>
                <a:cs typeface="Arial"/>
              </a:rPr>
              <a:t>n</a:t>
            </a:r>
            <a:r>
              <a:rPr sz="1000" spc="-19" dirty="0">
                <a:latin typeface="Arial"/>
                <a:cs typeface="Arial"/>
              </a:rPr>
              <a:t>z</a:t>
            </a:r>
            <a:r>
              <a:rPr sz="1000" spc="0" dirty="0">
                <a:latin typeface="Arial"/>
                <a:cs typeface="Arial"/>
              </a:rPr>
              <a:t>a)</a:t>
            </a:r>
            <a:r>
              <a:rPr sz="1000" spc="-17" dirty="0">
                <a:latin typeface="Arial"/>
                <a:cs typeface="Arial"/>
              </a:rPr>
              <a:t> </a:t>
            </a:r>
            <a:r>
              <a:rPr sz="1000" spc="0" dirty="0">
                <a:latin typeface="Arial"/>
                <a:cs typeface="Arial"/>
              </a:rPr>
              <a:t>e</a:t>
            </a:r>
            <a:r>
              <a:rPr sz="1000" spc="-20" dirty="0">
                <a:latin typeface="Arial"/>
                <a:cs typeface="Arial"/>
              </a:rPr>
              <a:t> </a:t>
            </a:r>
            <a:r>
              <a:rPr sz="1000" spc="-4" dirty="0">
                <a:latin typeface="Arial"/>
                <a:cs typeface="Arial"/>
              </a:rPr>
              <a:t>l</a:t>
            </a:r>
            <a:r>
              <a:rPr sz="1000" spc="0" dirty="0">
                <a:latin typeface="Arial"/>
                <a:cs typeface="Arial"/>
              </a:rPr>
              <a:t>a</a:t>
            </a:r>
            <a:r>
              <a:rPr sz="1000" spc="2"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l</a:t>
            </a:r>
            <a:r>
              <a:rPr sz="1000" spc="0" dirty="0">
                <a:latin typeface="Arial"/>
                <a:cs typeface="Arial"/>
              </a:rPr>
              <a:t>at</a:t>
            </a:r>
            <a:r>
              <a:rPr sz="1000" spc="-9" dirty="0">
                <a:latin typeface="Arial"/>
                <a:cs typeface="Arial"/>
              </a:rPr>
              <a:t>i</a:t>
            </a:r>
            <a:r>
              <a:rPr sz="1000" spc="-4" dirty="0">
                <a:latin typeface="Arial"/>
                <a:cs typeface="Arial"/>
              </a:rPr>
              <a:t>v</a:t>
            </a:r>
            <a:r>
              <a:rPr sz="1000" spc="0" dirty="0">
                <a:latin typeface="Arial"/>
                <a:cs typeface="Arial"/>
              </a:rPr>
              <a:t>a</a:t>
            </a:r>
            <a:r>
              <a:rPr sz="1000" spc="-7" dirty="0">
                <a:latin typeface="Arial"/>
                <a:cs typeface="Arial"/>
              </a:rPr>
              <a:t> </a:t>
            </a:r>
            <a:r>
              <a:rPr sz="1000" spc="0" dirty="0">
                <a:latin typeface="Arial"/>
                <a:cs typeface="Arial"/>
              </a:rPr>
              <a:t>a</a:t>
            </a:r>
            <a:r>
              <a:rPr sz="1000" spc="-4" dirty="0">
                <a:latin typeface="Arial"/>
                <a:cs typeface="Arial"/>
              </a:rPr>
              <a:t>l</a:t>
            </a:r>
            <a:r>
              <a:rPr sz="1000" spc="0" dirty="0">
                <a:latin typeface="Arial"/>
                <a:cs typeface="Arial"/>
              </a:rPr>
              <a:t>te</a:t>
            </a:r>
            <a:r>
              <a:rPr sz="1000" spc="-19" dirty="0">
                <a:latin typeface="Arial"/>
                <a:cs typeface="Arial"/>
              </a:rPr>
              <a:t>zz</a:t>
            </a:r>
            <a:r>
              <a:rPr sz="1000" spc="0" dirty="0">
                <a:latin typeface="Arial"/>
                <a:cs typeface="Arial"/>
              </a:rPr>
              <a:t>a</a:t>
            </a:r>
            <a:r>
              <a:rPr sz="1000" spc="3" dirty="0">
                <a:latin typeface="Arial"/>
                <a:cs typeface="Arial"/>
              </a:rPr>
              <a:t> </a:t>
            </a:r>
            <a:r>
              <a:rPr sz="1000" spc="0" dirty="0">
                <a:latin typeface="Arial"/>
                <a:cs typeface="Arial"/>
              </a:rPr>
              <a:t>di</a:t>
            </a:r>
            <a:r>
              <a:rPr sz="1000" spc="-12" dirty="0">
                <a:latin typeface="Arial"/>
                <a:cs typeface="Arial"/>
              </a:rPr>
              <a:t> </a:t>
            </a: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o</a:t>
            </a:r>
            <a:r>
              <a:rPr sz="1000" spc="4" dirty="0">
                <a:latin typeface="Arial"/>
                <a:cs typeface="Arial"/>
              </a:rPr>
              <a:t>s</a:t>
            </a:r>
            <a:r>
              <a:rPr sz="1000" spc="0" dirty="0">
                <a:latin typeface="Arial"/>
                <a:cs typeface="Arial"/>
              </a:rPr>
              <a:t>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43" dirty="0">
                <a:latin typeface="Arial"/>
                <a:cs typeface="Arial"/>
              </a:rPr>
              <a:t> </a:t>
            </a:r>
            <a:r>
              <a:rPr sz="1000" spc="0" dirty="0">
                <a:latin typeface="Arial"/>
                <a:cs typeface="Arial"/>
              </a:rPr>
              <a:t>è</a:t>
            </a:r>
            <a:r>
              <a:rPr sz="1000" spc="-10" dirty="0">
                <a:latin typeface="Arial"/>
                <a:cs typeface="Arial"/>
              </a:rPr>
              <a:t> </a:t>
            </a:r>
            <a:r>
              <a:rPr sz="1000" spc="0" dirty="0">
                <a:latin typeface="Arial"/>
                <a:cs typeface="Arial"/>
              </a:rPr>
              <a:t>≤</a:t>
            </a:r>
            <a:r>
              <a:rPr sz="1000" spc="-15" dirty="0">
                <a:latin typeface="Arial"/>
                <a:cs typeface="Arial"/>
              </a:rPr>
              <a:t> </a:t>
            </a:r>
            <a:r>
              <a:rPr sz="1000" spc="-4" dirty="0">
                <a:latin typeface="Arial"/>
                <a:cs typeface="Arial"/>
              </a:rPr>
              <a:t>½</a:t>
            </a:r>
            <a:r>
              <a:rPr sz="1000" spc="0" dirty="0">
                <a:latin typeface="Arial"/>
                <a:cs typeface="Arial"/>
              </a:rPr>
              <a:t>. [</a:t>
            </a:r>
            <a:r>
              <a:rPr sz="1000" b="1" spc="-4" dirty="0">
                <a:latin typeface="Arial"/>
                <a:cs typeface="Arial"/>
              </a:rPr>
              <a:t>S</a:t>
            </a:r>
            <a:r>
              <a:rPr sz="1000" b="1" spc="0" dirty="0">
                <a:latin typeface="Arial"/>
                <a:cs typeface="Arial"/>
              </a:rPr>
              <a:t>.3.5.4</a:t>
            </a:r>
            <a:r>
              <a:rPr sz="1000" spc="0" dirty="0">
                <a:latin typeface="Arial"/>
                <a:cs typeface="Arial"/>
              </a:rPr>
              <a:t>]</a:t>
            </a:r>
            <a:r>
              <a:rPr sz="1000" spc="-52" dirty="0">
                <a:latin typeface="Arial"/>
                <a:cs typeface="Arial"/>
              </a:rPr>
              <a:t> </a:t>
            </a:r>
            <a:r>
              <a:rPr sz="1000" spc="0" dirty="0">
                <a:latin typeface="Arial"/>
                <a:cs typeface="Arial"/>
              </a:rPr>
              <a:t>La</a:t>
            </a:r>
            <a:r>
              <a:rPr sz="1000" spc="-16"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a:t>
            </a:r>
            <a:r>
              <a:rPr sz="1000" spc="14"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a:t>
            </a:r>
            <a:r>
              <a:rPr sz="1000" spc="-52" dirty="0">
                <a:latin typeface="Arial"/>
                <a:cs typeface="Arial"/>
              </a:rPr>
              <a:t> </a:t>
            </a:r>
            <a:r>
              <a:rPr sz="1000" spc="-4" dirty="0">
                <a:latin typeface="Arial"/>
                <a:cs typeface="Arial"/>
              </a:rPr>
              <a:t>l</a:t>
            </a:r>
            <a:r>
              <a:rPr sz="1000" spc="0" dirty="0">
                <a:latin typeface="Arial"/>
                <a:cs typeface="Arial"/>
              </a:rPr>
              <a:t>orda</a:t>
            </a:r>
            <a:r>
              <a:rPr sz="1000" spc="-22" dirty="0">
                <a:latin typeface="Arial"/>
                <a:cs typeface="Arial"/>
              </a:rPr>
              <a:t> </a:t>
            </a:r>
            <a:r>
              <a:rPr sz="1000" spc="19"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i</a:t>
            </a:r>
            <a:r>
              <a:rPr sz="1000" spc="19" dirty="0">
                <a:latin typeface="Arial"/>
                <a:cs typeface="Arial"/>
              </a:rPr>
              <a:t>m</a:t>
            </a:r>
            <a:r>
              <a:rPr sz="1000" spc="0" dirty="0">
                <a:latin typeface="Arial"/>
                <a:cs typeface="Arial"/>
              </a:rPr>
              <a:t>a</a:t>
            </a:r>
            <a:r>
              <a:rPr sz="1000" spc="-42" dirty="0">
                <a:latin typeface="Arial"/>
                <a:cs typeface="Arial"/>
              </a:rPr>
              <a:t> </a:t>
            </a:r>
            <a:r>
              <a:rPr sz="1000" spc="-4" dirty="0">
                <a:latin typeface="Arial"/>
                <a:cs typeface="Arial"/>
              </a:rPr>
              <a:t>li</a:t>
            </a:r>
            <a:r>
              <a:rPr sz="1000" spc="0" dirty="0">
                <a:latin typeface="Arial"/>
                <a:cs typeface="Arial"/>
              </a:rPr>
              <a:t>b</a:t>
            </a:r>
            <a:r>
              <a:rPr sz="1000" spc="-4" dirty="0">
                <a:latin typeface="Arial"/>
                <a:cs typeface="Arial"/>
              </a:rPr>
              <a:t>e</a:t>
            </a:r>
            <a:r>
              <a:rPr sz="1000" spc="4" dirty="0">
                <a:latin typeface="Arial"/>
                <a:cs typeface="Arial"/>
              </a:rPr>
              <a:t>r</a:t>
            </a:r>
            <a:r>
              <a:rPr sz="1000" spc="0" dirty="0">
                <a:latin typeface="Arial"/>
                <a:cs typeface="Arial"/>
              </a:rPr>
              <a:t>a</a:t>
            </a:r>
            <a:r>
              <a:rPr sz="1000" spc="-9" dirty="0">
                <a:latin typeface="Arial"/>
                <a:cs typeface="Arial"/>
              </a:rPr>
              <a:t> </a:t>
            </a:r>
            <a:r>
              <a:rPr sz="1000" spc="-4" dirty="0">
                <a:latin typeface="Arial"/>
                <a:cs typeface="Arial"/>
              </a:rPr>
              <a:t>i</a:t>
            </a:r>
            <a:r>
              <a:rPr sz="1000" spc="0" dirty="0">
                <a:latin typeface="Arial"/>
                <a:cs typeface="Arial"/>
              </a:rPr>
              <a:t>n</a:t>
            </a:r>
            <a:r>
              <a:rPr sz="1000" spc="-12"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ta</a:t>
            </a:r>
            <a:r>
              <a:rPr sz="1000" spc="-32"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o</a:t>
            </a:r>
            <a:r>
              <a:rPr sz="1000" spc="-11" dirty="0">
                <a:latin typeface="Arial"/>
                <a:cs typeface="Arial"/>
              </a:rPr>
              <a:t> </a:t>
            </a:r>
            <a:r>
              <a:rPr sz="1000" i="1" spc="4" dirty="0">
                <a:latin typeface="Arial"/>
                <a:cs typeface="Arial"/>
              </a:rPr>
              <a:t>s</a:t>
            </a:r>
            <a:r>
              <a:rPr sz="1000" i="1" spc="0" dirty="0">
                <a:latin typeface="Arial"/>
                <a:cs typeface="Arial"/>
              </a:rPr>
              <a:t>p</a:t>
            </a:r>
            <a:r>
              <a:rPr sz="1000" i="1" spc="-4" dirty="0">
                <a:latin typeface="Arial"/>
                <a:cs typeface="Arial"/>
              </a:rPr>
              <a:t>a</a:t>
            </a:r>
            <a:r>
              <a:rPr sz="1000" i="1" spc="-19" dirty="0">
                <a:latin typeface="Arial"/>
                <a:cs typeface="Arial"/>
              </a:rPr>
              <a:t>z</a:t>
            </a:r>
            <a:r>
              <a:rPr sz="1000" i="1" spc="-4" dirty="0">
                <a:latin typeface="Arial"/>
                <a:cs typeface="Arial"/>
              </a:rPr>
              <a:t>i</a:t>
            </a:r>
            <a:r>
              <a:rPr sz="1000" i="1" spc="0" dirty="0">
                <a:latin typeface="Arial"/>
                <a:cs typeface="Arial"/>
              </a:rPr>
              <a:t>o</a:t>
            </a:r>
            <a:r>
              <a:rPr sz="1000" i="1" spc="-8" dirty="0">
                <a:latin typeface="Arial"/>
                <a:cs typeface="Arial"/>
              </a:rPr>
              <a:t> </a:t>
            </a:r>
            <a:r>
              <a:rPr sz="1000" i="1" spc="4" dirty="0">
                <a:latin typeface="Arial"/>
                <a:cs typeface="Arial"/>
              </a:rPr>
              <a:t>sc</a:t>
            </a:r>
            <a:r>
              <a:rPr sz="1000" i="1" spc="0" dirty="0">
                <a:latin typeface="Arial"/>
                <a:cs typeface="Arial"/>
              </a:rPr>
              <a:t>o</a:t>
            </a:r>
            <a:r>
              <a:rPr sz="1000" i="1" spc="-4" dirty="0">
                <a:latin typeface="Arial"/>
                <a:cs typeface="Arial"/>
              </a:rPr>
              <a:t>p</a:t>
            </a:r>
            <a:r>
              <a:rPr sz="1000" i="1" spc="0" dirty="0">
                <a:latin typeface="Arial"/>
                <a:cs typeface="Arial"/>
              </a:rPr>
              <a:t>erto</a:t>
            </a:r>
            <a:r>
              <a:rPr sz="1000" i="1" spc="-63" dirty="0">
                <a:latin typeface="Arial"/>
                <a:cs typeface="Arial"/>
              </a:rPr>
              <a:t> </a:t>
            </a:r>
            <a:r>
              <a:rPr sz="1000" spc="0" dirty="0">
                <a:latin typeface="Arial"/>
                <a:cs typeface="Arial"/>
              </a:rPr>
              <a:t>d</a:t>
            </a:r>
            <a:r>
              <a:rPr sz="1000" spc="-4" dirty="0">
                <a:latin typeface="Arial"/>
                <a:cs typeface="Arial"/>
              </a:rPr>
              <a:t>ev</a:t>
            </a:r>
            <a:r>
              <a:rPr sz="1000" spc="0" dirty="0">
                <a:latin typeface="Arial"/>
                <a:cs typeface="Arial"/>
              </a:rPr>
              <a:t>e</a:t>
            </a:r>
            <a:r>
              <a:rPr sz="1000" spc="-21"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a:t>
            </a:r>
            <a:r>
              <a:rPr sz="1000" spc="0" dirty="0">
                <a:latin typeface="Arial"/>
                <a:cs typeface="Arial"/>
              </a:rPr>
              <a:t>u</a:t>
            </a:r>
            <a:r>
              <a:rPr sz="1000" spc="-4" dirty="0">
                <a:latin typeface="Arial"/>
                <a:cs typeface="Arial"/>
              </a:rPr>
              <a:t>l</a:t>
            </a:r>
            <a:r>
              <a:rPr sz="1000" spc="0" dirty="0">
                <a:latin typeface="Arial"/>
                <a:cs typeface="Arial"/>
              </a:rPr>
              <a:t>tare</a:t>
            </a:r>
            <a:r>
              <a:rPr sz="1000" spc="-20" dirty="0">
                <a:latin typeface="Arial"/>
                <a:cs typeface="Arial"/>
              </a:rPr>
              <a:t> </a:t>
            </a:r>
            <a:r>
              <a:rPr sz="1000" spc="0" dirty="0">
                <a:latin typeface="Arial"/>
                <a:cs typeface="Arial"/>
              </a:rPr>
              <a:t>al</a:t>
            </a:r>
            <a:r>
              <a:rPr sz="1000" spc="-2" dirty="0">
                <a:latin typeface="Arial"/>
                <a:cs typeface="Arial"/>
              </a:rPr>
              <a:t> </a:t>
            </a:r>
            <a:r>
              <a:rPr sz="1000" spc="0" dirty="0">
                <a:latin typeface="Arial"/>
                <a:cs typeface="Arial"/>
              </a:rPr>
              <a:t>netto</a:t>
            </a:r>
            <a:r>
              <a:rPr sz="1000" spc="-32"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e</a:t>
            </a:r>
            <a:r>
              <a:rPr sz="1000" spc="-11"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a:t>
            </a:r>
            <a:r>
              <a:rPr sz="1000" spc="14"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i</a:t>
            </a:r>
            <a:r>
              <a:rPr sz="1000" spc="-52" dirty="0">
                <a:latin typeface="Arial"/>
                <a:cs typeface="Arial"/>
              </a:rPr>
              <a:t> </a:t>
            </a:r>
            <a:r>
              <a:rPr sz="1000" spc="0" dirty="0">
                <a:latin typeface="Arial"/>
                <a:cs typeface="Arial"/>
              </a:rPr>
              <a:t>aggettanti.</a:t>
            </a:r>
            <a:endParaRPr sz="1000">
              <a:latin typeface="Arial"/>
              <a:cs typeface="Arial"/>
            </a:endParaRPr>
          </a:p>
          <a:p>
            <a:pPr marL="125577" marR="123940">
              <a:lnSpc>
                <a:spcPct val="98029"/>
              </a:lnSpc>
            </a:pPr>
            <a:r>
              <a:rPr sz="1000" spc="0" dirty="0">
                <a:latin typeface="Arial"/>
                <a:cs typeface="Arial"/>
              </a:rPr>
              <a:t>[</a:t>
            </a:r>
            <a:r>
              <a:rPr sz="1000" b="1" spc="-4" dirty="0">
                <a:latin typeface="Arial"/>
                <a:cs typeface="Arial"/>
              </a:rPr>
              <a:t>S</a:t>
            </a:r>
            <a:r>
              <a:rPr sz="1000" b="1" spc="0" dirty="0">
                <a:latin typeface="Arial"/>
                <a:cs typeface="Arial"/>
              </a:rPr>
              <a:t>.3.5.5</a:t>
            </a:r>
            <a:r>
              <a:rPr sz="1000" spc="0" dirty="0">
                <a:latin typeface="Arial"/>
                <a:cs typeface="Arial"/>
              </a:rPr>
              <a:t>]</a:t>
            </a:r>
            <a:r>
              <a:rPr sz="1000" spc="114" dirty="0">
                <a:latin typeface="Arial"/>
                <a:cs typeface="Arial"/>
              </a:rPr>
              <a:t> </a:t>
            </a:r>
            <a:r>
              <a:rPr sz="1000" spc="0" dirty="0">
                <a:latin typeface="Arial"/>
                <a:cs typeface="Arial"/>
              </a:rPr>
              <a:t>La</a:t>
            </a:r>
            <a:r>
              <a:rPr sz="1000" spc="130" dirty="0">
                <a:latin typeface="Arial"/>
                <a:cs typeface="Arial"/>
              </a:rPr>
              <a:t> </a:t>
            </a:r>
            <a:r>
              <a:rPr sz="1000" spc="19"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i</a:t>
            </a:r>
            <a:r>
              <a:rPr sz="1000" spc="19" dirty="0">
                <a:latin typeface="Arial"/>
                <a:cs typeface="Arial"/>
              </a:rPr>
              <a:t>m</a:t>
            </a:r>
            <a:r>
              <a:rPr sz="1000" spc="0" dirty="0">
                <a:latin typeface="Arial"/>
                <a:cs typeface="Arial"/>
              </a:rPr>
              <a:t>a</a:t>
            </a:r>
            <a:r>
              <a:rPr sz="1000" spc="124" dirty="0">
                <a:latin typeface="Arial"/>
                <a:cs typeface="Arial"/>
              </a:rPr>
              <a:t> </a:t>
            </a:r>
            <a:r>
              <a:rPr sz="1000" spc="0" dirty="0">
                <a:latin typeface="Arial"/>
                <a:cs typeface="Arial"/>
              </a:rPr>
              <a:t>d</a:t>
            </a:r>
            <a:r>
              <a:rPr sz="1000" spc="-4" dirty="0">
                <a:latin typeface="Arial"/>
                <a:cs typeface="Arial"/>
              </a:rPr>
              <a:t>i</a:t>
            </a:r>
            <a:r>
              <a:rPr sz="1000" spc="4" dirty="0">
                <a:latin typeface="Arial"/>
                <a:cs typeface="Arial"/>
              </a:rPr>
              <a:t>s</a:t>
            </a:r>
            <a:r>
              <a:rPr sz="1000" spc="0" dirty="0">
                <a:latin typeface="Arial"/>
                <a:cs typeface="Arial"/>
              </a:rPr>
              <a:t>ta</a:t>
            </a:r>
            <a:r>
              <a:rPr sz="1000" spc="-14" dirty="0">
                <a:latin typeface="Arial"/>
                <a:cs typeface="Arial"/>
              </a:rPr>
              <a:t>n</a:t>
            </a:r>
            <a:r>
              <a:rPr sz="1000" spc="-19" dirty="0">
                <a:latin typeface="Arial"/>
                <a:cs typeface="Arial"/>
              </a:rPr>
              <a:t>z</a:t>
            </a:r>
            <a:r>
              <a:rPr sz="1000" spc="0" dirty="0">
                <a:latin typeface="Arial"/>
                <a:cs typeface="Arial"/>
              </a:rPr>
              <a:t>a</a:t>
            </a:r>
            <a:r>
              <a:rPr sz="1000" spc="119" dirty="0">
                <a:latin typeface="Arial"/>
                <a:cs typeface="Arial"/>
              </a:rPr>
              <a:t> </a:t>
            </a:r>
            <a:r>
              <a:rPr sz="1000" spc="9" dirty="0">
                <a:latin typeface="Arial"/>
                <a:cs typeface="Arial"/>
              </a:rPr>
              <a:t>d</a:t>
            </a:r>
            <a:r>
              <a:rPr sz="1000" spc="0" dirty="0">
                <a:latin typeface="Arial"/>
                <a:cs typeface="Arial"/>
              </a:rPr>
              <a:t>i</a:t>
            </a:r>
            <a:r>
              <a:rPr sz="1000" spc="144" dirty="0">
                <a:latin typeface="Arial"/>
                <a:cs typeface="Arial"/>
              </a:rPr>
              <a:t> </a:t>
            </a:r>
            <a:r>
              <a:rPr sz="1000" spc="0" dirty="0">
                <a:latin typeface="Arial"/>
                <a:cs typeface="Arial"/>
              </a:rPr>
              <a:t>3,5m</a:t>
            </a:r>
            <a:r>
              <a:rPr sz="1000" spc="154" dirty="0">
                <a:latin typeface="Arial"/>
                <a:cs typeface="Arial"/>
              </a:rPr>
              <a:t> </a:t>
            </a:r>
            <a:r>
              <a:rPr sz="1000" spc="0" dirty="0">
                <a:latin typeface="Arial"/>
                <a:cs typeface="Arial"/>
              </a:rPr>
              <a:t>d</a:t>
            </a:r>
            <a:r>
              <a:rPr sz="1000" spc="-4" dirty="0">
                <a:latin typeface="Arial"/>
                <a:cs typeface="Arial"/>
              </a:rPr>
              <a:t>ev</a:t>
            </a:r>
            <a:r>
              <a:rPr sz="1000" spc="0" dirty="0">
                <a:latin typeface="Arial"/>
                <a:cs typeface="Arial"/>
              </a:rPr>
              <a:t>e</a:t>
            </a:r>
            <a:r>
              <a:rPr sz="1000" spc="135" dirty="0">
                <a:latin typeface="Arial"/>
                <a:cs typeface="Arial"/>
              </a:rPr>
              <a:t> </a:t>
            </a:r>
            <a:r>
              <a:rPr sz="1000" spc="0" dirty="0">
                <a:latin typeface="Arial"/>
                <a:cs typeface="Arial"/>
              </a:rPr>
              <a:t>e</a:t>
            </a:r>
            <a:r>
              <a:rPr sz="1000" spc="4" dirty="0">
                <a:latin typeface="Arial"/>
                <a:cs typeface="Arial"/>
              </a:rPr>
              <a:t>ss</a:t>
            </a:r>
            <a:r>
              <a:rPr sz="1000" spc="0" dirty="0">
                <a:latin typeface="Arial"/>
                <a:cs typeface="Arial"/>
              </a:rPr>
              <a:t>ere</a:t>
            </a:r>
            <a:r>
              <a:rPr sz="1000" spc="116" dirty="0">
                <a:latin typeface="Arial"/>
                <a:cs typeface="Arial"/>
              </a:rPr>
              <a:t> </a:t>
            </a:r>
            <a:r>
              <a:rPr sz="1000" spc="-4" dirty="0">
                <a:latin typeface="Arial"/>
                <a:cs typeface="Arial"/>
              </a:rPr>
              <a:t>c</a:t>
            </a:r>
            <a:r>
              <a:rPr sz="1000" spc="0" dirty="0">
                <a:latin typeface="Arial"/>
                <a:cs typeface="Arial"/>
              </a:rPr>
              <a:t>o</a:t>
            </a:r>
            <a:r>
              <a:rPr sz="1000" spc="9" dirty="0">
                <a:latin typeface="Arial"/>
                <a:cs typeface="Arial"/>
              </a:rPr>
              <a:t>m</a:t>
            </a:r>
            <a:r>
              <a:rPr sz="1000" spc="0" dirty="0">
                <a:latin typeface="Arial"/>
                <a:cs typeface="Arial"/>
              </a:rPr>
              <a:t>p</a:t>
            </a:r>
            <a:r>
              <a:rPr sz="1000" spc="-4" dirty="0">
                <a:latin typeface="Arial"/>
                <a:cs typeface="Arial"/>
              </a:rPr>
              <a:t>u</a:t>
            </a:r>
            <a:r>
              <a:rPr sz="1000" spc="0" dirty="0">
                <a:latin typeface="Arial"/>
                <a:cs typeface="Arial"/>
              </a:rPr>
              <a:t>ta</a:t>
            </a:r>
            <a:r>
              <a:rPr sz="1000" spc="-4" dirty="0">
                <a:latin typeface="Arial"/>
                <a:cs typeface="Arial"/>
              </a:rPr>
              <a:t>t</a:t>
            </a:r>
            <a:r>
              <a:rPr sz="1000" spc="0" dirty="0">
                <a:latin typeface="Arial"/>
                <a:cs typeface="Arial"/>
              </a:rPr>
              <a:t>a</a:t>
            </a:r>
            <a:r>
              <a:rPr sz="1000" spc="95" dirty="0">
                <a:latin typeface="Arial"/>
                <a:cs typeface="Arial"/>
              </a:rPr>
              <a:t> </a:t>
            </a:r>
            <a:r>
              <a:rPr sz="1000" spc="9" dirty="0">
                <a:latin typeface="Arial"/>
                <a:cs typeface="Arial"/>
              </a:rPr>
              <a:t>f</a:t>
            </a:r>
            <a:r>
              <a:rPr sz="1000" spc="4" dirty="0">
                <a:latin typeface="Arial"/>
                <a:cs typeface="Arial"/>
              </a:rPr>
              <a:t>r</a:t>
            </a:r>
            <a:r>
              <a:rPr sz="1000" spc="0" dirty="0">
                <a:latin typeface="Arial"/>
                <a:cs typeface="Arial"/>
              </a:rPr>
              <a:t>a</a:t>
            </a:r>
            <a:r>
              <a:rPr sz="1000" spc="145" dirty="0">
                <a:latin typeface="Arial"/>
                <a:cs typeface="Arial"/>
              </a:rPr>
              <a:t> </a:t>
            </a:r>
            <a:r>
              <a:rPr sz="1000" spc="-4" dirty="0">
                <a:latin typeface="Arial"/>
                <a:cs typeface="Arial"/>
              </a:rPr>
              <a:t>l</a:t>
            </a:r>
            <a:r>
              <a:rPr sz="1000" spc="0" dirty="0">
                <a:latin typeface="Arial"/>
                <a:cs typeface="Arial"/>
              </a:rPr>
              <a:t>e</a:t>
            </a:r>
            <a:r>
              <a:rPr sz="1000" spc="144" dirty="0">
                <a:latin typeface="Arial"/>
                <a:cs typeface="Arial"/>
              </a:rPr>
              <a:t> </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eti</a:t>
            </a:r>
            <a:r>
              <a:rPr sz="1000" spc="121"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ù’</a:t>
            </a:r>
            <a:r>
              <a:rPr sz="1000" spc="146" dirty="0">
                <a:latin typeface="Arial"/>
                <a:cs typeface="Arial"/>
              </a:rPr>
              <a:t> </a:t>
            </a:r>
            <a:r>
              <a:rPr sz="1000" spc="-4" dirty="0">
                <a:latin typeface="Arial"/>
                <a:cs typeface="Arial"/>
              </a:rPr>
              <a:t>vi</a:t>
            </a:r>
            <a:r>
              <a:rPr sz="1000" spc="14" dirty="0">
                <a:latin typeface="Arial"/>
                <a:cs typeface="Arial"/>
              </a:rPr>
              <a:t>c</a:t>
            </a:r>
            <a:r>
              <a:rPr sz="1000" spc="-4" dirty="0">
                <a:latin typeface="Arial"/>
                <a:cs typeface="Arial"/>
              </a:rPr>
              <a:t>i</a:t>
            </a:r>
            <a:r>
              <a:rPr sz="1000" spc="0" dirty="0">
                <a:latin typeface="Arial"/>
                <a:cs typeface="Arial"/>
              </a:rPr>
              <a:t>ne</a:t>
            </a:r>
            <a:r>
              <a:rPr sz="1000" spc="126" dirty="0">
                <a:latin typeface="Arial"/>
                <a:cs typeface="Arial"/>
              </a:rPr>
              <a:t> </a:t>
            </a:r>
            <a:r>
              <a:rPr sz="1000" spc="-4" dirty="0">
                <a:latin typeface="Arial"/>
                <a:cs typeface="Arial"/>
              </a:rPr>
              <a:t>i</a:t>
            </a:r>
            <a:r>
              <a:rPr sz="1000" spc="0" dirty="0">
                <a:latin typeface="Arial"/>
                <a:cs typeface="Arial"/>
              </a:rPr>
              <a:t>n</a:t>
            </a:r>
            <a:r>
              <a:rPr sz="1000" spc="144"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s</a:t>
            </a:r>
            <a:r>
              <a:rPr sz="1000" spc="0" dirty="0">
                <a:latin typeface="Arial"/>
                <a:cs typeface="Arial"/>
              </a:rPr>
              <a:t>o</a:t>
            </a:r>
            <a:r>
              <a:rPr sz="1000" spc="135" dirty="0">
                <a:latin typeface="Arial"/>
                <a:cs typeface="Arial"/>
              </a:rPr>
              <a:t> </a:t>
            </a:r>
            <a:r>
              <a:rPr sz="1000" spc="0" dirty="0">
                <a:latin typeface="Arial"/>
                <a:cs typeface="Arial"/>
              </a:rPr>
              <a:t>di</a:t>
            </a:r>
            <a:r>
              <a:rPr sz="1000" spc="144" dirty="0">
                <a:latin typeface="Arial"/>
                <a:cs typeface="Arial"/>
              </a:rPr>
              <a:t> </a:t>
            </a:r>
            <a:r>
              <a:rPr sz="1000" spc="14" dirty="0">
                <a:latin typeface="Arial"/>
                <a:cs typeface="Arial"/>
              </a:rPr>
              <a:t>r</a:t>
            </a:r>
            <a:r>
              <a:rPr sz="1000" spc="-4" dirty="0">
                <a:latin typeface="Arial"/>
                <a:cs typeface="Arial"/>
              </a:rPr>
              <a:t>i</a:t>
            </a:r>
            <a:r>
              <a:rPr sz="1000" spc="0" dirty="0">
                <a:latin typeface="Arial"/>
                <a:cs typeface="Arial"/>
              </a:rPr>
              <a:t>e</a:t>
            </a:r>
            <a:r>
              <a:rPr sz="1000" spc="-4" dirty="0">
                <a:latin typeface="Arial"/>
                <a:cs typeface="Arial"/>
              </a:rPr>
              <a:t>n</a:t>
            </a:r>
            <a:r>
              <a:rPr sz="1000" spc="0" dirty="0">
                <a:latin typeface="Arial"/>
                <a:cs typeface="Arial"/>
              </a:rPr>
              <a:t>tra</a:t>
            </a:r>
            <a:r>
              <a:rPr sz="1000" spc="4" dirty="0">
                <a:latin typeface="Arial"/>
                <a:cs typeface="Arial"/>
              </a:rPr>
              <a:t>n</a:t>
            </a:r>
            <a:r>
              <a:rPr sz="1000" spc="-4" dirty="0">
                <a:latin typeface="Arial"/>
                <a:cs typeface="Arial"/>
              </a:rPr>
              <a:t>z</a:t>
            </a:r>
            <a:r>
              <a:rPr sz="1000" spc="0" dirty="0">
                <a:latin typeface="Arial"/>
                <a:cs typeface="Arial"/>
              </a:rPr>
              <a:t>e,</a:t>
            </a:r>
            <a:r>
              <a:rPr sz="1000" spc="109" dirty="0">
                <a:latin typeface="Arial"/>
                <a:cs typeface="Arial"/>
              </a:rPr>
              <a:t> </a:t>
            </a:r>
            <a:r>
              <a:rPr sz="1000" spc="9" dirty="0">
                <a:latin typeface="Arial"/>
                <a:cs typeface="Arial"/>
              </a:rPr>
              <a:t>f</a:t>
            </a:r>
            <a:r>
              <a:rPr sz="1000" spc="4" dirty="0">
                <a:latin typeface="Arial"/>
                <a:cs typeface="Arial"/>
              </a:rPr>
              <a:t>r</a:t>
            </a:r>
            <a:r>
              <a:rPr sz="1000" spc="0" dirty="0">
                <a:latin typeface="Arial"/>
                <a:cs typeface="Arial"/>
              </a:rPr>
              <a:t>a</a:t>
            </a:r>
            <a:r>
              <a:rPr sz="1000" spc="145" dirty="0">
                <a:latin typeface="Arial"/>
                <a:cs typeface="Arial"/>
              </a:rPr>
              <a:t> </a:t>
            </a:r>
            <a:r>
              <a:rPr sz="1000" spc="-14" dirty="0">
                <a:latin typeface="Arial"/>
                <a:cs typeface="Arial"/>
              </a:rPr>
              <a:t>p</a:t>
            </a:r>
            <a:r>
              <a:rPr sz="1000" spc="0" dirty="0">
                <a:latin typeface="Arial"/>
                <a:cs typeface="Arial"/>
              </a:rPr>
              <a:t>arete</a:t>
            </a:r>
            <a:r>
              <a:rPr sz="1000" spc="123" dirty="0">
                <a:latin typeface="Arial"/>
                <a:cs typeface="Arial"/>
              </a:rPr>
              <a:t> </a:t>
            </a:r>
            <a:r>
              <a:rPr sz="1000" spc="0" dirty="0">
                <a:latin typeface="Arial"/>
                <a:cs typeface="Arial"/>
              </a:rPr>
              <a:t>e</a:t>
            </a:r>
            <a:r>
              <a:rPr sz="1000" spc="146" dirty="0">
                <a:latin typeface="Arial"/>
                <a:cs typeface="Arial"/>
              </a:rPr>
              <a:t> </a:t>
            </a:r>
            <a:r>
              <a:rPr sz="1000" spc="-4" dirty="0">
                <a:latin typeface="Arial"/>
                <a:cs typeface="Arial"/>
              </a:rPr>
              <a:t>li</a:t>
            </a:r>
            <a:r>
              <a:rPr sz="1000" spc="19" dirty="0">
                <a:latin typeface="Arial"/>
                <a:cs typeface="Arial"/>
              </a:rPr>
              <a:t>m</a:t>
            </a:r>
            <a:r>
              <a:rPr sz="1000" spc="-4" dirty="0">
                <a:latin typeface="Arial"/>
                <a:cs typeface="Arial"/>
              </a:rPr>
              <a:t>i</a:t>
            </a:r>
            <a:r>
              <a:rPr sz="1000" spc="0" dirty="0">
                <a:latin typeface="Arial"/>
                <a:cs typeface="Arial"/>
              </a:rPr>
              <a:t>te</a:t>
            </a:r>
            <a:r>
              <a:rPr sz="1000" spc="128"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te</a:t>
            </a:r>
            <a:r>
              <a:rPr sz="1000" spc="-9" dirty="0">
                <a:latin typeface="Arial"/>
                <a:cs typeface="Arial"/>
              </a:rPr>
              <a:t>r</a:t>
            </a:r>
            <a:r>
              <a:rPr sz="1000" spc="0" dirty="0">
                <a:latin typeface="Arial"/>
                <a:cs typeface="Arial"/>
              </a:rPr>
              <a:t>no</a:t>
            </a:r>
            <a:r>
              <a:rPr sz="1000" spc="118"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 pro</a:t>
            </a:r>
            <a:r>
              <a:rPr sz="1000" spc="-4" dirty="0">
                <a:latin typeface="Arial"/>
                <a:cs typeface="Arial"/>
              </a:rPr>
              <a:t>i</a:t>
            </a:r>
            <a:r>
              <a:rPr sz="1000" spc="0" dirty="0">
                <a:latin typeface="Arial"/>
                <a:cs typeface="Arial"/>
              </a:rPr>
              <a:t>e</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26"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4" dirty="0">
                <a:latin typeface="Arial"/>
                <a:cs typeface="Arial"/>
              </a:rPr>
              <a:t>g</a:t>
            </a:r>
            <a:r>
              <a:rPr sz="1000" spc="0" dirty="0">
                <a:latin typeface="Arial"/>
                <a:cs typeface="Arial"/>
              </a:rPr>
              <a:t>g</a:t>
            </a:r>
            <a:r>
              <a:rPr sz="1000" spc="-4" dirty="0">
                <a:latin typeface="Arial"/>
                <a:cs typeface="Arial"/>
              </a:rPr>
              <a:t>e</a:t>
            </a:r>
            <a:r>
              <a:rPr sz="1000" spc="0" dirty="0">
                <a:latin typeface="Arial"/>
                <a:cs typeface="Arial"/>
              </a:rPr>
              <a:t>tto</a:t>
            </a:r>
            <a:r>
              <a:rPr sz="1000" spc="-41" dirty="0">
                <a:latin typeface="Arial"/>
                <a:cs typeface="Arial"/>
              </a:rPr>
              <a:t> </a:t>
            </a:r>
            <a:r>
              <a:rPr sz="1000" spc="-4" dirty="0">
                <a:latin typeface="Arial"/>
                <a:cs typeface="Arial"/>
              </a:rPr>
              <a:t>i</a:t>
            </a:r>
            <a:r>
              <a:rPr sz="1000" spc="0" dirty="0">
                <a:latin typeface="Arial"/>
                <a:cs typeface="Arial"/>
              </a:rPr>
              <a:t>n</a:t>
            </a:r>
            <a:r>
              <a:rPr sz="1000" spc="2"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s</a:t>
            </a:r>
            <a:r>
              <a:rPr sz="1000" spc="0" dirty="0">
                <a:latin typeface="Arial"/>
                <a:cs typeface="Arial"/>
              </a:rPr>
              <a:t>o</a:t>
            </a:r>
            <a:r>
              <a:rPr sz="1000" spc="-46"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g</a:t>
            </a:r>
            <a:r>
              <a:rPr sz="1000" spc="-4" dirty="0">
                <a:latin typeface="Arial"/>
                <a:cs typeface="Arial"/>
              </a:rPr>
              <a:t>e</a:t>
            </a:r>
            <a:r>
              <a:rPr sz="1000" spc="0" dirty="0">
                <a:latin typeface="Arial"/>
                <a:cs typeface="Arial"/>
              </a:rPr>
              <a:t>n</a:t>
            </a:r>
            <a:r>
              <a:rPr sz="1000" spc="-19" dirty="0">
                <a:latin typeface="Arial"/>
                <a:cs typeface="Arial"/>
              </a:rPr>
              <a:t>z</a:t>
            </a:r>
            <a:r>
              <a:rPr sz="1000" spc="0" dirty="0">
                <a:latin typeface="Arial"/>
                <a:cs typeface="Arial"/>
              </a:rPr>
              <a:t>a,</a:t>
            </a:r>
            <a:r>
              <a:rPr sz="1000" spc="-49" dirty="0">
                <a:latin typeface="Arial"/>
                <a:cs typeface="Arial"/>
              </a:rPr>
              <a:t> </a:t>
            </a:r>
            <a:r>
              <a:rPr sz="1000" spc="9" dirty="0">
                <a:latin typeface="Arial"/>
                <a:cs typeface="Arial"/>
              </a:rPr>
              <a:t>f</a:t>
            </a:r>
            <a:r>
              <a:rPr sz="1000" spc="4" dirty="0">
                <a:latin typeface="Arial"/>
                <a:cs typeface="Arial"/>
              </a:rPr>
              <a:t>r</a:t>
            </a:r>
            <a:r>
              <a:rPr sz="1000" spc="0" dirty="0">
                <a:latin typeface="Arial"/>
                <a:cs typeface="Arial"/>
              </a:rPr>
              <a:t>a</a:t>
            </a:r>
            <a:r>
              <a:rPr sz="1000" spc="-21" dirty="0">
                <a:latin typeface="Arial"/>
                <a:cs typeface="Arial"/>
              </a:rPr>
              <a:t> </a:t>
            </a:r>
            <a:r>
              <a:rPr sz="1000" spc="0" dirty="0">
                <a:latin typeface="Arial"/>
                <a:cs typeface="Arial"/>
              </a:rPr>
              <a:t>i</a:t>
            </a:r>
            <a:r>
              <a:rPr sz="1000" spc="2" dirty="0">
                <a:latin typeface="Arial"/>
                <a:cs typeface="Arial"/>
              </a:rPr>
              <a:t> </a:t>
            </a:r>
            <a:r>
              <a:rPr sz="1000" spc="-4" dirty="0">
                <a:latin typeface="Arial"/>
                <a:cs typeface="Arial"/>
              </a:rPr>
              <a:t>li</a:t>
            </a:r>
            <a:r>
              <a:rPr sz="1000" spc="19" dirty="0">
                <a:latin typeface="Arial"/>
                <a:cs typeface="Arial"/>
              </a:rPr>
              <a:t>m</a:t>
            </a:r>
            <a:r>
              <a:rPr sz="1000" spc="-4" dirty="0">
                <a:latin typeface="Arial"/>
                <a:cs typeface="Arial"/>
              </a:rPr>
              <a:t>i</a:t>
            </a:r>
            <a:r>
              <a:rPr sz="1000" spc="0" dirty="0">
                <a:latin typeface="Arial"/>
                <a:cs typeface="Arial"/>
              </a:rPr>
              <a:t>ti</a:t>
            </a:r>
            <a:r>
              <a:rPr sz="1000" spc="-14"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terni</a:t>
            </a:r>
            <a:r>
              <a:rPr sz="1000" spc="-34"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e</a:t>
            </a:r>
            <a:r>
              <a:rPr sz="1000" spc="-11" dirty="0">
                <a:latin typeface="Arial"/>
                <a:cs typeface="Arial"/>
              </a:rPr>
              <a:t> </a:t>
            </a:r>
            <a:r>
              <a:rPr sz="1000" spc="0" dirty="0">
                <a:latin typeface="Arial"/>
                <a:cs typeface="Arial"/>
              </a:rPr>
              <a:t>pro</a:t>
            </a:r>
            <a:r>
              <a:rPr sz="1000" spc="-4" dirty="0">
                <a:latin typeface="Arial"/>
                <a:cs typeface="Arial"/>
              </a:rPr>
              <a:t>i</a:t>
            </a:r>
            <a:r>
              <a:rPr sz="1000" spc="0" dirty="0">
                <a:latin typeface="Arial"/>
                <a:cs typeface="Arial"/>
              </a:rPr>
              <a:t>e</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i</a:t>
            </a:r>
            <a:r>
              <a:rPr sz="1000" spc="-12"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aggetti</a:t>
            </a:r>
            <a:r>
              <a:rPr sz="1000" spc="-34" dirty="0">
                <a:latin typeface="Arial"/>
                <a:cs typeface="Arial"/>
              </a:rPr>
              <a:t> </a:t>
            </a:r>
            <a:r>
              <a:rPr sz="1000" spc="0" dirty="0">
                <a:latin typeface="Arial"/>
                <a:cs typeface="Arial"/>
              </a:rPr>
              <a:t>pro</a:t>
            </a:r>
            <a:r>
              <a:rPr sz="1000" spc="4" dirty="0">
                <a:latin typeface="Arial"/>
                <a:cs typeface="Arial"/>
              </a:rPr>
              <a:t>s</a:t>
            </a:r>
            <a:r>
              <a:rPr sz="1000" spc="0" dirty="0">
                <a:latin typeface="Arial"/>
                <a:cs typeface="Arial"/>
              </a:rPr>
              <a:t>p</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a:t>
            </a:r>
            <a:r>
              <a:rPr sz="1000" spc="-4" dirty="0">
                <a:latin typeface="Arial"/>
                <a:cs typeface="Arial"/>
              </a:rPr>
              <a:t>n</a:t>
            </a:r>
            <a:r>
              <a:rPr sz="1000" spc="0" dirty="0">
                <a:latin typeface="Arial"/>
                <a:cs typeface="Arial"/>
              </a:rPr>
              <a:t>ti</a:t>
            </a:r>
            <a:endParaRPr sz="100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a:p>
            <a:pPr marL="174878" marR="8859">
              <a:lnSpc>
                <a:spcPct val="100041"/>
              </a:lnSpc>
              <a:spcBef>
                <a:spcPts val="31872"/>
              </a:spcBef>
            </a:pPr>
            <a:r>
              <a:rPr sz="900" spc="0" dirty="0">
                <a:latin typeface="Arial"/>
                <a:cs typeface="Arial"/>
              </a:rPr>
              <a:t>S</a:t>
            </a:r>
            <a:r>
              <a:rPr sz="900" spc="4" dirty="0">
                <a:latin typeface="Arial"/>
                <a:cs typeface="Arial"/>
              </a:rPr>
              <a:t>peci</a:t>
            </a:r>
            <a:r>
              <a:rPr sz="900" spc="0" dirty="0">
                <a:latin typeface="Arial"/>
                <a:cs typeface="Arial"/>
              </a:rPr>
              <a:t>f</a:t>
            </a:r>
            <a:r>
              <a:rPr sz="900" spc="4" dirty="0">
                <a:latin typeface="Arial"/>
                <a:cs typeface="Arial"/>
              </a:rPr>
              <a:t>ich</a:t>
            </a:r>
            <a:r>
              <a:rPr sz="900" spc="0" dirty="0">
                <a:latin typeface="Arial"/>
                <a:cs typeface="Arial"/>
              </a:rPr>
              <a:t>e</a:t>
            </a:r>
            <a:r>
              <a:rPr sz="900" spc="-29" dirty="0">
                <a:latin typeface="Arial"/>
                <a:cs typeface="Arial"/>
              </a:rPr>
              <a:t> </a:t>
            </a:r>
            <a:r>
              <a:rPr sz="900" spc="0" dirty="0">
                <a:latin typeface="Arial"/>
                <a:cs typeface="Arial"/>
              </a:rPr>
              <a:t>o</a:t>
            </a:r>
            <a:r>
              <a:rPr sz="900" spc="-4" dirty="0">
                <a:latin typeface="Arial"/>
                <a:cs typeface="Arial"/>
              </a:rPr>
              <a:t> </a:t>
            </a:r>
            <a:r>
              <a:rPr sz="900" spc="0" dirty="0">
                <a:latin typeface="Arial"/>
                <a:cs typeface="Arial"/>
              </a:rPr>
              <a:t>V</a:t>
            </a:r>
            <a:r>
              <a:rPr sz="900" spc="4" dirty="0">
                <a:latin typeface="Arial"/>
                <a:cs typeface="Arial"/>
              </a:rPr>
              <a:t>e</a:t>
            </a:r>
            <a:r>
              <a:rPr sz="900" spc="0" dirty="0">
                <a:latin typeface="Arial"/>
                <a:cs typeface="Arial"/>
              </a:rPr>
              <a:t>r</a:t>
            </a:r>
            <a:r>
              <a:rPr sz="900" spc="4" dirty="0">
                <a:latin typeface="Arial"/>
                <a:cs typeface="Arial"/>
              </a:rPr>
              <a:t>i</a:t>
            </a:r>
            <a:r>
              <a:rPr sz="900" spc="0" dirty="0">
                <a:latin typeface="Arial"/>
                <a:cs typeface="Arial"/>
              </a:rPr>
              <a:t>f</a:t>
            </a:r>
            <a:r>
              <a:rPr sz="900" spc="4" dirty="0">
                <a:latin typeface="Arial"/>
                <a:cs typeface="Arial"/>
              </a:rPr>
              <a:t>iche</a:t>
            </a:r>
            <a:r>
              <a:rPr sz="900" spc="0" dirty="0">
                <a:latin typeface="Arial"/>
                <a:cs typeface="Arial"/>
              </a:rPr>
              <a:t>:</a:t>
            </a:r>
            <a:r>
              <a:rPr sz="900" spc="-29" dirty="0">
                <a:latin typeface="Arial"/>
                <a:cs typeface="Arial"/>
              </a:rPr>
              <a:t> </a:t>
            </a:r>
            <a:r>
              <a:rPr sz="900" spc="0" dirty="0">
                <a:latin typeface="Arial"/>
                <a:cs typeface="Arial"/>
              </a:rPr>
              <a:t>Ra</a:t>
            </a:r>
            <a:r>
              <a:rPr sz="900" spc="4" dirty="0">
                <a:latin typeface="Arial"/>
                <a:cs typeface="Arial"/>
              </a:rPr>
              <a:t>ppo</a:t>
            </a:r>
            <a:r>
              <a:rPr sz="900" spc="0" dirty="0">
                <a:latin typeface="Arial"/>
                <a:cs typeface="Arial"/>
              </a:rPr>
              <a:t>rto</a:t>
            </a:r>
            <a:r>
              <a:rPr sz="900" spc="-4" dirty="0">
                <a:latin typeface="Arial"/>
                <a:cs typeface="Arial"/>
              </a:rPr>
              <a:t> </a:t>
            </a:r>
            <a:r>
              <a:rPr sz="900" spc="0" dirty="0">
                <a:latin typeface="Arial"/>
                <a:cs typeface="Arial"/>
              </a:rPr>
              <a:t>tra</a:t>
            </a:r>
            <a:r>
              <a:rPr sz="900" spc="-4" dirty="0">
                <a:latin typeface="Arial"/>
                <a:cs typeface="Arial"/>
              </a:rPr>
              <a:t> </a:t>
            </a:r>
            <a:r>
              <a:rPr sz="900" spc="4" dirty="0">
                <a:latin typeface="Arial"/>
                <a:cs typeface="Arial"/>
              </a:rPr>
              <a:t>supe</a:t>
            </a:r>
            <a:r>
              <a:rPr sz="900" spc="0" dirty="0">
                <a:latin typeface="Arial"/>
                <a:cs typeface="Arial"/>
              </a:rPr>
              <a:t>rf</a:t>
            </a:r>
            <a:r>
              <a:rPr sz="900" spc="4" dirty="0">
                <a:latin typeface="Arial"/>
                <a:cs typeface="Arial"/>
              </a:rPr>
              <a:t>ici</a:t>
            </a:r>
            <a:r>
              <a:rPr sz="900" spc="0" dirty="0">
                <a:latin typeface="Arial"/>
                <a:cs typeface="Arial"/>
              </a:rPr>
              <a:t>e</a:t>
            </a:r>
            <a:r>
              <a:rPr sz="900" spc="-29" dirty="0">
                <a:latin typeface="Arial"/>
                <a:cs typeface="Arial"/>
              </a:rPr>
              <a:t> </a:t>
            </a:r>
            <a:r>
              <a:rPr sz="900" spc="4" dirty="0">
                <a:latin typeface="Arial"/>
                <a:cs typeface="Arial"/>
              </a:rPr>
              <a:t>u</a:t>
            </a:r>
            <a:r>
              <a:rPr sz="900" spc="0" dirty="0">
                <a:latin typeface="Arial"/>
                <a:cs typeface="Arial"/>
              </a:rPr>
              <a:t>t</a:t>
            </a:r>
            <a:r>
              <a:rPr sz="900" spc="4" dirty="0">
                <a:latin typeface="Arial"/>
                <a:cs typeface="Arial"/>
              </a:rPr>
              <a:t>il</a:t>
            </a:r>
            <a:r>
              <a:rPr sz="900" spc="0" dirty="0">
                <a:latin typeface="Arial"/>
                <a:cs typeface="Arial"/>
              </a:rPr>
              <a:t>e</a:t>
            </a:r>
            <a:r>
              <a:rPr sz="900" spc="-19" dirty="0">
                <a:latin typeface="Arial"/>
                <a:cs typeface="Arial"/>
              </a:rPr>
              <a:t> </a:t>
            </a:r>
            <a:r>
              <a:rPr sz="900" spc="0" dirty="0">
                <a:latin typeface="Arial"/>
                <a:cs typeface="Arial"/>
              </a:rPr>
              <a:t>e</a:t>
            </a:r>
            <a:r>
              <a:rPr sz="900" spc="4" dirty="0">
                <a:latin typeface="Arial"/>
                <a:cs typeface="Arial"/>
              </a:rPr>
              <a:t> supe</a:t>
            </a:r>
            <a:r>
              <a:rPr sz="900" spc="0" dirty="0">
                <a:latin typeface="Arial"/>
                <a:cs typeface="Arial"/>
              </a:rPr>
              <a:t>rf</a:t>
            </a:r>
            <a:r>
              <a:rPr sz="900" spc="4" dirty="0">
                <a:latin typeface="Arial"/>
                <a:cs typeface="Arial"/>
              </a:rPr>
              <a:t>ici</a:t>
            </a:r>
            <a:r>
              <a:rPr sz="900" spc="0" dirty="0">
                <a:latin typeface="Arial"/>
                <a:cs typeface="Arial"/>
              </a:rPr>
              <a:t>e</a:t>
            </a:r>
            <a:r>
              <a:rPr sz="900" spc="-39" dirty="0">
                <a:latin typeface="Arial"/>
                <a:cs typeface="Arial"/>
              </a:rPr>
              <a:t> </a:t>
            </a:r>
            <a:r>
              <a:rPr sz="900" spc="4" dirty="0">
                <a:latin typeface="Arial"/>
                <a:cs typeface="Arial"/>
              </a:rPr>
              <a:t>lo</a:t>
            </a:r>
            <a:r>
              <a:rPr sz="900" spc="0" dirty="0">
                <a:latin typeface="Arial"/>
                <a:cs typeface="Arial"/>
              </a:rPr>
              <a:t>r</a:t>
            </a:r>
            <a:r>
              <a:rPr sz="900" spc="4" dirty="0">
                <a:latin typeface="Arial"/>
                <a:cs typeface="Arial"/>
              </a:rPr>
              <a:t>d</a:t>
            </a:r>
            <a:r>
              <a:rPr sz="900" spc="0" dirty="0">
                <a:latin typeface="Arial"/>
                <a:cs typeface="Arial"/>
              </a:rPr>
              <a:t>a</a:t>
            </a:r>
            <a:r>
              <a:rPr sz="900" spc="-4" dirty="0">
                <a:latin typeface="Arial"/>
                <a:cs typeface="Arial"/>
              </a:rPr>
              <a:t> </a:t>
            </a:r>
            <a:r>
              <a:rPr sz="900" spc="0" dirty="0">
                <a:latin typeface="Arial"/>
                <a:cs typeface="Arial"/>
              </a:rPr>
              <a:t>t</a:t>
            </a:r>
            <a:r>
              <a:rPr sz="900" spc="4" dirty="0">
                <a:latin typeface="Arial"/>
                <a:cs typeface="Arial"/>
              </a:rPr>
              <a:t>o</a:t>
            </a:r>
            <a:r>
              <a:rPr sz="900" spc="0" dirty="0">
                <a:latin typeface="Arial"/>
                <a:cs typeface="Arial"/>
              </a:rPr>
              <a:t>t</a:t>
            </a:r>
            <a:r>
              <a:rPr sz="900" spc="4" dirty="0">
                <a:latin typeface="Arial"/>
                <a:cs typeface="Arial"/>
              </a:rPr>
              <a:t>al</a:t>
            </a:r>
            <a:r>
              <a:rPr sz="900" spc="0" dirty="0">
                <a:latin typeface="Arial"/>
                <a:cs typeface="Arial"/>
              </a:rPr>
              <a:t>e</a:t>
            </a:r>
            <a:r>
              <a:rPr sz="900" spc="-19" dirty="0">
                <a:latin typeface="Arial"/>
                <a:cs typeface="Arial"/>
              </a:rPr>
              <a:t> </a:t>
            </a:r>
            <a:r>
              <a:rPr sz="900" spc="4" dirty="0">
                <a:latin typeface="Arial"/>
                <a:cs typeface="Arial"/>
              </a:rPr>
              <a:t>dell</a:t>
            </a:r>
            <a:r>
              <a:rPr sz="900" spc="0" dirty="0">
                <a:latin typeface="Arial"/>
                <a:cs typeface="Arial"/>
              </a:rPr>
              <a:t>a</a:t>
            </a:r>
            <a:r>
              <a:rPr sz="900" spc="-19" dirty="0">
                <a:latin typeface="Arial"/>
                <a:cs typeface="Arial"/>
              </a:rPr>
              <a:t> </a:t>
            </a:r>
            <a:r>
              <a:rPr sz="900" spc="4" dirty="0">
                <a:latin typeface="Arial"/>
                <a:cs typeface="Arial"/>
              </a:rPr>
              <a:t>g</a:t>
            </a:r>
            <a:r>
              <a:rPr sz="900" spc="0" dirty="0">
                <a:latin typeface="Arial"/>
                <a:cs typeface="Arial"/>
              </a:rPr>
              <a:t>r</a:t>
            </a:r>
            <a:r>
              <a:rPr sz="900" spc="4" dirty="0">
                <a:latin typeface="Arial"/>
                <a:cs typeface="Arial"/>
              </a:rPr>
              <a:t>igli</a:t>
            </a:r>
            <a:r>
              <a:rPr sz="900" spc="0" dirty="0">
                <a:latin typeface="Arial"/>
                <a:cs typeface="Arial"/>
              </a:rPr>
              <a:t>a</a:t>
            </a:r>
            <a:r>
              <a:rPr sz="900" spc="-19" dirty="0">
                <a:latin typeface="Arial"/>
                <a:cs typeface="Arial"/>
              </a:rPr>
              <a:t> </a:t>
            </a:r>
            <a:r>
              <a:rPr sz="900" spc="0" dirty="0">
                <a:latin typeface="Arial"/>
                <a:cs typeface="Arial"/>
              </a:rPr>
              <a:t>&gt;</a:t>
            </a:r>
            <a:r>
              <a:rPr sz="900" spc="4" dirty="0">
                <a:latin typeface="Arial"/>
                <a:cs typeface="Arial"/>
              </a:rPr>
              <a:t>75%</a:t>
            </a:r>
            <a:r>
              <a:rPr sz="900" spc="0" dirty="0">
                <a:latin typeface="Arial"/>
                <a:cs typeface="Arial"/>
              </a:rPr>
              <a:t>;</a:t>
            </a:r>
            <a:r>
              <a:rPr sz="900" spc="-19" dirty="0">
                <a:latin typeface="Arial"/>
                <a:cs typeface="Arial"/>
              </a:rPr>
              <a:t> </a:t>
            </a:r>
            <a:r>
              <a:rPr sz="900" spc="4" dirty="0">
                <a:latin typeface="Arial"/>
                <a:cs typeface="Arial"/>
              </a:rPr>
              <a:t>dis</a:t>
            </a:r>
            <a:r>
              <a:rPr sz="900" spc="0" dirty="0">
                <a:latin typeface="Arial"/>
                <a:cs typeface="Arial"/>
              </a:rPr>
              <a:t>t</a:t>
            </a:r>
            <a:r>
              <a:rPr sz="900" spc="4" dirty="0">
                <a:latin typeface="Arial"/>
                <a:cs typeface="Arial"/>
              </a:rPr>
              <a:t>an</a:t>
            </a:r>
            <a:r>
              <a:rPr sz="900" spc="-4" dirty="0">
                <a:latin typeface="Arial"/>
                <a:cs typeface="Arial"/>
              </a:rPr>
              <a:t>z</a:t>
            </a:r>
            <a:r>
              <a:rPr sz="900" spc="0" dirty="0">
                <a:latin typeface="Arial"/>
                <a:cs typeface="Arial"/>
              </a:rPr>
              <a:t>a</a:t>
            </a:r>
            <a:r>
              <a:rPr sz="900" spc="-19" dirty="0">
                <a:latin typeface="Arial"/>
                <a:cs typeface="Arial"/>
              </a:rPr>
              <a:t> </a:t>
            </a:r>
            <a:r>
              <a:rPr sz="900" spc="0" dirty="0">
                <a:latin typeface="Arial"/>
                <a:cs typeface="Arial"/>
              </a:rPr>
              <a:t>tra</a:t>
            </a:r>
            <a:r>
              <a:rPr sz="900" spc="4" dirty="0">
                <a:latin typeface="Arial"/>
                <a:cs typeface="Arial"/>
              </a:rPr>
              <a:t> l</a:t>
            </a:r>
            <a:r>
              <a:rPr sz="900" spc="0" dirty="0">
                <a:latin typeface="Arial"/>
                <a:cs typeface="Arial"/>
              </a:rPr>
              <a:t>e</a:t>
            </a:r>
            <a:r>
              <a:rPr sz="900" spc="-4" dirty="0">
                <a:latin typeface="Arial"/>
                <a:cs typeface="Arial"/>
              </a:rPr>
              <a:t> </a:t>
            </a:r>
            <a:r>
              <a:rPr sz="900" spc="4" dirty="0">
                <a:latin typeface="Arial"/>
                <a:cs typeface="Arial"/>
              </a:rPr>
              <a:t>s</a:t>
            </a:r>
            <a:r>
              <a:rPr sz="900" spc="0" dirty="0">
                <a:latin typeface="Arial"/>
                <a:cs typeface="Arial"/>
              </a:rPr>
              <a:t>tr</a:t>
            </a:r>
            <a:r>
              <a:rPr sz="900" spc="4" dirty="0">
                <a:latin typeface="Arial"/>
                <a:cs typeface="Arial"/>
              </a:rPr>
              <a:t>u</a:t>
            </a:r>
            <a:r>
              <a:rPr sz="900" spc="0" dirty="0">
                <a:latin typeface="Arial"/>
                <a:cs typeface="Arial"/>
              </a:rPr>
              <a:t>t</a:t>
            </a:r>
            <a:r>
              <a:rPr sz="900" spc="4" dirty="0">
                <a:latin typeface="Arial"/>
                <a:cs typeface="Arial"/>
              </a:rPr>
              <a:t>tu</a:t>
            </a:r>
            <a:r>
              <a:rPr sz="900" spc="0" dirty="0">
                <a:latin typeface="Arial"/>
                <a:cs typeface="Arial"/>
              </a:rPr>
              <a:t>re</a:t>
            </a:r>
            <a:r>
              <a:rPr sz="900" spc="49" dirty="0">
                <a:latin typeface="Arial"/>
                <a:cs typeface="Arial"/>
              </a:rPr>
              <a:t> </a:t>
            </a:r>
            <a:r>
              <a:rPr sz="900" spc="-4" dirty="0">
                <a:latin typeface="Arial"/>
                <a:cs typeface="Arial"/>
              </a:rPr>
              <a:t>v</a:t>
            </a:r>
            <a:r>
              <a:rPr sz="900" spc="4" dirty="0">
                <a:latin typeface="Arial"/>
                <a:cs typeface="Arial"/>
              </a:rPr>
              <a:t>e</a:t>
            </a:r>
            <a:r>
              <a:rPr sz="900" spc="0" dirty="0">
                <a:latin typeface="Arial"/>
                <a:cs typeface="Arial"/>
              </a:rPr>
              <a:t>rt</a:t>
            </a:r>
            <a:r>
              <a:rPr sz="900" spc="4" dirty="0">
                <a:latin typeface="Arial"/>
                <a:cs typeface="Arial"/>
              </a:rPr>
              <a:t>ical</a:t>
            </a:r>
            <a:r>
              <a:rPr sz="900" spc="0" dirty="0">
                <a:latin typeface="Arial"/>
                <a:cs typeface="Arial"/>
              </a:rPr>
              <a:t>i</a:t>
            </a:r>
            <a:r>
              <a:rPr sz="900" spc="-19" dirty="0">
                <a:latin typeface="Arial"/>
                <a:cs typeface="Arial"/>
              </a:rPr>
              <a:t> </a:t>
            </a:r>
            <a:r>
              <a:rPr sz="900" spc="4" dirty="0">
                <a:latin typeface="Arial"/>
                <a:cs typeface="Arial"/>
              </a:rPr>
              <a:t>ch</a:t>
            </a:r>
            <a:r>
              <a:rPr sz="900" spc="0" dirty="0">
                <a:latin typeface="Arial"/>
                <a:cs typeface="Arial"/>
              </a:rPr>
              <a:t>e </a:t>
            </a:r>
            <a:r>
              <a:rPr sz="900" spc="4" dirty="0">
                <a:latin typeface="Arial"/>
                <a:cs typeface="Arial"/>
              </a:rPr>
              <a:t>delimi</a:t>
            </a:r>
            <a:r>
              <a:rPr sz="900" spc="0" dirty="0">
                <a:latin typeface="Arial"/>
                <a:cs typeface="Arial"/>
              </a:rPr>
              <a:t>t</a:t>
            </a:r>
            <a:r>
              <a:rPr sz="900" spc="4" dirty="0">
                <a:latin typeface="Arial"/>
                <a:cs typeface="Arial"/>
              </a:rPr>
              <a:t>an</a:t>
            </a:r>
            <a:r>
              <a:rPr sz="900" spc="0" dirty="0">
                <a:latin typeface="Arial"/>
                <a:cs typeface="Arial"/>
              </a:rPr>
              <a:t>o</a:t>
            </a:r>
            <a:r>
              <a:rPr sz="900" spc="-39" dirty="0">
                <a:latin typeface="Arial"/>
                <a:cs typeface="Arial"/>
              </a:rPr>
              <a:t> </a:t>
            </a:r>
            <a:r>
              <a:rPr sz="900" spc="4" dirty="0">
                <a:latin typeface="Arial"/>
                <a:cs typeface="Arial"/>
              </a:rPr>
              <a:t>l</a:t>
            </a:r>
            <a:r>
              <a:rPr sz="900" spc="0" dirty="0">
                <a:latin typeface="Arial"/>
                <a:cs typeface="Arial"/>
              </a:rPr>
              <a:t>o</a:t>
            </a:r>
            <a:r>
              <a:rPr sz="900" spc="4" dirty="0">
                <a:latin typeface="Arial"/>
                <a:cs typeface="Arial"/>
              </a:rPr>
              <a:t> spa</a:t>
            </a:r>
            <a:r>
              <a:rPr sz="900" spc="-4" dirty="0">
                <a:latin typeface="Arial"/>
                <a:cs typeface="Arial"/>
              </a:rPr>
              <a:t>z</a:t>
            </a:r>
            <a:r>
              <a:rPr sz="900" spc="4" dirty="0">
                <a:latin typeface="Arial"/>
                <a:cs typeface="Arial"/>
              </a:rPr>
              <a:t>i</a:t>
            </a:r>
            <a:r>
              <a:rPr sz="900" spc="0" dirty="0">
                <a:latin typeface="Arial"/>
                <a:cs typeface="Arial"/>
              </a:rPr>
              <a:t>o</a:t>
            </a:r>
            <a:r>
              <a:rPr sz="900" spc="-19" dirty="0">
                <a:latin typeface="Arial"/>
                <a:cs typeface="Arial"/>
              </a:rPr>
              <a:t> </a:t>
            </a:r>
            <a:r>
              <a:rPr sz="900" spc="4" dirty="0">
                <a:latin typeface="Arial"/>
                <a:cs typeface="Arial"/>
              </a:rPr>
              <a:t>scope</a:t>
            </a:r>
            <a:r>
              <a:rPr sz="900" spc="0" dirty="0">
                <a:latin typeface="Arial"/>
                <a:cs typeface="Arial"/>
              </a:rPr>
              <a:t>rto</a:t>
            </a:r>
            <a:r>
              <a:rPr sz="900" spc="-29" dirty="0">
                <a:latin typeface="Arial"/>
                <a:cs typeface="Arial"/>
              </a:rPr>
              <a:t> </a:t>
            </a:r>
            <a:r>
              <a:rPr sz="900" spc="0" dirty="0">
                <a:latin typeface="Arial"/>
                <a:cs typeface="Arial"/>
              </a:rPr>
              <a:t>&gt;</a:t>
            </a:r>
            <a:r>
              <a:rPr sz="900" spc="4" dirty="0">
                <a:latin typeface="Arial"/>
                <a:cs typeface="Arial"/>
              </a:rPr>
              <a:t>3</a:t>
            </a:r>
            <a:r>
              <a:rPr sz="900" spc="0" dirty="0">
                <a:latin typeface="Arial"/>
                <a:cs typeface="Arial"/>
              </a:rPr>
              <a:t>,</a:t>
            </a:r>
            <a:r>
              <a:rPr sz="900" spc="4" dirty="0">
                <a:latin typeface="Arial"/>
                <a:cs typeface="Arial"/>
              </a:rPr>
              <a:t>50</a:t>
            </a:r>
            <a:r>
              <a:rPr sz="900" spc="0" dirty="0">
                <a:latin typeface="Arial"/>
                <a:cs typeface="Arial"/>
              </a:rPr>
              <a:t>m</a:t>
            </a:r>
            <a:endParaRPr sz="900">
              <a:latin typeface="Arial"/>
              <a:cs typeface="Arial"/>
            </a:endParaRPr>
          </a:p>
        </p:txBody>
      </p:sp>
      <p:sp>
        <p:nvSpPr>
          <p:cNvPr id="4" name="object 4"/>
          <p:cNvSpPr txBox="1"/>
          <p:nvPr/>
        </p:nvSpPr>
        <p:spPr>
          <a:xfrm>
            <a:off x="0" y="3409187"/>
            <a:ext cx="8344915" cy="2879979"/>
          </a:xfrm>
          <a:prstGeom prst="rect">
            <a:avLst/>
          </a:prstGeom>
        </p:spPr>
        <p:txBody>
          <a:bodyPr wrap="square" lIns="0" tIns="0" rIns="0" bIns="0" rtlCol="0">
            <a:noAutofit/>
          </a:bodyPr>
          <a:lstStyle/>
          <a:p>
            <a:pPr>
              <a:lnSpc>
                <a:spcPts val="900"/>
              </a:lnSpc>
              <a:spcBef>
                <a:spcPts val="12"/>
              </a:spcBef>
            </a:pPr>
            <a:endParaRPr sz="900"/>
          </a:p>
          <a:p>
            <a:pPr marL="202082">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06070">
              <a:lnSpc>
                <a:spcPct val="95825"/>
              </a:lnSpc>
              <a:spcBef>
                <a:spcPts val="1019"/>
              </a:spcBef>
            </a:pPr>
            <a:r>
              <a:rPr sz="1000" spc="0" dirty="0">
                <a:latin typeface="Arial"/>
                <a:cs typeface="Arial"/>
              </a:rPr>
              <a:t>Lo</a:t>
            </a:r>
            <a:r>
              <a:rPr sz="1000" spc="-16" dirty="0">
                <a:latin typeface="Arial"/>
                <a:cs typeface="Arial"/>
              </a:rPr>
              <a:t> </a:t>
            </a:r>
            <a:r>
              <a:rPr sz="1000" i="1" spc="4" dirty="0">
                <a:latin typeface="Arial"/>
                <a:cs typeface="Arial"/>
              </a:rPr>
              <a:t>s</a:t>
            </a:r>
            <a:r>
              <a:rPr sz="1000" i="1" spc="0" dirty="0">
                <a:latin typeface="Arial"/>
                <a:cs typeface="Arial"/>
              </a:rPr>
              <a:t>p</a:t>
            </a:r>
            <a:r>
              <a:rPr sz="1000" i="1" spc="-4" dirty="0">
                <a:latin typeface="Arial"/>
                <a:cs typeface="Arial"/>
              </a:rPr>
              <a:t>a</a:t>
            </a:r>
            <a:r>
              <a:rPr sz="1000" i="1" spc="-19" dirty="0">
                <a:latin typeface="Arial"/>
                <a:cs typeface="Arial"/>
              </a:rPr>
              <a:t>z</a:t>
            </a:r>
            <a:r>
              <a:rPr sz="1000" i="1" spc="-4" dirty="0">
                <a:latin typeface="Arial"/>
                <a:cs typeface="Arial"/>
              </a:rPr>
              <a:t>i</a:t>
            </a:r>
            <a:r>
              <a:rPr sz="1000" i="1" spc="0" dirty="0">
                <a:latin typeface="Arial"/>
                <a:cs typeface="Arial"/>
              </a:rPr>
              <a:t>o</a:t>
            </a:r>
            <a:r>
              <a:rPr sz="1000" i="1" spc="-18" dirty="0">
                <a:latin typeface="Arial"/>
                <a:cs typeface="Arial"/>
              </a:rPr>
              <a:t> </a:t>
            </a:r>
            <a:r>
              <a:rPr sz="1000" i="1" spc="4" dirty="0">
                <a:latin typeface="Arial"/>
                <a:cs typeface="Arial"/>
              </a:rPr>
              <a:t>sc</a:t>
            </a:r>
            <a:r>
              <a:rPr sz="1000" i="1" spc="0" dirty="0">
                <a:latin typeface="Arial"/>
                <a:cs typeface="Arial"/>
              </a:rPr>
              <a:t>o</a:t>
            </a:r>
            <a:r>
              <a:rPr sz="1000" i="1" spc="-4" dirty="0">
                <a:latin typeface="Arial"/>
                <a:cs typeface="Arial"/>
              </a:rPr>
              <a:t>p</a:t>
            </a:r>
            <a:r>
              <a:rPr sz="1000" i="1" spc="0" dirty="0">
                <a:latin typeface="Arial"/>
                <a:cs typeface="Arial"/>
              </a:rPr>
              <a:t>erto</a:t>
            </a:r>
            <a:r>
              <a:rPr sz="1000" i="1" spc="-43" dirty="0">
                <a:latin typeface="Arial"/>
                <a:cs typeface="Arial"/>
              </a:rPr>
              <a:t> </a:t>
            </a:r>
            <a:r>
              <a:rPr sz="1000" spc="0" dirty="0">
                <a:latin typeface="Arial"/>
                <a:cs typeface="Arial"/>
              </a:rPr>
              <a:t>è</a:t>
            </a:r>
            <a:r>
              <a:rPr sz="1000" spc="-20" dirty="0">
                <a:latin typeface="Arial"/>
                <a:cs typeface="Arial"/>
              </a:rPr>
              <a:t> </a:t>
            </a:r>
            <a:r>
              <a:rPr sz="1000" spc="0" dirty="0">
                <a:latin typeface="Arial"/>
                <a:cs typeface="Arial"/>
              </a:rPr>
              <a:t>u</a:t>
            </a:r>
            <a:r>
              <a:rPr sz="1000" spc="-4" dirty="0">
                <a:latin typeface="Arial"/>
                <a:cs typeface="Arial"/>
              </a:rPr>
              <a:t>n</a:t>
            </a:r>
            <a:r>
              <a:rPr sz="1000" spc="0" dirty="0">
                <a:latin typeface="Arial"/>
                <a:cs typeface="Arial"/>
              </a:rPr>
              <a:t>o</a:t>
            </a:r>
            <a:r>
              <a:rPr sz="1000" spc="-16" dirty="0">
                <a:latin typeface="Arial"/>
                <a:cs typeface="Arial"/>
              </a:rPr>
              <a:t> </a:t>
            </a:r>
            <a:r>
              <a:rPr sz="1000" spc="0" dirty="0">
                <a:latin typeface="Arial"/>
                <a:cs typeface="Arial"/>
              </a:rPr>
              <a:t>sp</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18" dirty="0">
                <a:latin typeface="Arial"/>
                <a:cs typeface="Arial"/>
              </a:rPr>
              <a:t> </a:t>
            </a:r>
            <a:r>
              <a:rPr sz="1000" spc="0" dirty="0">
                <a:latin typeface="Arial"/>
                <a:cs typeface="Arial"/>
              </a:rPr>
              <a:t>a</a:t>
            </a:r>
            <a:r>
              <a:rPr sz="1000" spc="-5" dirty="0">
                <a:latin typeface="Arial"/>
                <a:cs typeface="Arial"/>
              </a:rPr>
              <a:t> </a:t>
            </a:r>
            <a:r>
              <a:rPr sz="1000" spc="0" dirty="0">
                <a:latin typeface="Arial"/>
                <a:cs typeface="Arial"/>
              </a:rPr>
              <a:t>c</a:t>
            </a:r>
            <a:r>
              <a:rPr sz="1000" spc="-4" dirty="0">
                <a:latin typeface="Arial"/>
                <a:cs typeface="Arial"/>
              </a:rPr>
              <a:t>i</a:t>
            </a:r>
            <a:r>
              <a:rPr sz="1000" spc="0" dirty="0">
                <a:latin typeface="Arial"/>
                <a:cs typeface="Arial"/>
              </a:rPr>
              <a:t>e</a:t>
            </a:r>
            <a:r>
              <a:rPr sz="1000" spc="-4" dirty="0">
                <a:latin typeface="Arial"/>
                <a:cs typeface="Arial"/>
              </a:rPr>
              <a:t>l</a:t>
            </a:r>
            <a:r>
              <a:rPr sz="1000" spc="0" dirty="0">
                <a:latin typeface="Arial"/>
                <a:cs typeface="Arial"/>
              </a:rPr>
              <a:t>o</a:t>
            </a:r>
            <a:r>
              <a:rPr sz="1000" spc="-10" dirty="0">
                <a:latin typeface="Arial"/>
                <a:cs typeface="Arial"/>
              </a:rPr>
              <a:t> </a:t>
            </a:r>
            <a:r>
              <a:rPr sz="1000" spc="-4" dirty="0">
                <a:latin typeface="Arial"/>
                <a:cs typeface="Arial"/>
              </a:rPr>
              <a:t>li</a:t>
            </a:r>
            <a:r>
              <a:rPr sz="1000" spc="0" dirty="0">
                <a:latin typeface="Arial"/>
                <a:cs typeface="Arial"/>
              </a:rPr>
              <a:t>b</a:t>
            </a:r>
            <a:r>
              <a:rPr sz="1000" spc="-4" dirty="0">
                <a:latin typeface="Arial"/>
                <a:cs typeface="Arial"/>
              </a:rPr>
              <a:t>e</a:t>
            </a:r>
            <a:r>
              <a:rPr sz="1000" spc="4" dirty="0">
                <a:latin typeface="Arial"/>
                <a:cs typeface="Arial"/>
              </a:rPr>
              <a:t>r</a:t>
            </a:r>
            <a:r>
              <a:rPr sz="1000" spc="0" dirty="0">
                <a:latin typeface="Arial"/>
                <a:cs typeface="Arial"/>
              </a:rPr>
              <a:t>o</a:t>
            </a:r>
            <a:r>
              <a:rPr sz="1000" spc="-14" dirty="0">
                <a:latin typeface="Arial"/>
                <a:cs typeface="Arial"/>
              </a:rPr>
              <a:t> </a:t>
            </a:r>
            <a:r>
              <a:rPr sz="1000" spc="0" dirty="0">
                <a:latin typeface="Arial"/>
                <a:cs typeface="Arial"/>
              </a:rPr>
              <a:t>o</a:t>
            </a:r>
            <a:r>
              <a:rPr sz="1000" spc="-5" dirty="0">
                <a:latin typeface="Arial"/>
                <a:cs typeface="Arial"/>
              </a:rPr>
              <a:t> </a:t>
            </a:r>
            <a:r>
              <a:rPr sz="1000" spc="0" dirty="0">
                <a:latin typeface="Arial"/>
                <a:cs typeface="Arial"/>
              </a:rPr>
              <a:t>su</a:t>
            </a:r>
            <a:r>
              <a:rPr sz="1000" spc="-4" dirty="0">
                <a:latin typeface="Arial"/>
                <a:cs typeface="Arial"/>
              </a:rPr>
              <a:t>p</a:t>
            </a:r>
            <a:r>
              <a:rPr sz="1000" spc="0" dirty="0">
                <a:latin typeface="Arial"/>
                <a:cs typeface="Arial"/>
              </a:rPr>
              <a:t>eri</a:t>
            </a:r>
            <a:r>
              <a:rPr sz="1000" spc="-4" dirty="0">
                <a:latin typeface="Arial"/>
                <a:cs typeface="Arial"/>
              </a:rPr>
              <a:t>o</a:t>
            </a:r>
            <a:r>
              <a:rPr sz="1000" spc="4" dirty="0">
                <a:latin typeface="Arial"/>
                <a:cs typeface="Arial"/>
              </a:rPr>
              <a:t>r</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a:t>
            </a:r>
            <a:r>
              <a:rPr sz="1000" spc="-93" dirty="0">
                <a:latin typeface="Arial"/>
                <a:cs typeface="Arial"/>
              </a:rPr>
              <a:t> </a:t>
            </a:r>
            <a:r>
              <a:rPr sz="1000" spc="0" dirty="0">
                <a:latin typeface="Arial"/>
                <a:cs typeface="Arial"/>
              </a:rPr>
              <a:t>gri</a:t>
            </a:r>
            <a:r>
              <a:rPr sz="1000" spc="-4" dirty="0">
                <a:latin typeface="Arial"/>
                <a:cs typeface="Arial"/>
              </a:rPr>
              <a:t>gli</a:t>
            </a:r>
            <a:r>
              <a:rPr sz="1000" spc="0" dirty="0">
                <a:latin typeface="Arial"/>
                <a:cs typeface="Arial"/>
              </a:rPr>
              <a:t>at</a:t>
            </a:r>
            <a:r>
              <a:rPr sz="1000" spc="-4" dirty="0">
                <a:latin typeface="Arial"/>
                <a:cs typeface="Arial"/>
              </a:rPr>
              <a:t>o</a:t>
            </a:r>
            <a:r>
              <a:rPr sz="1000" spc="0" dirty="0">
                <a:latin typeface="Arial"/>
                <a:cs typeface="Arial"/>
              </a:rPr>
              <a:t>,</a:t>
            </a:r>
            <a:r>
              <a:rPr sz="1000" spc="-27" dirty="0">
                <a:latin typeface="Arial"/>
                <a:cs typeface="Arial"/>
              </a:rPr>
              <a:t> </a:t>
            </a:r>
            <a:r>
              <a:rPr sz="1000" spc="0" dirty="0">
                <a:latin typeface="Arial"/>
                <a:cs typeface="Arial"/>
              </a:rPr>
              <a:t>a</a:t>
            </a:r>
            <a:r>
              <a:rPr sz="1000" spc="-4" dirty="0">
                <a:latin typeface="Arial"/>
                <a:cs typeface="Arial"/>
              </a:rPr>
              <a:t>n</a:t>
            </a:r>
            <a:r>
              <a:rPr sz="1000" spc="4" dirty="0">
                <a:latin typeface="Arial"/>
                <a:cs typeface="Arial"/>
              </a:rPr>
              <a:t>c</a:t>
            </a:r>
            <a:r>
              <a:rPr sz="1000" spc="0" dirty="0">
                <a:latin typeface="Arial"/>
                <a:cs typeface="Arial"/>
              </a:rPr>
              <a:t>he</a:t>
            </a:r>
            <a:r>
              <a:rPr sz="1000" spc="-42" dirty="0">
                <a:latin typeface="Arial"/>
                <a:cs typeface="Arial"/>
              </a:rPr>
              <a:t> </a:t>
            </a:r>
            <a:r>
              <a:rPr sz="1000" spc="0" dirty="0">
                <a:latin typeface="Arial"/>
                <a:cs typeface="Arial"/>
              </a:rPr>
              <a:t>d</a:t>
            </a:r>
            <a:r>
              <a:rPr sz="1000" spc="-4" dirty="0">
                <a:latin typeface="Arial"/>
                <a:cs typeface="Arial"/>
              </a:rPr>
              <a:t>eli</a:t>
            </a:r>
            <a:r>
              <a:rPr sz="1000" spc="19" dirty="0">
                <a:latin typeface="Arial"/>
                <a:cs typeface="Arial"/>
              </a:rPr>
              <a:t>m</a:t>
            </a:r>
            <a:r>
              <a:rPr sz="1000" spc="-4" dirty="0">
                <a:latin typeface="Arial"/>
                <a:cs typeface="Arial"/>
              </a:rPr>
              <a:t>i</a:t>
            </a:r>
            <a:r>
              <a:rPr sz="1000" spc="0" dirty="0">
                <a:latin typeface="Arial"/>
                <a:cs typeface="Arial"/>
              </a:rPr>
              <a:t>ta</a:t>
            </a:r>
            <a:r>
              <a:rPr sz="1000" spc="-4" dirty="0">
                <a:latin typeface="Arial"/>
                <a:cs typeface="Arial"/>
              </a:rPr>
              <a:t>t</a:t>
            </a:r>
            <a:r>
              <a:rPr sz="1000" spc="0" dirty="0">
                <a:latin typeface="Arial"/>
                <a:cs typeface="Arial"/>
              </a:rPr>
              <a:t>o</a:t>
            </a:r>
            <a:r>
              <a:rPr sz="1000" spc="-42" dirty="0">
                <a:latin typeface="Arial"/>
                <a:cs typeface="Arial"/>
              </a:rPr>
              <a:t> </a:t>
            </a:r>
            <a:r>
              <a:rPr sz="1000" spc="0" dirty="0">
                <a:latin typeface="Arial"/>
                <a:cs typeface="Arial"/>
              </a:rPr>
              <a:t>su</a:t>
            </a:r>
            <a:r>
              <a:rPr sz="1000" spc="-10" dirty="0">
                <a:latin typeface="Arial"/>
                <a:cs typeface="Arial"/>
              </a:rPr>
              <a:t> </a:t>
            </a:r>
            <a:r>
              <a:rPr sz="1000" spc="-4" dirty="0">
                <a:latin typeface="Arial"/>
                <a:cs typeface="Arial"/>
              </a:rPr>
              <a:t>t</a:t>
            </a:r>
            <a:r>
              <a:rPr sz="1000" spc="0" dirty="0">
                <a:latin typeface="Arial"/>
                <a:cs typeface="Arial"/>
              </a:rPr>
              <a:t>ut</a:t>
            </a:r>
            <a:r>
              <a:rPr sz="1000" spc="-4" dirty="0">
                <a:latin typeface="Arial"/>
                <a:cs typeface="Arial"/>
              </a:rPr>
              <a:t>t</a:t>
            </a:r>
            <a:r>
              <a:rPr sz="1000" spc="0" dirty="0">
                <a:latin typeface="Arial"/>
                <a:cs typeface="Arial"/>
              </a:rPr>
              <a:t>i</a:t>
            </a:r>
            <a:r>
              <a:rPr sz="1000" spc="-20" dirty="0">
                <a:latin typeface="Arial"/>
                <a:cs typeface="Arial"/>
              </a:rPr>
              <a:t> </a:t>
            </a:r>
            <a:r>
              <a:rPr sz="1000" spc="0" dirty="0">
                <a:latin typeface="Arial"/>
                <a:cs typeface="Arial"/>
              </a:rPr>
              <a:t>i</a:t>
            </a:r>
            <a:r>
              <a:rPr sz="1000" spc="2" dirty="0">
                <a:latin typeface="Arial"/>
                <a:cs typeface="Arial"/>
              </a:rPr>
              <a:t> </a:t>
            </a:r>
            <a:r>
              <a:rPr sz="1000" spc="-4" dirty="0">
                <a:latin typeface="Arial"/>
                <a:cs typeface="Arial"/>
              </a:rPr>
              <a:t>l</a:t>
            </a:r>
            <a:r>
              <a:rPr sz="1000" spc="0" dirty="0">
                <a:latin typeface="Arial"/>
                <a:cs typeface="Arial"/>
              </a:rPr>
              <a:t>ati</a:t>
            </a:r>
            <a:r>
              <a:rPr sz="1000" spc="-12" dirty="0">
                <a:latin typeface="Arial"/>
                <a:cs typeface="Arial"/>
              </a:rPr>
              <a:t> </a:t>
            </a:r>
            <a:r>
              <a:rPr sz="1000" spc="0" dirty="0">
                <a:latin typeface="Arial"/>
                <a:cs typeface="Arial"/>
              </a:rPr>
              <a:t>a</a:t>
            </a:r>
            <a:r>
              <a:rPr sz="1000" spc="-9"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te:</a:t>
            </a:r>
            <a:endParaRPr sz="1000">
              <a:latin typeface="Arial"/>
              <a:cs typeface="Arial"/>
            </a:endParaRPr>
          </a:p>
          <a:p>
            <a:pPr marL="106070">
              <a:lnSpc>
                <a:spcPct val="95825"/>
              </a:lnSpc>
              <a:spcBef>
                <a:spcPts val="50"/>
              </a:spcBef>
            </a:pPr>
            <a:r>
              <a:rPr sz="1000" spc="0" dirty="0">
                <a:latin typeface="Arial"/>
                <a:cs typeface="Arial"/>
              </a:rPr>
              <a:t>-</a:t>
            </a:r>
            <a:r>
              <a:rPr sz="1000" spc="1"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a:t>
            </a:r>
            <a:r>
              <a:rPr sz="1000" spc="14"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a:t>
            </a:r>
            <a:r>
              <a:rPr sz="1000" spc="-57" dirty="0">
                <a:latin typeface="Arial"/>
                <a:cs typeface="Arial"/>
              </a:rPr>
              <a:t> </a:t>
            </a:r>
            <a:r>
              <a:rPr sz="1000" spc="-4" dirty="0">
                <a:latin typeface="Arial"/>
                <a:cs typeface="Arial"/>
              </a:rPr>
              <a:t>l</a:t>
            </a:r>
            <a:r>
              <a:rPr sz="1000" spc="0" dirty="0">
                <a:latin typeface="Arial"/>
                <a:cs typeface="Arial"/>
              </a:rPr>
              <a:t>orda</a:t>
            </a:r>
            <a:r>
              <a:rPr sz="1000" spc="-22" dirty="0">
                <a:latin typeface="Arial"/>
                <a:cs typeface="Arial"/>
              </a:rPr>
              <a:t> </a:t>
            </a:r>
            <a:r>
              <a:rPr sz="1000" spc="19"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i</a:t>
            </a:r>
            <a:r>
              <a:rPr sz="1000" spc="19" dirty="0">
                <a:latin typeface="Arial"/>
                <a:cs typeface="Arial"/>
              </a:rPr>
              <a:t>m</a:t>
            </a:r>
            <a:r>
              <a:rPr sz="1000" spc="0" dirty="0">
                <a:latin typeface="Arial"/>
                <a:cs typeface="Arial"/>
              </a:rPr>
              <a:t>a</a:t>
            </a:r>
            <a:r>
              <a:rPr sz="1000" spc="-47" dirty="0">
                <a:latin typeface="Arial"/>
                <a:cs typeface="Arial"/>
              </a:rPr>
              <a:t> </a:t>
            </a:r>
            <a:r>
              <a:rPr sz="1000" spc="-4" dirty="0">
                <a:latin typeface="Arial"/>
                <a:cs typeface="Arial"/>
              </a:rPr>
              <a:t>li</a:t>
            </a:r>
            <a:r>
              <a:rPr sz="1000" spc="0" dirty="0">
                <a:latin typeface="Arial"/>
                <a:cs typeface="Arial"/>
              </a:rPr>
              <a:t>b</a:t>
            </a:r>
            <a:r>
              <a:rPr sz="1000" spc="-4" dirty="0">
                <a:latin typeface="Arial"/>
                <a:cs typeface="Arial"/>
              </a:rPr>
              <a:t>e</a:t>
            </a:r>
            <a:r>
              <a:rPr sz="1000" spc="4" dirty="0">
                <a:latin typeface="Arial"/>
                <a:cs typeface="Arial"/>
              </a:rPr>
              <a:t>r</a:t>
            </a:r>
            <a:r>
              <a:rPr sz="1000" spc="0" dirty="0">
                <a:latin typeface="Arial"/>
                <a:cs typeface="Arial"/>
              </a:rPr>
              <a:t>a</a:t>
            </a:r>
            <a:r>
              <a:rPr sz="1000" spc="-14" dirty="0">
                <a:latin typeface="Arial"/>
                <a:cs typeface="Arial"/>
              </a:rPr>
              <a:t> </a:t>
            </a:r>
            <a:r>
              <a:rPr sz="1000" spc="-4" dirty="0">
                <a:latin typeface="Arial"/>
                <a:cs typeface="Arial"/>
              </a:rPr>
              <a:t>i</a:t>
            </a:r>
            <a:r>
              <a:rPr sz="1000" spc="0" dirty="0">
                <a:latin typeface="Arial"/>
                <a:cs typeface="Arial"/>
              </a:rPr>
              <a:t>n</a:t>
            </a:r>
            <a:r>
              <a:rPr sz="1000" spc="2"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ta,</a:t>
            </a:r>
            <a:r>
              <a:rPr sz="1000" spc="-34" dirty="0">
                <a:latin typeface="Arial"/>
                <a:cs typeface="Arial"/>
              </a:rPr>
              <a:t> </a:t>
            </a:r>
            <a:r>
              <a:rPr sz="1000" spc="0" dirty="0">
                <a:latin typeface="Arial"/>
                <a:cs typeface="Arial"/>
              </a:rPr>
              <a:t>espre</a:t>
            </a:r>
            <a:r>
              <a:rPr sz="1000" spc="4" dirty="0">
                <a:latin typeface="Arial"/>
                <a:cs typeface="Arial"/>
              </a:rPr>
              <a:t>ss</a:t>
            </a:r>
            <a:r>
              <a:rPr sz="1000" spc="0" dirty="0">
                <a:latin typeface="Arial"/>
                <a:cs typeface="Arial"/>
              </a:rPr>
              <a:t>a</a:t>
            </a:r>
            <a:r>
              <a:rPr sz="1000" spc="-65" dirty="0">
                <a:latin typeface="Arial"/>
                <a:cs typeface="Arial"/>
              </a:rPr>
              <a:t> </a:t>
            </a:r>
            <a:r>
              <a:rPr sz="1000" spc="-4" dirty="0">
                <a:latin typeface="Arial"/>
                <a:cs typeface="Arial"/>
              </a:rPr>
              <a:t>i</a:t>
            </a:r>
            <a:r>
              <a:rPr sz="1000" spc="0" dirty="0">
                <a:latin typeface="Arial"/>
                <a:cs typeface="Arial"/>
              </a:rPr>
              <a:t>n</a:t>
            </a:r>
            <a:r>
              <a:rPr sz="1000" spc="-7" dirty="0">
                <a:latin typeface="Arial"/>
                <a:cs typeface="Arial"/>
              </a:rPr>
              <a:t> </a:t>
            </a:r>
            <a:r>
              <a:rPr sz="1000" spc="19" dirty="0">
                <a:latin typeface="Arial"/>
                <a:cs typeface="Arial"/>
              </a:rPr>
              <a:t>m</a:t>
            </a:r>
            <a:r>
              <a:rPr sz="1000" spc="0" dirty="0">
                <a:latin typeface="Arial"/>
                <a:cs typeface="Arial"/>
              </a:rPr>
              <a:t>q,</a:t>
            </a:r>
            <a:r>
              <a:rPr sz="1000" spc="-31" dirty="0">
                <a:latin typeface="Arial"/>
                <a:cs typeface="Arial"/>
              </a:rPr>
              <a:t> </a:t>
            </a:r>
            <a:r>
              <a:rPr sz="1000" spc="0" dirty="0">
                <a:latin typeface="Arial"/>
                <a:cs typeface="Arial"/>
              </a:rPr>
              <a:t>n</a:t>
            </a:r>
            <a:r>
              <a:rPr sz="1000" spc="-4" dirty="0">
                <a:latin typeface="Arial"/>
                <a:cs typeface="Arial"/>
              </a:rPr>
              <a:t>o</a:t>
            </a:r>
            <a:r>
              <a:rPr sz="1000" spc="0" dirty="0">
                <a:latin typeface="Arial"/>
                <a:cs typeface="Arial"/>
              </a:rPr>
              <a:t>n</a:t>
            </a:r>
            <a:r>
              <a:rPr sz="1000" spc="-31" dirty="0">
                <a:latin typeface="Arial"/>
                <a:cs typeface="Arial"/>
              </a:rPr>
              <a:t> </a:t>
            </a:r>
            <a:r>
              <a:rPr sz="1000" spc="-4" dirty="0">
                <a:latin typeface="Arial"/>
                <a:cs typeface="Arial"/>
              </a:rPr>
              <a:t>i</a:t>
            </a:r>
            <a:r>
              <a:rPr sz="1000" spc="0" dirty="0">
                <a:latin typeface="Arial"/>
                <a:cs typeface="Arial"/>
              </a:rPr>
              <a:t>n</a:t>
            </a:r>
            <a:r>
              <a:rPr sz="1000" spc="9" dirty="0">
                <a:latin typeface="Arial"/>
                <a:cs typeface="Arial"/>
              </a:rPr>
              <a:t>f</a:t>
            </a:r>
            <a:r>
              <a:rPr sz="1000" spc="0" dirty="0">
                <a:latin typeface="Arial"/>
                <a:cs typeface="Arial"/>
              </a:rPr>
              <a:t>eri</a:t>
            </a:r>
            <a:r>
              <a:rPr sz="1000" spc="-4" dirty="0">
                <a:latin typeface="Arial"/>
                <a:cs typeface="Arial"/>
              </a:rPr>
              <a:t>o</a:t>
            </a:r>
            <a:r>
              <a:rPr sz="1000" spc="4" dirty="0">
                <a:latin typeface="Arial"/>
                <a:cs typeface="Arial"/>
              </a:rPr>
              <a:t>r</a:t>
            </a:r>
            <a:r>
              <a:rPr sz="1000" spc="0" dirty="0">
                <a:latin typeface="Arial"/>
                <a:cs typeface="Arial"/>
              </a:rPr>
              <a:t>e</a:t>
            </a:r>
            <a:r>
              <a:rPr sz="1000" spc="-36" dirty="0">
                <a:latin typeface="Arial"/>
                <a:cs typeface="Arial"/>
              </a:rPr>
              <a:t> </a:t>
            </a:r>
            <a:r>
              <a:rPr sz="1000" spc="0" dirty="0">
                <a:latin typeface="Arial"/>
                <a:cs typeface="Arial"/>
              </a:rPr>
              <a:t>a</a:t>
            </a:r>
            <a:r>
              <a:rPr sz="1000" spc="-10" dirty="0">
                <a:latin typeface="Arial"/>
                <a:cs typeface="Arial"/>
              </a:rPr>
              <a:t> </a:t>
            </a:r>
            <a:r>
              <a:rPr sz="1000" spc="0" dirty="0">
                <a:latin typeface="Arial"/>
                <a:cs typeface="Arial"/>
              </a:rPr>
              <a:t>q</a:t>
            </a:r>
            <a:r>
              <a:rPr sz="1000" spc="-4" dirty="0">
                <a:latin typeface="Arial"/>
                <a:cs typeface="Arial"/>
              </a:rPr>
              <a:t>u</a:t>
            </a:r>
            <a:r>
              <a:rPr sz="1000" spc="0" dirty="0">
                <a:latin typeface="Arial"/>
                <a:cs typeface="Arial"/>
              </a:rPr>
              <a:t>e</a:t>
            </a:r>
            <a:r>
              <a:rPr sz="1000" spc="-4" dirty="0">
                <a:latin typeface="Arial"/>
                <a:cs typeface="Arial"/>
              </a:rPr>
              <a:t>ll</a:t>
            </a:r>
            <a:r>
              <a:rPr sz="1000" spc="0" dirty="0">
                <a:latin typeface="Arial"/>
                <a:cs typeface="Arial"/>
              </a:rPr>
              <a:t>a</a:t>
            </a:r>
            <a:r>
              <a:rPr sz="1000" spc="-16"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l</a:t>
            </a:r>
            <a:r>
              <a:rPr sz="1000" spc="4" dirty="0">
                <a:latin typeface="Arial"/>
                <a:cs typeface="Arial"/>
              </a:rPr>
              <a:t>c</a:t>
            </a:r>
            <a:r>
              <a:rPr sz="1000" spc="0" dirty="0">
                <a:latin typeface="Arial"/>
                <a:cs typeface="Arial"/>
              </a:rPr>
              <a:t>o</a:t>
            </a:r>
            <a:r>
              <a:rPr sz="1000" spc="-4" dirty="0">
                <a:latin typeface="Arial"/>
                <a:cs typeface="Arial"/>
              </a:rPr>
              <a:t>l</a:t>
            </a:r>
            <a:r>
              <a:rPr sz="1000" spc="0" dirty="0">
                <a:latin typeface="Arial"/>
                <a:cs typeface="Arial"/>
              </a:rPr>
              <a:t>ata</a:t>
            </a:r>
            <a:r>
              <a:rPr sz="1000" spc="-44" dirty="0">
                <a:latin typeface="Arial"/>
                <a:cs typeface="Arial"/>
              </a:rPr>
              <a:t> </a:t>
            </a:r>
            <a:r>
              <a:rPr sz="1000" spc="19" dirty="0">
                <a:latin typeface="Arial"/>
                <a:cs typeface="Arial"/>
              </a:rPr>
              <a:t>m</a:t>
            </a:r>
            <a:r>
              <a:rPr sz="1000" spc="0" dirty="0">
                <a:latin typeface="Arial"/>
                <a:cs typeface="Arial"/>
              </a:rPr>
              <a:t>o</a:t>
            </a:r>
            <a:r>
              <a:rPr sz="1000" spc="-4" dirty="0">
                <a:latin typeface="Arial"/>
                <a:cs typeface="Arial"/>
              </a:rPr>
              <a:t>l</a:t>
            </a:r>
            <a:r>
              <a:rPr sz="1000" spc="0" dirty="0">
                <a:latin typeface="Arial"/>
                <a:cs typeface="Arial"/>
              </a:rPr>
              <a:t>t</a:t>
            </a:r>
            <a:r>
              <a:rPr sz="1000" spc="-4" dirty="0">
                <a:latin typeface="Arial"/>
                <a:cs typeface="Arial"/>
              </a:rPr>
              <a:t>i</a:t>
            </a:r>
            <a:r>
              <a:rPr sz="1000" spc="0" dirty="0">
                <a:latin typeface="Arial"/>
                <a:cs typeface="Arial"/>
              </a:rPr>
              <a:t>p</a:t>
            </a:r>
            <a:r>
              <a:rPr sz="1000" spc="-4" dirty="0">
                <a:latin typeface="Arial"/>
                <a:cs typeface="Arial"/>
              </a:rPr>
              <a:t>li</a:t>
            </a:r>
            <a:r>
              <a:rPr sz="1000" spc="4" dirty="0">
                <a:latin typeface="Arial"/>
                <a:cs typeface="Arial"/>
              </a:rPr>
              <a:t>c</a:t>
            </a:r>
            <a:r>
              <a:rPr sz="1000" spc="0" dirty="0">
                <a:latin typeface="Arial"/>
                <a:cs typeface="Arial"/>
              </a:rPr>
              <a:t>a</a:t>
            </a:r>
            <a:r>
              <a:rPr sz="1000" spc="-4" dirty="0">
                <a:latin typeface="Arial"/>
                <a:cs typeface="Arial"/>
              </a:rPr>
              <a:t>n</a:t>
            </a:r>
            <a:r>
              <a:rPr sz="1000" spc="0" dirty="0">
                <a:latin typeface="Arial"/>
                <a:cs typeface="Arial"/>
              </a:rPr>
              <a:t>do</a:t>
            </a:r>
            <a:r>
              <a:rPr sz="1000" spc="-63" dirty="0">
                <a:latin typeface="Arial"/>
                <a:cs typeface="Arial"/>
              </a:rPr>
              <a:t> </a:t>
            </a:r>
            <a:r>
              <a:rPr sz="1000" spc="0" dirty="0">
                <a:latin typeface="Arial"/>
                <a:cs typeface="Arial"/>
              </a:rPr>
              <a:t>p</a:t>
            </a:r>
            <a:r>
              <a:rPr sz="1000" spc="-4" dirty="0">
                <a:latin typeface="Arial"/>
                <a:cs typeface="Arial"/>
              </a:rPr>
              <a:t>e</a:t>
            </a:r>
            <a:r>
              <a:rPr sz="1000" spc="0" dirty="0">
                <a:latin typeface="Arial"/>
                <a:cs typeface="Arial"/>
              </a:rPr>
              <a:t>r</a:t>
            </a:r>
            <a:r>
              <a:rPr sz="1000" spc="-9" dirty="0">
                <a:latin typeface="Arial"/>
                <a:cs typeface="Arial"/>
              </a:rPr>
              <a:t> </a:t>
            </a:r>
            <a:r>
              <a:rPr sz="1000" spc="0" dirty="0">
                <a:latin typeface="Arial"/>
                <a:cs typeface="Arial"/>
              </a:rPr>
              <a:t>3</a:t>
            </a:r>
            <a:r>
              <a:rPr sz="1000" spc="-20" dirty="0">
                <a:latin typeface="Arial"/>
                <a:cs typeface="Arial"/>
              </a:rPr>
              <a:t> </a:t>
            </a:r>
            <a:r>
              <a:rPr sz="1000" spc="-4" dirty="0">
                <a:latin typeface="Arial"/>
                <a:cs typeface="Arial"/>
              </a:rPr>
              <a:t>l’</a:t>
            </a:r>
            <a:r>
              <a:rPr sz="1000" spc="0" dirty="0">
                <a:latin typeface="Arial"/>
                <a:cs typeface="Arial"/>
              </a:rPr>
              <a:t>a</a:t>
            </a:r>
            <a:r>
              <a:rPr sz="1000" spc="-4" dirty="0">
                <a:latin typeface="Arial"/>
                <a:cs typeface="Arial"/>
              </a:rPr>
              <a:t>l</a:t>
            </a:r>
            <a:r>
              <a:rPr sz="1000" spc="0" dirty="0">
                <a:latin typeface="Arial"/>
                <a:cs typeface="Arial"/>
              </a:rPr>
              <a:t>te</a:t>
            </a:r>
            <a:r>
              <a:rPr sz="1000" spc="-9" dirty="0">
                <a:latin typeface="Arial"/>
                <a:cs typeface="Arial"/>
              </a:rPr>
              <a:t>z</a:t>
            </a:r>
            <a:r>
              <a:rPr sz="1000" spc="-19" dirty="0">
                <a:latin typeface="Arial"/>
                <a:cs typeface="Arial"/>
              </a:rPr>
              <a:t>z</a:t>
            </a:r>
            <a:r>
              <a:rPr sz="1000" spc="0" dirty="0">
                <a:latin typeface="Arial"/>
                <a:cs typeface="Arial"/>
              </a:rPr>
              <a:t>a</a:t>
            </a:r>
            <a:r>
              <a:rPr sz="1000" spc="8" dirty="0">
                <a:latin typeface="Arial"/>
                <a:cs typeface="Arial"/>
              </a:rPr>
              <a:t> </a:t>
            </a:r>
            <a:r>
              <a:rPr sz="1000" spc="-4" dirty="0">
                <a:latin typeface="Arial"/>
                <a:cs typeface="Arial"/>
              </a:rPr>
              <a:t>i</a:t>
            </a:r>
            <a:r>
              <a:rPr sz="1000" spc="0" dirty="0">
                <a:latin typeface="Arial"/>
                <a:cs typeface="Arial"/>
              </a:rPr>
              <a:t>n</a:t>
            </a:r>
            <a:r>
              <a:rPr sz="1000" spc="2" dirty="0">
                <a:latin typeface="Arial"/>
                <a:cs typeface="Arial"/>
              </a:rPr>
              <a:t> </a:t>
            </a:r>
            <a:r>
              <a:rPr sz="1000" spc="54" dirty="0">
                <a:latin typeface="Arial"/>
                <a:cs typeface="Arial"/>
              </a:rPr>
              <a:t>m</a:t>
            </a:r>
            <a:r>
              <a:rPr sz="1000" spc="0" dirty="0">
                <a:latin typeface="Arial"/>
                <a:cs typeface="Arial"/>
              </a:rPr>
              <a:t>etri</a:t>
            </a:r>
            <a:r>
              <a:rPr sz="1000" spc="-42"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11" dirty="0">
                <a:latin typeface="Arial"/>
                <a:cs typeface="Arial"/>
              </a:rPr>
              <a:t> </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ete</a:t>
            </a:r>
            <a:r>
              <a:rPr sz="1000" spc="-43"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u’</a:t>
            </a:r>
            <a:endParaRPr sz="1000">
              <a:latin typeface="Arial"/>
              <a:cs typeface="Arial"/>
            </a:endParaRPr>
          </a:p>
          <a:p>
            <a:pPr marL="106070">
              <a:lnSpc>
                <a:spcPct val="95825"/>
              </a:lnSpc>
              <a:spcBef>
                <a:spcPts val="50"/>
              </a:spcBef>
            </a:pPr>
            <a:r>
              <a:rPr sz="1000" spc="0" dirty="0">
                <a:latin typeface="Arial"/>
                <a:cs typeface="Arial"/>
              </a:rPr>
              <a:t>b</a:t>
            </a:r>
            <a:r>
              <a:rPr sz="1000" spc="-4" dirty="0">
                <a:latin typeface="Arial"/>
                <a:cs typeface="Arial"/>
              </a:rPr>
              <a:t>a</a:t>
            </a:r>
            <a:r>
              <a:rPr sz="1000" spc="4" dirty="0">
                <a:latin typeface="Arial"/>
                <a:cs typeface="Arial"/>
              </a:rPr>
              <a:t>ss</a:t>
            </a:r>
            <a:r>
              <a:rPr sz="1000" spc="0" dirty="0">
                <a:latin typeface="Arial"/>
                <a:cs typeface="Arial"/>
              </a:rPr>
              <a:t>a</a:t>
            </a:r>
            <a:r>
              <a:rPr sz="1000" spc="-41" dirty="0">
                <a:latin typeface="Arial"/>
                <a:cs typeface="Arial"/>
              </a:rPr>
              <a:t> </a:t>
            </a:r>
            <a:r>
              <a:rPr sz="1000" spc="4" dirty="0">
                <a:latin typeface="Arial"/>
                <a:cs typeface="Arial"/>
              </a:rPr>
              <a:t>c</a:t>
            </a:r>
            <a:r>
              <a:rPr sz="1000" spc="0" dirty="0">
                <a:latin typeface="Arial"/>
                <a:cs typeface="Arial"/>
              </a:rPr>
              <a:t>he</a:t>
            </a:r>
            <a:r>
              <a:rPr sz="1000" spc="-31" dirty="0">
                <a:latin typeface="Arial"/>
                <a:cs typeface="Arial"/>
              </a:rPr>
              <a:t> </a:t>
            </a:r>
            <a:r>
              <a:rPr sz="1000" spc="-4" dirty="0">
                <a:latin typeface="Arial"/>
                <a:cs typeface="Arial"/>
              </a:rPr>
              <a:t>l</a:t>
            </a:r>
            <a:r>
              <a:rPr sz="1000" spc="0" dirty="0">
                <a:latin typeface="Arial"/>
                <a:cs typeface="Arial"/>
              </a:rPr>
              <a:t>o</a:t>
            </a:r>
            <a:r>
              <a:rPr sz="1000" spc="-7" dirty="0">
                <a:latin typeface="Arial"/>
                <a:cs typeface="Arial"/>
              </a:rPr>
              <a:t> </a:t>
            </a:r>
            <a:r>
              <a:rPr sz="1000" spc="-4" dirty="0">
                <a:latin typeface="Arial"/>
                <a:cs typeface="Arial"/>
              </a:rPr>
              <a:t>d</a:t>
            </a:r>
            <a:r>
              <a:rPr sz="1000" spc="0" dirty="0">
                <a:latin typeface="Arial"/>
                <a:cs typeface="Arial"/>
              </a:rPr>
              <a:t>e</a:t>
            </a:r>
            <a:r>
              <a:rPr sz="1000" spc="-4" dirty="0">
                <a:latin typeface="Arial"/>
                <a:cs typeface="Arial"/>
              </a:rPr>
              <a:t>li</a:t>
            </a:r>
            <a:r>
              <a:rPr sz="1000" spc="19" dirty="0">
                <a:latin typeface="Arial"/>
                <a:cs typeface="Arial"/>
              </a:rPr>
              <a:t>m</a:t>
            </a:r>
            <a:r>
              <a:rPr sz="1000" spc="-4" dirty="0">
                <a:latin typeface="Arial"/>
                <a:cs typeface="Arial"/>
              </a:rPr>
              <a:t>i</a:t>
            </a:r>
            <a:r>
              <a:rPr sz="1000" spc="0" dirty="0">
                <a:latin typeface="Arial"/>
                <a:cs typeface="Arial"/>
              </a:rPr>
              <a:t>ta;</a:t>
            </a:r>
            <a:endParaRPr sz="1000">
              <a:latin typeface="Arial"/>
              <a:cs typeface="Arial"/>
            </a:endParaRPr>
          </a:p>
          <a:p>
            <a:pPr marL="106070">
              <a:lnSpc>
                <a:spcPct val="95825"/>
              </a:lnSpc>
              <a:spcBef>
                <a:spcPts val="50"/>
              </a:spcBef>
            </a:pPr>
            <a:r>
              <a:rPr sz="1000" spc="0" dirty="0">
                <a:latin typeface="Arial"/>
                <a:cs typeface="Arial"/>
              </a:rPr>
              <a:t>-</a:t>
            </a:r>
            <a:r>
              <a:rPr sz="1000" spc="1" dirty="0">
                <a:latin typeface="Arial"/>
                <a:cs typeface="Arial"/>
              </a:rPr>
              <a:t> </a:t>
            </a:r>
            <a:r>
              <a:rPr sz="1000" spc="0" dirty="0">
                <a:latin typeface="Arial"/>
                <a:cs typeface="Arial"/>
              </a:rPr>
              <a:t>d</a:t>
            </a:r>
            <a:r>
              <a:rPr sz="1000" spc="-4" dirty="0">
                <a:latin typeface="Arial"/>
                <a:cs typeface="Arial"/>
              </a:rPr>
              <a:t>i</a:t>
            </a:r>
            <a:r>
              <a:rPr sz="1000" spc="4" dirty="0">
                <a:latin typeface="Arial"/>
                <a:cs typeface="Arial"/>
              </a:rPr>
              <a:t>s</a:t>
            </a:r>
            <a:r>
              <a:rPr sz="1000" spc="0" dirty="0">
                <a:latin typeface="Arial"/>
                <a:cs typeface="Arial"/>
              </a:rPr>
              <a:t>ta</a:t>
            </a:r>
            <a:r>
              <a:rPr sz="1000" spc="-4" dirty="0">
                <a:latin typeface="Arial"/>
                <a:cs typeface="Arial"/>
              </a:rPr>
              <a:t>n</a:t>
            </a:r>
            <a:r>
              <a:rPr sz="1000" spc="-19" dirty="0">
                <a:latin typeface="Arial"/>
                <a:cs typeface="Arial"/>
              </a:rPr>
              <a:t>z</a:t>
            </a:r>
            <a:r>
              <a:rPr sz="1000" spc="0" dirty="0">
                <a:latin typeface="Arial"/>
                <a:cs typeface="Arial"/>
              </a:rPr>
              <a:t>a</a:t>
            </a:r>
            <a:r>
              <a:rPr sz="1000" spc="-27" dirty="0">
                <a:latin typeface="Arial"/>
                <a:cs typeface="Arial"/>
              </a:rPr>
              <a:t> </a:t>
            </a:r>
            <a:r>
              <a:rPr sz="1000" spc="9" dirty="0">
                <a:latin typeface="Arial"/>
                <a:cs typeface="Arial"/>
              </a:rPr>
              <a:t>f</a:t>
            </a:r>
            <a:r>
              <a:rPr sz="1000" spc="4" dirty="0">
                <a:latin typeface="Arial"/>
                <a:cs typeface="Arial"/>
              </a:rPr>
              <a:t>r</a:t>
            </a:r>
            <a:r>
              <a:rPr sz="1000" spc="0" dirty="0">
                <a:latin typeface="Arial"/>
                <a:cs typeface="Arial"/>
              </a:rPr>
              <a:t>a</a:t>
            </a:r>
            <a:r>
              <a:rPr sz="1000" spc="-26" dirty="0">
                <a:latin typeface="Arial"/>
                <a:cs typeface="Arial"/>
              </a:rPr>
              <a:t> </a:t>
            </a:r>
            <a:r>
              <a:rPr sz="1000" spc="-4" dirty="0">
                <a:latin typeface="Arial"/>
                <a:cs typeface="Arial"/>
              </a:rPr>
              <a:t>l</a:t>
            </a:r>
            <a:r>
              <a:rPr sz="1000" spc="0" dirty="0">
                <a:latin typeface="Arial"/>
                <a:cs typeface="Arial"/>
              </a:rPr>
              <a:t>e</a:t>
            </a:r>
            <a:r>
              <a:rPr sz="1000" spc="2" dirty="0">
                <a:latin typeface="Arial"/>
                <a:cs typeface="Arial"/>
              </a:rPr>
              <a:t> </a:t>
            </a:r>
            <a:r>
              <a:rPr sz="1000" spc="4" dirty="0">
                <a:latin typeface="Arial"/>
                <a:cs typeface="Arial"/>
              </a:rPr>
              <a:t>s</a:t>
            </a:r>
            <a:r>
              <a:rPr sz="1000" spc="0" dirty="0">
                <a:latin typeface="Arial"/>
                <a:cs typeface="Arial"/>
              </a:rPr>
              <a:t>trut</a:t>
            </a:r>
            <a:r>
              <a:rPr sz="1000" spc="-4" dirty="0">
                <a:latin typeface="Arial"/>
                <a:cs typeface="Arial"/>
              </a:rPr>
              <a:t>t</a:t>
            </a:r>
            <a:r>
              <a:rPr sz="1000" spc="0" dirty="0">
                <a:latin typeface="Arial"/>
                <a:cs typeface="Arial"/>
              </a:rPr>
              <a:t>ure</a:t>
            </a:r>
            <a:r>
              <a:rPr sz="1000" spc="-46" dirty="0">
                <a:latin typeface="Arial"/>
                <a:cs typeface="Arial"/>
              </a:rPr>
              <a:t> </a:t>
            </a:r>
            <a:r>
              <a:rPr sz="1000" spc="-4" dirty="0">
                <a:latin typeface="Arial"/>
                <a:cs typeface="Arial"/>
              </a:rPr>
              <a:t>v</a:t>
            </a:r>
            <a:r>
              <a:rPr sz="1000" spc="0" dirty="0">
                <a:latin typeface="Arial"/>
                <a:cs typeface="Arial"/>
              </a:rPr>
              <a:t>ert</a:t>
            </a:r>
            <a:r>
              <a:rPr sz="1000" spc="-4" dirty="0">
                <a:latin typeface="Arial"/>
                <a:cs typeface="Arial"/>
              </a:rPr>
              <a:t>i</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i</a:t>
            </a:r>
            <a:r>
              <a:rPr sz="1000" spc="-18" dirty="0">
                <a:latin typeface="Arial"/>
                <a:cs typeface="Arial"/>
              </a:rPr>
              <a:t> </a:t>
            </a:r>
            <a:r>
              <a:rPr sz="1000" spc="4" dirty="0">
                <a:latin typeface="Arial"/>
                <a:cs typeface="Arial"/>
              </a:rPr>
              <a:t>c</a:t>
            </a:r>
            <a:r>
              <a:rPr sz="1000" spc="0" dirty="0">
                <a:latin typeface="Arial"/>
                <a:cs typeface="Arial"/>
              </a:rPr>
              <a:t>he</a:t>
            </a:r>
            <a:r>
              <a:rPr sz="1000" spc="-31" dirty="0">
                <a:latin typeface="Arial"/>
                <a:cs typeface="Arial"/>
              </a:rPr>
              <a:t> </a:t>
            </a:r>
            <a:r>
              <a:rPr sz="1000" spc="0" dirty="0">
                <a:latin typeface="Arial"/>
                <a:cs typeface="Arial"/>
              </a:rPr>
              <a:t>d</a:t>
            </a:r>
            <a:r>
              <a:rPr sz="1000" spc="-4" dirty="0">
                <a:latin typeface="Arial"/>
                <a:cs typeface="Arial"/>
              </a:rPr>
              <a:t>eli</a:t>
            </a:r>
            <a:r>
              <a:rPr sz="1000" spc="19" dirty="0">
                <a:latin typeface="Arial"/>
                <a:cs typeface="Arial"/>
              </a:rPr>
              <a:t>m</a:t>
            </a:r>
            <a:r>
              <a:rPr sz="1000" spc="-4" dirty="0">
                <a:latin typeface="Arial"/>
                <a:cs typeface="Arial"/>
              </a:rPr>
              <a:t>i</a:t>
            </a:r>
            <a:r>
              <a:rPr sz="1000" spc="0" dirty="0">
                <a:latin typeface="Arial"/>
                <a:cs typeface="Arial"/>
              </a:rPr>
              <a:t>ta</a:t>
            </a:r>
            <a:r>
              <a:rPr sz="1000" spc="-4" dirty="0">
                <a:latin typeface="Arial"/>
                <a:cs typeface="Arial"/>
              </a:rPr>
              <a:t>n</a:t>
            </a:r>
            <a:r>
              <a:rPr sz="1000" spc="0" dirty="0">
                <a:latin typeface="Arial"/>
                <a:cs typeface="Arial"/>
              </a:rPr>
              <a:t>o</a:t>
            </a:r>
            <a:r>
              <a:rPr sz="1000" spc="-45" dirty="0">
                <a:latin typeface="Arial"/>
                <a:cs typeface="Arial"/>
              </a:rPr>
              <a:t> </a:t>
            </a:r>
            <a:r>
              <a:rPr sz="1000" spc="-9" dirty="0">
                <a:latin typeface="Arial"/>
                <a:cs typeface="Arial"/>
              </a:rPr>
              <a:t>l</a:t>
            </a:r>
            <a:r>
              <a:rPr sz="1000" spc="0" dirty="0">
                <a:latin typeface="Arial"/>
                <a:cs typeface="Arial"/>
              </a:rPr>
              <a:t>o</a:t>
            </a:r>
            <a:r>
              <a:rPr sz="1000" spc="2"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18" dirty="0">
                <a:latin typeface="Arial"/>
                <a:cs typeface="Arial"/>
              </a:rPr>
              <a:t> </a:t>
            </a:r>
            <a:r>
              <a:rPr sz="1000" spc="4" dirty="0">
                <a:latin typeface="Arial"/>
                <a:cs typeface="Arial"/>
              </a:rPr>
              <a:t>sc</a:t>
            </a:r>
            <a:r>
              <a:rPr sz="1000" spc="0" dirty="0">
                <a:latin typeface="Arial"/>
                <a:cs typeface="Arial"/>
              </a:rPr>
              <a:t>o</a:t>
            </a:r>
            <a:r>
              <a:rPr sz="1000" spc="-4" dirty="0">
                <a:latin typeface="Arial"/>
                <a:cs typeface="Arial"/>
              </a:rPr>
              <a:t>p</a:t>
            </a:r>
            <a:r>
              <a:rPr sz="1000" spc="0" dirty="0">
                <a:latin typeface="Arial"/>
                <a:cs typeface="Arial"/>
              </a:rPr>
              <a:t>erto</a:t>
            </a:r>
            <a:r>
              <a:rPr sz="1000" spc="-53" dirty="0">
                <a:latin typeface="Arial"/>
                <a:cs typeface="Arial"/>
              </a:rPr>
              <a:t> </a:t>
            </a:r>
            <a:r>
              <a:rPr sz="1000" spc="0" dirty="0">
                <a:latin typeface="Arial"/>
                <a:cs typeface="Arial"/>
              </a:rPr>
              <a:t>≥ 3</a:t>
            </a:r>
            <a:r>
              <a:rPr sz="1000" spc="-4" dirty="0">
                <a:latin typeface="Arial"/>
                <a:cs typeface="Arial"/>
              </a:rPr>
              <a:t>,</a:t>
            </a:r>
            <a:r>
              <a:rPr sz="1000" spc="0" dirty="0">
                <a:latin typeface="Arial"/>
                <a:cs typeface="Arial"/>
              </a:rPr>
              <a:t>5</a:t>
            </a:r>
            <a:r>
              <a:rPr sz="1000" spc="-4" dirty="0">
                <a:latin typeface="Arial"/>
                <a:cs typeface="Arial"/>
              </a:rPr>
              <a:t>0</a:t>
            </a:r>
            <a:r>
              <a:rPr sz="1000" spc="0" dirty="0">
                <a:latin typeface="Arial"/>
                <a:cs typeface="Arial"/>
              </a:rPr>
              <a:t>m</a:t>
            </a:r>
            <a:endParaRPr sz="1000">
              <a:latin typeface="Arial"/>
              <a:cs typeface="Arial"/>
            </a:endParaRPr>
          </a:p>
          <a:p>
            <a:pPr marL="106070">
              <a:lnSpc>
                <a:spcPct val="95825"/>
              </a:lnSpc>
              <a:spcBef>
                <a:spcPts val="50"/>
              </a:spcBef>
            </a:pPr>
            <a:r>
              <a:rPr sz="1000" spc="-4" dirty="0">
                <a:latin typeface="Arial"/>
                <a:cs typeface="Arial"/>
              </a:rPr>
              <a:t>S</a:t>
            </a:r>
            <a:r>
              <a:rPr sz="1000" spc="0" dirty="0">
                <a:latin typeface="Arial"/>
                <a:cs typeface="Arial"/>
              </a:rPr>
              <a:t>e</a:t>
            </a:r>
            <a:r>
              <a:rPr sz="1000" spc="-12" dirty="0">
                <a:latin typeface="Arial"/>
                <a:cs typeface="Arial"/>
              </a:rPr>
              <a:t> </a:t>
            </a:r>
            <a:r>
              <a:rPr sz="1000" spc="-9" dirty="0">
                <a:latin typeface="Arial"/>
                <a:cs typeface="Arial"/>
              </a:rPr>
              <a:t>l</a:t>
            </a:r>
            <a:r>
              <a:rPr sz="1000" spc="0" dirty="0">
                <a:latin typeface="Arial"/>
                <a:cs typeface="Arial"/>
              </a:rPr>
              <a:t>o</a:t>
            </a:r>
            <a:r>
              <a:rPr sz="1000" spc="-7" dirty="0">
                <a:latin typeface="Arial"/>
                <a:cs typeface="Arial"/>
              </a:rPr>
              <a:t> </a:t>
            </a:r>
            <a:r>
              <a:rPr sz="1000" spc="0" dirty="0">
                <a:latin typeface="Arial"/>
                <a:cs typeface="Arial"/>
              </a:rPr>
              <a:t>sp</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8" dirty="0">
                <a:latin typeface="Arial"/>
                <a:cs typeface="Arial"/>
              </a:rPr>
              <a:t> </a:t>
            </a:r>
            <a:r>
              <a:rPr sz="1000" spc="4" dirty="0">
                <a:latin typeface="Arial"/>
                <a:cs typeface="Arial"/>
              </a:rPr>
              <a:t>sc</a:t>
            </a:r>
            <a:r>
              <a:rPr sz="1000" spc="0" dirty="0">
                <a:latin typeface="Arial"/>
                <a:cs typeface="Arial"/>
              </a:rPr>
              <a:t>o</a:t>
            </a:r>
            <a:r>
              <a:rPr sz="1000" spc="-4" dirty="0">
                <a:latin typeface="Arial"/>
                <a:cs typeface="Arial"/>
              </a:rPr>
              <a:t>p</a:t>
            </a:r>
            <a:r>
              <a:rPr sz="1000" spc="0" dirty="0">
                <a:latin typeface="Arial"/>
                <a:cs typeface="Arial"/>
              </a:rPr>
              <a:t>erto</a:t>
            </a:r>
            <a:r>
              <a:rPr sz="1000" spc="-53" dirty="0">
                <a:latin typeface="Arial"/>
                <a:cs typeface="Arial"/>
              </a:rPr>
              <a:t> </a:t>
            </a:r>
            <a:r>
              <a:rPr sz="1000" spc="0" dirty="0">
                <a:latin typeface="Arial"/>
                <a:cs typeface="Arial"/>
              </a:rPr>
              <a:t>è</a:t>
            </a:r>
            <a:r>
              <a:rPr sz="1000" spc="-20"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eri</a:t>
            </a:r>
            <a:r>
              <a:rPr sz="1000" spc="-4" dirty="0">
                <a:latin typeface="Arial"/>
                <a:cs typeface="Arial"/>
              </a:rPr>
              <a:t>o</a:t>
            </a:r>
            <a:r>
              <a:rPr sz="1000" spc="4" dirty="0">
                <a:latin typeface="Arial"/>
                <a:cs typeface="Arial"/>
              </a:rPr>
              <a:t>r</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a:t>
            </a:r>
            <a:r>
              <a:rPr sz="1000" spc="-93" dirty="0">
                <a:latin typeface="Arial"/>
                <a:cs typeface="Arial"/>
              </a:rPr>
              <a:t> </a:t>
            </a:r>
            <a:r>
              <a:rPr sz="1000" spc="0" dirty="0">
                <a:latin typeface="Arial"/>
                <a:cs typeface="Arial"/>
              </a:rPr>
              <a:t>gri</a:t>
            </a:r>
            <a:r>
              <a:rPr sz="1000" spc="-4" dirty="0">
                <a:latin typeface="Arial"/>
                <a:cs typeface="Arial"/>
              </a:rPr>
              <a:t>gli</a:t>
            </a:r>
            <a:r>
              <a:rPr sz="1000" spc="0" dirty="0">
                <a:latin typeface="Arial"/>
                <a:cs typeface="Arial"/>
              </a:rPr>
              <a:t>at</a:t>
            </a:r>
            <a:r>
              <a:rPr sz="1000" spc="-4" dirty="0">
                <a:latin typeface="Arial"/>
                <a:cs typeface="Arial"/>
              </a:rPr>
              <a:t>o</a:t>
            </a:r>
            <a:r>
              <a:rPr sz="1000" spc="0" dirty="0">
                <a:latin typeface="Arial"/>
                <a:cs typeface="Arial"/>
              </a:rPr>
              <a:t>,</a:t>
            </a:r>
            <a:r>
              <a:rPr sz="1000" spc="-17" dirty="0">
                <a:latin typeface="Arial"/>
                <a:cs typeface="Arial"/>
              </a:rPr>
              <a:t> </a:t>
            </a:r>
            <a:r>
              <a:rPr sz="1000" spc="-4" dirty="0">
                <a:latin typeface="Arial"/>
                <a:cs typeface="Arial"/>
              </a:rPr>
              <a:t>i</a:t>
            </a:r>
            <a:r>
              <a:rPr sz="1000" spc="0" dirty="0">
                <a:latin typeface="Arial"/>
                <a:cs typeface="Arial"/>
              </a:rPr>
              <a:t>l </a:t>
            </a:r>
            <a:r>
              <a:rPr sz="1000" spc="4" dirty="0">
                <a:latin typeface="Arial"/>
                <a:cs typeface="Arial"/>
              </a:rPr>
              <a:t>r</a:t>
            </a:r>
            <a:r>
              <a:rPr sz="1000" spc="0" dirty="0">
                <a:latin typeface="Arial"/>
                <a:cs typeface="Arial"/>
              </a:rPr>
              <a:t>a</a:t>
            </a:r>
            <a:r>
              <a:rPr sz="1000" spc="-4" dirty="0">
                <a:latin typeface="Arial"/>
                <a:cs typeface="Arial"/>
              </a:rPr>
              <a:t>p</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to</a:t>
            </a:r>
            <a:r>
              <a:rPr sz="1000" spc="-42" dirty="0">
                <a:latin typeface="Arial"/>
                <a:cs typeface="Arial"/>
              </a:rPr>
              <a:t> </a:t>
            </a:r>
            <a:r>
              <a:rPr sz="1000" spc="0" dirty="0">
                <a:latin typeface="Arial"/>
                <a:cs typeface="Arial"/>
              </a:rPr>
              <a:t>tra</a:t>
            </a:r>
            <a:r>
              <a:rPr sz="1000" spc="-6" dirty="0">
                <a:latin typeface="Arial"/>
                <a:cs typeface="Arial"/>
              </a:rPr>
              <a:t> </a:t>
            </a:r>
            <a:r>
              <a:rPr sz="1000" i="1" spc="-4" dirty="0">
                <a:latin typeface="Arial"/>
                <a:cs typeface="Arial"/>
              </a:rPr>
              <a:t>l</a:t>
            </a:r>
            <a:r>
              <a:rPr sz="1000" i="1" spc="0" dirty="0">
                <a:latin typeface="Arial"/>
                <a:cs typeface="Arial"/>
              </a:rPr>
              <a:t>a</a:t>
            </a:r>
            <a:r>
              <a:rPr sz="1000" i="1" spc="2" dirty="0">
                <a:latin typeface="Arial"/>
                <a:cs typeface="Arial"/>
              </a:rPr>
              <a:t> </a:t>
            </a:r>
            <a:r>
              <a:rPr sz="1000" i="1" spc="4" dirty="0">
                <a:latin typeface="Arial"/>
                <a:cs typeface="Arial"/>
              </a:rPr>
              <a:t>s</a:t>
            </a:r>
            <a:r>
              <a:rPr sz="1000" i="1" spc="0" dirty="0">
                <a:latin typeface="Arial"/>
                <a:cs typeface="Arial"/>
              </a:rPr>
              <a:t>u</a:t>
            </a:r>
            <a:r>
              <a:rPr sz="1000" i="1" spc="-4" dirty="0">
                <a:latin typeface="Arial"/>
                <a:cs typeface="Arial"/>
              </a:rPr>
              <a:t>p</a:t>
            </a:r>
            <a:r>
              <a:rPr sz="1000" i="1" spc="0" dirty="0">
                <a:latin typeface="Arial"/>
                <a:cs typeface="Arial"/>
              </a:rPr>
              <a:t>erf</a:t>
            </a:r>
            <a:r>
              <a:rPr sz="1000" i="1" spc="-4" dirty="0">
                <a:latin typeface="Arial"/>
                <a:cs typeface="Arial"/>
              </a:rPr>
              <a:t>i</a:t>
            </a:r>
            <a:r>
              <a:rPr sz="1000" i="1" spc="4" dirty="0">
                <a:latin typeface="Arial"/>
                <a:cs typeface="Arial"/>
              </a:rPr>
              <a:t>c</a:t>
            </a:r>
            <a:r>
              <a:rPr sz="1000" i="1" spc="-4" dirty="0">
                <a:latin typeface="Arial"/>
                <a:cs typeface="Arial"/>
              </a:rPr>
              <a:t>i</a:t>
            </a:r>
            <a:r>
              <a:rPr sz="1000" i="1" spc="0" dirty="0">
                <a:latin typeface="Arial"/>
                <a:cs typeface="Arial"/>
              </a:rPr>
              <a:t>e</a:t>
            </a:r>
            <a:r>
              <a:rPr sz="1000" i="1" spc="-42" dirty="0">
                <a:latin typeface="Arial"/>
                <a:cs typeface="Arial"/>
              </a:rPr>
              <a:t> </a:t>
            </a:r>
            <a:r>
              <a:rPr sz="1000" i="1" spc="-4" dirty="0">
                <a:latin typeface="Arial"/>
                <a:cs typeface="Arial"/>
              </a:rPr>
              <a:t>u</a:t>
            </a:r>
            <a:r>
              <a:rPr sz="1000" i="1" spc="0" dirty="0">
                <a:latin typeface="Arial"/>
                <a:cs typeface="Arial"/>
              </a:rPr>
              <a:t>t</a:t>
            </a:r>
            <a:r>
              <a:rPr sz="1000" i="1" spc="-4" dirty="0">
                <a:latin typeface="Arial"/>
                <a:cs typeface="Arial"/>
              </a:rPr>
              <a:t>il</a:t>
            </a:r>
            <a:r>
              <a:rPr sz="1000" i="1" spc="0" dirty="0">
                <a:latin typeface="Arial"/>
                <a:cs typeface="Arial"/>
              </a:rPr>
              <a:t>e</a:t>
            </a:r>
            <a:r>
              <a:rPr sz="1000" i="1" spc="-8" dirty="0">
                <a:latin typeface="Arial"/>
                <a:cs typeface="Arial"/>
              </a:rPr>
              <a:t> </a:t>
            </a:r>
            <a:r>
              <a:rPr sz="1000" spc="0" dirty="0">
                <a:latin typeface="Arial"/>
                <a:cs typeface="Arial"/>
              </a:rPr>
              <a:t>e</a:t>
            </a:r>
            <a:r>
              <a:rPr sz="1000" spc="-5" dirty="0">
                <a:latin typeface="Arial"/>
                <a:cs typeface="Arial"/>
              </a:rPr>
              <a:t> </a:t>
            </a:r>
            <a:r>
              <a:rPr sz="1000" spc="-9" dirty="0">
                <a:latin typeface="Arial"/>
                <a:cs typeface="Arial"/>
              </a:rPr>
              <a:t>l</a:t>
            </a:r>
            <a:r>
              <a:rPr sz="1000" spc="0" dirty="0">
                <a:latin typeface="Arial"/>
                <a:cs typeface="Arial"/>
              </a:rPr>
              <a:t>a</a:t>
            </a:r>
            <a:r>
              <a:rPr sz="1000" spc="-7" dirty="0">
                <a:latin typeface="Arial"/>
                <a:cs typeface="Arial"/>
              </a:rPr>
              <a:t> </a:t>
            </a:r>
            <a:r>
              <a:rPr sz="1000" i="1" spc="4" dirty="0">
                <a:latin typeface="Arial"/>
                <a:cs typeface="Arial"/>
              </a:rPr>
              <a:t>s</a:t>
            </a:r>
            <a:r>
              <a:rPr sz="1000" i="1" spc="0" dirty="0">
                <a:latin typeface="Arial"/>
                <a:cs typeface="Arial"/>
              </a:rPr>
              <a:t>u</a:t>
            </a:r>
            <a:r>
              <a:rPr sz="1000" i="1" spc="-4" dirty="0">
                <a:latin typeface="Arial"/>
                <a:cs typeface="Arial"/>
              </a:rPr>
              <a:t>p</a:t>
            </a:r>
            <a:r>
              <a:rPr sz="1000" i="1" spc="0" dirty="0">
                <a:latin typeface="Arial"/>
                <a:cs typeface="Arial"/>
              </a:rPr>
              <a:t>erf</a:t>
            </a:r>
            <a:r>
              <a:rPr sz="1000" i="1" spc="-4" dirty="0">
                <a:latin typeface="Arial"/>
                <a:cs typeface="Arial"/>
              </a:rPr>
              <a:t>i</a:t>
            </a:r>
            <a:r>
              <a:rPr sz="1000" i="1" spc="4" dirty="0">
                <a:latin typeface="Arial"/>
                <a:cs typeface="Arial"/>
              </a:rPr>
              <a:t>c</a:t>
            </a:r>
            <a:r>
              <a:rPr sz="1000" i="1" spc="-4" dirty="0">
                <a:latin typeface="Arial"/>
                <a:cs typeface="Arial"/>
              </a:rPr>
              <a:t>i</a:t>
            </a:r>
            <a:r>
              <a:rPr sz="1000" i="1" spc="0" dirty="0">
                <a:latin typeface="Arial"/>
                <a:cs typeface="Arial"/>
              </a:rPr>
              <a:t>e</a:t>
            </a:r>
            <a:r>
              <a:rPr sz="1000" i="1" spc="-42" dirty="0">
                <a:latin typeface="Arial"/>
                <a:cs typeface="Arial"/>
              </a:rPr>
              <a:t> </a:t>
            </a:r>
            <a:r>
              <a:rPr sz="1000" i="1" spc="-9" dirty="0">
                <a:latin typeface="Arial"/>
                <a:cs typeface="Arial"/>
              </a:rPr>
              <a:t>l</a:t>
            </a:r>
            <a:r>
              <a:rPr sz="1000" i="1" spc="0" dirty="0">
                <a:latin typeface="Arial"/>
                <a:cs typeface="Arial"/>
              </a:rPr>
              <a:t>orda</a:t>
            </a:r>
            <a:r>
              <a:rPr sz="1000" i="1" spc="-12" dirty="0">
                <a:latin typeface="Arial"/>
                <a:cs typeface="Arial"/>
              </a:rPr>
              <a:t> </a:t>
            </a:r>
            <a:r>
              <a:rPr sz="1000" spc="0" dirty="0">
                <a:latin typeface="Arial"/>
                <a:cs typeface="Arial"/>
              </a:rPr>
              <a:t>to</a:t>
            </a:r>
            <a:r>
              <a:rPr sz="1000" spc="-4" dirty="0">
                <a:latin typeface="Arial"/>
                <a:cs typeface="Arial"/>
              </a:rPr>
              <a:t>t</a:t>
            </a:r>
            <a:r>
              <a:rPr sz="1000" spc="0" dirty="0">
                <a:latin typeface="Arial"/>
                <a:cs typeface="Arial"/>
              </a:rPr>
              <a:t>a</a:t>
            </a:r>
            <a:r>
              <a:rPr sz="1000" spc="-4" dirty="0">
                <a:latin typeface="Arial"/>
                <a:cs typeface="Arial"/>
              </a:rPr>
              <a:t>l</a:t>
            </a:r>
            <a:r>
              <a:rPr sz="1000" spc="0" dirty="0">
                <a:latin typeface="Arial"/>
                <a:cs typeface="Arial"/>
              </a:rPr>
              <a:t>e</a:t>
            </a:r>
            <a:r>
              <a:rPr sz="1000" spc="-24" dirty="0">
                <a:latin typeface="Arial"/>
                <a:cs typeface="Arial"/>
              </a:rPr>
              <a:t> </a:t>
            </a:r>
            <a:r>
              <a:rPr sz="1000" spc="-4" dirty="0">
                <a:latin typeface="Arial"/>
                <a:cs typeface="Arial"/>
              </a:rPr>
              <a:t>d</a:t>
            </a:r>
            <a:r>
              <a:rPr sz="1000" spc="0" dirty="0">
                <a:latin typeface="Arial"/>
                <a:cs typeface="Arial"/>
              </a:rPr>
              <a:t>e</a:t>
            </a:r>
            <a:r>
              <a:rPr sz="1000" spc="-4" dirty="0">
                <a:latin typeface="Arial"/>
                <a:cs typeface="Arial"/>
              </a:rPr>
              <a:t>ll</a:t>
            </a:r>
            <a:r>
              <a:rPr sz="1000" spc="0" dirty="0">
                <a:latin typeface="Arial"/>
                <a:cs typeface="Arial"/>
              </a:rPr>
              <a:t>a</a:t>
            </a:r>
            <a:r>
              <a:rPr sz="1000" spc="-11" dirty="0">
                <a:latin typeface="Arial"/>
                <a:cs typeface="Arial"/>
              </a:rPr>
              <a:t> </a:t>
            </a:r>
            <a:r>
              <a:rPr sz="1000" spc="0" dirty="0">
                <a:latin typeface="Arial"/>
                <a:cs typeface="Arial"/>
              </a:rPr>
              <a:t>gri</a:t>
            </a:r>
            <a:r>
              <a:rPr sz="1000" spc="-4" dirty="0">
                <a:latin typeface="Arial"/>
                <a:cs typeface="Arial"/>
              </a:rPr>
              <a:t>gli</a:t>
            </a:r>
            <a:r>
              <a:rPr sz="1000" spc="0" dirty="0">
                <a:latin typeface="Arial"/>
                <a:cs typeface="Arial"/>
              </a:rPr>
              <a:t>a</a:t>
            </a:r>
            <a:r>
              <a:rPr sz="1000" spc="-16" dirty="0">
                <a:latin typeface="Arial"/>
                <a:cs typeface="Arial"/>
              </a:rPr>
              <a:t> </a:t>
            </a:r>
            <a:r>
              <a:rPr sz="1000" spc="0" dirty="0">
                <a:latin typeface="Arial"/>
                <a:cs typeface="Arial"/>
              </a:rPr>
              <a:t>d</a:t>
            </a:r>
            <a:r>
              <a:rPr sz="1000" spc="-4" dirty="0">
                <a:latin typeface="Arial"/>
                <a:cs typeface="Arial"/>
              </a:rPr>
              <a:t>ev</a:t>
            </a:r>
            <a:r>
              <a:rPr sz="1000" spc="0" dirty="0">
                <a:latin typeface="Arial"/>
                <a:cs typeface="Arial"/>
              </a:rPr>
              <a:t>e</a:t>
            </a:r>
            <a:r>
              <a:rPr sz="1000" spc="-21" dirty="0">
                <a:latin typeface="Arial"/>
                <a:cs typeface="Arial"/>
              </a:rPr>
              <a:t> </a:t>
            </a:r>
            <a:r>
              <a:rPr sz="1000" spc="-4" dirty="0">
                <a:latin typeface="Arial"/>
                <a:cs typeface="Arial"/>
              </a:rPr>
              <a:t>e</a:t>
            </a:r>
            <a:r>
              <a:rPr sz="1000" spc="4" dirty="0">
                <a:latin typeface="Arial"/>
                <a:cs typeface="Arial"/>
              </a:rPr>
              <a:t>ss</a:t>
            </a:r>
            <a:r>
              <a:rPr sz="1000" spc="0" dirty="0">
                <a:latin typeface="Arial"/>
                <a:cs typeface="Arial"/>
              </a:rPr>
              <a:t>ere</a:t>
            </a:r>
            <a:r>
              <a:rPr sz="1000" spc="-39" dirty="0">
                <a:latin typeface="Arial"/>
                <a:cs typeface="Arial"/>
              </a:rPr>
              <a:t> </a:t>
            </a:r>
            <a:r>
              <a:rPr sz="1000" spc="0" dirty="0">
                <a:latin typeface="Arial"/>
                <a:cs typeface="Arial"/>
              </a:rPr>
              <a:t>≥ 7</a:t>
            </a:r>
            <a:r>
              <a:rPr sz="1000" spc="-4" dirty="0">
                <a:latin typeface="Arial"/>
                <a:cs typeface="Arial"/>
              </a:rPr>
              <a:t>5</a:t>
            </a:r>
            <a:r>
              <a:rPr sz="1000" spc="0" dirty="0">
                <a:latin typeface="Arial"/>
                <a:cs typeface="Arial"/>
              </a:rPr>
              <a:t>%</a:t>
            </a:r>
            <a:endParaRPr sz="1000">
              <a:latin typeface="Arial"/>
              <a:cs typeface="Arial"/>
            </a:endParaRPr>
          </a:p>
        </p:txBody>
      </p:sp>
      <p:sp>
        <p:nvSpPr>
          <p:cNvPr id="3" name="object 3"/>
          <p:cNvSpPr txBox="1"/>
          <p:nvPr/>
        </p:nvSpPr>
        <p:spPr>
          <a:xfrm>
            <a:off x="0" y="6289167"/>
            <a:ext cx="8344915" cy="2172080"/>
          </a:xfrm>
          <a:prstGeom prst="rect">
            <a:avLst/>
          </a:prstGeom>
        </p:spPr>
        <p:txBody>
          <a:bodyPr wrap="square" lIns="0" tIns="0" rIns="0" bIns="0" rtlCol="0">
            <a:noAutofit/>
          </a:bodyPr>
          <a:lstStyle/>
          <a:p>
            <a:pPr>
              <a:lnSpc>
                <a:spcPts val="500"/>
              </a:lnSpc>
              <a:spcBef>
                <a:spcPts val="19"/>
              </a:spcBef>
            </a:pPr>
            <a:endParaRPr sz="500"/>
          </a:p>
          <a:p>
            <a:pPr marL="113385">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25577" marR="7332350">
              <a:lnSpc>
                <a:spcPts val="1178"/>
              </a:lnSpc>
              <a:spcBef>
                <a:spcPts val="1247"/>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25577" marR="7332350">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25577" marR="7332350">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a:t>
            </a:r>
            <a:endParaRPr sz="1000">
              <a:latin typeface="Arial"/>
              <a:cs typeface="Arial"/>
            </a:endParaRPr>
          </a:p>
          <a:p>
            <a:pPr marL="125577">
              <a:lnSpc>
                <a:spcPct val="95825"/>
              </a:lnSpc>
              <a:spcBef>
                <a:spcPts val="31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8344915" cy="2231132"/>
          </a:xfrm>
          <a:prstGeom prst="rect">
            <a:avLst/>
          </a:prstGeom>
        </p:spPr>
        <p:txBody>
          <a:bodyPr wrap="square" lIns="0" tIns="0" rIns="0" bIns="0" rtlCol="0">
            <a:noAutofit/>
          </a:bodyPr>
          <a:lstStyle/>
          <a:p>
            <a:pPr>
              <a:lnSpc>
                <a:spcPts val="550"/>
              </a:lnSpc>
              <a:spcBef>
                <a:spcPts val="16"/>
              </a:spcBef>
            </a:pPr>
            <a:endParaRPr sz="550"/>
          </a:p>
          <a:p>
            <a:pPr marL="131673">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25577">
              <a:lnSpc>
                <a:spcPct val="95825"/>
              </a:lnSpc>
              <a:spcBef>
                <a:spcPts val="864"/>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endParaRPr sz="1000">
              <a:latin typeface="Arial"/>
              <a:cs typeface="Arial"/>
            </a:endParaRPr>
          </a:p>
          <a:p>
            <a:pPr marL="125577">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Fu</a:t>
            </a:r>
            <a:r>
              <a:rPr sz="1000" spc="-4" dirty="0">
                <a:latin typeface="Arial"/>
                <a:cs typeface="Arial"/>
              </a:rPr>
              <a:t>n</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6"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c</a:t>
            </a:r>
            <a:r>
              <a:rPr sz="1000" spc="-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he</a:t>
            </a:r>
            <a:r>
              <a:rPr sz="1000" spc="-109" dirty="0">
                <a:latin typeface="Arial"/>
                <a:cs typeface="Arial"/>
              </a:rPr>
              <a:t> </a:t>
            </a:r>
            <a:r>
              <a:rPr sz="1000" spc="0" dirty="0">
                <a:latin typeface="Arial"/>
                <a:cs typeface="Arial"/>
              </a:rPr>
              <a:t>o</a:t>
            </a:r>
            <a:r>
              <a:rPr sz="1000" spc="-10" dirty="0">
                <a:latin typeface="Arial"/>
                <a:cs typeface="Arial"/>
              </a:rPr>
              <a:t> </a:t>
            </a:r>
            <a:r>
              <a:rPr sz="1000" spc="-4" dirty="0">
                <a:latin typeface="Arial"/>
                <a:cs typeface="Arial"/>
              </a:rPr>
              <a:t>v</a:t>
            </a:r>
            <a:r>
              <a:rPr sz="1000" spc="0" dirty="0">
                <a:latin typeface="Arial"/>
                <a:cs typeface="Arial"/>
              </a:rPr>
              <a:t>eri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he</a:t>
            </a:r>
            <a:endParaRPr sz="1000">
              <a:latin typeface="Arial"/>
              <a:cs typeface="Arial"/>
            </a:endParaRPr>
          </a:p>
          <a:p>
            <a:pPr marL="125577">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F_Caratt</a:t>
            </a:r>
            <a:r>
              <a:rPr sz="1000" spc="-4" dirty="0">
                <a:latin typeface="Arial"/>
                <a:cs typeface="Arial"/>
              </a:rPr>
              <a:t>e</a:t>
            </a:r>
            <a:r>
              <a:rPr sz="1000" spc="4" dirty="0">
                <a:latin typeface="Arial"/>
                <a:cs typeface="Arial"/>
              </a:rPr>
              <a:t>r</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he</a:t>
            </a:r>
            <a:r>
              <a:rPr sz="1000" spc="-89"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25577">
              <a:lnSpc>
                <a:spcPct val="95825"/>
              </a:lnSpc>
              <a:spcBef>
                <a:spcPts val="420"/>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14" dirty="0">
                <a:latin typeface="Arial"/>
                <a:cs typeface="Arial"/>
              </a:rPr>
              <a:t>T</a:t>
            </a:r>
            <a:r>
              <a:rPr sz="1000" spc="0" dirty="0">
                <a:latin typeface="Arial"/>
                <a:cs typeface="Arial"/>
              </a:rPr>
              <a:t>e</a:t>
            </a:r>
            <a:r>
              <a:rPr sz="1000" spc="4" dirty="0">
                <a:latin typeface="Arial"/>
                <a:cs typeface="Arial"/>
              </a:rPr>
              <a:t>x</a:t>
            </a:r>
            <a:r>
              <a:rPr sz="1000" spc="0" dirty="0">
                <a:latin typeface="Arial"/>
                <a:cs typeface="Arial"/>
              </a:rPr>
              <a:t>t</a:t>
            </a:r>
            <a:endParaRPr sz="1000">
              <a:latin typeface="Arial"/>
              <a:cs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3" name="object 13"/>
          <p:cNvSpPr/>
          <p:nvPr/>
        </p:nvSpPr>
        <p:spPr>
          <a:xfrm>
            <a:off x="0" y="3409187"/>
            <a:ext cx="8344915" cy="0"/>
          </a:xfrm>
          <a:custGeom>
            <a:avLst/>
            <a:gdLst/>
            <a:ahLst/>
            <a:cxnLst/>
            <a:rect l="l" t="t" r="r" b="b"/>
            <a:pathLst>
              <a:path w="8344915">
                <a:moveTo>
                  <a:pt x="0" y="0"/>
                </a:moveTo>
                <a:lnTo>
                  <a:pt x="8344915" y="0"/>
                </a:lnTo>
              </a:path>
            </a:pathLst>
          </a:custGeom>
          <a:ln w="15875">
            <a:solidFill>
              <a:srgbClr val="AEABAB"/>
            </a:solidFill>
          </a:ln>
        </p:spPr>
        <p:txBody>
          <a:bodyPr wrap="square" lIns="0" tIns="0" rIns="0" bIns="0" rtlCol="0">
            <a:noAutofit/>
          </a:bodyPr>
          <a:lstStyle/>
          <a:p>
            <a:endParaRPr/>
          </a:p>
        </p:txBody>
      </p:sp>
      <p:sp>
        <p:nvSpPr>
          <p:cNvPr id="14" name="object 14"/>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15" name="object 15"/>
          <p:cNvSpPr/>
          <p:nvPr/>
        </p:nvSpPr>
        <p:spPr>
          <a:xfrm>
            <a:off x="0" y="6289167"/>
            <a:ext cx="8344915" cy="0"/>
          </a:xfrm>
          <a:custGeom>
            <a:avLst/>
            <a:gdLst/>
            <a:ahLst/>
            <a:cxnLst/>
            <a:rect l="l" t="t" r="r" b="b"/>
            <a:pathLst>
              <a:path w="8344915">
                <a:moveTo>
                  <a:pt x="0" y="0"/>
                </a:moveTo>
                <a:lnTo>
                  <a:pt x="8344915" y="0"/>
                </a:lnTo>
              </a:path>
            </a:pathLst>
          </a:custGeom>
          <a:ln w="15875">
            <a:solidFill>
              <a:srgbClr val="AEABAB"/>
            </a:solidFill>
          </a:ln>
        </p:spPr>
        <p:txBody>
          <a:bodyPr wrap="square" lIns="0" tIns="0" rIns="0" bIns="0" rtlCol="0">
            <a:noAutofit/>
          </a:bodyPr>
          <a:lstStyle/>
          <a:p>
            <a:endParaRPr/>
          </a:p>
        </p:txBody>
      </p:sp>
      <p:sp>
        <p:nvSpPr>
          <p:cNvPr id="16" name="object 16"/>
          <p:cNvSpPr/>
          <p:nvPr/>
        </p:nvSpPr>
        <p:spPr>
          <a:xfrm>
            <a:off x="0" y="8461248"/>
            <a:ext cx="8344915" cy="0"/>
          </a:xfrm>
          <a:custGeom>
            <a:avLst/>
            <a:gdLst/>
            <a:ahLst/>
            <a:cxnLst/>
            <a:rect l="l" t="t" r="r" b="b"/>
            <a:pathLst>
              <a:path w="8344915">
                <a:moveTo>
                  <a:pt x="0" y="0"/>
                </a:moveTo>
                <a:lnTo>
                  <a:pt x="8344915" y="0"/>
                </a:lnTo>
              </a:path>
            </a:pathLst>
          </a:custGeom>
          <a:ln w="15875">
            <a:solidFill>
              <a:srgbClr val="AEABAB"/>
            </a:solidFill>
          </a:ln>
        </p:spPr>
        <p:txBody>
          <a:bodyPr wrap="square" lIns="0" tIns="0" rIns="0" bIns="0" rtlCol="0">
            <a:noAutofit/>
          </a:bodyPr>
          <a:lstStyle/>
          <a:p>
            <a:endParaRPr/>
          </a:p>
        </p:txBody>
      </p:sp>
      <p:sp>
        <p:nvSpPr>
          <p:cNvPr id="17" name="object 17"/>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8" name="object 18"/>
          <p:cNvSpPr/>
          <p:nvPr/>
        </p:nvSpPr>
        <p:spPr>
          <a:xfrm>
            <a:off x="8395081" y="1448688"/>
            <a:ext cx="6658229" cy="3875024"/>
          </a:xfrm>
          <a:prstGeom prst="rect">
            <a:avLst/>
          </a:prstGeom>
          <a:blipFill>
            <a:blip r:embed="rId3" cstate="print"/>
            <a:stretch>
              <a:fillRect/>
            </a:stretch>
          </a:blipFill>
        </p:spPr>
        <p:txBody>
          <a:bodyPr wrap="square" lIns="0" tIns="0" rIns="0" bIns="0" rtlCol="0">
            <a:noAutofit/>
          </a:bodyPr>
          <a:lstStyle/>
          <a:p>
            <a:endParaRPr/>
          </a:p>
        </p:txBody>
      </p:sp>
      <p:sp>
        <p:nvSpPr>
          <p:cNvPr id="19" name="object 19"/>
          <p:cNvSpPr/>
          <p:nvPr/>
        </p:nvSpPr>
        <p:spPr>
          <a:xfrm>
            <a:off x="8455279" y="1708073"/>
            <a:ext cx="2986278" cy="252552"/>
          </a:xfrm>
          <a:custGeom>
            <a:avLst/>
            <a:gdLst/>
            <a:ahLst/>
            <a:cxnLst/>
            <a:rect l="l" t="t" r="r" b="b"/>
            <a:pathLst>
              <a:path w="2986278" h="252552">
                <a:moveTo>
                  <a:pt x="0" y="252552"/>
                </a:moveTo>
                <a:lnTo>
                  <a:pt x="2986278" y="252552"/>
                </a:lnTo>
                <a:lnTo>
                  <a:pt x="2986278" y="0"/>
                </a:lnTo>
                <a:lnTo>
                  <a:pt x="0" y="0"/>
                </a:lnTo>
                <a:lnTo>
                  <a:pt x="0" y="252552"/>
                </a:lnTo>
                <a:close/>
              </a:path>
            </a:pathLst>
          </a:custGeom>
          <a:ln w="38100">
            <a:solidFill>
              <a:srgbClr val="FF0000"/>
            </a:solidFill>
          </a:ln>
        </p:spPr>
        <p:txBody>
          <a:bodyPr wrap="square" lIns="0" tIns="0" rIns="0" bIns="0" rtlCol="0">
            <a:noAutofit/>
          </a:bodyPr>
          <a:lstStyle/>
          <a:p>
            <a:endParaRPr/>
          </a:p>
        </p:txBody>
      </p:sp>
      <p:sp>
        <p:nvSpPr>
          <p:cNvPr id="20" name="object 20"/>
          <p:cNvSpPr/>
          <p:nvPr/>
        </p:nvSpPr>
        <p:spPr>
          <a:xfrm>
            <a:off x="13187934" y="5149862"/>
            <a:ext cx="1079995" cy="261607"/>
          </a:xfrm>
          <a:custGeom>
            <a:avLst/>
            <a:gdLst/>
            <a:ahLst/>
            <a:cxnLst/>
            <a:rect l="l" t="t" r="r" b="b"/>
            <a:pathLst>
              <a:path w="1079995" h="261607">
                <a:moveTo>
                  <a:pt x="0" y="261607"/>
                </a:moveTo>
                <a:lnTo>
                  <a:pt x="1079995" y="261607"/>
                </a:lnTo>
                <a:lnTo>
                  <a:pt x="1079995" y="0"/>
                </a:lnTo>
                <a:lnTo>
                  <a:pt x="0" y="0"/>
                </a:lnTo>
                <a:lnTo>
                  <a:pt x="0" y="261607"/>
                </a:lnTo>
                <a:close/>
              </a:path>
            </a:pathLst>
          </a:custGeom>
          <a:ln w="38100">
            <a:solidFill>
              <a:srgbClr val="FF0000"/>
            </a:solidFill>
          </a:ln>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0" name="object 10"/>
          <p:cNvSpPr txBox="1"/>
          <p:nvPr/>
        </p:nvSpPr>
        <p:spPr>
          <a:xfrm>
            <a:off x="10758297" y="95693"/>
            <a:ext cx="2122867"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8</a:t>
            </a:r>
            <a:r>
              <a:rPr sz="1800" b="1" spc="4" dirty="0">
                <a:latin typeface="Arial"/>
                <a:cs typeface="Arial"/>
              </a:rPr>
              <a:t>.</a:t>
            </a:r>
            <a:r>
              <a:rPr sz="1800" b="1" spc="0" dirty="0">
                <a:latin typeface="Arial"/>
                <a:cs typeface="Arial"/>
              </a:rPr>
              <a:t>3</a:t>
            </a:r>
            <a:endParaRPr sz="1800">
              <a:latin typeface="Arial"/>
              <a:cs typeface="Arial"/>
            </a:endParaRPr>
          </a:p>
        </p:txBody>
      </p:sp>
      <p:sp>
        <p:nvSpPr>
          <p:cNvPr id="9" name="object 9"/>
          <p:cNvSpPr txBox="1"/>
          <p:nvPr/>
        </p:nvSpPr>
        <p:spPr>
          <a:xfrm>
            <a:off x="3828415" y="102036"/>
            <a:ext cx="3095904"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Compa</a:t>
            </a:r>
            <a:r>
              <a:rPr sz="1800" b="1" spc="-9" dirty="0">
                <a:latin typeface="Arial"/>
                <a:cs typeface="Arial"/>
              </a:rPr>
              <a:t>r</a:t>
            </a:r>
            <a:r>
              <a:rPr sz="1800" b="1" spc="0" dirty="0">
                <a:latin typeface="Arial"/>
                <a:cs typeface="Arial"/>
              </a:rPr>
              <a:t>timento</a:t>
            </a:r>
            <a:r>
              <a:rPr sz="1800" b="1" spc="9" dirty="0">
                <a:latin typeface="Arial"/>
                <a:cs typeface="Arial"/>
              </a:rPr>
              <a:t> </a:t>
            </a:r>
            <a:r>
              <a:rPr sz="1800" b="1" spc="0" dirty="0">
                <a:latin typeface="Arial"/>
                <a:cs typeface="Arial"/>
              </a:rPr>
              <a:t>anti</a:t>
            </a:r>
            <a:r>
              <a:rPr sz="1800" b="1" spc="4" dirty="0">
                <a:latin typeface="Arial"/>
                <a:cs typeface="Arial"/>
              </a:rPr>
              <a:t>n</a:t>
            </a:r>
            <a:r>
              <a:rPr sz="1800" b="1" spc="0" dirty="0">
                <a:latin typeface="Arial"/>
                <a:cs typeface="Arial"/>
              </a:rPr>
              <a:t>c</a:t>
            </a:r>
            <a:r>
              <a:rPr sz="1800" b="1" spc="-9" dirty="0">
                <a:latin typeface="Arial"/>
                <a:cs typeface="Arial"/>
              </a:rPr>
              <a:t>e</a:t>
            </a:r>
            <a:r>
              <a:rPr sz="1800" b="1" spc="0" dirty="0">
                <a:latin typeface="Arial"/>
                <a:cs typeface="Arial"/>
              </a:rPr>
              <a:t>n</a:t>
            </a:r>
            <a:r>
              <a:rPr sz="1800" b="1" spc="4" dirty="0">
                <a:latin typeface="Arial"/>
                <a:cs typeface="Arial"/>
              </a:rPr>
              <a:t>d</a:t>
            </a:r>
            <a:r>
              <a:rPr sz="1800" b="1" spc="0" dirty="0">
                <a:latin typeface="Arial"/>
                <a:cs typeface="Arial"/>
              </a:rPr>
              <a:t>io</a:t>
            </a:r>
            <a:endParaRPr sz="1800">
              <a:latin typeface="Arial"/>
              <a:cs typeface="Arial"/>
            </a:endParaRPr>
          </a:p>
        </p:txBody>
      </p:sp>
      <p:sp>
        <p:nvSpPr>
          <p:cNvPr id="8" name="object 8"/>
          <p:cNvSpPr txBox="1"/>
          <p:nvPr/>
        </p:nvSpPr>
        <p:spPr>
          <a:xfrm>
            <a:off x="13187934" y="5149862"/>
            <a:ext cx="1079995" cy="261607"/>
          </a:xfrm>
          <a:prstGeom prst="rect">
            <a:avLst/>
          </a:prstGeom>
        </p:spPr>
        <p:txBody>
          <a:bodyPr wrap="square" lIns="0" tIns="0" rIns="0" bIns="0" rtlCol="0">
            <a:noAutofit/>
          </a:bodyPr>
          <a:lstStyle/>
          <a:p>
            <a:pPr marL="25400">
              <a:lnSpc>
                <a:spcPts val="1000"/>
              </a:lnSpc>
            </a:pPr>
            <a:endParaRPr sz="1000"/>
          </a:p>
        </p:txBody>
      </p:sp>
      <p:sp>
        <p:nvSpPr>
          <p:cNvPr id="7" name="object 7"/>
          <p:cNvSpPr txBox="1"/>
          <p:nvPr/>
        </p:nvSpPr>
        <p:spPr>
          <a:xfrm>
            <a:off x="8455279" y="1708073"/>
            <a:ext cx="2986278" cy="252552"/>
          </a:xfrm>
          <a:prstGeom prst="rect">
            <a:avLst/>
          </a:prstGeom>
        </p:spPr>
        <p:txBody>
          <a:bodyPr wrap="square" lIns="0" tIns="0" rIns="0" bIns="0" rtlCol="0">
            <a:noAutofit/>
          </a:bodyPr>
          <a:lstStyle/>
          <a:p>
            <a:pPr marL="25400">
              <a:lnSpc>
                <a:spcPts val="1000"/>
              </a:lnSpc>
            </a:pPr>
            <a:endParaRPr sz="1000"/>
          </a:p>
        </p:txBody>
      </p:sp>
      <p:sp>
        <p:nvSpPr>
          <p:cNvPr id="6" name="object 6"/>
          <p:cNvSpPr txBox="1"/>
          <p:nvPr/>
        </p:nvSpPr>
        <p:spPr>
          <a:xfrm>
            <a:off x="0" y="512572"/>
            <a:ext cx="8344915" cy="2896615"/>
          </a:xfrm>
          <a:prstGeom prst="rect">
            <a:avLst/>
          </a:prstGeom>
        </p:spPr>
        <p:txBody>
          <a:bodyPr wrap="square" lIns="0" tIns="0" rIns="0" bIns="0" rtlCol="0">
            <a:noAutofit/>
          </a:bodyPr>
          <a:lstStyle/>
          <a:p>
            <a:pPr>
              <a:lnSpc>
                <a:spcPts val="1000"/>
              </a:lnSpc>
              <a:spcBef>
                <a:spcPts val="54"/>
              </a:spcBef>
            </a:pPr>
            <a:endParaRPr sz="1000"/>
          </a:p>
          <a:p>
            <a:pPr marL="979017">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64896" marR="145635" algn="just">
              <a:lnSpc>
                <a:spcPts val="1178"/>
              </a:lnSpc>
              <a:spcBef>
                <a:spcPts val="1063"/>
              </a:spcBef>
            </a:pPr>
            <a:r>
              <a:rPr sz="1000" spc="0" dirty="0">
                <a:latin typeface="Arial"/>
                <a:cs typeface="Arial"/>
              </a:rPr>
              <a:t>[</a:t>
            </a:r>
            <a:r>
              <a:rPr sz="1000" b="1" spc="4" dirty="0">
                <a:latin typeface="Arial"/>
                <a:cs typeface="Arial"/>
              </a:rPr>
              <a:t>G</a:t>
            </a:r>
            <a:r>
              <a:rPr sz="1000" b="1" spc="0" dirty="0">
                <a:latin typeface="Arial"/>
                <a:cs typeface="Arial"/>
              </a:rPr>
              <a:t>.1.8.3</a:t>
            </a:r>
            <a:r>
              <a:rPr sz="1000" spc="0" dirty="0">
                <a:latin typeface="Arial"/>
                <a:cs typeface="Arial"/>
              </a:rPr>
              <a:t>]</a:t>
            </a:r>
            <a:r>
              <a:rPr sz="1000" spc="-18" dirty="0">
                <a:latin typeface="Arial"/>
                <a:cs typeface="Arial"/>
              </a:rPr>
              <a:t> </a:t>
            </a:r>
            <a:r>
              <a:rPr sz="1000" spc="-4" dirty="0">
                <a:latin typeface="Arial"/>
                <a:cs typeface="Arial"/>
              </a:rPr>
              <a:t>P</a:t>
            </a:r>
            <a:r>
              <a:rPr sz="1000" spc="0" dirty="0">
                <a:latin typeface="Arial"/>
                <a:cs typeface="Arial"/>
              </a:rPr>
              <a:t>arte</a:t>
            </a:r>
            <a:r>
              <a:rPr sz="1000" spc="11"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o</a:t>
            </a:r>
            <a:r>
              <a:rPr sz="1000" spc="-4" dirty="0">
                <a:latin typeface="Arial"/>
                <a:cs typeface="Arial"/>
              </a:rPr>
              <a:t>p</a:t>
            </a:r>
            <a:r>
              <a:rPr sz="1000" spc="0" dirty="0">
                <a:latin typeface="Arial"/>
                <a:cs typeface="Arial"/>
              </a:rPr>
              <a:t>era</a:t>
            </a:r>
            <a:r>
              <a:rPr sz="1000" spc="-8" dirty="0">
                <a:latin typeface="Arial"/>
                <a:cs typeface="Arial"/>
              </a:rPr>
              <a:t> </a:t>
            </a:r>
            <a:r>
              <a:rPr sz="1000" spc="0" dirty="0">
                <a:latin typeface="Arial"/>
                <a:cs typeface="Arial"/>
              </a:rPr>
              <a:t>da</a:t>
            </a:r>
            <a:r>
              <a:rPr sz="1000" spc="23"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s</a:t>
            </a:r>
            <a:r>
              <a:rPr sz="1000" spc="0" dirty="0">
                <a:latin typeface="Arial"/>
                <a:cs typeface="Arial"/>
              </a:rPr>
              <a:t>tru</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1" dirty="0">
                <a:latin typeface="Arial"/>
                <a:cs typeface="Arial"/>
              </a:rPr>
              <a:t> </a:t>
            </a:r>
            <a:r>
              <a:rPr sz="1000" spc="0" dirty="0">
                <a:latin typeface="Arial"/>
                <a:cs typeface="Arial"/>
              </a:rPr>
              <a:t>organ</a:t>
            </a:r>
            <a:r>
              <a:rPr sz="1000" spc="4" dirty="0">
                <a:latin typeface="Arial"/>
                <a:cs typeface="Arial"/>
              </a:rPr>
              <a:t>i</a:t>
            </a:r>
            <a:r>
              <a:rPr sz="1000" spc="-4" dirty="0">
                <a:latin typeface="Arial"/>
                <a:cs typeface="Arial"/>
              </a:rPr>
              <a:t>z</a:t>
            </a:r>
            <a:r>
              <a:rPr sz="1000" spc="-19" dirty="0">
                <a:latin typeface="Arial"/>
                <a:cs typeface="Arial"/>
              </a:rPr>
              <a:t>z</a:t>
            </a:r>
            <a:r>
              <a:rPr sz="1000" spc="0" dirty="0">
                <a:latin typeface="Arial"/>
                <a:cs typeface="Arial"/>
              </a:rPr>
              <a:t>ata</a:t>
            </a:r>
            <a:r>
              <a:rPr sz="1000" spc="-21" dirty="0">
                <a:latin typeface="Arial"/>
                <a:cs typeface="Arial"/>
              </a:rPr>
              <a:t> </a:t>
            </a:r>
            <a:r>
              <a:rPr sz="1000" spc="9" dirty="0">
                <a:latin typeface="Arial"/>
                <a:cs typeface="Arial"/>
              </a:rPr>
              <a:t>p</a:t>
            </a:r>
            <a:r>
              <a:rPr sz="1000" spc="0" dirty="0">
                <a:latin typeface="Arial"/>
                <a:cs typeface="Arial"/>
              </a:rPr>
              <a:t>er</a:t>
            </a:r>
            <a:r>
              <a:rPr sz="1000" spc="25"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a:t>
            </a:r>
            <a:r>
              <a:rPr sz="1000" spc="0" dirty="0">
                <a:latin typeface="Arial"/>
                <a:cs typeface="Arial"/>
              </a:rPr>
              <a:t>p</a:t>
            </a:r>
            <a:r>
              <a:rPr sz="1000" spc="-4" dirty="0">
                <a:latin typeface="Arial"/>
                <a:cs typeface="Arial"/>
              </a:rPr>
              <a:t>o</a:t>
            </a:r>
            <a:r>
              <a:rPr sz="1000" spc="0" dirty="0">
                <a:latin typeface="Arial"/>
                <a:cs typeface="Arial"/>
              </a:rPr>
              <a:t>n</a:t>
            </a:r>
            <a:r>
              <a:rPr sz="1000" spc="-4" dirty="0">
                <a:latin typeface="Arial"/>
                <a:cs typeface="Arial"/>
              </a:rPr>
              <a:t>d</a:t>
            </a:r>
            <a:r>
              <a:rPr sz="1000" spc="0" dirty="0">
                <a:latin typeface="Arial"/>
                <a:cs typeface="Arial"/>
              </a:rPr>
              <a:t>ere</a:t>
            </a:r>
            <a:r>
              <a:rPr sz="1000" spc="-7" dirty="0">
                <a:latin typeface="Arial"/>
                <a:cs typeface="Arial"/>
              </a:rPr>
              <a:t> </a:t>
            </a:r>
            <a:r>
              <a:rPr sz="1000" spc="0" dirty="0">
                <a:latin typeface="Arial"/>
                <a:cs typeface="Arial"/>
              </a:rPr>
              <a:t>a</a:t>
            </a:r>
            <a:r>
              <a:rPr sz="1000" spc="-4" dirty="0">
                <a:latin typeface="Arial"/>
                <a:cs typeface="Arial"/>
              </a:rPr>
              <a:t>ll</a:t>
            </a:r>
            <a:r>
              <a:rPr sz="1000" spc="0" dirty="0">
                <a:latin typeface="Arial"/>
                <a:cs typeface="Arial"/>
              </a:rPr>
              <a:t>e</a:t>
            </a:r>
            <a:r>
              <a:rPr sz="1000" spc="19" dirty="0">
                <a:latin typeface="Arial"/>
                <a:cs typeface="Arial"/>
              </a:rPr>
              <a:t> </a:t>
            </a:r>
            <a:r>
              <a:rPr sz="1000" spc="0" dirty="0">
                <a:latin typeface="Arial"/>
                <a:cs typeface="Arial"/>
              </a:rPr>
              <a:t>e</a:t>
            </a:r>
            <a:r>
              <a:rPr sz="1000" spc="4" dirty="0">
                <a:latin typeface="Arial"/>
                <a:cs typeface="Arial"/>
              </a:rPr>
              <a:t>s</a:t>
            </a:r>
            <a:r>
              <a:rPr sz="1000" spc="-4" dirty="0">
                <a:latin typeface="Arial"/>
                <a:cs typeface="Arial"/>
              </a:rPr>
              <a:t>i</a:t>
            </a:r>
            <a:r>
              <a:rPr sz="1000" spc="0" dirty="0">
                <a:latin typeface="Arial"/>
                <a:cs typeface="Arial"/>
              </a:rPr>
              <a:t>g</a:t>
            </a:r>
            <a:r>
              <a:rPr sz="1000" spc="-4" dirty="0">
                <a:latin typeface="Arial"/>
                <a:cs typeface="Arial"/>
              </a:rPr>
              <a:t>e</a:t>
            </a:r>
            <a:r>
              <a:rPr sz="1000" spc="0" dirty="0">
                <a:latin typeface="Arial"/>
                <a:cs typeface="Arial"/>
              </a:rPr>
              <a:t>n</a:t>
            </a:r>
            <a:r>
              <a:rPr sz="1000" spc="-19" dirty="0">
                <a:latin typeface="Arial"/>
                <a:cs typeface="Arial"/>
              </a:rPr>
              <a:t>z</a:t>
            </a:r>
            <a:r>
              <a:rPr sz="1000" spc="0" dirty="0">
                <a:latin typeface="Arial"/>
                <a:cs typeface="Arial"/>
              </a:rPr>
              <a:t>e</a:t>
            </a:r>
            <a:r>
              <a:rPr sz="1000" spc="4"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13"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a:t>
            </a:r>
            <a:r>
              <a:rPr sz="1000" spc="9" dirty="0">
                <a:latin typeface="Arial"/>
                <a:cs typeface="Arial"/>
              </a:rPr>
              <a:t>e</a:t>
            </a:r>
            <a:r>
              <a:rPr sz="1000" spc="-4" dirty="0">
                <a:latin typeface="Arial"/>
                <a:cs typeface="Arial"/>
              </a:rPr>
              <a:t>z</a:t>
            </a:r>
            <a:r>
              <a:rPr sz="1000" spc="-19" dirty="0">
                <a:latin typeface="Arial"/>
                <a:cs typeface="Arial"/>
              </a:rPr>
              <a:t>z</a:t>
            </a:r>
            <a:r>
              <a:rPr sz="1000" spc="0" dirty="0">
                <a:latin typeface="Arial"/>
                <a:cs typeface="Arial"/>
              </a:rPr>
              <a:t>a</a:t>
            </a:r>
            <a:r>
              <a:rPr sz="1000" spc="7" dirty="0">
                <a:latin typeface="Arial"/>
                <a:cs typeface="Arial"/>
              </a:rPr>
              <a:t> </a:t>
            </a:r>
            <a:r>
              <a:rPr sz="1000" spc="-4" dirty="0">
                <a:latin typeface="Arial"/>
                <a:cs typeface="Arial"/>
              </a:rPr>
              <a:t>i</a:t>
            </a:r>
            <a:r>
              <a:rPr sz="1000" spc="0" dirty="0">
                <a:latin typeface="Arial"/>
                <a:cs typeface="Arial"/>
              </a:rPr>
              <a:t>n</a:t>
            </a:r>
            <a:r>
              <a:rPr sz="1000" spc="27"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s</a:t>
            </a:r>
            <a:r>
              <a:rPr sz="1000" spc="0" dirty="0">
                <a:latin typeface="Arial"/>
                <a:cs typeface="Arial"/>
              </a:rPr>
              <a:t>o</a:t>
            </a:r>
            <a:r>
              <a:rPr sz="1000" spc="13" dirty="0">
                <a:latin typeface="Arial"/>
                <a:cs typeface="Arial"/>
              </a:rPr>
              <a:t> </a:t>
            </a:r>
            <a:r>
              <a:rPr sz="1000" spc="0" dirty="0">
                <a:latin typeface="Arial"/>
                <a:cs typeface="Arial"/>
              </a:rPr>
              <a:t>di</a:t>
            </a:r>
            <a:r>
              <a:rPr sz="1000" spc="22"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2" dirty="0">
                <a:latin typeface="Arial"/>
                <a:cs typeface="Arial"/>
              </a:rPr>
              <a:t> </a:t>
            </a:r>
            <a:r>
              <a:rPr sz="1000" spc="0" dirty="0">
                <a:latin typeface="Arial"/>
                <a:cs typeface="Arial"/>
              </a:rPr>
              <a:t>e</a:t>
            </a:r>
            <a:r>
              <a:rPr sz="1000" spc="29" dirty="0">
                <a:latin typeface="Arial"/>
                <a:cs typeface="Arial"/>
              </a:rPr>
              <a:t> </a:t>
            </a:r>
            <a:r>
              <a:rPr sz="1000" spc="-14" dirty="0">
                <a:latin typeface="Arial"/>
                <a:cs typeface="Arial"/>
              </a:rPr>
              <a:t>d</a:t>
            </a:r>
            <a:r>
              <a:rPr sz="1000" spc="0" dirty="0">
                <a:latin typeface="Arial"/>
                <a:cs typeface="Arial"/>
              </a:rPr>
              <a:t>e</a:t>
            </a:r>
            <a:r>
              <a:rPr sz="1000" spc="-4" dirty="0">
                <a:latin typeface="Arial"/>
                <a:cs typeface="Arial"/>
              </a:rPr>
              <a:t>li</a:t>
            </a:r>
            <a:r>
              <a:rPr sz="1000" spc="19" dirty="0">
                <a:latin typeface="Arial"/>
                <a:cs typeface="Arial"/>
              </a:rPr>
              <a:t>m</a:t>
            </a:r>
            <a:r>
              <a:rPr sz="1000" spc="-4" dirty="0">
                <a:latin typeface="Arial"/>
                <a:cs typeface="Arial"/>
              </a:rPr>
              <a:t>i</a:t>
            </a:r>
            <a:r>
              <a:rPr sz="1000" spc="0" dirty="0">
                <a:latin typeface="Arial"/>
                <a:cs typeface="Arial"/>
              </a:rPr>
              <a:t>ta</a:t>
            </a:r>
            <a:r>
              <a:rPr sz="1000" spc="-4" dirty="0">
                <a:latin typeface="Arial"/>
                <a:cs typeface="Arial"/>
              </a:rPr>
              <a:t>t</a:t>
            </a:r>
            <a:r>
              <a:rPr sz="1000" spc="0" dirty="0">
                <a:latin typeface="Arial"/>
                <a:cs typeface="Arial"/>
              </a:rPr>
              <a:t>a</a:t>
            </a:r>
            <a:r>
              <a:rPr sz="1000" spc="-7" dirty="0">
                <a:latin typeface="Arial"/>
                <a:cs typeface="Arial"/>
              </a:rPr>
              <a:t> </a:t>
            </a:r>
            <a:r>
              <a:rPr sz="1000" spc="0" dirty="0">
                <a:latin typeface="Arial"/>
                <a:cs typeface="Arial"/>
              </a:rPr>
              <a:t>da</a:t>
            </a:r>
            <a:r>
              <a:rPr sz="1000" spc="23" dirty="0">
                <a:latin typeface="Arial"/>
                <a:cs typeface="Arial"/>
              </a:rPr>
              <a:t> </a:t>
            </a:r>
            <a:r>
              <a:rPr sz="1000" spc="0" dirty="0">
                <a:latin typeface="Arial"/>
                <a:cs typeface="Arial"/>
              </a:rPr>
              <a:t>pr</a:t>
            </a:r>
            <a:r>
              <a:rPr sz="1000" spc="-9" dirty="0">
                <a:latin typeface="Arial"/>
                <a:cs typeface="Arial"/>
              </a:rPr>
              <a:t>o</a:t>
            </a:r>
            <a:r>
              <a:rPr sz="1000" spc="0" dirty="0">
                <a:latin typeface="Arial"/>
                <a:cs typeface="Arial"/>
              </a:rPr>
              <a:t>d</a:t>
            </a:r>
            <a:r>
              <a:rPr sz="1000" spc="-4" dirty="0">
                <a:latin typeface="Arial"/>
                <a:cs typeface="Arial"/>
              </a:rPr>
              <a:t>o</a:t>
            </a:r>
            <a:r>
              <a:rPr sz="1000" spc="0" dirty="0">
                <a:latin typeface="Arial"/>
                <a:cs typeface="Arial"/>
              </a:rPr>
              <a:t>tti</a:t>
            </a:r>
            <a:r>
              <a:rPr sz="1000" spc="-3" dirty="0">
                <a:latin typeface="Arial"/>
                <a:cs typeface="Arial"/>
              </a:rPr>
              <a:t> </a:t>
            </a:r>
            <a:r>
              <a:rPr sz="1000" spc="0" dirty="0">
                <a:latin typeface="Arial"/>
                <a:cs typeface="Arial"/>
              </a:rPr>
              <a:t>o </a:t>
            </a:r>
            <a:endParaRPr sz="1000">
              <a:latin typeface="Arial"/>
              <a:cs typeface="Arial"/>
            </a:endParaRPr>
          </a:p>
          <a:p>
            <a:pPr marL="164896" marR="145635" algn="just">
              <a:lnSpc>
                <a:spcPts val="1149"/>
              </a:lnSpc>
              <a:spcBef>
                <a:spcPts val="137"/>
              </a:spcBef>
            </a:pPr>
            <a:r>
              <a:rPr sz="1000" spc="0" dirty="0">
                <a:latin typeface="Arial"/>
                <a:cs typeface="Arial"/>
              </a:rPr>
              <a:t>e</a:t>
            </a:r>
            <a:r>
              <a:rPr sz="1000" spc="-4" dirty="0">
                <a:latin typeface="Arial"/>
                <a:cs typeface="Arial"/>
              </a:rPr>
              <a:t>l</a:t>
            </a:r>
            <a:r>
              <a:rPr sz="1000" spc="0" dirty="0">
                <a:latin typeface="Arial"/>
                <a:cs typeface="Arial"/>
              </a:rPr>
              <a:t>e</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ti</a:t>
            </a:r>
            <a:r>
              <a:rPr sz="1000" spc="-17" dirty="0">
                <a:latin typeface="Arial"/>
                <a:cs typeface="Arial"/>
              </a:rPr>
              <a:t> </a:t>
            </a:r>
            <a:r>
              <a:rPr sz="1000" spc="4" dirty="0">
                <a:latin typeface="Arial"/>
                <a:cs typeface="Arial"/>
              </a:rPr>
              <a:t>c</a:t>
            </a:r>
            <a:r>
              <a:rPr sz="1000" spc="0" dirty="0">
                <a:latin typeface="Arial"/>
                <a:cs typeface="Arial"/>
              </a:rPr>
              <a:t>o</a:t>
            </a:r>
            <a:r>
              <a:rPr sz="1000" spc="-9" dirty="0">
                <a:latin typeface="Arial"/>
                <a:cs typeface="Arial"/>
              </a:rPr>
              <a:t>s</a:t>
            </a:r>
            <a:r>
              <a:rPr sz="1000" spc="0" dirty="0">
                <a:latin typeface="Arial"/>
                <a:cs typeface="Arial"/>
              </a:rPr>
              <a:t>trut</a:t>
            </a:r>
            <a:r>
              <a:rPr sz="1000" spc="-4" dirty="0">
                <a:latin typeface="Arial"/>
                <a:cs typeface="Arial"/>
              </a:rPr>
              <a:t>tiv</a:t>
            </a:r>
            <a:r>
              <a:rPr sz="1000" spc="0" dirty="0">
                <a:latin typeface="Arial"/>
                <a:cs typeface="Arial"/>
              </a:rPr>
              <a:t>i</a:t>
            </a:r>
            <a:r>
              <a:rPr sz="1000" spc="-7" dirty="0">
                <a:latin typeface="Arial"/>
                <a:cs typeface="Arial"/>
              </a:rPr>
              <a:t> </a:t>
            </a:r>
            <a:r>
              <a:rPr sz="1000" spc="-4" dirty="0">
                <a:latin typeface="Arial"/>
                <a:cs typeface="Arial"/>
              </a:rPr>
              <a:t>i</a:t>
            </a:r>
            <a:r>
              <a:rPr sz="1000" spc="0" dirty="0">
                <a:latin typeface="Arial"/>
                <a:cs typeface="Arial"/>
              </a:rPr>
              <a:t>d</a:t>
            </a:r>
            <a:r>
              <a:rPr sz="1000" spc="-4" dirty="0">
                <a:latin typeface="Arial"/>
                <a:cs typeface="Arial"/>
              </a:rPr>
              <a:t>o</a:t>
            </a:r>
            <a:r>
              <a:rPr sz="1000" spc="0" dirty="0">
                <a:latin typeface="Arial"/>
                <a:cs typeface="Arial"/>
              </a:rPr>
              <a:t>n</a:t>
            </a:r>
            <a:r>
              <a:rPr sz="1000" spc="-4" dirty="0">
                <a:latin typeface="Arial"/>
                <a:cs typeface="Arial"/>
              </a:rPr>
              <a:t>e</a:t>
            </a:r>
            <a:r>
              <a:rPr sz="1000" spc="0" dirty="0">
                <a:latin typeface="Arial"/>
                <a:cs typeface="Arial"/>
              </a:rPr>
              <a:t>i</a:t>
            </a:r>
            <a:r>
              <a:rPr sz="1000" spc="-6" dirty="0">
                <a:latin typeface="Arial"/>
                <a:cs typeface="Arial"/>
              </a:rPr>
              <a:t> </a:t>
            </a:r>
            <a:r>
              <a:rPr sz="1000" spc="0" dirty="0">
                <a:latin typeface="Arial"/>
                <a:cs typeface="Arial"/>
              </a:rPr>
              <a:t>a</a:t>
            </a:r>
            <a:r>
              <a:rPr sz="1000" spc="29" dirty="0">
                <a:latin typeface="Arial"/>
                <a:cs typeface="Arial"/>
              </a:rPr>
              <a:t> </a:t>
            </a:r>
            <a:r>
              <a:rPr sz="1000" spc="0" dirty="0">
                <a:latin typeface="Arial"/>
                <a:cs typeface="Arial"/>
              </a:rPr>
              <a:t>g</a:t>
            </a:r>
            <a:r>
              <a:rPr sz="1000" spc="-4" dirty="0">
                <a:latin typeface="Arial"/>
                <a:cs typeface="Arial"/>
              </a:rPr>
              <a:t>a</a:t>
            </a:r>
            <a:r>
              <a:rPr sz="1000" spc="4"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4" dirty="0">
                <a:latin typeface="Arial"/>
                <a:cs typeface="Arial"/>
              </a:rPr>
              <a:t>r</a:t>
            </a:r>
            <a:r>
              <a:rPr sz="1000" spc="0" dirty="0">
                <a:latin typeface="Arial"/>
                <a:cs typeface="Arial"/>
              </a:rPr>
              <a:t>e,</a:t>
            </a:r>
            <a:r>
              <a:rPr sz="1000" spc="-17" dirty="0">
                <a:latin typeface="Arial"/>
                <a:cs typeface="Arial"/>
              </a:rPr>
              <a:t> </a:t>
            </a:r>
            <a:r>
              <a:rPr sz="1000" spc="4" dirty="0">
                <a:latin typeface="Arial"/>
                <a:cs typeface="Arial"/>
              </a:rPr>
              <a:t>s</a:t>
            </a:r>
            <a:r>
              <a:rPr sz="1000" spc="0" dirty="0">
                <a:latin typeface="Arial"/>
                <a:cs typeface="Arial"/>
              </a:rPr>
              <a:t>ot</a:t>
            </a:r>
            <a:r>
              <a:rPr sz="1000" spc="-4" dirty="0">
                <a:latin typeface="Arial"/>
                <a:cs typeface="Arial"/>
              </a:rPr>
              <a:t>t</a:t>
            </a:r>
            <a:r>
              <a:rPr sz="1000" spc="0" dirty="0">
                <a:latin typeface="Arial"/>
                <a:cs typeface="Arial"/>
              </a:rPr>
              <a:t>o</a:t>
            </a:r>
            <a:r>
              <a:rPr sz="1000" spc="3" dirty="0">
                <a:latin typeface="Arial"/>
                <a:cs typeface="Arial"/>
              </a:rPr>
              <a:t> </a:t>
            </a:r>
            <a:r>
              <a:rPr sz="1000" spc="-4" dirty="0">
                <a:latin typeface="Arial"/>
                <a:cs typeface="Arial"/>
              </a:rPr>
              <a:t>l’</a:t>
            </a:r>
            <a:r>
              <a:rPr sz="1000" spc="9"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13" dirty="0">
                <a:latin typeface="Arial"/>
                <a:cs typeface="Arial"/>
              </a:rPr>
              <a:t> </a:t>
            </a:r>
            <a:r>
              <a:rPr sz="1000" spc="0" dirty="0">
                <a:latin typeface="Arial"/>
                <a:cs typeface="Arial"/>
              </a:rPr>
              <a:t>del</a:t>
            </a:r>
            <a:r>
              <a:rPr sz="1000" spc="6" dirty="0">
                <a:latin typeface="Arial"/>
                <a:cs typeface="Arial"/>
              </a:rPr>
              <a:t> </a:t>
            </a:r>
            <a:r>
              <a:rPr sz="1000" spc="9" dirty="0">
                <a:latin typeface="Arial"/>
                <a:cs typeface="Arial"/>
              </a:rPr>
              <a:t>f</a:t>
            </a:r>
            <a:r>
              <a:rPr sz="1000" spc="-14" dirty="0">
                <a:latin typeface="Arial"/>
                <a:cs typeface="Arial"/>
              </a:rPr>
              <a:t>u</a:t>
            </a:r>
            <a:r>
              <a:rPr sz="1000" spc="0" dirty="0">
                <a:latin typeface="Arial"/>
                <a:cs typeface="Arial"/>
              </a:rPr>
              <a:t>o</a:t>
            </a:r>
            <a:r>
              <a:rPr sz="1000" spc="4" dirty="0">
                <a:latin typeface="Arial"/>
                <a:cs typeface="Arial"/>
              </a:rPr>
              <a:t>c</a:t>
            </a:r>
            <a:r>
              <a:rPr sz="1000" spc="0" dirty="0">
                <a:latin typeface="Arial"/>
                <a:cs typeface="Arial"/>
              </a:rPr>
              <a:t>o e</a:t>
            </a:r>
            <a:r>
              <a:rPr sz="1000" spc="4" dirty="0">
                <a:latin typeface="Arial"/>
                <a:cs typeface="Arial"/>
              </a:rPr>
              <a:t> </a:t>
            </a:r>
            <a:r>
              <a:rPr sz="1000" spc="0" dirty="0">
                <a:latin typeface="Arial"/>
                <a:cs typeface="Arial"/>
              </a:rPr>
              <a:t>per</a:t>
            </a:r>
            <a:r>
              <a:rPr sz="1000" spc="10" dirty="0">
                <a:latin typeface="Arial"/>
                <a:cs typeface="Arial"/>
              </a:rPr>
              <a:t> </a:t>
            </a:r>
            <a:r>
              <a:rPr sz="1000" spc="0" dirty="0">
                <a:latin typeface="Arial"/>
                <a:cs typeface="Arial"/>
              </a:rPr>
              <a:t>un</a:t>
            </a:r>
            <a:r>
              <a:rPr sz="1000" spc="8" dirty="0">
                <a:latin typeface="Arial"/>
                <a:cs typeface="Arial"/>
              </a:rPr>
              <a:t> </a:t>
            </a:r>
            <a:r>
              <a:rPr sz="1000" spc="0" dirty="0">
                <a:latin typeface="Arial"/>
                <a:cs typeface="Arial"/>
              </a:rPr>
              <a:t>d</a:t>
            </a:r>
            <a:r>
              <a:rPr sz="1000" spc="-4" dirty="0">
                <a:latin typeface="Arial"/>
                <a:cs typeface="Arial"/>
              </a:rPr>
              <a:t>a</a:t>
            </a:r>
            <a:r>
              <a:rPr sz="1000" spc="-14" dirty="0">
                <a:latin typeface="Arial"/>
                <a:cs typeface="Arial"/>
              </a:rPr>
              <a:t>t</a:t>
            </a:r>
            <a:r>
              <a:rPr sz="1000" spc="0" dirty="0">
                <a:latin typeface="Arial"/>
                <a:cs typeface="Arial"/>
              </a:rPr>
              <a:t>o </a:t>
            </a:r>
            <a:r>
              <a:rPr sz="1000" spc="-4" dirty="0">
                <a:latin typeface="Arial"/>
                <a:cs typeface="Arial"/>
              </a:rPr>
              <a:t>i</a:t>
            </a:r>
            <a:r>
              <a:rPr sz="1000" spc="0" dirty="0">
                <a:latin typeface="Arial"/>
                <a:cs typeface="Arial"/>
              </a:rPr>
              <a:t>nt</a:t>
            </a:r>
            <a:r>
              <a:rPr sz="1000" spc="-4" dirty="0">
                <a:latin typeface="Arial"/>
                <a:cs typeface="Arial"/>
              </a:rPr>
              <a:t>e</a:t>
            </a:r>
            <a:r>
              <a:rPr sz="1000" spc="4" dirty="0">
                <a:latin typeface="Arial"/>
                <a:cs typeface="Arial"/>
              </a:rPr>
              <a:t>r</a:t>
            </a:r>
            <a:r>
              <a:rPr sz="1000" spc="-4" dirty="0">
                <a:latin typeface="Arial"/>
                <a:cs typeface="Arial"/>
              </a:rPr>
              <a:t>v</a:t>
            </a:r>
            <a:r>
              <a:rPr sz="1000" spc="0" dirty="0">
                <a:latin typeface="Arial"/>
                <a:cs typeface="Arial"/>
              </a:rPr>
              <a:t>a</a:t>
            </a:r>
            <a:r>
              <a:rPr sz="1000" spc="-4" dirty="0">
                <a:latin typeface="Arial"/>
                <a:cs typeface="Arial"/>
              </a:rPr>
              <a:t>ll</a:t>
            </a:r>
            <a:r>
              <a:rPr sz="1000" spc="0" dirty="0">
                <a:latin typeface="Arial"/>
                <a:cs typeface="Arial"/>
              </a:rPr>
              <a:t>o</a:t>
            </a:r>
            <a:r>
              <a:rPr sz="1000" spc="-20" dirty="0">
                <a:latin typeface="Arial"/>
                <a:cs typeface="Arial"/>
              </a:rPr>
              <a:t> </a:t>
            </a:r>
            <a:r>
              <a:rPr sz="1000" spc="9" dirty="0">
                <a:latin typeface="Arial"/>
                <a:cs typeface="Arial"/>
              </a:rPr>
              <a:t>d</a:t>
            </a:r>
            <a:r>
              <a:rPr sz="1000" spc="0" dirty="0">
                <a:latin typeface="Arial"/>
                <a:cs typeface="Arial"/>
              </a:rPr>
              <a:t>i</a:t>
            </a:r>
            <a:r>
              <a:rPr sz="1000" spc="12" dirty="0">
                <a:latin typeface="Arial"/>
                <a:cs typeface="Arial"/>
              </a:rPr>
              <a:t> </a:t>
            </a:r>
            <a:r>
              <a:rPr sz="1000" spc="0" dirty="0">
                <a:latin typeface="Arial"/>
                <a:cs typeface="Arial"/>
              </a:rPr>
              <a:t>te</a:t>
            </a:r>
            <a:r>
              <a:rPr sz="1000" spc="19" dirty="0">
                <a:latin typeface="Arial"/>
                <a:cs typeface="Arial"/>
              </a:rPr>
              <a:t>m</a:t>
            </a:r>
            <a:r>
              <a:rPr sz="1000" spc="0" dirty="0">
                <a:latin typeface="Arial"/>
                <a:cs typeface="Arial"/>
              </a:rPr>
              <a:t>p</a:t>
            </a:r>
            <a:r>
              <a:rPr sz="1000" spc="-4" dirty="0">
                <a:latin typeface="Arial"/>
                <a:cs typeface="Arial"/>
              </a:rPr>
              <a:t>o</a:t>
            </a:r>
            <a:r>
              <a:rPr sz="1000" spc="0" dirty="0">
                <a:latin typeface="Arial"/>
                <a:cs typeface="Arial"/>
              </a:rPr>
              <a:t>,</a:t>
            </a:r>
            <a:r>
              <a:rPr sz="1000" spc="-5" dirty="0">
                <a:latin typeface="Arial"/>
                <a:cs typeface="Arial"/>
              </a:rPr>
              <a:t> </a:t>
            </a:r>
            <a:r>
              <a:rPr sz="1000" spc="-4" dirty="0">
                <a:latin typeface="Arial"/>
                <a:cs typeface="Arial"/>
              </a:rPr>
              <a:t>l</a:t>
            </a:r>
            <a:r>
              <a:rPr sz="1000" spc="0" dirty="0">
                <a:latin typeface="Arial"/>
                <a:cs typeface="Arial"/>
              </a:rPr>
              <a:t>a</a:t>
            </a:r>
            <a:r>
              <a:rPr sz="1000" spc="12"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te</a:t>
            </a:r>
            <a:r>
              <a:rPr sz="1000" spc="-4" dirty="0">
                <a:latin typeface="Arial"/>
                <a:cs typeface="Arial"/>
              </a:rPr>
              <a:t>n</a:t>
            </a:r>
            <a:r>
              <a:rPr sz="1000" spc="-19" dirty="0">
                <a:latin typeface="Arial"/>
                <a:cs typeface="Arial"/>
              </a:rPr>
              <a:t>z</a:t>
            </a:r>
            <a:r>
              <a:rPr sz="1000" spc="0" dirty="0">
                <a:latin typeface="Arial"/>
                <a:cs typeface="Arial"/>
              </a:rPr>
              <a:t>a</a:t>
            </a:r>
            <a:r>
              <a:rPr sz="1000" spc="-20" dirty="0">
                <a:latin typeface="Arial"/>
                <a:cs typeface="Arial"/>
              </a:rPr>
              <a:t> </a:t>
            </a:r>
            <a:r>
              <a:rPr sz="1000" spc="0" dirty="0">
                <a:latin typeface="Arial"/>
                <a:cs typeface="Arial"/>
              </a:rPr>
              <a:t>al</a:t>
            </a:r>
            <a:r>
              <a:rPr sz="1000" spc="12" dirty="0">
                <a:latin typeface="Arial"/>
                <a:cs typeface="Arial"/>
              </a:rPr>
              <a:t> </a:t>
            </a:r>
            <a:r>
              <a:rPr sz="1000" spc="9" dirty="0">
                <a:latin typeface="Arial"/>
                <a:cs typeface="Arial"/>
              </a:rPr>
              <a:t>f</a:t>
            </a:r>
            <a:r>
              <a:rPr sz="1000" spc="0" dirty="0">
                <a:latin typeface="Arial"/>
                <a:cs typeface="Arial"/>
              </a:rPr>
              <a:t>u</a:t>
            </a:r>
            <a:r>
              <a:rPr sz="1000" spc="-4" dirty="0">
                <a:latin typeface="Arial"/>
                <a:cs typeface="Arial"/>
              </a:rPr>
              <a:t>o</a:t>
            </a:r>
            <a:r>
              <a:rPr sz="1000" spc="4" dirty="0">
                <a:latin typeface="Arial"/>
                <a:cs typeface="Arial"/>
              </a:rPr>
              <a:t>c</a:t>
            </a:r>
            <a:r>
              <a:rPr sz="1000" spc="0" dirty="0">
                <a:latin typeface="Arial"/>
                <a:cs typeface="Arial"/>
              </a:rPr>
              <a:t>o.</a:t>
            </a:r>
            <a:r>
              <a:rPr sz="1000" spc="-17" dirty="0">
                <a:latin typeface="Arial"/>
                <a:cs typeface="Arial"/>
              </a:rPr>
              <a:t> </a:t>
            </a:r>
            <a:r>
              <a:rPr sz="1000" spc="4" dirty="0">
                <a:latin typeface="Arial"/>
                <a:cs typeface="Arial"/>
              </a:rPr>
              <a:t>Q</a:t>
            </a:r>
            <a:r>
              <a:rPr sz="1000" spc="0" dirty="0">
                <a:latin typeface="Arial"/>
                <a:cs typeface="Arial"/>
              </a:rPr>
              <a:t>u</a:t>
            </a:r>
            <a:r>
              <a:rPr sz="1000" spc="-4" dirty="0">
                <a:latin typeface="Arial"/>
                <a:cs typeface="Arial"/>
              </a:rPr>
              <a:t>al</a:t>
            </a:r>
            <a:r>
              <a:rPr sz="1000" spc="0" dirty="0">
                <a:latin typeface="Arial"/>
                <a:cs typeface="Arial"/>
              </a:rPr>
              <a:t>ora</a:t>
            </a:r>
            <a:r>
              <a:rPr sz="1000" spc="-10" dirty="0">
                <a:latin typeface="Arial"/>
                <a:cs typeface="Arial"/>
              </a:rPr>
              <a:t> </a:t>
            </a:r>
            <a:r>
              <a:rPr sz="1000" spc="0" dirty="0">
                <a:latin typeface="Arial"/>
                <a:cs typeface="Arial"/>
              </a:rPr>
              <a:t>non</a:t>
            </a:r>
            <a:r>
              <a:rPr sz="1000" spc="-6" dirty="0">
                <a:latin typeface="Arial"/>
                <a:cs typeface="Arial"/>
              </a:rPr>
              <a:t> </a:t>
            </a:r>
            <a:r>
              <a:rPr sz="1000" spc="4" dirty="0">
                <a:latin typeface="Arial"/>
                <a:cs typeface="Arial"/>
              </a:rPr>
              <a:t>s</a:t>
            </a:r>
            <a:r>
              <a:rPr sz="1000" spc="-4" dirty="0">
                <a:latin typeface="Arial"/>
                <a:cs typeface="Arial"/>
              </a:rPr>
              <a:t>i</a:t>
            </a:r>
            <a:r>
              <a:rPr sz="1000" spc="0" dirty="0">
                <a:latin typeface="Arial"/>
                <a:cs typeface="Arial"/>
              </a:rPr>
              <a:t>a</a:t>
            </a:r>
            <a:r>
              <a:rPr sz="1000" spc="7" dirty="0">
                <a:latin typeface="Arial"/>
                <a:cs typeface="Arial"/>
              </a:rPr>
              <a:t> </a:t>
            </a:r>
            <a:r>
              <a:rPr sz="1000" spc="0" dirty="0">
                <a:latin typeface="Arial"/>
                <a:cs typeface="Arial"/>
              </a:rPr>
              <a:t>pre</a:t>
            </a:r>
            <a:r>
              <a:rPr sz="1000" spc="-4" dirty="0">
                <a:latin typeface="Arial"/>
                <a:cs typeface="Arial"/>
              </a:rPr>
              <a:t>vi</a:t>
            </a:r>
            <a:r>
              <a:rPr sz="1000" spc="4" dirty="0">
                <a:latin typeface="Arial"/>
                <a:cs typeface="Arial"/>
              </a:rPr>
              <a:t>s</a:t>
            </a:r>
            <a:r>
              <a:rPr sz="1000" spc="0" dirty="0">
                <a:latin typeface="Arial"/>
                <a:cs typeface="Arial"/>
              </a:rPr>
              <a:t>ta </a:t>
            </a:r>
            <a:endParaRPr sz="1000">
              <a:latin typeface="Arial"/>
              <a:cs typeface="Arial"/>
            </a:endParaRPr>
          </a:p>
          <a:p>
            <a:pPr marL="164896" marR="145635" algn="just">
              <a:lnSpc>
                <a:spcPts val="1149"/>
              </a:lnSpc>
              <a:spcBef>
                <a:spcPts val="134"/>
              </a:spcBef>
            </a:pPr>
            <a:r>
              <a:rPr sz="1000" spc="0" dirty="0">
                <a:latin typeface="Arial"/>
                <a:cs typeface="Arial"/>
              </a:rPr>
              <a:t>a</a:t>
            </a:r>
            <a:r>
              <a:rPr sz="1000" spc="-4" dirty="0">
                <a:latin typeface="Arial"/>
                <a:cs typeface="Arial"/>
              </a:rPr>
              <a:t>l</a:t>
            </a:r>
            <a:r>
              <a:rPr sz="1000" spc="4" dirty="0">
                <a:latin typeface="Arial"/>
                <a:cs typeface="Arial"/>
              </a:rPr>
              <a:t>c</a:t>
            </a:r>
            <a:r>
              <a:rPr sz="1000" spc="0" dirty="0">
                <a:latin typeface="Arial"/>
                <a:cs typeface="Arial"/>
              </a:rPr>
              <a:t>u</a:t>
            </a:r>
            <a:r>
              <a:rPr sz="1000" spc="-4" dirty="0">
                <a:latin typeface="Arial"/>
                <a:cs typeface="Arial"/>
              </a:rPr>
              <a:t>n</a:t>
            </a:r>
            <a:r>
              <a:rPr sz="1000" spc="0" dirty="0">
                <a:latin typeface="Arial"/>
                <a:cs typeface="Arial"/>
              </a:rPr>
              <a:t>a</a:t>
            </a:r>
            <a:r>
              <a:rPr sz="1000" spc="-29"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7" dirty="0">
                <a:latin typeface="Arial"/>
                <a:cs typeface="Arial"/>
              </a:rPr>
              <a:t> </a:t>
            </a:r>
            <a:r>
              <a:rPr sz="1000" spc="4" dirty="0">
                <a:latin typeface="Arial"/>
                <a:cs typeface="Arial"/>
              </a:rPr>
              <a:t>s</a:t>
            </a:r>
            <a:r>
              <a:rPr sz="1000" spc="0" dirty="0">
                <a:latin typeface="Arial"/>
                <a:cs typeface="Arial"/>
              </a:rPr>
              <a:t>i</a:t>
            </a:r>
            <a:r>
              <a:rPr sz="1000" spc="-2" dirty="0">
                <a:latin typeface="Arial"/>
                <a:cs typeface="Arial"/>
              </a:rPr>
              <a:t> </a:t>
            </a:r>
            <a:r>
              <a:rPr sz="1000" spc="-4" dirty="0">
                <a:latin typeface="Arial"/>
                <a:cs typeface="Arial"/>
              </a:rPr>
              <a:t>i</a:t>
            </a:r>
            <a:r>
              <a:rPr sz="1000" spc="0" dirty="0">
                <a:latin typeface="Arial"/>
                <a:cs typeface="Arial"/>
              </a:rPr>
              <a:t>nt</a:t>
            </a:r>
            <a:r>
              <a:rPr sz="1000" spc="-4" dirty="0">
                <a:latin typeface="Arial"/>
                <a:cs typeface="Arial"/>
              </a:rPr>
              <a:t>e</a:t>
            </a:r>
            <a:r>
              <a:rPr sz="1000" spc="0" dirty="0">
                <a:latin typeface="Arial"/>
                <a:cs typeface="Arial"/>
              </a:rPr>
              <a:t>n</a:t>
            </a:r>
            <a:r>
              <a:rPr sz="1000" spc="-4" dirty="0">
                <a:latin typeface="Arial"/>
                <a:cs typeface="Arial"/>
              </a:rPr>
              <a:t>d</a:t>
            </a:r>
            <a:r>
              <a:rPr sz="1000" spc="0" dirty="0">
                <a:latin typeface="Arial"/>
                <a:cs typeface="Arial"/>
              </a:rPr>
              <a:t>e</a:t>
            </a:r>
            <a:r>
              <a:rPr sz="1000" spc="-47" dirty="0">
                <a:latin typeface="Arial"/>
                <a:cs typeface="Arial"/>
              </a:rPr>
              <a:t> </a:t>
            </a:r>
            <a:r>
              <a:rPr sz="1000" spc="4" dirty="0">
                <a:latin typeface="Arial"/>
                <a:cs typeface="Arial"/>
              </a:rPr>
              <a:t>c</a:t>
            </a:r>
            <a:r>
              <a:rPr sz="1000" spc="0" dirty="0">
                <a:latin typeface="Arial"/>
                <a:cs typeface="Arial"/>
              </a:rPr>
              <a:t>he</a:t>
            </a:r>
            <a:r>
              <a:rPr sz="1000" spc="-16" dirty="0">
                <a:latin typeface="Arial"/>
                <a:cs typeface="Arial"/>
              </a:rPr>
              <a:t> </a:t>
            </a:r>
            <a:r>
              <a:rPr sz="1000" spc="-4" dirty="0">
                <a:latin typeface="Arial"/>
                <a:cs typeface="Arial"/>
              </a:rPr>
              <a:t>i</a:t>
            </a:r>
            <a:r>
              <a:rPr sz="1000" spc="0" dirty="0">
                <a:latin typeface="Arial"/>
                <a:cs typeface="Arial"/>
              </a:rPr>
              <a:t>l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100"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i</a:t>
            </a:r>
            <a:r>
              <a:rPr sz="1000" spc="0" dirty="0">
                <a:latin typeface="Arial"/>
                <a:cs typeface="Arial"/>
              </a:rPr>
              <a:t>n</a:t>
            </a:r>
            <a:r>
              <a:rPr sz="1000" spc="4" dirty="0">
                <a:latin typeface="Arial"/>
                <a:cs typeface="Arial"/>
              </a:rPr>
              <a:t>c</a:t>
            </a:r>
            <a:r>
              <a:rPr sz="1000" spc="-4" dirty="0">
                <a:latin typeface="Arial"/>
                <a:cs typeface="Arial"/>
              </a:rPr>
              <a:t>i</a:t>
            </a:r>
            <a:r>
              <a:rPr sz="1000" spc="0" dirty="0">
                <a:latin typeface="Arial"/>
                <a:cs typeface="Arial"/>
              </a:rPr>
              <a:t>da</a:t>
            </a:r>
            <a:r>
              <a:rPr sz="1000" spc="-36" dirty="0">
                <a:latin typeface="Arial"/>
                <a:cs typeface="Arial"/>
              </a:rPr>
              <a:t> </a:t>
            </a:r>
            <a:r>
              <a:rPr sz="1000" spc="4" dirty="0">
                <a:latin typeface="Arial"/>
                <a:cs typeface="Arial"/>
              </a:rPr>
              <a:t>c</a:t>
            </a:r>
            <a:r>
              <a:rPr sz="1000" spc="0" dirty="0">
                <a:latin typeface="Arial"/>
                <a:cs typeface="Arial"/>
              </a:rPr>
              <a:t>on</a:t>
            </a:r>
            <a:r>
              <a:rPr sz="1000" spc="-31" dirty="0">
                <a:latin typeface="Arial"/>
                <a:cs typeface="Arial"/>
              </a:rPr>
              <a:t> </a:t>
            </a:r>
            <a:r>
              <a:rPr sz="1000" spc="-4" dirty="0">
                <a:latin typeface="Arial"/>
                <a:cs typeface="Arial"/>
              </a:rPr>
              <a:t>l’i</a:t>
            </a:r>
            <a:r>
              <a:rPr sz="1000" spc="0" dirty="0">
                <a:latin typeface="Arial"/>
                <a:cs typeface="Arial"/>
              </a:rPr>
              <a:t>nt</a:t>
            </a:r>
            <a:r>
              <a:rPr sz="1000" spc="-4" dirty="0">
                <a:latin typeface="Arial"/>
                <a:cs typeface="Arial"/>
              </a:rPr>
              <a:t>e</a:t>
            </a:r>
            <a:r>
              <a:rPr sz="1000" spc="4" dirty="0">
                <a:latin typeface="Arial"/>
                <a:cs typeface="Arial"/>
              </a:rPr>
              <a:t>r</a:t>
            </a:r>
            <a:r>
              <a:rPr sz="1000" spc="0" dirty="0">
                <a:latin typeface="Arial"/>
                <a:cs typeface="Arial"/>
              </a:rPr>
              <a:t>a</a:t>
            </a:r>
            <a:r>
              <a:rPr sz="1000" spc="-9" dirty="0">
                <a:latin typeface="Arial"/>
                <a:cs typeface="Arial"/>
              </a:rPr>
              <a:t> </a:t>
            </a:r>
            <a:r>
              <a:rPr sz="1000" spc="0" dirty="0">
                <a:latin typeface="Arial"/>
                <a:cs typeface="Arial"/>
              </a:rPr>
              <a:t>o</a:t>
            </a:r>
            <a:r>
              <a:rPr sz="1000" spc="-4" dirty="0">
                <a:latin typeface="Arial"/>
                <a:cs typeface="Arial"/>
              </a:rPr>
              <a:t>p</a:t>
            </a:r>
            <a:r>
              <a:rPr sz="1000" spc="0" dirty="0">
                <a:latin typeface="Arial"/>
                <a:cs typeface="Arial"/>
              </a:rPr>
              <a:t>era</a:t>
            </a:r>
            <a:r>
              <a:rPr sz="1000" spc="-35" dirty="0">
                <a:latin typeface="Arial"/>
                <a:cs typeface="Arial"/>
              </a:rPr>
              <a:t> </a:t>
            </a:r>
            <a:r>
              <a:rPr sz="1000" spc="0" dirty="0">
                <a:latin typeface="Arial"/>
                <a:cs typeface="Arial"/>
              </a:rPr>
              <a:t>da</a:t>
            </a:r>
            <a:r>
              <a:rPr sz="1000" spc="-16"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s</a:t>
            </a:r>
            <a:r>
              <a:rPr sz="1000" spc="0" dirty="0">
                <a:latin typeface="Arial"/>
                <a:cs typeface="Arial"/>
              </a:rPr>
              <a:t>tru</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4" dirty="0">
                <a:latin typeface="Arial"/>
                <a:cs typeface="Arial"/>
              </a:rPr>
              <a:t>e</a:t>
            </a:r>
            <a:r>
              <a:rPr sz="1000" spc="0" dirty="0">
                <a:latin typeface="Arial"/>
                <a:cs typeface="Arial"/>
              </a:rPr>
              <a:t>.</a:t>
            </a:r>
            <a:endParaRPr sz="1000">
              <a:latin typeface="Arial"/>
              <a:cs typeface="Arial"/>
            </a:endParaRPr>
          </a:p>
          <a:p>
            <a:pPr marL="164896" marR="147159" algn="just">
              <a:lnSpc>
                <a:spcPts val="1178"/>
              </a:lnSpc>
              <a:spcBef>
                <a:spcPts val="134"/>
              </a:spcBef>
            </a:pPr>
            <a:r>
              <a:rPr sz="1000" spc="0" dirty="0">
                <a:latin typeface="Arial"/>
                <a:cs typeface="Arial"/>
              </a:rPr>
              <a:t>[</a:t>
            </a:r>
            <a:r>
              <a:rPr sz="1000" b="1" spc="-4" dirty="0">
                <a:latin typeface="Arial"/>
                <a:cs typeface="Arial"/>
              </a:rPr>
              <a:t>S</a:t>
            </a:r>
            <a:r>
              <a:rPr sz="1000" b="1" spc="0" dirty="0">
                <a:latin typeface="Arial"/>
                <a:cs typeface="Arial"/>
              </a:rPr>
              <a:t>.3.5.2</a:t>
            </a:r>
            <a:r>
              <a:rPr sz="1000" spc="0" dirty="0">
                <a:latin typeface="Arial"/>
                <a:cs typeface="Arial"/>
              </a:rPr>
              <a:t>]</a:t>
            </a:r>
            <a:r>
              <a:rPr sz="1000" spc="-37" dirty="0">
                <a:latin typeface="Arial"/>
                <a:cs typeface="Arial"/>
              </a:rPr>
              <a:t> </a:t>
            </a:r>
            <a:r>
              <a:rPr sz="1000" spc="0" dirty="0">
                <a:latin typeface="Arial"/>
                <a:cs typeface="Arial"/>
              </a:rPr>
              <a:t>La</a:t>
            </a:r>
            <a:r>
              <a:rPr sz="1000" spc="-25" dirty="0">
                <a:latin typeface="Arial"/>
                <a:cs typeface="Arial"/>
              </a:rPr>
              <a:t> </a:t>
            </a:r>
            <a:r>
              <a:rPr sz="1000" spc="9" dirty="0">
                <a:latin typeface="Arial"/>
                <a:cs typeface="Arial"/>
              </a:rPr>
              <a:t>f</a:t>
            </a:r>
            <a:r>
              <a:rPr sz="1000" spc="-14" dirty="0">
                <a:latin typeface="Arial"/>
                <a:cs typeface="Arial"/>
              </a:rPr>
              <a:t>u</a:t>
            </a:r>
            <a:r>
              <a:rPr sz="1000" spc="0" dirty="0">
                <a:latin typeface="Arial"/>
                <a:cs typeface="Arial"/>
              </a:rPr>
              <a:t>n</a:t>
            </a:r>
            <a:r>
              <a:rPr sz="1000" spc="-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37" dirty="0">
                <a:latin typeface="Arial"/>
                <a:cs typeface="Arial"/>
              </a:rPr>
              <a:t> </a:t>
            </a:r>
            <a:r>
              <a:rPr sz="1000" spc="0" dirty="0">
                <a:latin typeface="Arial"/>
                <a:cs typeface="Arial"/>
              </a:rPr>
              <a:t>del</a:t>
            </a:r>
            <a:r>
              <a:rPr sz="1000" spc="-18"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14" dirty="0">
                <a:latin typeface="Arial"/>
                <a:cs typeface="Arial"/>
              </a:rPr>
              <a:t>p</a:t>
            </a:r>
            <a:r>
              <a:rPr sz="1000" spc="0" dirty="0">
                <a:latin typeface="Arial"/>
                <a:cs typeface="Arial"/>
              </a:rPr>
              <a:t>art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14" dirty="0">
                <a:latin typeface="Arial"/>
                <a:cs typeface="Arial"/>
              </a:rPr>
              <a:t>t</a:t>
            </a:r>
            <a:r>
              <a:rPr sz="1000" spc="0" dirty="0">
                <a:latin typeface="Arial"/>
                <a:cs typeface="Arial"/>
              </a:rPr>
              <a:t>o</a:t>
            </a:r>
            <a:r>
              <a:rPr sz="1000" spc="-66" dirty="0">
                <a:latin typeface="Arial"/>
                <a:cs typeface="Arial"/>
              </a:rPr>
              <a:t> </a:t>
            </a:r>
            <a:r>
              <a:rPr sz="1000" spc="0" dirty="0">
                <a:latin typeface="Arial"/>
                <a:cs typeface="Arial"/>
              </a:rPr>
              <a:t>è</a:t>
            </a:r>
            <a:r>
              <a:rPr sz="1000" spc="-5" dirty="0">
                <a:latin typeface="Arial"/>
                <a:cs typeface="Arial"/>
              </a:rPr>
              <a:t> </a:t>
            </a:r>
            <a:r>
              <a:rPr sz="1000" spc="0" dirty="0">
                <a:latin typeface="Arial"/>
                <a:cs typeface="Arial"/>
              </a:rPr>
              <a:t>di</a:t>
            </a:r>
            <a:r>
              <a:rPr sz="1000" spc="-12" dirty="0">
                <a:latin typeface="Arial"/>
                <a:cs typeface="Arial"/>
              </a:rPr>
              <a:t> </a:t>
            </a:r>
            <a:r>
              <a:rPr sz="1000" spc="-4" dirty="0">
                <a:latin typeface="Arial"/>
                <a:cs typeface="Arial"/>
              </a:rPr>
              <a:t>li</a:t>
            </a:r>
            <a:r>
              <a:rPr sz="1000" spc="19" dirty="0">
                <a:latin typeface="Arial"/>
                <a:cs typeface="Arial"/>
              </a:rPr>
              <a:t>m</a:t>
            </a:r>
            <a:r>
              <a:rPr sz="1000" spc="-4" dirty="0">
                <a:latin typeface="Arial"/>
                <a:cs typeface="Arial"/>
              </a:rPr>
              <a:t>i</a:t>
            </a:r>
            <a:r>
              <a:rPr sz="1000" spc="0" dirty="0">
                <a:latin typeface="Arial"/>
                <a:cs typeface="Arial"/>
              </a:rPr>
              <a:t>tare</a:t>
            </a:r>
            <a:r>
              <a:rPr sz="1000" spc="-32" dirty="0">
                <a:latin typeface="Arial"/>
                <a:cs typeface="Arial"/>
              </a:rPr>
              <a:t> </a:t>
            </a:r>
            <a:r>
              <a:rPr sz="1000" spc="-4" dirty="0">
                <a:latin typeface="Arial"/>
                <a:cs typeface="Arial"/>
              </a:rPr>
              <a:t>l</a:t>
            </a:r>
            <a:r>
              <a:rPr sz="1000" spc="0" dirty="0">
                <a:latin typeface="Arial"/>
                <a:cs typeface="Arial"/>
              </a:rPr>
              <a:t>a</a:t>
            </a:r>
            <a:r>
              <a:rPr sz="1000" spc="2" dirty="0">
                <a:latin typeface="Arial"/>
                <a:cs typeface="Arial"/>
              </a:rPr>
              <a:t> </a:t>
            </a:r>
            <a:r>
              <a:rPr sz="1000" spc="0" dirty="0">
                <a:latin typeface="Arial"/>
                <a:cs typeface="Arial"/>
              </a:rPr>
              <a:t>progre</a:t>
            </a:r>
            <a:r>
              <a:rPr sz="1000" spc="4" dirty="0">
                <a:latin typeface="Arial"/>
                <a:cs typeface="Arial"/>
              </a:rPr>
              <a:t>ss</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57" dirty="0">
                <a:latin typeface="Arial"/>
                <a:cs typeface="Arial"/>
              </a:rPr>
              <a:t> </a:t>
            </a:r>
            <a:r>
              <a:rPr sz="1000" spc="0" dirty="0">
                <a:latin typeface="Arial"/>
                <a:cs typeface="Arial"/>
              </a:rPr>
              <a:t>d</a:t>
            </a:r>
            <a:r>
              <a:rPr sz="1000" spc="-4" dirty="0">
                <a:latin typeface="Arial"/>
                <a:cs typeface="Arial"/>
              </a:rPr>
              <a:t>ell</a:t>
            </a:r>
            <a:r>
              <a:rPr sz="1000" spc="4" dirty="0">
                <a:latin typeface="Arial"/>
                <a:cs typeface="Arial"/>
              </a:rPr>
              <a: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54" dirty="0">
                <a:latin typeface="Arial"/>
                <a:cs typeface="Arial"/>
              </a:rPr>
              <a:t> </a:t>
            </a:r>
            <a:r>
              <a:rPr sz="1000" spc="0" dirty="0">
                <a:latin typeface="Arial"/>
                <a:cs typeface="Arial"/>
              </a:rPr>
              <a:t>a</a:t>
            </a:r>
            <a:r>
              <a:rPr sz="1000" spc="-4" dirty="0">
                <a:latin typeface="Arial"/>
                <a:cs typeface="Arial"/>
              </a:rPr>
              <a:t>l</a:t>
            </a:r>
            <a:r>
              <a:rPr sz="1000" spc="4" dirty="0">
                <a:latin typeface="Arial"/>
                <a:cs typeface="Arial"/>
              </a:rPr>
              <a:t>l’</a:t>
            </a:r>
            <a:r>
              <a:rPr sz="1000" spc="-4" dirty="0">
                <a:latin typeface="Arial"/>
                <a:cs typeface="Arial"/>
              </a:rPr>
              <a:t>i</a:t>
            </a:r>
            <a:r>
              <a:rPr sz="1000" spc="0" dirty="0">
                <a:latin typeface="Arial"/>
                <a:cs typeface="Arial"/>
              </a:rPr>
              <a:t>nt</a:t>
            </a:r>
            <a:r>
              <a:rPr sz="1000" spc="-4" dirty="0">
                <a:latin typeface="Arial"/>
                <a:cs typeface="Arial"/>
              </a:rPr>
              <a:t>e</a:t>
            </a:r>
            <a:r>
              <a:rPr sz="1000" spc="4" dirty="0">
                <a:latin typeface="Arial"/>
                <a:cs typeface="Arial"/>
              </a:rPr>
              <a:t>r</a:t>
            </a:r>
            <a:r>
              <a:rPr sz="1000" spc="0" dirty="0">
                <a:latin typeface="Arial"/>
                <a:cs typeface="Arial"/>
              </a:rPr>
              <a:t>no</a:t>
            </a:r>
            <a:r>
              <a:rPr sz="1000" spc="-42"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e</a:t>
            </a:r>
            <a:r>
              <a:rPr sz="1000" spc="-21" dirty="0">
                <a:latin typeface="Arial"/>
                <a:cs typeface="Arial"/>
              </a:rPr>
              <a:t> </a:t>
            </a:r>
            <a:r>
              <a:rPr sz="1000" spc="0" dirty="0">
                <a:latin typeface="Arial"/>
                <a:cs typeface="Arial"/>
              </a:rPr>
              <a:t>o</a:t>
            </a:r>
            <a:r>
              <a:rPr sz="1000" spc="-4" dirty="0">
                <a:latin typeface="Arial"/>
                <a:cs typeface="Arial"/>
              </a:rPr>
              <a:t>p</a:t>
            </a:r>
            <a:r>
              <a:rPr sz="1000" spc="0" dirty="0">
                <a:latin typeface="Arial"/>
                <a:cs typeface="Arial"/>
              </a:rPr>
              <a:t>ere</a:t>
            </a:r>
            <a:r>
              <a:rPr sz="1000" spc="-25" dirty="0">
                <a:latin typeface="Arial"/>
                <a:cs typeface="Arial"/>
              </a:rPr>
              <a:t> </a:t>
            </a:r>
            <a:r>
              <a:rPr sz="1000" spc="0" dirty="0">
                <a:latin typeface="Arial"/>
                <a:cs typeface="Arial"/>
              </a:rPr>
              <a:t>da</a:t>
            </a:r>
            <a:r>
              <a:rPr sz="1000" spc="-16" dirty="0">
                <a:latin typeface="Arial"/>
                <a:cs typeface="Arial"/>
              </a:rPr>
              <a:t> </a:t>
            </a:r>
            <a:r>
              <a:rPr sz="1000" spc="4" dirty="0">
                <a:latin typeface="Arial"/>
                <a:cs typeface="Arial"/>
              </a:rPr>
              <a:t>c</a:t>
            </a:r>
            <a:r>
              <a:rPr sz="1000" spc="-14" dirty="0">
                <a:latin typeface="Arial"/>
                <a:cs typeface="Arial"/>
              </a:rPr>
              <a:t>o</a:t>
            </a:r>
            <a:r>
              <a:rPr sz="1000" spc="4" dirty="0">
                <a:latin typeface="Arial"/>
                <a:cs typeface="Arial"/>
              </a:rPr>
              <a:t>s</a:t>
            </a:r>
            <a:r>
              <a:rPr sz="1000" spc="0" dirty="0">
                <a:latin typeface="Arial"/>
                <a:cs typeface="Arial"/>
              </a:rPr>
              <a:t>tru</a:t>
            </a:r>
            <a:r>
              <a:rPr sz="1000" spc="-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53"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l</a:t>
            </a:r>
            <a:r>
              <a:rPr sz="1000" spc="0" dirty="0">
                <a:latin typeface="Arial"/>
                <a:cs typeface="Arial"/>
              </a:rPr>
              <a:t>e</a:t>
            </a:r>
            <a:r>
              <a:rPr sz="1000" spc="-4" dirty="0">
                <a:latin typeface="Arial"/>
                <a:cs typeface="Arial"/>
              </a:rPr>
              <a:t>g</a:t>
            </a:r>
            <a:r>
              <a:rPr sz="1000" spc="0" dirty="0">
                <a:latin typeface="Arial"/>
                <a:cs typeface="Arial"/>
              </a:rPr>
              <a:t>a</a:t>
            </a:r>
            <a:r>
              <a:rPr sz="1000" spc="-4" dirty="0">
                <a:latin typeface="Arial"/>
                <a:cs typeface="Arial"/>
              </a:rPr>
              <a:t>n</a:t>
            </a:r>
            <a:r>
              <a:rPr sz="1000" spc="0" dirty="0">
                <a:latin typeface="Arial"/>
                <a:cs typeface="Arial"/>
              </a:rPr>
              <a:t>d</a:t>
            </a:r>
            <a:r>
              <a:rPr sz="1000" spc="-4" dirty="0">
                <a:latin typeface="Arial"/>
                <a:cs typeface="Arial"/>
              </a:rPr>
              <a:t>o</a:t>
            </a:r>
            <a:r>
              <a:rPr sz="1000" spc="0" dirty="0">
                <a:latin typeface="Arial"/>
                <a:cs typeface="Arial"/>
              </a:rPr>
              <a:t>ne</a:t>
            </a:r>
            <a:r>
              <a:rPr sz="1000" spc="-55" dirty="0">
                <a:latin typeface="Arial"/>
                <a:cs typeface="Arial"/>
              </a:rPr>
              <a:t> </a:t>
            </a:r>
            <a:r>
              <a:rPr sz="1000" spc="0" dirty="0">
                <a:latin typeface="Arial"/>
                <a:cs typeface="Arial"/>
              </a:rPr>
              <a:t>g</a:t>
            </a:r>
            <a:r>
              <a:rPr sz="1000" spc="-4" dirty="0">
                <a:latin typeface="Arial"/>
                <a:cs typeface="Arial"/>
              </a:rPr>
              <a:t>l</a:t>
            </a:r>
            <a:r>
              <a:rPr sz="1000" spc="0" dirty="0">
                <a:latin typeface="Arial"/>
                <a:cs typeface="Arial"/>
              </a:rPr>
              <a:t>i</a:t>
            </a:r>
            <a:r>
              <a:rPr sz="1000" spc="-14" dirty="0">
                <a:latin typeface="Arial"/>
                <a:cs typeface="Arial"/>
              </a:rPr>
              <a:t> </a:t>
            </a:r>
            <a:r>
              <a:rPr sz="1000" spc="9" dirty="0">
                <a:latin typeface="Arial"/>
                <a:cs typeface="Arial"/>
              </a:rPr>
              <a:t>e</a:t>
            </a:r>
            <a:r>
              <a:rPr sz="1000" spc="0" dirty="0">
                <a:latin typeface="Arial"/>
                <a:cs typeface="Arial"/>
              </a:rPr>
              <a:t>f</a:t>
            </a:r>
            <a:r>
              <a:rPr sz="1000" spc="9" dirty="0">
                <a:latin typeface="Arial"/>
                <a:cs typeface="Arial"/>
              </a:rPr>
              <a:t>f</a:t>
            </a:r>
            <a:r>
              <a:rPr sz="1000" spc="0" dirty="0">
                <a:latin typeface="Arial"/>
                <a:cs typeface="Arial"/>
              </a:rPr>
              <a:t>e</a:t>
            </a:r>
            <a:r>
              <a:rPr sz="1000" spc="-14" dirty="0">
                <a:latin typeface="Arial"/>
                <a:cs typeface="Arial"/>
              </a:rPr>
              <a:t>t</a:t>
            </a:r>
            <a:r>
              <a:rPr sz="1000" spc="0" dirty="0">
                <a:latin typeface="Arial"/>
                <a:cs typeface="Arial"/>
              </a:rPr>
              <a:t>ti</a:t>
            </a:r>
            <a:r>
              <a:rPr sz="1000" spc="-29" dirty="0">
                <a:latin typeface="Arial"/>
                <a:cs typeface="Arial"/>
              </a:rPr>
              <a:t> </a:t>
            </a:r>
            <a:r>
              <a:rPr sz="1000" spc="0" dirty="0">
                <a:latin typeface="Arial"/>
                <a:cs typeface="Arial"/>
              </a:rPr>
              <a:t>a </a:t>
            </a:r>
            <a:endParaRPr sz="1000">
              <a:latin typeface="Arial"/>
              <a:cs typeface="Arial"/>
            </a:endParaRPr>
          </a:p>
          <a:p>
            <a:pPr marL="164896" marR="147159" algn="just">
              <a:lnSpc>
                <a:spcPts val="1149"/>
              </a:lnSpc>
              <a:spcBef>
                <a:spcPts val="137"/>
              </a:spcBef>
            </a:pPr>
            <a:r>
              <a:rPr sz="1000" spc="4" dirty="0">
                <a:latin typeface="Arial"/>
                <a:cs typeface="Arial"/>
              </a:rPr>
              <a:t>s</a:t>
            </a:r>
            <a:r>
              <a:rPr sz="1000" spc="0" dirty="0">
                <a:latin typeface="Arial"/>
                <a:cs typeface="Arial"/>
              </a:rPr>
              <a:t>p</a:t>
            </a:r>
            <a:r>
              <a:rPr sz="1000" spc="-4" dirty="0">
                <a:latin typeface="Arial"/>
                <a:cs typeface="Arial"/>
              </a:rPr>
              <a:t>a</a:t>
            </a:r>
            <a:r>
              <a:rPr sz="1000" spc="-19" dirty="0">
                <a:latin typeface="Arial"/>
                <a:cs typeface="Arial"/>
              </a:rPr>
              <a:t>z</a:t>
            </a:r>
            <a:r>
              <a:rPr sz="1000" spc="0" dirty="0">
                <a:latin typeface="Arial"/>
                <a:cs typeface="Arial"/>
              </a:rPr>
              <a:t>i</a:t>
            </a:r>
            <a:r>
              <a:rPr sz="1000" spc="-3" dirty="0">
                <a:latin typeface="Arial"/>
                <a:cs typeface="Arial"/>
              </a:rPr>
              <a:t> </a:t>
            </a:r>
            <a:r>
              <a:rPr sz="1000" spc="4" dirty="0">
                <a:latin typeface="Arial"/>
                <a:cs typeface="Arial"/>
              </a:rPr>
              <a:t>c</a:t>
            </a:r>
            <a:r>
              <a:rPr sz="1000" spc="-4" dirty="0">
                <a:latin typeface="Arial"/>
                <a:cs typeface="Arial"/>
              </a:rPr>
              <a:t>i</a:t>
            </a:r>
            <a:r>
              <a:rPr sz="1000" spc="4" dirty="0">
                <a:latin typeface="Arial"/>
                <a:cs typeface="Arial"/>
              </a:rPr>
              <a:t>rc</a:t>
            </a:r>
            <a:r>
              <a:rPr sz="1000" spc="0" dirty="0">
                <a:latin typeface="Arial"/>
                <a:cs typeface="Arial"/>
              </a:rPr>
              <a:t>o</a:t>
            </a:r>
            <a:r>
              <a:rPr sz="1000" spc="4" dirty="0">
                <a:latin typeface="Arial"/>
                <a:cs typeface="Arial"/>
              </a:rPr>
              <a:t>scr</a:t>
            </a:r>
            <a:r>
              <a:rPr sz="1000" spc="-4" dirty="0">
                <a:latin typeface="Arial"/>
                <a:cs typeface="Arial"/>
              </a:rPr>
              <a:t>i</a:t>
            </a:r>
            <a:r>
              <a:rPr sz="1000" spc="0" dirty="0">
                <a:latin typeface="Arial"/>
                <a:cs typeface="Arial"/>
              </a:rPr>
              <a:t>tti</a:t>
            </a:r>
            <a:r>
              <a:rPr sz="1000" spc="-44" dirty="0">
                <a:latin typeface="Arial"/>
                <a:cs typeface="Arial"/>
              </a:rPr>
              <a:t> </a:t>
            </a:r>
            <a:r>
              <a:rPr sz="1000" spc="0" dirty="0">
                <a:latin typeface="Arial"/>
                <a:cs typeface="Arial"/>
              </a:rPr>
              <a:t>per</a:t>
            </a:r>
            <a:r>
              <a:rPr sz="1000" spc="-9" dirty="0">
                <a:latin typeface="Arial"/>
                <a:cs typeface="Arial"/>
              </a:rPr>
              <a:t> </a:t>
            </a:r>
            <a:r>
              <a:rPr sz="1000" spc="0" dirty="0">
                <a:latin typeface="Arial"/>
                <a:cs typeface="Arial"/>
              </a:rPr>
              <a:t>un</a:t>
            </a:r>
            <a:r>
              <a:rPr sz="1000" spc="-16" dirty="0">
                <a:latin typeface="Arial"/>
                <a:cs typeface="Arial"/>
              </a:rPr>
              <a:t> </a:t>
            </a:r>
            <a:r>
              <a:rPr sz="1000" spc="-4" dirty="0">
                <a:latin typeface="Arial"/>
                <a:cs typeface="Arial"/>
              </a:rPr>
              <a:t>l</a:t>
            </a:r>
            <a:r>
              <a:rPr sz="1000" spc="0" dirty="0">
                <a:latin typeface="Arial"/>
                <a:cs typeface="Arial"/>
              </a:rPr>
              <a:t>a</a:t>
            </a:r>
            <a:r>
              <a:rPr sz="1000" spc="4" dirty="0">
                <a:latin typeface="Arial"/>
                <a:cs typeface="Arial"/>
              </a:rPr>
              <a:t>ss</a:t>
            </a:r>
            <a:r>
              <a:rPr sz="1000" spc="0" dirty="0">
                <a:latin typeface="Arial"/>
                <a:cs typeface="Arial"/>
              </a:rPr>
              <a:t>o</a:t>
            </a:r>
            <a:r>
              <a:rPr sz="1000" spc="-38" dirty="0">
                <a:latin typeface="Arial"/>
                <a:cs typeface="Arial"/>
              </a:rPr>
              <a:t> </a:t>
            </a:r>
            <a:r>
              <a:rPr sz="1000" spc="0" dirty="0">
                <a:latin typeface="Arial"/>
                <a:cs typeface="Arial"/>
              </a:rPr>
              <a:t>te</a:t>
            </a:r>
            <a:r>
              <a:rPr sz="1000" spc="19" dirty="0">
                <a:latin typeface="Arial"/>
                <a:cs typeface="Arial"/>
              </a:rPr>
              <a:t>m</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a</a:t>
            </a:r>
            <a:r>
              <a:rPr sz="1000" spc="-4" dirty="0">
                <a:latin typeface="Arial"/>
                <a:cs typeface="Arial"/>
              </a:rPr>
              <a:t>l</a:t>
            </a:r>
            <a:r>
              <a:rPr sz="1000" spc="0" dirty="0">
                <a:latin typeface="Arial"/>
                <a:cs typeface="Arial"/>
              </a:rPr>
              <a:t>e</a:t>
            </a:r>
            <a:r>
              <a:rPr sz="1000" spc="-54" dirty="0">
                <a:latin typeface="Arial"/>
                <a:cs typeface="Arial"/>
              </a:rPr>
              <a:t> </a:t>
            </a:r>
            <a:r>
              <a:rPr sz="1000" spc="0" dirty="0">
                <a:latin typeface="Arial"/>
                <a:cs typeface="Arial"/>
              </a:rPr>
              <a:t>pre</a:t>
            </a:r>
            <a:r>
              <a:rPr sz="1000" spc="4" dirty="0">
                <a:latin typeface="Arial"/>
                <a:cs typeface="Arial"/>
              </a:rPr>
              <a:t>s</a:t>
            </a:r>
            <a:r>
              <a:rPr sz="1000" spc="0" dirty="0">
                <a:latin typeface="Arial"/>
                <a:cs typeface="Arial"/>
              </a:rPr>
              <a:t>ta</a:t>
            </a:r>
            <a:r>
              <a:rPr sz="1000" spc="-4" dirty="0">
                <a:latin typeface="Arial"/>
                <a:cs typeface="Arial"/>
              </a:rPr>
              <a:t>bili</a:t>
            </a:r>
            <a:r>
              <a:rPr sz="1000" spc="0" dirty="0">
                <a:latin typeface="Arial"/>
                <a:cs typeface="Arial"/>
              </a:rPr>
              <a:t>to.</a:t>
            </a:r>
            <a:endParaRPr sz="1000">
              <a:latin typeface="Arial"/>
              <a:cs typeface="Arial"/>
            </a:endParaRPr>
          </a:p>
          <a:p>
            <a:pPr marL="164896" marR="148837" algn="just">
              <a:lnSpc>
                <a:spcPts val="1178"/>
              </a:lnSpc>
              <a:spcBef>
                <a:spcPts val="134"/>
              </a:spcBef>
            </a:pPr>
            <a:r>
              <a:rPr sz="1000" b="1" spc="0" dirty="0">
                <a:latin typeface="Arial"/>
                <a:cs typeface="Arial"/>
              </a:rPr>
              <a:t>UNI</a:t>
            </a:r>
            <a:r>
              <a:rPr sz="1000" b="1" spc="43" dirty="0">
                <a:latin typeface="Arial"/>
                <a:cs typeface="Arial"/>
              </a:rPr>
              <a:t> </a:t>
            </a:r>
            <a:r>
              <a:rPr sz="1000" b="1" spc="-4" dirty="0">
                <a:latin typeface="Arial"/>
                <a:cs typeface="Arial"/>
              </a:rPr>
              <a:t>E</a:t>
            </a:r>
            <a:r>
              <a:rPr sz="1000" b="1" spc="0" dirty="0">
                <a:latin typeface="Arial"/>
                <a:cs typeface="Arial"/>
              </a:rPr>
              <a:t>N</a:t>
            </a:r>
            <a:r>
              <a:rPr sz="1000" b="1" spc="47" dirty="0">
                <a:latin typeface="Arial"/>
                <a:cs typeface="Arial"/>
              </a:rPr>
              <a:t> </a:t>
            </a:r>
            <a:r>
              <a:rPr sz="1000" b="1" spc="0" dirty="0">
                <a:latin typeface="Arial"/>
                <a:cs typeface="Arial"/>
              </a:rPr>
              <a:t>I</a:t>
            </a:r>
            <a:r>
              <a:rPr sz="1000" b="1" spc="-4" dirty="0">
                <a:latin typeface="Arial"/>
                <a:cs typeface="Arial"/>
              </a:rPr>
              <a:t>S</a:t>
            </a:r>
            <a:r>
              <a:rPr sz="1000" b="1" spc="0" dirty="0">
                <a:latin typeface="Arial"/>
                <a:cs typeface="Arial"/>
              </a:rPr>
              <a:t>O</a:t>
            </a:r>
            <a:r>
              <a:rPr sz="1000" b="1" spc="48" dirty="0">
                <a:latin typeface="Arial"/>
                <a:cs typeface="Arial"/>
              </a:rPr>
              <a:t> </a:t>
            </a:r>
            <a:r>
              <a:rPr sz="1000" b="1" spc="0" dirty="0">
                <a:latin typeface="Arial"/>
                <a:cs typeface="Arial"/>
              </a:rPr>
              <a:t>13943</a:t>
            </a:r>
            <a:r>
              <a:rPr sz="1000" b="1" spc="18" dirty="0">
                <a:latin typeface="Arial"/>
                <a:cs typeface="Arial"/>
              </a:rPr>
              <a:t> </a:t>
            </a:r>
            <a:r>
              <a:rPr sz="1000" b="1" spc="4" dirty="0">
                <a:latin typeface="Arial"/>
                <a:cs typeface="Arial"/>
              </a:rPr>
              <a:t>[</a:t>
            </a:r>
            <a:r>
              <a:rPr sz="1000" b="1" spc="0" dirty="0">
                <a:latin typeface="Arial"/>
                <a:cs typeface="Arial"/>
              </a:rPr>
              <a:t>3.1</a:t>
            </a:r>
            <a:r>
              <a:rPr sz="1000" b="1" spc="-14" dirty="0">
                <a:latin typeface="Arial"/>
                <a:cs typeface="Arial"/>
              </a:rPr>
              <a:t>20</a:t>
            </a:r>
            <a:r>
              <a:rPr sz="1000" spc="0" dirty="0">
                <a:latin typeface="Arial"/>
                <a:cs typeface="Arial"/>
              </a:rPr>
              <a:t>]</a:t>
            </a:r>
            <a:r>
              <a:rPr sz="1000" spc="29" dirty="0">
                <a:latin typeface="Arial"/>
                <a:cs typeface="Arial"/>
              </a:rPr>
              <a:t> </a:t>
            </a:r>
            <a:r>
              <a:rPr sz="1000" spc="4" dirty="0">
                <a:latin typeface="Arial"/>
                <a:cs typeface="Arial"/>
              </a:rPr>
              <a:t>c</a:t>
            </a:r>
            <a:r>
              <a:rPr sz="1000" spc="-14" dirty="0">
                <a:latin typeface="Arial"/>
                <a:cs typeface="Arial"/>
              </a:rPr>
              <a:t>o</a:t>
            </a:r>
            <a:r>
              <a:rPr sz="1000" spc="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14" dirty="0">
                <a:latin typeface="Arial"/>
                <a:cs typeface="Arial"/>
              </a:rPr>
              <a:t>n</a:t>
            </a:r>
            <a:r>
              <a:rPr sz="1000" spc="0" dirty="0">
                <a:latin typeface="Arial"/>
                <a:cs typeface="Arial"/>
              </a:rPr>
              <a:t>to </a:t>
            </a:r>
            <a:r>
              <a:rPr sz="1000" spc="-14" dirty="0">
                <a:latin typeface="Arial"/>
                <a:cs typeface="Arial"/>
              </a:rPr>
              <a:t>a</a:t>
            </a:r>
            <a:r>
              <a:rPr sz="1000" spc="0" dirty="0">
                <a:latin typeface="Arial"/>
                <a:cs typeface="Arial"/>
              </a:rPr>
              <a:t>nt</a:t>
            </a:r>
            <a:r>
              <a:rPr sz="1000" spc="-9"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7"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32" dirty="0">
                <a:latin typeface="Arial"/>
                <a:cs typeface="Arial"/>
              </a:rPr>
              <a:t> </a:t>
            </a:r>
            <a:r>
              <a:rPr sz="1000" spc="4" dirty="0">
                <a:latin typeface="Arial"/>
                <a:cs typeface="Arial"/>
              </a:rPr>
              <a:t>c</a:t>
            </a:r>
            <a:r>
              <a:rPr sz="1000" spc="0" dirty="0">
                <a:latin typeface="Arial"/>
                <a:cs typeface="Arial"/>
              </a:rPr>
              <a:t>h</a:t>
            </a:r>
            <a:r>
              <a:rPr sz="1000" spc="-4" dirty="0">
                <a:latin typeface="Arial"/>
                <a:cs typeface="Arial"/>
              </a:rPr>
              <a:t>i</a:t>
            </a:r>
            <a:r>
              <a:rPr sz="1000" spc="0" dirty="0">
                <a:latin typeface="Arial"/>
                <a:cs typeface="Arial"/>
              </a:rPr>
              <a:t>u</a:t>
            </a:r>
            <a:r>
              <a:rPr sz="1000" spc="4" dirty="0">
                <a:latin typeface="Arial"/>
                <a:cs typeface="Arial"/>
              </a:rPr>
              <a:t>s</a:t>
            </a:r>
            <a:r>
              <a:rPr sz="1000" spc="0" dirty="0">
                <a:latin typeface="Arial"/>
                <a:cs typeface="Arial"/>
              </a:rPr>
              <a:t>o,</a:t>
            </a:r>
            <a:r>
              <a:rPr sz="1000" spc="29" dirty="0">
                <a:latin typeface="Arial"/>
                <a:cs typeface="Arial"/>
              </a:rPr>
              <a:t> </a:t>
            </a:r>
            <a:r>
              <a:rPr sz="1000" spc="4" dirty="0">
                <a:latin typeface="Arial"/>
                <a:cs typeface="Arial"/>
              </a:rPr>
              <a:t>c</a:t>
            </a:r>
            <a:r>
              <a:rPr sz="1000" spc="0" dirty="0">
                <a:latin typeface="Arial"/>
                <a:cs typeface="Arial"/>
              </a:rPr>
              <a:t>he</a:t>
            </a:r>
            <a:r>
              <a:rPr sz="1000" spc="29" dirty="0">
                <a:latin typeface="Arial"/>
                <a:cs typeface="Arial"/>
              </a:rPr>
              <a:t> </a:t>
            </a:r>
            <a:r>
              <a:rPr sz="1000" spc="0" dirty="0">
                <a:latin typeface="Arial"/>
                <a:cs typeface="Arial"/>
              </a:rPr>
              <a:t>p</a:t>
            </a:r>
            <a:r>
              <a:rPr sz="1000" spc="-14" dirty="0">
                <a:latin typeface="Arial"/>
                <a:cs typeface="Arial"/>
              </a:rPr>
              <a:t>u</a:t>
            </a:r>
            <a:r>
              <a:rPr sz="1000" spc="0" dirty="0">
                <a:latin typeface="Arial"/>
                <a:cs typeface="Arial"/>
              </a:rPr>
              <a:t>ò</a:t>
            </a:r>
            <a:r>
              <a:rPr sz="1000" spc="29" dirty="0">
                <a:latin typeface="Arial"/>
                <a:cs typeface="Arial"/>
              </a:rPr>
              <a:t> </a:t>
            </a:r>
            <a:r>
              <a:rPr sz="1000" spc="0" dirty="0">
                <a:latin typeface="Arial"/>
                <a:cs typeface="Arial"/>
              </a:rPr>
              <a:t>e</a:t>
            </a:r>
            <a:r>
              <a:rPr sz="1000" spc="4" dirty="0">
                <a:latin typeface="Arial"/>
                <a:cs typeface="Arial"/>
              </a:rPr>
              <a:t>s</a:t>
            </a:r>
            <a:r>
              <a:rPr sz="1000" spc="-4" dirty="0">
                <a:latin typeface="Arial"/>
                <a:cs typeface="Arial"/>
              </a:rPr>
              <a:t>s</a:t>
            </a:r>
            <a:r>
              <a:rPr sz="1000" spc="0" dirty="0">
                <a:latin typeface="Arial"/>
                <a:cs typeface="Arial"/>
              </a:rPr>
              <a:t>ere</a:t>
            </a:r>
            <a:r>
              <a:rPr sz="1000" spc="31"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d</a:t>
            </a:r>
            <a:r>
              <a:rPr sz="1000" spc="0" dirty="0">
                <a:latin typeface="Arial"/>
                <a:cs typeface="Arial"/>
              </a:rPr>
              <a:t>d</a:t>
            </a:r>
            <a:r>
              <a:rPr sz="1000" spc="-4" dirty="0">
                <a:latin typeface="Arial"/>
                <a:cs typeface="Arial"/>
              </a:rPr>
              <a:t>ivi</a:t>
            </a:r>
            <a:r>
              <a:rPr sz="1000" spc="4" dirty="0">
                <a:latin typeface="Arial"/>
                <a:cs typeface="Arial"/>
              </a:rPr>
              <a:t>s</a:t>
            </a:r>
            <a:r>
              <a:rPr sz="1000" spc="0" dirty="0">
                <a:latin typeface="Arial"/>
                <a:cs typeface="Arial"/>
              </a:rPr>
              <a:t>o,</a:t>
            </a:r>
            <a:r>
              <a:rPr sz="1000" spc="16"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p</a:t>
            </a:r>
            <a:r>
              <a:rPr sz="1000" spc="0" dirty="0">
                <a:latin typeface="Arial"/>
                <a:cs typeface="Arial"/>
              </a:rPr>
              <a:t>ara</a:t>
            </a:r>
            <a:r>
              <a:rPr sz="1000" spc="-9" dirty="0">
                <a:latin typeface="Arial"/>
                <a:cs typeface="Arial"/>
              </a:rPr>
              <a:t>t</a:t>
            </a:r>
            <a:r>
              <a:rPr sz="1000" spc="0" dirty="0">
                <a:latin typeface="Arial"/>
                <a:cs typeface="Arial"/>
              </a:rPr>
              <a:t>o</a:t>
            </a:r>
            <a:r>
              <a:rPr sz="1000" spc="22" dirty="0">
                <a:latin typeface="Arial"/>
                <a:cs typeface="Arial"/>
              </a:rPr>
              <a:t> </a:t>
            </a:r>
            <a:r>
              <a:rPr sz="1000" spc="0" dirty="0">
                <a:latin typeface="Arial"/>
                <a:cs typeface="Arial"/>
              </a:rPr>
              <a:t>d</a:t>
            </a:r>
            <a:r>
              <a:rPr sz="1000" spc="-4" dirty="0">
                <a:latin typeface="Arial"/>
                <a:cs typeface="Arial"/>
              </a:rPr>
              <a:t>a</a:t>
            </a:r>
            <a:r>
              <a:rPr sz="1000" spc="0" dirty="0">
                <a:latin typeface="Arial"/>
                <a:cs typeface="Arial"/>
              </a:rPr>
              <a:t>g</a:t>
            </a:r>
            <a:r>
              <a:rPr sz="1000" spc="-4" dirty="0">
                <a:latin typeface="Arial"/>
                <a:cs typeface="Arial"/>
              </a:rPr>
              <a:t>l</a:t>
            </a:r>
            <a:r>
              <a:rPr sz="1000" spc="0" dirty="0">
                <a:latin typeface="Arial"/>
                <a:cs typeface="Arial"/>
              </a:rPr>
              <a:t>i</a:t>
            </a:r>
            <a:r>
              <a:rPr sz="1000" spc="34"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a</a:t>
            </a:r>
            <a:r>
              <a:rPr sz="1000" spc="-19" dirty="0">
                <a:latin typeface="Arial"/>
                <a:cs typeface="Arial"/>
              </a:rPr>
              <a:t>z</a:t>
            </a:r>
            <a:r>
              <a:rPr sz="1000" spc="0" dirty="0">
                <a:latin typeface="Arial"/>
                <a:cs typeface="Arial"/>
              </a:rPr>
              <a:t>i</a:t>
            </a:r>
            <a:r>
              <a:rPr sz="1000" spc="32" dirty="0">
                <a:latin typeface="Arial"/>
                <a:cs typeface="Arial"/>
              </a:rPr>
              <a:t> </a:t>
            </a:r>
            <a:r>
              <a:rPr sz="1000" spc="0" dirty="0">
                <a:latin typeface="Arial"/>
                <a:cs typeface="Arial"/>
              </a:rPr>
              <a:t>a</a:t>
            </a:r>
            <a:r>
              <a:rPr sz="1000" spc="-4" dirty="0">
                <a:latin typeface="Arial"/>
                <a:cs typeface="Arial"/>
              </a:rPr>
              <a:t>di</a:t>
            </a:r>
            <a:r>
              <a:rPr sz="1000" spc="0" dirty="0">
                <a:latin typeface="Arial"/>
                <a:cs typeface="Arial"/>
              </a:rPr>
              <a:t>a</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ti</a:t>
            </a:r>
            <a:r>
              <a:rPr sz="1000" spc="16" dirty="0">
                <a:latin typeface="Arial"/>
                <a:cs typeface="Arial"/>
              </a:rPr>
              <a:t> </a:t>
            </a:r>
            <a:r>
              <a:rPr sz="1000" spc="19" dirty="0">
                <a:latin typeface="Arial"/>
                <a:cs typeface="Arial"/>
              </a:rPr>
              <a:t>m</a:t>
            </a:r>
            <a:r>
              <a:rPr sz="1000" spc="-14" dirty="0">
                <a:latin typeface="Arial"/>
                <a:cs typeface="Arial"/>
              </a:rPr>
              <a:t>e</a:t>
            </a:r>
            <a:r>
              <a:rPr sz="1000" spc="0" dirty="0">
                <a:latin typeface="Arial"/>
                <a:cs typeface="Arial"/>
              </a:rPr>
              <a:t>d</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te </a:t>
            </a:r>
            <a:endParaRPr sz="1000">
              <a:latin typeface="Arial"/>
              <a:cs typeface="Arial"/>
            </a:endParaRPr>
          </a:p>
          <a:p>
            <a:pPr marL="164896" marR="148837" algn="just">
              <a:lnSpc>
                <a:spcPts val="1149"/>
              </a:lnSpc>
              <a:spcBef>
                <a:spcPts val="137"/>
              </a:spcBef>
            </a:pPr>
            <a:r>
              <a:rPr sz="1000" spc="0" dirty="0">
                <a:latin typeface="Arial"/>
                <a:cs typeface="Arial"/>
              </a:rPr>
              <a:t>b</a:t>
            </a:r>
            <a:r>
              <a:rPr sz="1000" spc="-4" dirty="0">
                <a:latin typeface="Arial"/>
                <a:cs typeface="Arial"/>
              </a:rPr>
              <a:t>a</a:t>
            </a:r>
            <a:r>
              <a:rPr sz="1000" spc="4" dirty="0">
                <a:latin typeface="Arial"/>
                <a:cs typeface="Arial"/>
              </a:rPr>
              <a:t>rr</a:t>
            </a:r>
            <a:r>
              <a:rPr sz="1000" spc="-4" dirty="0">
                <a:latin typeface="Arial"/>
                <a:cs typeface="Arial"/>
              </a:rPr>
              <a:t>i</a:t>
            </a:r>
            <a:r>
              <a:rPr sz="1000" spc="0" dirty="0">
                <a:latin typeface="Arial"/>
                <a:cs typeface="Arial"/>
              </a:rPr>
              <a:t>ere</a:t>
            </a:r>
            <a:r>
              <a:rPr sz="1000" spc="-34" dirty="0">
                <a:latin typeface="Arial"/>
                <a:cs typeface="Arial"/>
              </a:rPr>
              <a:t> </a:t>
            </a:r>
            <a:r>
              <a:rPr sz="1000" spc="0" dirty="0">
                <a:latin typeface="Arial"/>
                <a:cs typeface="Arial"/>
              </a:rPr>
              <a:t>ta</a:t>
            </a:r>
            <a:r>
              <a:rPr sz="1000" spc="-4" dirty="0">
                <a:latin typeface="Arial"/>
                <a:cs typeface="Arial"/>
              </a:rPr>
              <a:t>gli</a:t>
            </a:r>
            <a:r>
              <a:rPr sz="1000" spc="0" dirty="0">
                <a:latin typeface="Arial"/>
                <a:cs typeface="Arial"/>
              </a:rPr>
              <a:t>a</a:t>
            </a:r>
            <a:r>
              <a:rPr sz="1000" spc="9" dirty="0">
                <a:latin typeface="Arial"/>
                <a:cs typeface="Arial"/>
              </a:rPr>
              <a:t>f</a:t>
            </a:r>
            <a:r>
              <a:rPr sz="1000" spc="0" dirty="0">
                <a:latin typeface="Arial"/>
                <a:cs typeface="Arial"/>
              </a:rPr>
              <a:t>u</a:t>
            </a:r>
            <a:r>
              <a:rPr sz="1000" spc="-4" dirty="0">
                <a:latin typeface="Arial"/>
                <a:cs typeface="Arial"/>
              </a:rPr>
              <a:t>o</a:t>
            </a:r>
            <a:r>
              <a:rPr sz="1000" spc="4" dirty="0">
                <a:latin typeface="Arial"/>
                <a:cs typeface="Arial"/>
              </a:rPr>
              <a:t>c</a:t>
            </a:r>
            <a:r>
              <a:rPr sz="1000" spc="0" dirty="0">
                <a:latin typeface="Arial"/>
                <a:cs typeface="Arial"/>
              </a:rPr>
              <a:t>o</a:t>
            </a:r>
            <a:endParaRPr sz="100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2162"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2162">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4" name="object 4"/>
          <p:cNvSpPr txBox="1"/>
          <p:nvPr/>
        </p:nvSpPr>
        <p:spPr>
          <a:xfrm>
            <a:off x="0" y="3409187"/>
            <a:ext cx="8344915" cy="2879979"/>
          </a:xfrm>
          <a:prstGeom prst="rect">
            <a:avLst/>
          </a:prstGeom>
        </p:spPr>
        <p:txBody>
          <a:bodyPr wrap="square" lIns="0" tIns="0" rIns="0" bIns="0" rtlCol="0">
            <a:noAutofit/>
          </a:bodyPr>
          <a:lstStyle/>
          <a:p>
            <a:pPr marL="1028090">
              <a:lnSpc>
                <a:spcPct val="95825"/>
              </a:lnSpc>
              <a:spcBef>
                <a:spcPts val="245"/>
              </a:spcBef>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64896" marR="145830" algn="just">
              <a:lnSpc>
                <a:spcPts val="1149"/>
              </a:lnSpc>
              <a:spcBef>
                <a:spcPts val="1017"/>
              </a:spcBef>
            </a:pPr>
            <a:r>
              <a:rPr sz="1000" spc="-4" dirty="0">
                <a:latin typeface="Arial"/>
                <a:cs typeface="Arial"/>
              </a:rPr>
              <a:t>P</a:t>
            </a:r>
            <a:r>
              <a:rPr sz="1000" spc="0" dirty="0">
                <a:latin typeface="Arial"/>
                <a:cs typeface="Arial"/>
              </a:rPr>
              <a:t>arte</a:t>
            </a:r>
            <a:r>
              <a:rPr sz="1000" spc="11" dirty="0">
                <a:latin typeface="Arial"/>
                <a:cs typeface="Arial"/>
              </a:rPr>
              <a:t> </a:t>
            </a:r>
            <a:r>
              <a:rPr sz="1000" spc="0" dirty="0">
                <a:latin typeface="Arial"/>
                <a:cs typeface="Arial"/>
              </a:rPr>
              <a:t>d</a:t>
            </a:r>
            <a:r>
              <a:rPr sz="1000" spc="-4" dirty="0">
                <a:latin typeface="Arial"/>
                <a:cs typeface="Arial"/>
              </a:rPr>
              <a:t>el</a:t>
            </a:r>
            <a:r>
              <a:rPr sz="1000" spc="4" dirty="0">
                <a:latin typeface="Arial"/>
                <a:cs typeface="Arial"/>
              </a:rPr>
              <a:t>l</a:t>
            </a:r>
            <a:r>
              <a:rPr sz="1000" spc="-4" dirty="0">
                <a:latin typeface="Arial"/>
                <a:cs typeface="Arial"/>
              </a:rPr>
              <a:t>’</a:t>
            </a:r>
            <a:r>
              <a:rPr sz="1000" spc="0" dirty="0">
                <a:latin typeface="Arial"/>
                <a:cs typeface="Arial"/>
              </a:rPr>
              <a:t>o</a:t>
            </a:r>
            <a:r>
              <a:rPr sz="1000" spc="-4" dirty="0">
                <a:latin typeface="Arial"/>
                <a:cs typeface="Arial"/>
              </a:rPr>
              <a:t>p</a:t>
            </a:r>
            <a:r>
              <a:rPr sz="1000" spc="0" dirty="0">
                <a:latin typeface="Arial"/>
                <a:cs typeface="Arial"/>
              </a:rPr>
              <a:t>era</a:t>
            </a:r>
            <a:r>
              <a:rPr sz="1000" spc="-8" dirty="0">
                <a:latin typeface="Arial"/>
                <a:cs typeface="Arial"/>
              </a:rPr>
              <a:t> </a:t>
            </a:r>
            <a:r>
              <a:rPr sz="1000" spc="0" dirty="0">
                <a:latin typeface="Arial"/>
                <a:cs typeface="Arial"/>
              </a:rPr>
              <a:t>da</a:t>
            </a:r>
            <a:r>
              <a:rPr sz="1000" spc="23"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s</a:t>
            </a:r>
            <a:r>
              <a:rPr sz="1000" spc="0" dirty="0">
                <a:latin typeface="Arial"/>
                <a:cs typeface="Arial"/>
              </a:rPr>
              <a:t>t</a:t>
            </a:r>
            <a:r>
              <a:rPr sz="1000" spc="-9" dirty="0">
                <a:latin typeface="Arial"/>
                <a:cs typeface="Arial"/>
              </a:rPr>
              <a:t>r</a:t>
            </a:r>
            <a:r>
              <a:rPr sz="1000" spc="0" dirty="0">
                <a:latin typeface="Arial"/>
                <a:cs typeface="Arial"/>
              </a:rPr>
              <a:t>u</a:t>
            </a:r>
            <a:r>
              <a:rPr sz="1000" spc="-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6" dirty="0">
                <a:latin typeface="Arial"/>
                <a:cs typeface="Arial"/>
              </a:rPr>
              <a:t> </a:t>
            </a:r>
            <a:r>
              <a:rPr sz="1000" spc="0" dirty="0">
                <a:latin typeface="Arial"/>
                <a:cs typeface="Arial"/>
              </a:rPr>
              <a:t>organ</a:t>
            </a:r>
            <a:r>
              <a:rPr sz="1000" spc="-9" dirty="0">
                <a:latin typeface="Arial"/>
                <a:cs typeface="Arial"/>
              </a:rPr>
              <a:t>i</a:t>
            </a:r>
            <a:r>
              <a:rPr sz="1000" spc="-4" dirty="0">
                <a:latin typeface="Arial"/>
                <a:cs typeface="Arial"/>
              </a:rPr>
              <a:t>zz</a:t>
            </a:r>
            <a:r>
              <a:rPr sz="1000" spc="0" dirty="0">
                <a:latin typeface="Arial"/>
                <a:cs typeface="Arial"/>
              </a:rPr>
              <a:t>ata</a:t>
            </a:r>
            <a:r>
              <a:rPr sz="1000" spc="-16" dirty="0">
                <a:latin typeface="Arial"/>
                <a:cs typeface="Arial"/>
              </a:rPr>
              <a:t> </a:t>
            </a:r>
            <a:r>
              <a:rPr sz="1000" spc="0" dirty="0">
                <a:latin typeface="Arial"/>
                <a:cs typeface="Arial"/>
              </a:rPr>
              <a:t>per</a:t>
            </a:r>
            <a:r>
              <a:rPr sz="1000" spc="25"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a:t>
            </a:r>
            <a:r>
              <a:rPr sz="1000" spc="0" dirty="0">
                <a:latin typeface="Arial"/>
                <a:cs typeface="Arial"/>
              </a:rPr>
              <a:t>p</a:t>
            </a:r>
            <a:r>
              <a:rPr sz="1000" spc="-4" dirty="0">
                <a:latin typeface="Arial"/>
                <a:cs typeface="Arial"/>
              </a:rPr>
              <a:t>o</a:t>
            </a:r>
            <a:r>
              <a:rPr sz="1000" spc="0" dirty="0">
                <a:latin typeface="Arial"/>
                <a:cs typeface="Arial"/>
              </a:rPr>
              <a:t>n</a:t>
            </a:r>
            <a:r>
              <a:rPr sz="1000" spc="-4" dirty="0">
                <a:latin typeface="Arial"/>
                <a:cs typeface="Arial"/>
              </a:rPr>
              <a:t>d</a:t>
            </a:r>
            <a:r>
              <a:rPr sz="1000" spc="0" dirty="0">
                <a:latin typeface="Arial"/>
                <a:cs typeface="Arial"/>
              </a:rPr>
              <a:t>ere</a:t>
            </a:r>
            <a:r>
              <a:rPr sz="1000" spc="-7" dirty="0">
                <a:latin typeface="Arial"/>
                <a:cs typeface="Arial"/>
              </a:rPr>
              <a:t> </a:t>
            </a:r>
            <a:r>
              <a:rPr sz="1000" spc="0" dirty="0">
                <a:latin typeface="Arial"/>
                <a:cs typeface="Arial"/>
              </a:rPr>
              <a:t>a</a:t>
            </a:r>
            <a:r>
              <a:rPr sz="1000" spc="-4" dirty="0">
                <a:latin typeface="Arial"/>
                <a:cs typeface="Arial"/>
              </a:rPr>
              <a:t>ll</a:t>
            </a:r>
            <a:r>
              <a:rPr sz="1000" spc="0" dirty="0">
                <a:latin typeface="Arial"/>
                <a:cs typeface="Arial"/>
              </a:rPr>
              <a:t>e</a:t>
            </a:r>
            <a:r>
              <a:rPr sz="1000" spc="19" dirty="0">
                <a:latin typeface="Arial"/>
                <a:cs typeface="Arial"/>
              </a:rPr>
              <a:t> </a:t>
            </a:r>
            <a:r>
              <a:rPr sz="1000" spc="0" dirty="0">
                <a:latin typeface="Arial"/>
                <a:cs typeface="Arial"/>
              </a:rPr>
              <a:t>e</a:t>
            </a:r>
            <a:r>
              <a:rPr sz="1000" spc="4" dirty="0">
                <a:latin typeface="Arial"/>
                <a:cs typeface="Arial"/>
              </a:rPr>
              <a:t>s</a:t>
            </a:r>
            <a:r>
              <a:rPr sz="1000" spc="-4" dirty="0">
                <a:latin typeface="Arial"/>
                <a:cs typeface="Arial"/>
              </a:rPr>
              <a:t>i</a:t>
            </a:r>
            <a:r>
              <a:rPr sz="1000" spc="0" dirty="0">
                <a:latin typeface="Arial"/>
                <a:cs typeface="Arial"/>
              </a:rPr>
              <a:t>g</a:t>
            </a:r>
            <a:r>
              <a:rPr sz="1000" spc="-4" dirty="0">
                <a:latin typeface="Arial"/>
                <a:cs typeface="Arial"/>
              </a:rPr>
              <a:t>e</a:t>
            </a:r>
            <a:r>
              <a:rPr sz="1000" spc="9" dirty="0">
                <a:latin typeface="Arial"/>
                <a:cs typeface="Arial"/>
              </a:rPr>
              <a:t>n</a:t>
            </a:r>
            <a:r>
              <a:rPr sz="1000" spc="-19" dirty="0">
                <a:latin typeface="Arial"/>
                <a:cs typeface="Arial"/>
              </a:rPr>
              <a:t>z</a:t>
            </a:r>
            <a:r>
              <a:rPr sz="1000" spc="0" dirty="0">
                <a:latin typeface="Arial"/>
                <a:cs typeface="Arial"/>
              </a:rPr>
              <a:t>e</a:t>
            </a:r>
            <a:r>
              <a:rPr sz="1000" spc="-4"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l</a:t>
            </a:r>
            <a:r>
              <a:rPr sz="1000" spc="-4" dirty="0">
                <a:latin typeface="Arial"/>
                <a:cs typeface="Arial"/>
              </a:rPr>
              <a:t>l</a:t>
            </a:r>
            <a:r>
              <a:rPr sz="1000" spc="0" dirty="0">
                <a:latin typeface="Arial"/>
                <a:cs typeface="Arial"/>
              </a:rPr>
              <a:t>a</a:t>
            </a:r>
            <a:r>
              <a:rPr sz="1000" spc="13"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ure</a:t>
            </a:r>
            <a:r>
              <a:rPr sz="1000" spc="-4" dirty="0">
                <a:latin typeface="Arial"/>
                <a:cs typeface="Arial"/>
              </a:rPr>
              <a:t>zz</a:t>
            </a:r>
            <a:r>
              <a:rPr sz="1000" spc="0" dirty="0">
                <a:latin typeface="Arial"/>
                <a:cs typeface="Arial"/>
              </a:rPr>
              <a:t>a</a:t>
            </a:r>
            <a:r>
              <a:rPr sz="1000" spc="2" dirty="0">
                <a:latin typeface="Arial"/>
                <a:cs typeface="Arial"/>
              </a:rPr>
              <a:t> </a:t>
            </a:r>
            <a:r>
              <a:rPr sz="1000" spc="-4" dirty="0">
                <a:latin typeface="Arial"/>
                <a:cs typeface="Arial"/>
              </a:rPr>
              <a:t>i</a:t>
            </a:r>
            <a:r>
              <a:rPr sz="1000" spc="0" dirty="0">
                <a:latin typeface="Arial"/>
                <a:cs typeface="Arial"/>
              </a:rPr>
              <a:t>n</a:t>
            </a:r>
            <a:r>
              <a:rPr sz="1000" spc="27"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s</a:t>
            </a:r>
            <a:r>
              <a:rPr sz="1000" spc="0" dirty="0">
                <a:latin typeface="Arial"/>
                <a:cs typeface="Arial"/>
              </a:rPr>
              <a:t>o</a:t>
            </a:r>
            <a:r>
              <a:rPr sz="1000" spc="13" dirty="0">
                <a:latin typeface="Arial"/>
                <a:cs typeface="Arial"/>
              </a:rPr>
              <a:t> </a:t>
            </a:r>
            <a:r>
              <a:rPr sz="1000" spc="0" dirty="0">
                <a:latin typeface="Arial"/>
                <a:cs typeface="Arial"/>
              </a:rPr>
              <a:t>di</a:t>
            </a:r>
            <a:r>
              <a:rPr sz="1000" spc="22"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2" dirty="0">
                <a:latin typeface="Arial"/>
                <a:cs typeface="Arial"/>
              </a:rPr>
              <a:t> </a:t>
            </a:r>
            <a:r>
              <a:rPr sz="1000" spc="0" dirty="0">
                <a:latin typeface="Arial"/>
                <a:cs typeface="Arial"/>
              </a:rPr>
              <a:t>e</a:t>
            </a:r>
            <a:r>
              <a:rPr sz="1000" spc="29" dirty="0">
                <a:latin typeface="Arial"/>
                <a:cs typeface="Arial"/>
              </a:rPr>
              <a:t> </a:t>
            </a:r>
            <a:r>
              <a:rPr sz="1000" spc="0" dirty="0">
                <a:latin typeface="Arial"/>
                <a:cs typeface="Arial"/>
              </a:rPr>
              <a:t>d</a:t>
            </a:r>
            <a:r>
              <a:rPr sz="1000" spc="-4" dirty="0">
                <a:latin typeface="Arial"/>
                <a:cs typeface="Arial"/>
              </a:rPr>
              <a:t>eli</a:t>
            </a:r>
            <a:r>
              <a:rPr sz="1000" spc="19" dirty="0">
                <a:latin typeface="Arial"/>
                <a:cs typeface="Arial"/>
              </a:rPr>
              <a:t>m</a:t>
            </a:r>
            <a:r>
              <a:rPr sz="1000" spc="-4" dirty="0">
                <a:latin typeface="Arial"/>
                <a:cs typeface="Arial"/>
              </a:rPr>
              <a:t>i</a:t>
            </a:r>
            <a:r>
              <a:rPr sz="1000" spc="0" dirty="0">
                <a:latin typeface="Arial"/>
                <a:cs typeface="Arial"/>
              </a:rPr>
              <a:t>ta</a:t>
            </a:r>
            <a:r>
              <a:rPr sz="1000" spc="-4" dirty="0">
                <a:latin typeface="Arial"/>
                <a:cs typeface="Arial"/>
              </a:rPr>
              <a:t>t</a:t>
            </a:r>
            <a:r>
              <a:rPr sz="1000" spc="0" dirty="0">
                <a:latin typeface="Arial"/>
                <a:cs typeface="Arial"/>
              </a:rPr>
              <a:t>a</a:t>
            </a:r>
            <a:r>
              <a:rPr sz="1000" spc="-7" dirty="0">
                <a:latin typeface="Arial"/>
                <a:cs typeface="Arial"/>
              </a:rPr>
              <a:t> </a:t>
            </a:r>
            <a:r>
              <a:rPr sz="1000" spc="0" dirty="0">
                <a:latin typeface="Arial"/>
                <a:cs typeface="Arial"/>
              </a:rPr>
              <a:t>da</a:t>
            </a:r>
            <a:r>
              <a:rPr sz="1000" spc="23" dirty="0">
                <a:latin typeface="Arial"/>
                <a:cs typeface="Arial"/>
              </a:rPr>
              <a:t> </a:t>
            </a:r>
            <a:r>
              <a:rPr sz="1000" spc="0" dirty="0">
                <a:latin typeface="Arial"/>
                <a:cs typeface="Arial"/>
              </a:rPr>
              <a:t>prodo</a:t>
            </a:r>
            <a:r>
              <a:rPr sz="1000" spc="-14" dirty="0">
                <a:latin typeface="Arial"/>
                <a:cs typeface="Arial"/>
              </a:rPr>
              <a:t>t</a:t>
            </a:r>
            <a:r>
              <a:rPr sz="1000" spc="0" dirty="0">
                <a:latin typeface="Arial"/>
                <a:cs typeface="Arial"/>
              </a:rPr>
              <a:t>ti</a:t>
            </a:r>
            <a:r>
              <a:rPr sz="1000" spc="-3" dirty="0">
                <a:latin typeface="Arial"/>
                <a:cs typeface="Arial"/>
              </a:rPr>
              <a:t> </a:t>
            </a:r>
            <a:r>
              <a:rPr sz="1000" spc="0" dirty="0">
                <a:latin typeface="Arial"/>
                <a:cs typeface="Arial"/>
              </a:rPr>
              <a:t>o</a:t>
            </a:r>
            <a:r>
              <a:rPr sz="1000" spc="29" dirty="0">
                <a:latin typeface="Arial"/>
                <a:cs typeface="Arial"/>
              </a:rPr>
              <a:t> </a:t>
            </a:r>
            <a:r>
              <a:rPr sz="1000" spc="0" dirty="0">
                <a:latin typeface="Arial"/>
                <a:cs typeface="Arial"/>
              </a:rPr>
              <a:t>e</a:t>
            </a:r>
            <a:r>
              <a:rPr sz="1000" spc="-4" dirty="0">
                <a:latin typeface="Arial"/>
                <a:cs typeface="Arial"/>
              </a:rPr>
              <a:t>l</a:t>
            </a:r>
            <a:r>
              <a:rPr sz="1000" spc="0" dirty="0">
                <a:latin typeface="Arial"/>
                <a:cs typeface="Arial"/>
              </a:rPr>
              <a:t>e</a:t>
            </a:r>
            <a:r>
              <a:rPr sz="1000" spc="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ti </a:t>
            </a:r>
            <a:endParaRPr sz="1000">
              <a:latin typeface="Arial"/>
              <a:cs typeface="Arial"/>
            </a:endParaRPr>
          </a:p>
          <a:p>
            <a:pPr marL="164896" marR="145830" algn="just">
              <a:lnSpc>
                <a:spcPts val="1149"/>
              </a:lnSpc>
              <a:spcBef>
                <a:spcPts val="134"/>
              </a:spcBef>
            </a:pPr>
            <a:r>
              <a:rPr sz="1000" spc="4" dirty="0">
                <a:latin typeface="Arial"/>
                <a:cs typeface="Arial"/>
              </a:rPr>
              <a:t>c</a:t>
            </a:r>
            <a:r>
              <a:rPr sz="1000" spc="0" dirty="0">
                <a:latin typeface="Arial"/>
                <a:cs typeface="Arial"/>
              </a:rPr>
              <a:t>o</a:t>
            </a:r>
            <a:r>
              <a:rPr sz="1000" spc="4" dirty="0">
                <a:latin typeface="Arial"/>
                <a:cs typeface="Arial"/>
              </a:rPr>
              <a:t>s</a:t>
            </a:r>
            <a:r>
              <a:rPr sz="1000" spc="0" dirty="0">
                <a:latin typeface="Arial"/>
                <a:cs typeface="Arial"/>
              </a:rPr>
              <a:t>trut</a:t>
            </a:r>
            <a:r>
              <a:rPr sz="1000" spc="-4" dirty="0">
                <a:latin typeface="Arial"/>
                <a:cs typeface="Arial"/>
              </a:rPr>
              <a:t>tiv</a:t>
            </a:r>
            <a:r>
              <a:rPr sz="1000" spc="0" dirty="0">
                <a:latin typeface="Arial"/>
                <a:cs typeface="Arial"/>
              </a:rPr>
              <a:t>i</a:t>
            </a:r>
            <a:r>
              <a:rPr sz="1000" spc="13" dirty="0">
                <a:latin typeface="Arial"/>
                <a:cs typeface="Arial"/>
              </a:rPr>
              <a:t> </a:t>
            </a:r>
            <a:r>
              <a:rPr sz="1000" spc="-4" dirty="0">
                <a:latin typeface="Arial"/>
                <a:cs typeface="Arial"/>
              </a:rPr>
              <a:t>i</a:t>
            </a:r>
            <a:r>
              <a:rPr sz="1000" spc="0" dirty="0">
                <a:latin typeface="Arial"/>
                <a:cs typeface="Arial"/>
              </a:rPr>
              <a:t>d</a:t>
            </a:r>
            <a:r>
              <a:rPr sz="1000" spc="-4" dirty="0">
                <a:latin typeface="Arial"/>
                <a:cs typeface="Arial"/>
              </a:rPr>
              <a:t>o</a:t>
            </a:r>
            <a:r>
              <a:rPr sz="1000" spc="0" dirty="0">
                <a:latin typeface="Arial"/>
                <a:cs typeface="Arial"/>
              </a:rPr>
              <a:t>n</a:t>
            </a:r>
            <a:r>
              <a:rPr sz="1000" spc="-4" dirty="0">
                <a:latin typeface="Arial"/>
                <a:cs typeface="Arial"/>
              </a:rPr>
              <a:t>e</a:t>
            </a:r>
            <a:r>
              <a:rPr sz="1000" spc="0" dirty="0">
                <a:latin typeface="Arial"/>
                <a:cs typeface="Arial"/>
              </a:rPr>
              <a:t>i</a:t>
            </a:r>
            <a:r>
              <a:rPr sz="1000" spc="13" dirty="0">
                <a:latin typeface="Arial"/>
                <a:cs typeface="Arial"/>
              </a:rPr>
              <a:t> </a:t>
            </a:r>
            <a:r>
              <a:rPr sz="1000" spc="0" dirty="0">
                <a:latin typeface="Arial"/>
                <a:cs typeface="Arial"/>
              </a:rPr>
              <a:t>a</a:t>
            </a:r>
            <a:r>
              <a:rPr sz="1000" spc="34" dirty="0">
                <a:latin typeface="Arial"/>
                <a:cs typeface="Arial"/>
              </a:rPr>
              <a:t> </a:t>
            </a:r>
            <a:r>
              <a:rPr sz="1000" spc="0" dirty="0">
                <a:latin typeface="Arial"/>
                <a:cs typeface="Arial"/>
              </a:rPr>
              <a:t>g</a:t>
            </a:r>
            <a:r>
              <a:rPr sz="1000" spc="-4" dirty="0">
                <a:latin typeface="Arial"/>
                <a:cs typeface="Arial"/>
              </a:rPr>
              <a:t>a</a:t>
            </a:r>
            <a:r>
              <a:rPr sz="1000" spc="4"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14" dirty="0">
                <a:latin typeface="Arial"/>
                <a:cs typeface="Arial"/>
              </a:rPr>
              <a:t>r</a:t>
            </a:r>
            <a:r>
              <a:rPr sz="1000" spc="0" dirty="0">
                <a:latin typeface="Arial"/>
                <a:cs typeface="Arial"/>
              </a:rPr>
              <a:t>e,</a:t>
            </a:r>
            <a:r>
              <a:rPr sz="1000" spc="3" dirty="0">
                <a:latin typeface="Arial"/>
                <a:cs typeface="Arial"/>
              </a:rPr>
              <a:t> </a:t>
            </a:r>
            <a:r>
              <a:rPr sz="1000" spc="4" dirty="0">
                <a:latin typeface="Arial"/>
                <a:cs typeface="Arial"/>
              </a:rPr>
              <a:t>s</a:t>
            </a:r>
            <a:r>
              <a:rPr sz="1000" spc="0" dirty="0">
                <a:latin typeface="Arial"/>
                <a:cs typeface="Arial"/>
              </a:rPr>
              <a:t>ot</a:t>
            </a:r>
            <a:r>
              <a:rPr sz="1000" spc="-4" dirty="0">
                <a:latin typeface="Arial"/>
                <a:cs typeface="Arial"/>
              </a:rPr>
              <a:t>t</a:t>
            </a:r>
            <a:r>
              <a:rPr sz="1000" spc="0" dirty="0">
                <a:latin typeface="Arial"/>
                <a:cs typeface="Arial"/>
              </a:rPr>
              <a:t>o</a:t>
            </a:r>
            <a:r>
              <a:rPr sz="1000" spc="23" dirty="0">
                <a:latin typeface="Arial"/>
                <a:cs typeface="Arial"/>
              </a:rPr>
              <a:t> </a:t>
            </a:r>
            <a:r>
              <a:rPr sz="1000" spc="-4" dirty="0">
                <a:latin typeface="Arial"/>
                <a:cs typeface="Arial"/>
              </a:rPr>
              <a:t>l’</a:t>
            </a:r>
            <a:r>
              <a:rPr sz="1000" spc="9"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1" dirty="0">
                <a:latin typeface="Arial"/>
                <a:cs typeface="Arial"/>
              </a:rPr>
              <a:t> </a:t>
            </a:r>
            <a:r>
              <a:rPr sz="1000" spc="0" dirty="0">
                <a:latin typeface="Arial"/>
                <a:cs typeface="Arial"/>
              </a:rPr>
              <a:t>del</a:t>
            </a:r>
            <a:r>
              <a:rPr sz="1000" spc="27" dirty="0">
                <a:latin typeface="Arial"/>
                <a:cs typeface="Arial"/>
              </a:rPr>
              <a:t> </a:t>
            </a:r>
            <a:r>
              <a:rPr sz="1000" spc="9" dirty="0">
                <a:latin typeface="Arial"/>
                <a:cs typeface="Arial"/>
              </a:rPr>
              <a:t>f</a:t>
            </a:r>
            <a:r>
              <a:rPr sz="1000" spc="0" dirty="0">
                <a:latin typeface="Arial"/>
                <a:cs typeface="Arial"/>
              </a:rPr>
              <a:t>u</a:t>
            </a:r>
            <a:r>
              <a:rPr sz="1000" spc="-4" dirty="0">
                <a:latin typeface="Arial"/>
                <a:cs typeface="Arial"/>
              </a:rPr>
              <a:t>o</a:t>
            </a:r>
            <a:r>
              <a:rPr sz="1000" spc="4" dirty="0">
                <a:latin typeface="Arial"/>
                <a:cs typeface="Arial"/>
              </a:rPr>
              <a:t>c</a:t>
            </a:r>
            <a:r>
              <a:rPr sz="1000" spc="0" dirty="0">
                <a:latin typeface="Arial"/>
                <a:cs typeface="Arial"/>
              </a:rPr>
              <a:t>o</a:t>
            </a:r>
            <a:r>
              <a:rPr sz="1000" spc="11" dirty="0">
                <a:latin typeface="Arial"/>
                <a:cs typeface="Arial"/>
              </a:rPr>
              <a:t> </a:t>
            </a:r>
            <a:r>
              <a:rPr sz="1000" spc="0" dirty="0">
                <a:latin typeface="Arial"/>
                <a:cs typeface="Arial"/>
              </a:rPr>
              <a:t>e</a:t>
            </a:r>
            <a:r>
              <a:rPr sz="1000" spc="34" dirty="0">
                <a:latin typeface="Arial"/>
                <a:cs typeface="Arial"/>
              </a:rPr>
              <a:t> </a:t>
            </a:r>
            <a:r>
              <a:rPr sz="1000" spc="0" dirty="0">
                <a:latin typeface="Arial"/>
                <a:cs typeface="Arial"/>
              </a:rPr>
              <a:t>per</a:t>
            </a:r>
            <a:r>
              <a:rPr sz="1000" spc="36" dirty="0">
                <a:latin typeface="Arial"/>
                <a:cs typeface="Arial"/>
              </a:rPr>
              <a:t> </a:t>
            </a:r>
            <a:r>
              <a:rPr sz="1000" spc="0" dirty="0">
                <a:latin typeface="Arial"/>
                <a:cs typeface="Arial"/>
              </a:rPr>
              <a:t>un</a:t>
            </a:r>
            <a:r>
              <a:rPr sz="1000" spc="29" dirty="0">
                <a:latin typeface="Arial"/>
                <a:cs typeface="Arial"/>
              </a:rPr>
              <a:t> </a:t>
            </a:r>
            <a:r>
              <a:rPr sz="1000" spc="0" dirty="0">
                <a:latin typeface="Arial"/>
                <a:cs typeface="Arial"/>
              </a:rPr>
              <a:t>dato</a:t>
            </a:r>
            <a:r>
              <a:rPr sz="1000" spc="26" dirty="0">
                <a:latin typeface="Arial"/>
                <a:cs typeface="Arial"/>
              </a:rPr>
              <a:t> </a:t>
            </a:r>
            <a:r>
              <a:rPr sz="1000" spc="-4" dirty="0">
                <a:latin typeface="Arial"/>
                <a:cs typeface="Arial"/>
              </a:rPr>
              <a:t>i</a:t>
            </a:r>
            <a:r>
              <a:rPr sz="1000" spc="0" dirty="0">
                <a:latin typeface="Arial"/>
                <a:cs typeface="Arial"/>
              </a:rPr>
              <a:t>nt</a:t>
            </a:r>
            <a:r>
              <a:rPr sz="1000" spc="-4" dirty="0">
                <a:latin typeface="Arial"/>
                <a:cs typeface="Arial"/>
              </a:rPr>
              <a:t>e</a:t>
            </a:r>
            <a:r>
              <a:rPr sz="1000" spc="4" dirty="0">
                <a:latin typeface="Arial"/>
                <a:cs typeface="Arial"/>
              </a:rPr>
              <a:t>r</a:t>
            </a:r>
            <a:r>
              <a:rPr sz="1000" spc="-4" dirty="0">
                <a:latin typeface="Arial"/>
                <a:cs typeface="Arial"/>
              </a:rPr>
              <a:t>v</a:t>
            </a:r>
            <a:r>
              <a:rPr sz="1000" spc="0" dirty="0">
                <a:latin typeface="Arial"/>
                <a:cs typeface="Arial"/>
              </a:rPr>
              <a:t>a</a:t>
            </a:r>
            <a:r>
              <a:rPr sz="1000" spc="-4" dirty="0">
                <a:latin typeface="Arial"/>
                <a:cs typeface="Arial"/>
              </a:rPr>
              <a:t>ll</a:t>
            </a:r>
            <a:r>
              <a:rPr sz="1000" spc="0" dirty="0">
                <a:latin typeface="Arial"/>
                <a:cs typeface="Arial"/>
              </a:rPr>
              <a:t>o</a:t>
            </a:r>
            <a:r>
              <a:rPr sz="1000" spc="5" dirty="0">
                <a:latin typeface="Arial"/>
                <a:cs typeface="Arial"/>
              </a:rPr>
              <a:t> </a:t>
            </a:r>
            <a:r>
              <a:rPr sz="1000" spc="0" dirty="0">
                <a:latin typeface="Arial"/>
                <a:cs typeface="Arial"/>
              </a:rPr>
              <a:t>di</a:t>
            </a:r>
            <a:r>
              <a:rPr sz="1000" spc="32" dirty="0">
                <a:latin typeface="Arial"/>
                <a:cs typeface="Arial"/>
              </a:rPr>
              <a:t> </a:t>
            </a:r>
            <a:r>
              <a:rPr sz="1000" spc="9" dirty="0">
                <a:latin typeface="Arial"/>
                <a:cs typeface="Arial"/>
              </a:rPr>
              <a:t>t</a:t>
            </a:r>
            <a:r>
              <a:rPr sz="1000" spc="0" dirty="0">
                <a:latin typeface="Arial"/>
                <a:cs typeface="Arial"/>
              </a:rPr>
              <a:t>e</a:t>
            </a:r>
            <a:r>
              <a:rPr sz="1000" spc="9" dirty="0">
                <a:latin typeface="Arial"/>
                <a:cs typeface="Arial"/>
              </a:rPr>
              <a:t>m</a:t>
            </a:r>
            <a:r>
              <a:rPr sz="1000" spc="0" dirty="0">
                <a:latin typeface="Arial"/>
                <a:cs typeface="Arial"/>
              </a:rPr>
              <a:t>p</a:t>
            </a:r>
            <a:r>
              <a:rPr sz="1000" spc="-4" dirty="0">
                <a:latin typeface="Arial"/>
                <a:cs typeface="Arial"/>
              </a:rPr>
              <a:t>o</a:t>
            </a:r>
            <a:r>
              <a:rPr sz="1000" spc="0" dirty="0">
                <a:latin typeface="Arial"/>
                <a:cs typeface="Arial"/>
              </a:rPr>
              <a:t>,</a:t>
            </a:r>
            <a:r>
              <a:rPr sz="1000" spc="14" dirty="0">
                <a:latin typeface="Arial"/>
                <a:cs typeface="Arial"/>
              </a:rPr>
              <a:t> </a:t>
            </a:r>
            <a:r>
              <a:rPr sz="1000" spc="-4" dirty="0">
                <a:latin typeface="Arial"/>
                <a:cs typeface="Arial"/>
              </a:rPr>
              <a:t>l</a:t>
            </a:r>
            <a:r>
              <a:rPr sz="1000" spc="0" dirty="0">
                <a:latin typeface="Arial"/>
                <a:cs typeface="Arial"/>
              </a:rPr>
              <a:t>a</a:t>
            </a:r>
            <a:r>
              <a:rPr sz="1000" spc="32"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te</a:t>
            </a:r>
            <a:r>
              <a:rPr sz="1000" spc="-4" dirty="0">
                <a:latin typeface="Arial"/>
                <a:cs typeface="Arial"/>
              </a:rPr>
              <a:t>n</a:t>
            </a:r>
            <a:r>
              <a:rPr sz="1000" spc="-19" dirty="0">
                <a:latin typeface="Arial"/>
                <a:cs typeface="Arial"/>
              </a:rPr>
              <a:t>z</a:t>
            </a:r>
            <a:r>
              <a:rPr sz="1000" spc="0" dirty="0">
                <a:latin typeface="Arial"/>
                <a:cs typeface="Arial"/>
              </a:rPr>
              <a:t>a al</a:t>
            </a:r>
            <a:r>
              <a:rPr sz="1000" spc="32" dirty="0">
                <a:latin typeface="Arial"/>
                <a:cs typeface="Arial"/>
              </a:rPr>
              <a:t> </a:t>
            </a:r>
            <a:r>
              <a:rPr sz="1000" spc="9" dirty="0">
                <a:latin typeface="Arial"/>
                <a:cs typeface="Arial"/>
              </a:rPr>
              <a:t>f</a:t>
            </a:r>
            <a:r>
              <a:rPr sz="1000" spc="0" dirty="0">
                <a:latin typeface="Arial"/>
                <a:cs typeface="Arial"/>
              </a:rPr>
              <a:t>u</a:t>
            </a:r>
            <a:r>
              <a:rPr sz="1000" spc="-4" dirty="0">
                <a:latin typeface="Arial"/>
                <a:cs typeface="Arial"/>
              </a:rPr>
              <a:t>o</a:t>
            </a:r>
            <a:r>
              <a:rPr sz="1000" spc="4" dirty="0">
                <a:latin typeface="Arial"/>
                <a:cs typeface="Arial"/>
              </a:rPr>
              <a:t>c</a:t>
            </a:r>
            <a:r>
              <a:rPr sz="1000" spc="0" dirty="0">
                <a:latin typeface="Arial"/>
                <a:cs typeface="Arial"/>
              </a:rPr>
              <a:t>o.</a:t>
            </a:r>
            <a:r>
              <a:rPr sz="1000" spc="18" dirty="0">
                <a:latin typeface="Arial"/>
                <a:cs typeface="Arial"/>
              </a:rPr>
              <a:t> </a:t>
            </a:r>
            <a:r>
              <a:rPr sz="1000" spc="4" dirty="0">
                <a:latin typeface="Arial"/>
                <a:cs typeface="Arial"/>
              </a:rPr>
              <a:t>Q</a:t>
            </a:r>
            <a:r>
              <a:rPr sz="1000" spc="0" dirty="0">
                <a:latin typeface="Arial"/>
                <a:cs typeface="Arial"/>
              </a:rPr>
              <a:t>u</a:t>
            </a:r>
            <a:r>
              <a:rPr sz="1000" spc="-4" dirty="0">
                <a:latin typeface="Arial"/>
                <a:cs typeface="Arial"/>
              </a:rPr>
              <a:t>al</a:t>
            </a:r>
            <a:r>
              <a:rPr sz="1000" spc="0" dirty="0">
                <a:latin typeface="Arial"/>
                <a:cs typeface="Arial"/>
              </a:rPr>
              <a:t>ora</a:t>
            </a:r>
            <a:r>
              <a:rPr sz="1000" spc="9" dirty="0">
                <a:latin typeface="Arial"/>
                <a:cs typeface="Arial"/>
              </a:rPr>
              <a:t> </a:t>
            </a:r>
            <a:r>
              <a:rPr sz="1000" spc="0" dirty="0">
                <a:latin typeface="Arial"/>
                <a:cs typeface="Arial"/>
              </a:rPr>
              <a:t>non</a:t>
            </a:r>
            <a:r>
              <a:rPr sz="1000" spc="23" dirty="0">
                <a:latin typeface="Arial"/>
                <a:cs typeface="Arial"/>
              </a:rPr>
              <a:t> </a:t>
            </a:r>
            <a:r>
              <a:rPr sz="1000" spc="4" dirty="0">
                <a:latin typeface="Arial"/>
                <a:cs typeface="Arial"/>
              </a:rPr>
              <a:t>s</a:t>
            </a:r>
            <a:r>
              <a:rPr sz="1000" spc="-4" dirty="0">
                <a:latin typeface="Arial"/>
                <a:cs typeface="Arial"/>
              </a:rPr>
              <a:t>i</a:t>
            </a:r>
            <a:r>
              <a:rPr sz="1000" spc="0" dirty="0">
                <a:latin typeface="Arial"/>
                <a:cs typeface="Arial"/>
              </a:rPr>
              <a:t>a</a:t>
            </a:r>
            <a:r>
              <a:rPr sz="1000" spc="32" dirty="0">
                <a:latin typeface="Arial"/>
                <a:cs typeface="Arial"/>
              </a:rPr>
              <a:t> </a:t>
            </a:r>
            <a:r>
              <a:rPr sz="1000" spc="0" dirty="0">
                <a:latin typeface="Arial"/>
                <a:cs typeface="Arial"/>
              </a:rPr>
              <a:t>pre</a:t>
            </a:r>
            <a:r>
              <a:rPr sz="1000" spc="-4" dirty="0">
                <a:latin typeface="Arial"/>
                <a:cs typeface="Arial"/>
              </a:rPr>
              <a:t>vi</a:t>
            </a:r>
            <a:r>
              <a:rPr sz="1000" spc="4" dirty="0">
                <a:latin typeface="Arial"/>
                <a:cs typeface="Arial"/>
              </a:rPr>
              <a:t>s</a:t>
            </a:r>
            <a:r>
              <a:rPr sz="1000" spc="0" dirty="0">
                <a:latin typeface="Arial"/>
                <a:cs typeface="Arial"/>
              </a:rPr>
              <a:t>ta</a:t>
            </a:r>
            <a:r>
              <a:rPr sz="1000" spc="5" dirty="0">
                <a:latin typeface="Arial"/>
                <a:cs typeface="Arial"/>
              </a:rPr>
              <a:t> </a:t>
            </a:r>
            <a:r>
              <a:rPr sz="1000" spc="0" dirty="0">
                <a:latin typeface="Arial"/>
                <a:cs typeface="Arial"/>
              </a:rPr>
              <a:t>a</a:t>
            </a:r>
            <a:r>
              <a:rPr sz="1000" spc="-4" dirty="0">
                <a:latin typeface="Arial"/>
                <a:cs typeface="Arial"/>
              </a:rPr>
              <a:t>l</a:t>
            </a:r>
            <a:r>
              <a:rPr sz="1000" spc="4" dirty="0">
                <a:latin typeface="Arial"/>
                <a:cs typeface="Arial"/>
              </a:rPr>
              <a:t>c</a:t>
            </a:r>
            <a:r>
              <a:rPr sz="1000" spc="0" dirty="0">
                <a:latin typeface="Arial"/>
                <a:cs typeface="Arial"/>
              </a:rPr>
              <a:t>u</a:t>
            </a:r>
            <a:r>
              <a:rPr sz="1000" spc="-4" dirty="0">
                <a:latin typeface="Arial"/>
                <a:cs typeface="Arial"/>
              </a:rPr>
              <a:t>n</a:t>
            </a:r>
            <a:r>
              <a:rPr sz="1000" spc="0" dirty="0">
                <a:latin typeface="Arial"/>
                <a:cs typeface="Arial"/>
              </a:rPr>
              <a:t>a </a:t>
            </a:r>
            <a:endParaRPr sz="1000">
              <a:latin typeface="Arial"/>
              <a:cs typeface="Arial"/>
            </a:endParaRPr>
          </a:p>
          <a:p>
            <a:pPr marL="164896" marR="145830" algn="just">
              <a:lnSpc>
                <a:spcPts val="1149"/>
              </a:lnSpc>
              <a:spcBef>
                <a:spcPts val="134"/>
              </a:spcBef>
            </a:pP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02" dirty="0">
                <a:latin typeface="Arial"/>
                <a:cs typeface="Arial"/>
              </a:rPr>
              <a:t> </a:t>
            </a:r>
            <a:r>
              <a:rPr sz="1000" spc="4" dirty="0">
                <a:latin typeface="Arial"/>
                <a:cs typeface="Arial"/>
              </a:rPr>
              <a:t>s</a:t>
            </a:r>
            <a:r>
              <a:rPr sz="1000" spc="0" dirty="0">
                <a:latin typeface="Arial"/>
                <a:cs typeface="Arial"/>
              </a:rPr>
              <a:t>i</a:t>
            </a:r>
            <a:r>
              <a:rPr sz="1000" spc="-12" dirty="0">
                <a:latin typeface="Arial"/>
                <a:cs typeface="Arial"/>
              </a:rPr>
              <a:t> </a:t>
            </a:r>
            <a:r>
              <a:rPr sz="1000" spc="-4" dirty="0">
                <a:latin typeface="Arial"/>
                <a:cs typeface="Arial"/>
              </a:rPr>
              <a:t>i</a:t>
            </a:r>
            <a:r>
              <a:rPr sz="1000" spc="0" dirty="0">
                <a:latin typeface="Arial"/>
                <a:cs typeface="Arial"/>
              </a:rPr>
              <a:t>nt</a:t>
            </a:r>
            <a:r>
              <a:rPr sz="1000" spc="-4" dirty="0">
                <a:latin typeface="Arial"/>
                <a:cs typeface="Arial"/>
              </a:rPr>
              <a:t>e</a:t>
            </a:r>
            <a:r>
              <a:rPr sz="1000" spc="0" dirty="0">
                <a:latin typeface="Arial"/>
                <a:cs typeface="Arial"/>
              </a:rPr>
              <a:t>n</a:t>
            </a:r>
            <a:r>
              <a:rPr sz="1000" spc="-4" dirty="0">
                <a:latin typeface="Arial"/>
                <a:cs typeface="Arial"/>
              </a:rPr>
              <a:t>d</a:t>
            </a:r>
            <a:r>
              <a:rPr sz="1000" spc="0" dirty="0">
                <a:latin typeface="Arial"/>
                <a:cs typeface="Arial"/>
              </a:rPr>
              <a:t>e</a:t>
            </a:r>
            <a:r>
              <a:rPr sz="1000" spc="-37" dirty="0">
                <a:latin typeface="Arial"/>
                <a:cs typeface="Arial"/>
              </a:rPr>
              <a:t> </a:t>
            </a:r>
            <a:r>
              <a:rPr sz="1000" spc="4" dirty="0">
                <a:latin typeface="Arial"/>
                <a:cs typeface="Arial"/>
              </a:rPr>
              <a:t>c</a:t>
            </a:r>
            <a:r>
              <a:rPr sz="1000" spc="0" dirty="0">
                <a:latin typeface="Arial"/>
                <a:cs typeface="Arial"/>
              </a:rPr>
              <a:t>he</a:t>
            </a:r>
            <a:r>
              <a:rPr sz="1000" spc="-31" dirty="0">
                <a:latin typeface="Arial"/>
                <a:cs typeface="Arial"/>
              </a:rPr>
              <a:t> </a:t>
            </a:r>
            <a:r>
              <a:rPr sz="1000" spc="-4" dirty="0">
                <a:latin typeface="Arial"/>
                <a:cs typeface="Arial"/>
              </a:rPr>
              <a:t>i</a:t>
            </a:r>
            <a:r>
              <a:rPr sz="1000" spc="0" dirty="0">
                <a:latin typeface="Arial"/>
                <a:cs typeface="Arial"/>
              </a:rPr>
              <a:t>l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95"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i</a:t>
            </a:r>
            <a:r>
              <a:rPr sz="1000" spc="0" dirty="0">
                <a:latin typeface="Arial"/>
                <a:cs typeface="Arial"/>
              </a:rPr>
              <a:t>n</a:t>
            </a:r>
            <a:r>
              <a:rPr sz="1000" spc="4" dirty="0">
                <a:latin typeface="Arial"/>
                <a:cs typeface="Arial"/>
              </a:rPr>
              <a:t>c</a:t>
            </a:r>
            <a:r>
              <a:rPr sz="1000" spc="-4" dirty="0">
                <a:latin typeface="Arial"/>
                <a:cs typeface="Arial"/>
              </a:rPr>
              <a:t>i</a:t>
            </a:r>
            <a:r>
              <a:rPr sz="1000" spc="0" dirty="0">
                <a:latin typeface="Arial"/>
                <a:cs typeface="Arial"/>
              </a:rPr>
              <a:t>da</a:t>
            </a:r>
            <a:r>
              <a:rPr sz="1000" spc="-36" dirty="0">
                <a:latin typeface="Arial"/>
                <a:cs typeface="Arial"/>
              </a:rPr>
              <a:t> </a:t>
            </a:r>
            <a:r>
              <a:rPr sz="1000" spc="4" dirty="0">
                <a:latin typeface="Arial"/>
                <a:cs typeface="Arial"/>
              </a:rPr>
              <a:t>c</a:t>
            </a:r>
            <a:r>
              <a:rPr sz="1000" spc="0" dirty="0">
                <a:latin typeface="Arial"/>
                <a:cs typeface="Arial"/>
              </a:rPr>
              <a:t>on</a:t>
            </a:r>
            <a:r>
              <a:rPr sz="1000" spc="-21" dirty="0">
                <a:latin typeface="Arial"/>
                <a:cs typeface="Arial"/>
              </a:rPr>
              <a:t> </a:t>
            </a:r>
            <a:r>
              <a:rPr sz="1000" spc="-4" dirty="0">
                <a:latin typeface="Arial"/>
                <a:cs typeface="Arial"/>
              </a:rPr>
              <a:t>l’i</a:t>
            </a:r>
            <a:r>
              <a:rPr sz="1000" spc="0" dirty="0">
                <a:latin typeface="Arial"/>
                <a:cs typeface="Arial"/>
              </a:rPr>
              <a:t>nt</a:t>
            </a:r>
            <a:r>
              <a:rPr sz="1000" spc="-4" dirty="0">
                <a:latin typeface="Arial"/>
                <a:cs typeface="Arial"/>
              </a:rPr>
              <a:t>e</a:t>
            </a:r>
            <a:r>
              <a:rPr sz="1000" spc="4" dirty="0">
                <a:latin typeface="Arial"/>
                <a:cs typeface="Arial"/>
              </a:rPr>
              <a:t>r</a:t>
            </a:r>
            <a:r>
              <a:rPr sz="1000" spc="0" dirty="0">
                <a:latin typeface="Arial"/>
                <a:cs typeface="Arial"/>
              </a:rPr>
              <a:t>a</a:t>
            </a:r>
            <a:r>
              <a:rPr sz="1000" spc="-19" dirty="0">
                <a:latin typeface="Arial"/>
                <a:cs typeface="Arial"/>
              </a:rPr>
              <a:t> </a:t>
            </a:r>
            <a:r>
              <a:rPr sz="1000" spc="0" dirty="0">
                <a:latin typeface="Arial"/>
                <a:cs typeface="Arial"/>
              </a:rPr>
              <a:t>o</a:t>
            </a:r>
            <a:r>
              <a:rPr sz="1000" spc="-4" dirty="0">
                <a:latin typeface="Arial"/>
                <a:cs typeface="Arial"/>
              </a:rPr>
              <a:t>p</a:t>
            </a:r>
            <a:r>
              <a:rPr sz="1000" spc="0" dirty="0">
                <a:latin typeface="Arial"/>
                <a:cs typeface="Arial"/>
              </a:rPr>
              <a:t>era</a:t>
            </a:r>
            <a:r>
              <a:rPr sz="1000" spc="-25" dirty="0">
                <a:latin typeface="Arial"/>
                <a:cs typeface="Arial"/>
              </a:rPr>
              <a:t> </a:t>
            </a:r>
            <a:r>
              <a:rPr sz="1000" spc="0" dirty="0">
                <a:latin typeface="Arial"/>
                <a:cs typeface="Arial"/>
              </a:rPr>
              <a:t>da</a:t>
            </a:r>
            <a:r>
              <a:rPr sz="1000" spc="-25"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s</a:t>
            </a:r>
            <a:r>
              <a:rPr sz="1000" spc="0" dirty="0">
                <a:latin typeface="Arial"/>
                <a:cs typeface="Arial"/>
              </a:rPr>
              <a:t>tru</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4" dirty="0">
                <a:latin typeface="Arial"/>
                <a:cs typeface="Arial"/>
              </a:rPr>
              <a:t>e</a:t>
            </a:r>
            <a:r>
              <a:rPr sz="1000" spc="0" dirty="0">
                <a:latin typeface="Arial"/>
                <a:cs typeface="Arial"/>
              </a:rPr>
              <a:t>.</a:t>
            </a:r>
            <a:endParaRPr sz="1000">
              <a:latin typeface="Arial"/>
              <a:cs typeface="Arial"/>
            </a:endParaRPr>
          </a:p>
        </p:txBody>
      </p:sp>
      <p:sp>
        <p:nvSpPr>
          <p:cNvPr id="3" name="object 3"/>
          <p:cNvSpPr txBox="1"/>
          <p:nvPr/>
        </p:nvSpPr>
        <p:spPr>
          <a:xfrm>
            <a:off x="0" y="6289167"/>
            <a:ext cx="8344915" cy="2172080"/>
          </a:xfrm>
          <a:prstGeom prst="rect">
            <a:avLst/>
          </a:prstGeom>
        </p:spPr>
        <p:txBody>
          <a:bodyPr wrap="square" lIns="0" tIns="0" rIns="0" bIns="0" rtlCol="0">
            <a:noAutofit/>
          </a:bodyPr>
          <a:lstStyle/>
          <a:p>
            <a:pPr>
              <a:lnSpc>
                <a:spcPts val="900"/>
              </a:lnSpc>
              <a:spcBef>
                <a:spcPts val="17"/>
              </a:spcBef>
            </a:pPr>
            <a:endParaRPr sz="900"/>
          </a:p>
          <a:p>
            <a:pPr marL="125272">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37464" marR="6502193">
              <a:lnSpc>
                <a:spcPts val="1178"/>
              </a:lnSpc>
              <a:spcBef>
                <a:spcPts val="1248"/>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Zo</a:t>
            </a:r>
            <a:r>
              <a:rPr sz="1000" spc="-4" dirty="0">
                <a:latin typeface="Arial"/>
                <a:cs typeface="Arial"/>
              </a:rPr>
              <a:t>n</a:t>
            </a:r>
            <a:r>
              <a:rPr sz="1000" spc="0" dirty="0">
                <a:latin typeface="Arial"/>
                <a:cs typeface="Arial"/>
              </a:rPr>
              <a:t>e </a:t>
            </a:r>
            <a:endParaRPr sz="1000">
              <a:latin typeface="Arial"/>
              <a:cs typeface="Arial"/>
            </a:endParaRPr>
          </a:p>
          <a:p>
            <a:pPr marL="137464" marR="6502193">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F</a:t>
            </a:r>
            <a:r>
              <a:rPr sz="1000" spc="-4" dirty="0">
                <a:latin typeface="Arial"/>
                <a:cs typeface="Arial"/>
              </a:rPr>
              <a:t>i</a:t>
            </a:r>
            <a:r>
              <a:rPr sz="1000" spc="4" dirty="0">
                <a:latin typeface="Arial"/>
                <a:cs typeface="Arial"/>
              </a:rPr>
              <a:t>r</a:t>
            </a:r>
            <a:r>
              <a:rPr sz="1000" spc="0" dirty="0">
                <a:latin typeface="Arial"/>
                <a:cs typeface="Arial"/>
              </a:rPr>
              <a:t>eCo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 </a:t>
            </a:r>
            <a:endParaRPr sz="1000">
              <a:latin typeface="Arial"/>
              <a:cs typeface="Arial"/>
            </a:endParaRPr>
          </a:p>
          <a:p>
            <a:pPr marL="137464" marR="6502193">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a:t>
            </a:r>
            <a:endParaRPr sz="1000">
              <a:latin typeface="Arial"/>
              <a:cs typeface="Arial"/>
            </a:endParaRPr>
          </a:p>
          <a:p>
            <a:pPr marL="137464">
              <a:lnSpc>
                <a:spcPct val="95825"/>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
        <p:nvSpPr>
          <p:cNvPr id="2" name="object 2"/>
          <p:cNvSpPr txBox="1"/>
          <p:nvPr/>
        </p:nvSpPr>
        <p:spPr>
          <a:xfrm>
            <a:off x="0" y="8461248"/>
            <a:ext cx="8344915" cy="2231132"/>
          </a:xfrm>
          <a:prstGeom prst="rect">
            <a:avLst/>
          </a:prstGeom>
        </p:spPr>
        <p:txBody>
          <a:bodyPr wrap="square" lIns="0" tIns="0" rIns="0" bIns="0" rtlCol="0">
            <a:noAutofit/>
          </a:bodyPr>
          <a:lstStyle/>
          <a:p>
            <a:pPr>
              <a:lnSpc>
                <a:spcPts val="1200"/>
              </a:lnSpc>
              <a:spcBef>
                <a:spcPts val="72"/>
              </a:spcBef>
            </a:pPr>
            <a:endParaRPr sz="1200"/>
          </a:p>
          <a:p>
            <a:pPr marL="143560">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37464" marR="5880225">
              <a:lnSpc>
                <a:spcPts val="1178"/>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e/If</a:t>
            </a:r>
            <a:r>
              <a:rPr sz="1000" spc="4" dirty="0">
                <a:latin typeface="Arial"/>
                <a:cs typeface="Arial"/>
              </a:rPr>
              <a:t>c</a:t>
            </a:r>
            <a:r>
              <a:rPr sz="1000" spc="0" dirty="0">
                <a:latin typeface="Arial"/>
                <a:cs typeface="Arial"/>
              </a:rPr>
              <a:t>Zo</a:t>
            </a:r>
            <a:r>
              <a:rPr sz="1000" spc="-4" dirty="0">
                <a:latin typeface="Arial"/>
                <a:cs typeface="Arial"/>
              </a:rPr>
              <a:t>n</a:t>
            </a:r>
            <a:r>
              <a:rPr sz="1000" spc="0" dirty="0">
                <a:latin typeface="Arial"/>
                <a:cs typeface="Arial"/>
              </a:rPr>
              <a:t>e </a:t>
            </a:r>
            <a:endParaRPr sz="1000">
              <a:latin typeface="Arial"/>
              <a:cs typeface="Arial"/>
            </a:endParaRPr>
          </a:p>
          <a:p>
            <a:pPr marL="137464" marR="5880225">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 Co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93"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 </a:t>
            </a:r>
            <a:endParaRPr sz="1000">
              <a:latin typeface="Arial"/>
              <a:cs typeface="Arial"/>
            </a:endParaRPr>
          </a:p>
          <a:p>
            <a:pPr marL="137464" marR="5880225">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F_Co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 </a:t>
            </a:r>
            <a:endParaRPr sz="1000">
              <a:latin typeface="Arial"/>
              <a:cs typeface="Arial"/>
            </a:endParaRPr>
          </a:p>
          <a:p>
            <a:pPr marL="137464" marR="5880225">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2" name="object 12"/>
          <p:cNvSpPr/>
          <p:nvPr/>
        </p:nvSpPr>
        <p:spPr>
          <a:xfrm>
            <a:off x="0" y="3409187"/>
            <a:ext cx="8344915" cy="0"/>
          </a:xfrm>
          <a:custGeom>
            <a:avLst/>
            <a:gdLst/>
            <a:ahLst/>
            <a:cxnLst/>
            <a:rect l="l" t="t" r="r" b="b"/>
            <a:pathLst>
              <a:path w="8344915">
                <a:moveTo>
                  <a:pt x="0" y="0"/>
                </a:moveTo>
                <a:lnTo>
                  <a:pt x="8344915" y="0"/>
                </a:lnTo>
              </a:path>
            </a:pathLst>
          </a:custGeom>
          <a:ln w="15875">
            <a:solidFill>
              <a:srgbClr val="AEABAB"/>
            </a:solidFill>
          </a:ln>
        </p:spPr>
        <p:txBody>
          <a:bodyPr wrap="square" lIns="0" tIns="0" rIns="0" bIns="0" rtlCol="0">
            <a:noAutofit/>
          </a:bodyPr>
          <a:lstStyle/>
          <a:p>
            <a:endParaRPr/>
          </a:p>
        </p:txBody>
      </p:sp>
      <p:sp>
        <p:nvSpPr>
          <p:cNvPr id="13" name="object 13"/>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14" name="object 14"/>
          <p:cNvSpPr/>
          <p:nvPr/>
        </p:nvSpPr>
        <p:spPr>
          <a:xfrm>
            <a:off x="0" y="6289167"/>
            <a:ext cx="8344915" cy="0"/>
          </a:xfrm>
          <a:custGeom>
            <a:avLst/>
            <a:gdLst/>
            <a:ahLst/>
            <a:cxnLst/>
            <a:rect l="l" t="t" r="r" b="b"/>
            <a:pathLst>
              <a:path w="8344915">
                <a:moveTo>
                  <a:pt x="0" y="0"/>
                </a:moveTo>
                <a:lnTo>
                  <a:pt x="8344915" y="0"/>
                </a:lnTo>
              </a:path>
            </a:pathLst>
          </a:custGeom>
          <a:ln w="15875">
            <a:solidFill>
              <a:srgbClr val="AEABAB"/>
            </a:solidFill>
          </a:ln>
        </p:spPr>
        <p:txBody>
          <a:bodyPr wrap="square" lIns="0" tIns="0" rIns="0" bIns="0" rtlCol="0">
            <a:noAutofit/>
          </a:bodyPr>
          <a:lstStyle/>
          <a:p>
            <a:endParaRPr/>
          </a:p>
        </p:txBody>
      </p:sp>
      <p:sp>
        <p:nvSpPr>
          <p:cNvPr id="15" name="object 15"/>
          <p:cNvSpPr/>
          <p:nvPr/>
        </p:nvSpPr>
        <p:spPr>
          <a:xfrm>
            <a:off x="0" y="8461248"/>
            <a:ext cx="8344915" cy="0"/>
          </a:xfrm>
          <a:custGeom>
            <a:avLst/>
            <a:gdLst/>
            <a:ahLst/>
            <a:cxnLst/>
            <a:rect l="l" t="t" r="r" b="b"/>
            <a:pathLst>
              <a:path w="8344915">
                <a:moveTo>
                  <a:pt x="0" y="0"/>
                </a:moveTo>
                <a:lnTo>
                  <a:pt x="8344915" y="0"/>
                </a:lnTo>
              </a:path>
            </a:pathLst>
          </a:custGeom>
          <a:ln w="15875">
            <a:solidFill>
              <a:srgbClr val="AEABAB"/>
            </a:solidFill>
          </a:ln>
        </p:spPr>
        <p:txBody>
          <a:bodyPr wrap="square" lIns="0" tIns="0" rIns="0" bIns="0" rtlCol="0">
            <a:noAutofit/>
          </a:bodyPr>
          <a:lstStyle/>
          <a:p>
            <a:endParaRPr/>
          </a:p>
        </p:txBody>
      </p:sp>
      <p:sp>
        <p:nvSpPr>
          <p:cNvPr id="16" name="object 16"/>
          <p:cNvSpPr/>
          <p:nvPr/>
        </p:nvSpPr>
        <p:spPr>
          <a:xfrm>
            <a:off x="-6146419" y="-184429"/>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7" name="object 17"/>
          <p:cNvSpPr/>
          <p:nvPr/>
        </p:nvSpPr>
        <p:spPr>
          <a:xfrm>
            <a:off x="8406130" y="3107562"/>
            <a:ext cx="6636258" cy="1749044"/>
          </a:xfrm>
          <a:prstGeom prst="rect">
            <a:avLst/>
          </a:prstGeom>
          <a:blipFill>
            <a:blip r:embed="rId3" cstate="print"/>
            <a:stretch>
              <a:fillRect/>
            </a:stretch>
          </a:blipFill>
        </p:spPr>
        <p:txBody>
          <a:bodyPr wrap="square" lIns="0" tIns="0" rIns="0" bIns="0" rtlCol="0">
            <a:noAutofit/>
          </a:bodyPr>
          <a:lstStyle/>
          <a:p>
            <a:endParaRPr/>
          </a:p>
        </p:txBody>
      </p:sp>
      <p:sp>
        <p:nvSpPr>
          <p:cNvPr id="18" name="object 18"/>
          <p:cNvSpPr/>
          <p:nvPr/>
        </p:nvSpPr>
        <p:spPr>
          <a:xfrm>
            <a:off x="8406130" y="964310"/>
            <a:ext cx="6636258" cy="2210943"/>
          </a:xfrm>
          <a:prstGeom prst="rect">
            <a:avLst/>
          </a:prstGeom>
          <a:blipFill>
            <a:blip r:embed="rId4" cstate="print"/>
            <a:stretch>
              <a:fillRect/>
            </a:stretch>
          </a:blipFill>
        </p:spPr>
        <p:txBody>
          <a:bodyPr wrap="square" lIns="0" tIns="0" rIns="0" bIns="0" rtlCol="0">
            <a:noAutofit/>
          </a:bodyPr>
          <a:lstStyle/>
          <a:p>
            <a:endParaRPr/>
          </a:p>
        </p:txBody>
      </p:sp>
      <p:sp>
        <p:nvSpPr>
          <p:cNvPr id="19" name="object 19"/>
          <p:cNvSpPr/>
          <p:nvPr/>
        </p:nvSpPr>
        <p:spPr>
          <a:xfrm>
            <a:off x="8406130" y="5093208"/>
            <a:ext cx="6636258" cy="1434718"/>
          </a:xfrm>
          <a:prstGeom prst="rect">
            <a:avLst/>
          </a:prstGeom>
          <a:blipFill>
            <a:blip r:embed="rId5" cstate="print"/>
            <a:stretch>
              <a:fillRect/>
            </a:stretch>
          </a:blipFill>
        </p:spPr>
        <p:txBody>
          <a:bodyPr wrap="square" lIns="0" tIns="0" rIns="0" bIns="0" rtlCol="0">
            <a:noAutofit/>
          </a:bodyPr>
          <a:lstStyle/>
          <a:p>
            <a:endParaRPr/>
          </a:p>
        </p:txBody>
      </p:sp>
      <p:sp>
        <p:nvSpPr>
          <p:cNvPr id="20" name="object 20"/>
          <p:cNvSpPr/>
          <p:nvPr/>
        </p:nvSpPr>
        <p:spPr>
          <a:xfrm>
            <a:off x="10162667" y="5585872"/>
            <a:ext cx="180797" cy="93567"/>
          </a:xfrm>
          <a:prstGeom prst="rect">
            <a:avLst/>
          </a:prstGeom>
          <a:blipFill>
            <a:blip r:embed="rId6" cstate="print"/>
            <a:stretch>
              <a:fillRect/>
            </a:stretch>
          </a:blipFill>
        </p:spPr>
        <p:txBody>
          <a:bodyPr wrap="square" lIns="0" tIns="0" rIns="0" bIns="0" rtlCol="0">
            <a:noAutofit/>
          </a:bodyPr>
          <a:lstStyle/>
          <a:p>
            <a:endParaRPr/>
          </a:p>
        </p:txBody>
      </p:sp>
      <p:sp>
        <p:nvSpPr>
          <p:cNvPr id="21" name="object 21"/>
          <p:cNvSpPr/>
          <p:nvPr/>
        </p:nvSpPr>
        <p:spPr>
          <a:xfrm>
            <a:off x="12750546" y="5610801"/>
            <a:ext cx="171576" cy="89466"/>
          </a:xfrm>
          <a:prstGeom prst="rect">
            <a:avLst/>
          </a:prstGeom>
          <a:blipFill>
            <a:blip r:embed="rId7" cstate="print"/>
            <a:stretch>
              <a:fillRect/>
            </a:stretch>
          </a:blipFill>
        </p:spPr>
        <p:txBody>
          <a:bodyPr wrap="square" lIns="0" tIns="0" rIns="0" bIns="0" rtlCol="0">
            <a:noAutofit/>
          </a:bodyPr>
          <a:lstStyle/>
          <a:p>
            <a:endParaRPr/>
          </a:p>
        </p:txBody>
      </p:sp>
      <p:sp>
        <p:nvSpPr>
          <p:cNvPr id="22" name="object 22"/>
          <p:cNvSpPr/>
          <p:nvPr/>
        </p:nvSpPr>
        <p:spPr>
          <a:xfrm>
            <a:off x="8671052" y="5611817"/>
            <a:ext cx="171576" cy="89466"/>
          </a:xfrm>
          <a:prstGeom prst="rect">
            <a:avLst/>
          </a:prstGeom>
          <a:blipFill>
            <a:blip r:embed="rId7" cstate="print"/>
            <a:stretch>
              <a:fillRect/>
            </a:stretch>
          </a:blipFill>
        </p:spPr>
        <p:txBody>
          <a:bodyPr wrap="square" lIns="0" tIns="0" rIns="0" bIns="0" rtlCol="0">
            <a:noAutofit/>
          </a:bodyPr>
          <a:lstStyle/>
          <a:p>
            <a:endParaRPr/>
          </a:p>
        </p:txBody>
      </p:sp>
      <p:sp>
        <p:nvSpPr>
          <p:cNvPr id="23" name="object 23"/>
          <p:cNvSpPr/>
          <p:nvPr/>
        </p:nvSpPr>
        <p:spPr>
          <a:xfrm>
            <a:off x="11448542" y="5611563"/>
            <a:ext cx="171576" cy="89466"/>
          </a:xfrm>
          <a:prstGeom prst="rect">
            <a:avLst/>
          </a:prstGeom>
          <a:blipFill>
            <a:blip r:embed="rId7" cstate="print"/>
            <a:stretch>
              <a:fillRect/>
            </a:stretch>
          </a:blipFill>
        </p:spPr>
        <p:txBody>
          <a:bodyPr wrap="square" lIns="0" tIns="0" rIns="0" bIns="0" rtlCol="0">
            <a:noAutofit/>
          </a:bodyPr>
          <a:lstStyle/>
          <a:p>
            <a:endParaRPr/>
          </a:p>
        </p:txBody>
      </p:sp>
      <p:sp>
        <p:nvSpPr>
          <p:cNvPr id="24" name="object 24"/>
          <p:cNvSpPr/>
          <p:nvPr/>
        </p:nvSpPr>
        <p:spPr>
          <a:xfrm>
            <a:off x="13901039" y="5610293"/>
            <a:ext cx="171576" cy="89466"/>
          </a:xfrm>
          <a:prstGeom prst="rect">
            <a:avLst/>
          </a:prstGeom>
          <a:blipFill>
            <a:blip r:embed="rId7" cstate="print"/>
            <a:stretch>
              <a:fillRect/>
            </a:stretch>
          </a:blipFill>
        </p:spPr>
        <p:txBody>
          <a:bodyPr wrap="square" lIns="0" tIns="0" rIns="0" bIns="0" rtlCol="0">
            <a:noAutofit/>
          </a:bodyPr>
          <a:lstStyle/>
          <a:p>
            <a:endParaRPr/>
          </a:p>
        </p:txBody>
      </p:sp>
      <p:sp>
        <p:nvSpPr>
          <p:cNvPr id="10" name="object 10"/>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9" name="object 9"/>
          <p:cNvSpPr txBox="1"/>
          <p:nvPr/>
        </p:nvSpPr>
        <p:spPr>
          <a:xfrm>
            <a:off x="3828415" y="102036"/>
            <a:ext cx="631875"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F</a:t>
            </a:r>
            <a:r>
              <a:rPr sz="1800" b="1" spc="4" dirty="0">
                <a:latin typeface="Arial"/>
                <a:cs typeface="Arial"/>
              </a:rPr>
              <a:t>i</a:t>
            </a:r>
            <a:r>
              <a:rPr sz="1800" b="1" spc="0" dirty="0">
                <a:latin typeface="Arial"/>
                <a:cs typeface="Arial"/>
              </a:rPr>
              <a:t>ltro</a:t>
            </a:r>
            <a:endParaRPr sz="1800">
              <a:latin typeface="Arial"/>
              <a:cs typeface="Arial"/>
            </a:endParaRPr>
          </a:p>
        </p:txBody>
      </p:sp>
      <p:sp>
        <p:nvSpPr>
          <p:cNvPr id="8" name="object 8"/>
          <p:cNvSpPr txBox="1"/>
          <p:nvPr/>
        </p:nvSpPr>
        <p:spPr>
          <a:xfrm>
            <a:off x="10058527" y="114489"/>
            <a:ext cx="2122486"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8</a:t>
            </a:r>
            <a:r>
              <a:rPr sz="1800" b="1" spc="4" dirty="0">
                <a:latin typeface="Arial"/>
                <a:cs typeface="Arial"/>
              </a:rPr>
              <a:t>.</a:t>
            </a:r>
            <a:r>
              <a:rPr sz="1800" b="1" spc="0" dirty="0">
                <a:latin typeface="Arial"/>
                <a:cs typeface="Arial"/>
              </a:rPr>
              <a:t>4</a:t>
            </a:r>
            <a:endParaRPr sz="1800">
              <a:latin typeface="Arial"/>
              <a:cs typeface="Arial"/>
            </a:endParaRPr>
          </a:p>
        </p:txBody>
      </p:sp>
      <p:sp>
        <p:nvSpPr>
          <p:cNvPr id="7" name="object 7"/>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6" name="object 6"/>
          <p:cNvSpPr txBox="1"/>
          <p:nvPr/>
        </p:nvSpPr>
        <p:spPr>
          <a:xfrm>
            <a:off x="0" y="512572"/>
            <a:ext cx="8344915" cy="2896615"/>
          </a:xfrm>
          <a:prstGeom prst="rect">
            <a:avLst/>
          </a:prstGeom>
        </p:spPr>
        <p:txBody>
          <a:bodyPr wrap="square" lIns="0" tIns="0" rIns="0" bIns="0" rtlCol="0">
            <a:noAutofit/>
          </a:bodyPr>
          <a:lstStyle/>
          <a:p>
            <a:pPr>
              <a:lnSpc>
                <a:spcPts val="700"/>
              </a:lnSpc>
              <a:spcBef>
                <a:spcPts val="17"/>
              </a:spcBef>
            </a:pPr>
            <a:endParaRPr sz="700"/>
          </a:p>
          <a:p>
            <a:pPr marL="244754">
              <a:lnSpc>
                <a:spcPct val="95825"/>
              </a:lnSpc>
              <a:spcBef>
                <a:spcPts val="1000"/>
              </a:spcBef>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45084">
              <a:lnSpc>
                <a:spcPct val="95825"/>
              </a:lnSpc>
              <a:spcBef>
                <a:spcPts val="1648"/>
              </a:spcBef>
            </a:pPr>
            <a:r>
              <a:rPr sz="1000" spc="0" dirty="0">
                <a:latin typeface="Arial"/>
                <a:cs typeface="Arial"/>
              </a:rPr>
              <a:t>[</a:t>
            </a:r>
            <a:r>
              <a:rPr sz="1000" spc="4" dirty="0">
                <a:latin typeface="Arial"/>
                <a:cs typeface="Arial"/>
              </a:rPr>
              <a:t>G</a:t>
            </a:r>
            <a:r>
              <a:rPr sz="1000" spc="0" dirty="0">
                <a:latin typeface="Arial"/>
                <a:cs typeface="Arial"/>
              </a:rPr>
              <a:t>.1.8.4]</a:t>
            </a:r>
            <a:r>
              <a:rPr sz="1000" spc="-53"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110"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51" dirty="0">
                <a:latin typeface="Arial"/>
                <a:cs typeface="Arial"/>
              </a:rPr>
              <a:t> </a:t>
            </a:r>
            <a:r>
              <a:rPr sz="1000" spc="0" dirty="0">
                <a:latin typeface="Arial"/>
                <a:cs typeface="Arial"/>
              </a:rPr>
              <a:t>nel</a:t>
            </a:r>
            <a:r>
              <a:rPr sz="1000" spc="-8" dirty="0">
                <a:latin typeface="Arial"/>
                <a:cs typeface="Arial"/>
              </a:rPr>
              <a:t> </a:t>
            </a:r>
            <a:r>
              <a:rPr sz="1000" spc="0" dirty="0">
                <a:latin typeface="Arial"/>
                <a:cs typeface="Arial"/>
              </a:rPr>
              <a:t>q</a:t>
            </a:r>
            <a:r>
              <a:rPr sz="1000" spc="-4" dirty="0">
                <a:latin typeface="Arial"/>
                <a:cs typeface="Arial"/>
              </a:rPr>
              <a:t>u</a:t>
            </a:r>
            <a:r>
              <a:rPr sz="1000" spc="0" dirty="0">
                <a:latin typeface="Arial"/>
                <a:cs typeface="Arial"/>
              </a:rPr>
              <a:t>a</a:t>
            </a:r>
            <a:r>
              <a:rPr sz="1000" spc="-4" dirty="0">
                <a:latin typeface="Arial"/>
                <a:cs typeface="Arial"/>
              </a:rPr>
              <a:t>l</a:t>
            </a:r>
            <a:r>
              <a:rPr sz="1000" spc="0" dirty="0">
                <a:latin typeface="Arial"/>
                <a:cs typeface="Arial"/>
              </a:rPr>
              <a:t>e</a:t>
            </a:r>
            <a:r>
              <a:rPr sz="1000" spc="-24" dirty="0">
                <a:latin typeface="Arial"/>
                <a:cs typeface="Arial"/>
              </a:rPr>
              <a:t> </a:t>
            </a:r>
            <a:r>
              <a:rPr sz="1000" spc="-4" dirty="0">
                <a:latin typeface="Arial"/>
                <a:cs typeface="Arial"/>
              </a:rPr>
              <a:t>l</a:t>
            </a:r>
            <a:r>
              <a:rPr sz="1000" spc="0" dirty="0">
                <a:latin typeface="Arial"/>
                <a:cs typeface="Arial"/>
              </a:rPr>
              <a:t>a</a:t>
            </a:r>
            <a:r>
              <a:rPr sz="1000" spc="-12" dirty="0">
                <a:latin typeface="Arial"/>
                <a:cs typeface="Arial"/>
              </a:rPr>
              <a:t> </a:t>
            </a:r>
            <a:r>
              <a:rPr sz="1000" spc="0" dirty="0">
                <a:latin typeface="Arial"/>
                <a:cs typeface="Arial"/>
              </a:rPr>
              <a:t>proba</a:t>
            </a:r>
            <a:r>
              <a:rPr sz="1000" spc="-4" dirty="0">
                <a:latin typeface="Arial"/>
                <a:cs typeface="Arial"/>
              </a:rPr>
              <a:t>bili</a:t>
            </a:r>
            <a:r>
              <a:rPr sz="1000" spc="0" dirty="0">
                <a:latin typeface="Arial"/>
                <a:cs typeface="Arial"/>
              </a:rPr>
              <a:t>tà</a:t>
            </a:r>
            <a:r>
              <a:rPr sz="1000" spc="-36"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a</a:t>
            </a:r>
            <a:r>
              <a:rPr sz="1000" spc="-9" dirty="0">
                <a:latin typeface="Arial"/>
                <a:cs typeface="Arial"/>
              </a:rPr>
              <a:t>v</a:t>
            </a:r>
            <a:r>
              <a:rPr sz="1000" spc="-4" dirty="0">
                <a:latin typeface="Arial"/>
                <a:cs typeface="Arial"/>
              </a:rPr>
              <a:t>vi</a:t>
            </a:r>
            <a:r>
              <a:rPr sz="1000" spc="0" dirty="0">
                <a:latin typeface="Arial"/>
                <a:cs typeface="Arial"/>
              </a:rPr>
              <a:t>o</a:t>
            </a:r>
            <a:r>
              <a:rPr sz="1000" spc="-3" dirty="0">
                <a:latin typeface="Arial"/>
                <a:cs typeface="Arial"/>
              </a:rPr>
              <a:t> </a:t>
            </a:r>
            <a:r>
              <a:rPr sz="1000" spc="0" dirty="0">
                <a:latin typeface="Arial"/>
                <a:cs typeface="Arial"/>
              </a:rPr>
              <a:t>e</a:t>
            </a:r>
            <a:r>
              <a:rPr sz="1000" spc="-20" dirty="0">
                <a:latin typeface="Arial"/>
                <a:cs typeface="Arial"/>
              </a:rPr>
              <a:t> </a:t>
            </a:r>
            <a:r>
              <a:rPr sz="1000" spc="4" dirty="0">
                <a:latin typeface="Arial"/>
                <a:cs typeface="Arial"/>
              </a:rPr>
              <a:t>s</a:t>
            </a:r>
            <a:r>
              <a:rPr sz="1000" spc="-4" dirty="0">
                <a:latin typeface="Arial"/>
                <a:cs typeface="Arial"/>
              </a:rPr>
              <a:t>vil</a:t>
            </a:r>
            <a:r>
              <a:rPr sz="1000" spc="0" dirty="0">
                <a:latin typeface="Arial"/>
                <a:cs typeface="Arial"/>
              </a:rPr>
              <a:t>u</a:t>
            </a:r>
            <a:r>
              <a:rPr sz="1000" spc="-4" dirty="0">
                <a:latin typeface="Arial"/>
                <a:cs typeface="Arial"/>
              </a:rPr>
              <a:t>p</a:t>
            </a:r>
            <a:r>
              <a:rPr sz="1000" spc="0" dirty="0">
                <a:latin typeface="Arial"/>
                <a:cs typeface="Arial"/>
              </a:rPr>
              <a:t>po</a:t>
            </a:r>
            <a:endParaRPr sz="1000">
              <a:latin typeface="Arial"/>
              <a:cs typeface="Arial"/>
            </a:endParaRPr>
          </a:p>
          <a:p>
            <a:pPr marL="145084">
              <a:lnSpc>
                <a:spcPct val="95825"/>
              </a:lnSpc>
              <a:spcBef>
                <a:spcPts val="135"/>
              </a:spcBef>
            </a:pPr>
            <a:r>
              <a:rPr sz="1000" spc="0" dirty="0">
                <a:latin typeface="Arial"/>
                <a:cs typeface="Arial"/>
              </a:rPr>
              <a:t>d</a:t>
            </a:r>
            <a:r>
              <a:rPr sz="1000" spc="-4" dirty="0">
                <a:latin typeface="Arial"/>
                <a:cs typeface="Arial"/>
              </a:rPr>
              <a:t>ell’i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29" dirty="0">
                <a:latin typeface="Arial"/>
                <a:cs typeface="Arial"/>
              </a:rPr>
              <a:t> </a:t>
            </a:r>
            <a:r>
              <a:rPr sz="1000" spc="4" dirty="0">
                <a:latin typeface="Arial"/>
                <a:cs typeface="Arial"/>
              </a:rPr>
              <a:t>s</a:t>
            </a:r>
            <a:r>
              <a:rPr sz="1000" spc="-4" dirty="0">
                <a:latin typeface="Arial"/>
                <a:cs typeface="Arial"/>
              </a:rPr>
              <a:t>i</a:t>
            </a:r>
            <a:r>
              <a:rPr sz="1000" spc="0" dirty="0">
                <a:latin typeface="Arial"/>
                <a:cs typeface="Arial"/>
              </a:rPr>
              <a:t>a</a:t>
            </a:r>
            <a:r>
              <a:rPr sz="1000" spc="-12"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s</a:t>
            </a:r>
            <a:r>
              <a:rPr sz="1000" spc="0" dirty="0">
                <a:latin typeface="Arial"/>
                <a:cs typeface="Arial"/>
              </a:rPr>
              <a:t>a</a:t>
            </a:r>
            <a:r>
              <a:rPr sz="1000" spc="-19" dirty="0">
                <a:latin typeface="Arial"/>
                <a:cs typeface="Arial"/>
              </a:rPr>
              <a:t> </a:t>
            </a:r>
            <a:r>
              <a:rPr sz="1000" spc="0" dirty="0">
                <a:latin typeface="Arial"/>
                <a:cs typeface="Arial"/>
              </a:rPr>
              <a:t>tra</a:t>
            </a:r>
            <a:r>
              <a:rPr sz="1000" spc="4" dirty="0">
                <a:latin typeface="Arial"/>
                <a:cs typeface="Arial"/>
              </a:rPr>
              <a:t>sc</a:t>
            </a:r>
            <a:r>
              <a:rPr sz="1000" spc="0" dirty="0">
                <a:latin typeface="Arial"/>
                <a:cs typeface="Arial"/>
              </a:rPr>
              <a:t>urab</a:t>
            </a:r>
            <a:r>
              <a:rPr sz="1000" spc="-4" dirty="0">
                <a:latin typeface="Arial"/>
                <a:cs typeface="Arial"/>
              </a:rPr>
              <a:t>il</a:t>
            </a:r>
            <a:r>
              <a:rPr sz="1000" spc="0" dirty="0">
                <a:latin typeface="Arial"/>
                <a:cs typeface="Arial"/>
              </a:rPr>
              <a:t>e</a:t>
            </a:r>
            <a:endParaRPr sz="1000">
              <a:latin typeface="Arial"/>
              <a:cs typeface="Arial"/>
            </a:endParaRPr>
          </a:p>
          <a:p>
            <a:pPr marL="145084">
              <a:lnSpc>
                <a:spcPct val="95825"/>
              </a:lnSpc>
              <a:spcBef>
                <a:spcPts val="135"/>
              </a:spcBef>
            </a:pPr>
            <a:r>
              <a:rPr sz="1000" spc="0" dirty="0">
                <a:latin typeface="Arial"/>
                <a:cs typeface="Arial"/>
              </a:rPr>
              <a:t>[</a:t>
            </a:r>
            <a:r>
              <a:rPr sz="1000" spc="-4" dirty="0">
                <a:latin typeface="Arial"/>
                <a:cs typeface="Arial"/>
              </a:rPr>
              <a:t>S</a:t>
            </a:r>
            <a:r>
              <a:rPr sz="1000" spc="0" dirty="0">
                <a:latin typeface="Arial"/>
                <a:cs typeface="Arial"/>
              </a:rPr>
              <a:t>.3.5.4]</a:t>
            </a:r>
            <a:r>
              <a:rPr sz="1000" spc="-52" dirty="0">
                <a:latin typeface="Arial"/>
                <a:cs typeface="Arial"/>
              </a:rPr>
              <a:t> </a:t>
            </a:r>
            <a:r>
              <a:rPr sz="1000" spc="0" dirty="0">
                <a:latin typeface="Arial"/>
                <a:cs typeface="Arial"/>
              </a:rPr>
              <a:t>Il </a:t>
            </a:r>
            <a:r>
              <a:rPr sz="1000" spc="9" dirty="0">
                <a:latin typeface="Arial"/>
                <a:cs typeface="Arial"/>
              </a:rPr>
              <a:t>f</a:t>
            </a:r>
            <a:r>
              <a:rPr sz="1000" spc="-4" dirty="0">
                <a:latin typeface="Arial"/>
                <a:cs typeface="Arial"/>
              </a:rPr>
              <a:t>il</a:t>
            </a:r>
            <a:r>
              <a:rPr sz="1000" spc="0" dirty="0">
                <a:latin typeface="Arial"/>
                <a:cs typeface="Arial"/>
              </a:rPr>
              <a:t>tro</a:t>
            </a:r>
            <a:r>
              <a:rPr sz="1000" spc="-18" dirty="0">
                <a:latin typeface="Arial"/>
                <a:cs typeface="Arial"/>
              </a:rPr>
              <a:t> </a:t>
            </a:r>
            <a:r>
              <a:rPr sz="1000" spc="0" dirty="0">
                <a:latin typeface="Arial"/>
                <a:cs typeface="Arial"/>
              </a:rPr>
              <a:t>è</a:t>
            </a:r>
            <a:r>
              <a:rPr sz="1000" spc="-10" dirty="0">
                <a:latin typeface="Arial"/>
                <a:cs typeface="Arial"/>
              </a:rPr>
              <a:t> </a:t>
            </a:r>
            <a:r>
              <a:rPr sz="1000" spc="0" dirty="0">
                <a:latin typeface="Arial"/>
                <a:cs typeface="Arial"/>
              </a:rPr>
              <a:t>un</a:t>
            </a:r>
            <a:r>
              <a:rPr sz="1000" spc="-25"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100"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51" dirty="0">
                <a:latin typeface="Arial"/>
                <a:cs typeface="Arial"/>
              </a:rPr>
              <a:t> </a:t>
            </a:r>
            <a:r>
              <a:rPr sz="1000" spc="0" dirty="0">
                <a:latin typeface="Arial"/>
                <a:cs typeface="Arial"/>
              </a:rPr>
              <a:t>dotato</a:t>
            </a:r>
            <a:r>
              <a:rPr sz="1000" spc="-37"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tutte</a:t>
            </a:r>
            <a:r>
              <a:rPr sz="1000" spc="-34" dirty="0">
                <a:latin typeface="Arial"/>
                <a:cs typeface="Arial"/>
              </a:rPr>
              <a:t> </a:t>
            </a:r>
            <a:r>
              <a:rPr sz="1000" spc="-4" dirty="0">
                <a:latin typeface="Arial"/>
                <a:cs typeface="Arial"/>
              </a:rPr>
              <a:t>l</a:t>
            </a:r>
            <a:r>
              <a:rPr sz="1000" spc="0" dirty="0">
                <a:latin typeface="Arial"/>
                <a:cs typeface="Arial"/>
              </a:rPr>
              <a:t>e</a:t>
            </a:r>
            <a:r>
              <a:rPr sz="1000" spc="-12"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g</a:t>
            </a:r>
            <a:r>
              <a:rPr sz="1000" spc="0" dirty="0">
                <a:latin typeface="Arial"/>
                <a:cs typeface="Arial"/>
              </a:rPr>
              <a:t>u</a:t>
            </a:r>
            <a:r>
              <a:rPr sz="1000" spc="-4" dirty="0">
                <a:latin typeface="Arial"/>
                <a:cs typeface="Arial"/>
              </a:rPr>
              <a:t>e</a:t>
            </a:r>
            <a:r>
              <a:rPr sz="1000" spc="0" dirty="0">
                <a:latin typeface="Arial"/>
                <a:cs typeface="Arial"/>
              </a:rPr>
              <a:t>nti</a:t>
            </a:r>
            <a:r>
              <a:rPr sz="1000" spc="-42" dirty="0">
                <a:latin typeface="Arial"/>
                <a:cs typeface="Arial"/>
              </a:rPr>
              <a:t> </a:t>
            </a:r>
            <a:r>
              <a:rPr sz="1000" spc="0" dirty="0">
                <a:latin typeface="Arial"/>
                <a:cs typeface="Arial"/>
              </a:rPr>
              <a:t>u</a:t>
            </a:r>
            <a:r>
              <a:rPr sz="1000" spc="-4" dirty="0">
                <a:latin typeface="Arial"/>
                <a:cs typeface="Arial"/>
              </a:rPr>
              <a:t>l</a:t>
            </a:r>
            <a:r>
              <a:rPr sz="1000" spc="0" dirty="0">
                <a:latin typeface="Arial"/>
                <a:cs typeface="Arial"/>
              </a:rPr>
              <a:t>ter</a:t>
            </a:r>
            <a:r>
              <a:rPr sz="1000" spc="-4" dirty="0">
                <a:latin typeface="Arial"/>
                <a:cs typeface="Arial"/>
              </a:rPr>
              <a:t>i</a:t>
            </a:r>
            <a:r>
              <a:rPr sz="1000" spc="0" dirty="0">
                <a:latin typeface="Arial"/>
                <a:cs typeface="Arial"/>
              </a:rPr>
              <a:t>ori</a:t>
            </a:r>
            <a:r>
              <a:rPr sz="1000" spc="-12" dirty="0">
                <a:latin typeface="Arial"/>
                <a:cs typeface="Arial"/>
              </a:rPr>
              <a:t> </a:t>
            </a:r>
            <a:r>
              <a:rPr sz="1000" spc="4" dirty="0">
                <a:latin typeface="Arial"/>
                <a:cs typeface="Arial"/>
              </a:rPr>
              <a:t>c</a:t>
            </a:r>
            <a:r>
              <a:rPr sz="1000" spc="0" dirty="0">
                <a:latin typeface="Arial"/>
                <a:cs typeface="Arial"/>
              </a:rPr>
              <a:t>aratter</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he:</a:t>
            </a:r>
            <a:endParaRPr sz="1000">
              <a:latin typeface="Arial"/>
              <a:cs typeface="Arial"/>
            </a:endParaRPr>
          </a:p>
          <a:p>
            <a:pPr marL="145084">
              <a:lnSpc>
                <a:spcPct val="95825"/>
              </a:lnSpc>
              <a:spcBef>
                <a:spcPts val="135"/>
              </a:spcBef>
            </a:pPr>
            <a:r>
              <a:rPr sz="1000" spc="0" dirty="0">
                <a:latin typeface="Arial"/>
                <a:cs typeface="Arial"/>
              </a:rPr>
              <a:t>a)</a:t>
            </a:r>
            <a:r>
              <a:rPr sz="1000" spc="-3" dirty="0">
                <a:latin typeface="Arial"/>
                <a:cs typeface="Arial"/>
              </a:rPr>
              <a:t> </a:t>
            </a:r>
            <a:r>
              <a:rPr sz="1000" spc="0" dirty="0">
                <a:latin typeface="Arial"/>
                <a:cs typeface="Arial"/>
              </a:rPr>
              <a:t>a</a:t>
            </a:r>
            <a:r>
              <a:rPr sz="1000" spc="-9"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te</a:t>
            </a:r>
            <a:r>
              <a:rPr sz="1000" spc="-34" dirty="0">
                <a:latin typeface="Arial"/>
                <a:cs typeface="Arial"/>
              </a:rPr>
              <a:t> </a:t>
            </a:r>
            <a:r>
              <a:rPr sz="1000" spc="4" dirty="0">
                <a:latin typeface="Arial"/>
                <a:cs typeface="Arial"/>
              </a:rPr>
              <a:t>c</a:t>
            </a:r>
            <a:r>
              <a:rPr sz="1000" spc="-4" dirty="0">
                <a:latin typeface="Arial"/>
                <a:cs typeface="Arial"/>
              </a:rPr>
              <a:t>l</a:t>
            </a:r>
            <a:r>
              <a:rPr sz="1000" spc="0" dirty="0">
                <a:latin typeface="Arial"/>
                <a:cs typeface="Arial"/>
              </a:rPr>
              <a:t>a</a:t>
            </a:r>
            <a:r>
              <a:rPr sz="1000" spc="4" dirty="0">
                <a:latin typeface="Arial"/>
                <a:cs typeface="Arial"/>
              </a:rPr>
              <a:t>ss</a:t>
            </a:r>
            <a:r>
              <a:rPr sz="1000" spc="0" dirty="0">
                <a:latin typeface="Arial"/>
                <a:cs typeface="Arial"/>
              </a:rPr>
              <a:t>e</a:t>
            </a:r>
            <a:r>
              <a:rPr sz="1000" spc="-38"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te</a:t>
            </a:r>
            <a:r>
              <a:rPr sz="1000" spc="-4" dirty="0">
                <a:latin typeface="Arial"/>
                <a:cs typeface="Arial"/>
              </a:rPr>
              <a:t>n</a:t>
            </a:r>
            <a:r>
              <a:rPr sz="1000" spc="-19" dirty="0">
                <a:latin typeface="Arial"/>
                <a:cs typeface="Arial"/>
              </a:rPr>
              <a:t>z</a:t>
            </a:r>
            <a:r>
              <a:rPr sz="1000" spc="0" dirty="0">
                <a:latin typeface="Arial"/>
                <a:cs typeface="Arial"/>
              </a:rPr>
              <a:t>a</a:t>
            </a:r>
            <a:r>
              <a:rPr sz="1000" spc="-35" dirty="0">
                <a:latin typeface="Arial"/>
                <a:cs typeface="Arial"/>
              </a:rPr>
              <a:t> </a:t>
            </a:r>
            <a:r>
              <a:rPr sz="1000" spc="0" dirty="0">
                <a:latin typeface="Arial"/>
                <a:cs typeface="Arial"/>
              </a:rPr>
              <a:t>al</a:t>
            </a:r>
            <a:r>
              <a:rPr sz="1000" spc="-12" dirty="0">
                <a:latin typeface="Arial"/>
                <a:cs typeface="Arial"/>
              </a:rPr>
              <a:t> </a:t>
            </a:r>
            <a:r>
              <a:rPr sz="1000" spc="9" dirty="0">
                <a:latin typeface="Arial"/>
                <a:cs typeface="Arial"/>
              </a:rPr>
              <a:t>f</a:t>
            </a:r>
            <a:r>
              <a:rPr sz="1000" spc="0" dirty="0">
                <a:latin typeface="Arial"/>
                <a:cs typeface="Arial"/>
              </a:rPr>
              <a:t>u</a:t>
            </a:r>
            <a:r>
              <a:rPr sz="1000" spc="-4" dirty="0">
                <a:latin typeface="Arial"/>
                <a:cs typeface="Arial"/>
              </a:rPr>
              <a:t>o</a:t>
            </a:r>
            <a:r>
              <a:rPr sz="1000" spc="4" dirty="0">
                <a:latin typeface="Arial"/>
                <a:cs typeface="Arial"/>
              </a:rPr>
              <a:t>c</a:t>
            </a:r>
            <a:r>
              <a:rPr sz="1000" spc="0" dirty="0">
                <a:latin typeface="Arial"/>
                <a:cs typeface="Arial"/>
              </a:rPr>
              <a:t>o</a:t>
            </a:r>
            <a:r>
              <a:rPr sz="1000" spc="-49" dirty="0">
                <a:latin typeface="Arial"/>
                <a:cs typeface="Arial"/>
              </a:rPr>
              <a:t> </a:t>
            </a:r>
            <a:r>
              <a:rPr sz="1000" spc="4" dirty="0">
                <a:latin typeface="Arial"/>
                <a:cs typeface="Arial"/>
              </a:rPr>
              <a:t>≥</a:t>
            </a:r>
            <a:r>
              <a:rPr sz="1000" spc="0" dirty="0">
                <a:latin typeface="Arial"/>
                <a:cs typeface="Arial"/>
              </a:rPr>
              <a:t>30</a:t>
            </a:r>
            <a:r>
              <a:rPr sz="1000" spc="-21" dirty="0">
                <a:latin typeface="Arial"/>
                <a:cs typeface="Arial"/>
              </a:rPr>
              <a:t> </a:t>
            </a:r>
            <a:r>
              <a:rPr sz="1000" spc="19"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u</a:t>
            </a:r>
            <a:r>
              <a:rPr sz="1000" spc="0" dirty="0">
                <a:latin typeface="Arial"/>
                <a:cs typeface="Arial"/>
              </a:rPr>
              <a:t>t</a:t>
            </a:r>
            <a:r>
              <a:rPr sz="1000" spc="-4" dirty="0">
                <a:latin typeface="Arial"/>
                <a:cs typeface="Arial"/>
              </a:rPr>
              <a:t>i</a:t>
            </a:r>
            <a:r>
              <a:rPr sz="1000" spc="0" dirty="0">
                <a:latin typeface="Arial"/>
                <a:cs typeface="Arial"/>
              </a:rPr>
              <a:t>;</a:t>
            </a:r>
            <a:endParaRPr sz="1000">
              <a:latin typeface="Arial"/>
              <a:cs typeface="Arial"/>
            </a:endParaRPr>
          </a:p>
          <a:p>
            <a:pPr marL="145084">
              <a:lnSpc>
                <a:spcPct val="95825"/>
              </a:lnSpc>
              <a:spcBef>
                <a:spcPts val="135"/>
              </a:spcBef>
            </a:pPr>
            <a:r>
              <a:rPr sz="1000" spc="0" dirty="0">
                <a:latin typeface="Arial"/>
                <a:cs typeface="Arial"/>
              </a:rPr>
              <a:t>b)</a:t>
            </a:r>
            <a:r>
              <a:rPr sz="1000" spc="-3" dirty="0">
                <a:latin typeface="Arial"/>
                <a:cs typeface="Arial"/>
              </a:rPr>
              <a:t> </a:t>
            </a:r>
            <a:r>
              <a:rPr sz="1000" spc="19" dirty="0">
                <a:latin typeface="Arial"/>
                <a:cs typeface="Arial"/>
              </a:rPr>
              <a:t>m</a:t>
            </a:r>
            <a:r>
              <a:rPr sz="1000" spc="0" dirty="0">
                <a:latin typeface="Arial"/>
                <a:cs typeface="Arial"/>
              </a:rPr>
              <a:t>u</a:t>
            </a:r>
            <a:r>
              <a:rPr sz="1000" spc="-4" dirty="0">
                <a:latin typeface="Arial"/>
                <a:cs typeface="Arial"/>
              </a:rPr>
              <a:t>ni</a:t>
            </a:r>
            <a:r>
              <a:rPr sz="1000" spc="0" dirty="0">
                <a:latin typeface="Arial"/>
                <a:cs typeface="Arial"/>
              </a:rPr>
              <a:t>to</a:t>
            </a:r>
            <a:r>
              <a:rPr sz="1000" spc="-44"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due</a:t>
            </a:r>
            <a:r>
              <a:rPr sz="1000" spc="-16" dirty="0">
                <a:latin typeface="Arial"/>
                <a:cs typeface="Arial"/>
              </a:rPr>
              <a:t> </a:t>
            </a:r>
            <a:r>
              <a:rPr sz="1000" spc="0" dirty="0">
                <a:latin typeface="Arial"/>
                <a:cs typeface="Arial"/>
              </a:rPr>
              <a:t>o</a:t>
            </a:r>
            <a:r>
              <a:rPr sz="1000" spc="-20"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ù</a:t>
            </a:r>
            <a:r>
              <a:rPr sz="1000" spc="-3" dirty="0">
                <a:latin typeface="Arial"/>
                <a:cs typeface="Arial"/>
              </a:rPr>
              <a:t> </a:t>
            </a:r>
            <a:r>
              <a:rPr sz="1000" spc="4" dirty="0">
                <a:latin typeface="Arial"/>
                <a:cs typeface="Arial"/>
              </a:rPr>
              <a:t>c</a:t>
            </a:r>
            <a:r>
              <a:rPr sz="1000" spc="0" dirty="0">
                <a:latin typeface="Arial"/>
                <a:cs typeface="Arial"/>
              </a:rPr>
              <a:t>h</a:t>
            </a:r>
            <a:r>
              <a:rPr sz="1000" spc="-4" dirty="0">
                <a:latin typeface="Arial"/>
                <a:cs typeface="Arial"/>
              </a:rPr>
              <a:t>i</a:t>
            </a:r>
            <a:r>
              <a:rPr sz="1000" spc="0" dirty="0">
                <a:latin typeface="Arial"/>
                <a:cs typeface="Arial"/>
              </a:rPr>
              <a:t>u</a:t>
            </a:r>
            <a:r>
              <a:rPr sz="1000" spc="4" dirty="0">
                <a:latin typeface="Arial"/>
                <a:cs typeface="Arial"/>
              </a:rPr>
              <a:t>s</a:t>
            </a:r>
            <a:r>
              <a:rPr sz="1000" spc="0" dirty="0">
                <a:latin typeface="Arial"/>
                <a:cs typeface="Arial"/>
              </a:rPr>
              <a:t>ure</a:t>
            </a:r>
            <a:r>
              <a:rPr sz="1000" spc="-47" dirty="0">
                <a:latin typeface="Arial"/>
                <a:cs typeface="Arial"/>
              </a:rPr>
              <a:t> </a:t>
            </a:r>
            <a:r>
              <a:rPr sz="1000" spc="0" dirty="0">
                <a:latin typeface="Arial"/>
                <a:cs typeface="Arial"/>
              </a:rPr>
              <a:t>dei</a:t>
            </a:r>
            <a:r>
              <a:rPr sz="1000" spc="-8" dirty="0">
                <a:latin typeface="Arial"/>
                <a:cs typeface="Arial"/>
              </a:rPr>
              <a:t> </a:t>
            </a:r>
            <a:r>
              <a:rPr sz="1000" spc="-4" dirty="0">
                <a:latin typeface="Arial"/>
                <a:cs typeface="Arial"/>
              </a:rPr>
              <a:t>v</a:t>
            </a:r>
            <a:r>
              <a:rPr sz="1000" spc="0" dirty="0">
                <a:latin typeface="Arial"/>
                <a:cs typeface="Arial"/>
              </a:rPr>
              <a:t>ar</a:t>
            </a:r>
            <a:r>
              <a:rPr sz="1000" spc="9" dirty="0">
                <a:latin typeface="Arial"/>
                <a:cs typeface="Arial"/>
              </a:rPr>
              <a:t>c</a:t>
            </a:r>
            <a:r>
              <a:rPr sz="1000" spc="0" dirty="0">
                <a:latin typeface="Arial"/>
                <a:cs typeface="Arial"/>
              </a:rPr>
              <a:t>hi</a:t>
            </a:r>
            <a:r>
              <a:rPr sz="1000" spc="-31" dirty="0">
                <a:latin typeface="Arial"/>
                <a:cs typeface="Arial"/>
              </a:rPr>
              <a:t> </a:t>
            </a:r>
            <a:r>
              <a:rPr sz="1000" spc="0" dirty="0">
                <a:latin typeface="Arial"/>
                <a:cs typeface="Arial"/>
              </a:rPr>
              <a:t>a</a:t>
            </a:r>
            <a:r>
              <a:rPr sz="1000" spc="-4" dirty="0">
                <a:latin typeface="Arial"/>
                <a:cs typeface="Arial"/>
              </a:rPr>
              <a:t>l</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o</a:t>
            </a:r>
            <a:r>
              <a:rPr sz="1000" spc="-47" dirty="0">
                <a:latin typeface="Arial"/>
                <a:cs typeface="Arial"/>
              </a:rPr>
              <a:t> </a:t>
            </a:r>
            <a:r>
              <a:rPr sz="1000" spc="0" dirty="0">
                <a:latin typeface="Arial"/>
                <a:cs typeface="Arial"/>
              </a:rPr>
              <a:t>E</a:t>
            </a:r>
            <a:r>
              <a:rPr sz="1000" spc="-6" dirty="0">
                <a:latin typeface="Arial"/>
                <a:cs typeface="Arial"/>
              </a:rPr>
              <a:t> </a:t>
            </a:r>
            <a:r>
              <a:rPr sz="1000" spc="0" dirty="0">
                <a:latin typeface="Arial"/>
                <a:cs typeface="Arial"/>
              </a:rPr>
              <a:t>30</a:t>
            </a:r>
            <a:r>
              <a:rPr sz="1000" spc="4" dirty="0">
                <a:latin typeface="Arial"/>
                <a:cs typeface="Arial"/>
              </a:rPr>
              <a:t>-</a:t>
            </a:r>
            <a:r>
              <a:rPr sz="1000" spc="-4" dirty="0">
                <a:latin typeface="Arial"/>
                <a:cs typeface="Arial"/>
              </a:rPr>
              <a:t>S</a:t>
            </a:r>
            <a:r>
              <a:rPr sz="1000" spc="0" dirty="0">
                <a:latin typeface="Arial"/>
                <a:cs typeface="Arial"/>
              </a:rPr>
              <a:t>a;</a:t>
            </a:r>
            <a:endParaRPr sz="1000">
              <a:latin typeface="Arial"/>
              <a:cs typeface="Arial"/>
            </a:endParaRPr>
          </a:p>
          <a:p>
            <a:pPr marL="145084">
              <a:lnSpc>
                <a:spcPct val="95825"/>
              </a:lnSpc>
              <a:spcBef>
                <a:spcPts val="135"/>
              </a:spcBef>
            </a:pPr>
            <a:r>
              <a:rPr sz="1000" spc="4" dirty="0">
                <a:latin typeface="Arial"/>
                <a:cs typeface="Arial"/>
              </a:rPr>
              <a:t>c</a:t>
            </a:r>
            <a:r>
              <a:rPr sz="1000" spc="0" dirty="0">
                <a:latin typeface="Arial"/>
                <a:cs typeface="Arial"/>
              </a:rPr>
              <a:t>)</a:t>
            </a:r>
            <a:r>
              <a:rPr sz="1000" spc="-3" dirty="0">
                <a:latin typeface="Arial"/>
                <a:cs typeface="Arial"/>
              </a:rPr>
              <a:t> </a:t>
            </a:r>
            <a:r>
              <a:rPr sz="1000" spc="0" dirty="0">
                <a:latin typeface="Arial"/>
                <a:cs typeface="Arial"/>
              </a:rPr>
              <a:t>a</a:t>
            </a:r>
            <a:r>
              <a:rPr sz="1000" spc="-9"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te</a:t>
            </a:r>
            <a:r>
              <a:rPr sz="1000" spc="-34" dirty="0">
                <a:latin typeface="Arial"/>
                <a:cs typeface="Arial"/>
              </a:rPr>
              <a:t> </a:t>
            </a:r>
            <a:r>
              <a:rPr sz="1000" spc="4" dirty="0">
                <a:latin typeface="Arial"/>
                <a:cs typeface="Arial"/>
              </a:rPr>
              <a:t>c</a:t>
            </a:r>
            <a:r>
              <a:rPr sz="1000" spc="0" dirty="0">
                <a:latin typeface="Arial"/>
                <a:cs typeface="Arial"/>
              </a:rPr>
              <a:t>arico</a:t>
            </a:r>
            <a:r>
              <a:rPr sz="1000" spc="-36"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37"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c</a:t>
            </a:r>
            <a:r>
              <a:rPr sz="1000" spc="-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o</a:t>
            </a:r>
            <a:r>
              <a:rPr sz="1000" spc="-48" dirty="0">
                <a:latin typeface="Arial"/>
                <a:cs typeface="Arial"/>
              </a:rPr>
              <a:t> </a:t>
            </a:r>
            <a:r>
              <a:rPr sz="1000" spc="0" dirty="0">
                <a:latin typeface="Arial"/>
                <a:cs typeface="Arial"/>
              </a:rPr>
              <a:t>qf</a:t>
            </a:r>
            <a:r>
              <a:rPr sz="1000" spc="-8" dirty="0">
                <a:latin typeface="Arial"/>
                <a:cs typeface="Arial"/>
              </a:rPr>
              <a:t> </a:t>
            </a:r>
            <a:r>
              <a:rPr sz="1000" spc="4" dirty="0">
                <a:latin typeface="Arial"/>
                <a:cs typeface="Arial"/>
              </a:rPr>
              <a:t>≤</a:t>
            </a:r>
            <a:r>
              <a:rPr sz="1000" spc="0" dirty="0">
                <a:latin typeface="Arial"/>
                <a:cs typeface="Arial"/>
              </a:rPr>
              <a:t>50</a:t>
            </a:r>
            <a:r>
              <a:rPr sz="1000" spc="-31" dirty="0">
                <a:latin typeface="Arial"/>
                <a:cs typeface="Arial"/>
              </a:rPr>
              <a:t> </a:t>
            </a:r>
            <a:r>
              <a:rPr sz="1000" spc="0" dirty="0">
                <a:latin typeface="Arial"/>
                <a:cs typeface="Arial"/>
              </a:rPr>
              <a:t>M</a:t>
            </a:r>
            <a:r>
              <a:rPr sz="1000" spc="4" dirty="0">
                <a:latin typeface="Arial"/>
                <a:cs typeface="Arial"/>
              </a:rPr>
              <a:t>J</a:t>
            </a:r>
            <a:r>
              <a:rPr sz="1000" spc="0" dirty="0">
                <a:latin typeface="Arial"/>
                <a:cs typeface="Arial"/>
              </a:rPr>
              <a:t>/</a:t>
            </a:r>
            <a:r>
              <a:rPr sz="1000" spc="25" dirty="0">
                <a:latin typeface="Arial"/>
                <a:cs typeface="Arial"/>
              </a:rPr>
              <a:t>m</a:t>
            </a:r>
            <a:r>
              <a:rPr sz="1000" spc="0" dirty="0">
                <a:latin typeface="Arial"/>
                <a:cs typeface="Arial"/>
              </a:rPr>
              <a:t>2;</a:t>
            </a:r>
            <a:endParaRPr sz="1000">
              <a:latin typeface="Arial"/>
              <a:cs typeface="Arial"/>
            </a:endParaRPr>
          </a:p>
          <a:p>
            <a:pPr marL="145084">
              <a:lnSpc>
                <a:spcPct val="95825"/>
              </a:lnSpc>
              <a:spcBef>
                <a:spcPts val="135"/>
              </a:spcBef>
            </a:pPr>
            <a:r>
              <a:rPr sz="1000" spc="0" dirty="0">
                <a:latin typeface="Arial"/>
                <a:cs typeface="Arial"/>
              </a:rPr>
              <a:t>d)</a:t>
            </a:r>
            <a:r>
              <a:rPr sz="1000" spc="-3" dirty="0">
                <a:latin typeface="Arial"/>
                <a:cs typeface="Arial"/>
              </a:rPr>
              <a:t> </a:t>
            </a:r>
            <a:r>
              <a:rPr sz="1000" spc="0" dirty="0">
                <a:latin typeface="Arial"/>
                <a:cs typeface="Arial"/>
              </a:rPr>
              <a:t>non</a:t>
            </a:r>
            <a:r>
              <a:rPr sz="1000" spc="-31" dirty="0">
                <a:latin typeface="Arial"/>
                <a:cs typeface="Arial"/>
              </a:rPr>
              <a:t> </a:t>
            </a:r>
            <a:r>
              <a:rPr sz="1000" spc="-4" dirty="0">
                <a:latin typeface="Arial"/>
                <a:cs typeface="Arial"/>
              </a:rPr>
              <a:t>v</a:t>
            </a:r>
            <a:r>
              <a:rPr sz="1000" spc="0" dirty="0">
                <a:latin typeface="Arial"/>
                <a:cs typeface="Arial"/>
              </a:rPr>
              <a:t>i</a:t>
            </a:r>
            <a:r>
              <a:rPr sz="1000" spc="12" dirty="0">
                <a:latin typeface="Arial"/>
                <a:cs typeface="Arial"/>
              </a:rPr>
              <a:t> </a:t>
            </a:r>
            <a:r>
              <a:rPr sz="1000" spc="4" dirty="0">
                <a:latin typeface="Arial"/>
                <a:cs typeface="Arial"/>
              </a:rPr>
              <a:t>s</a:t>
            </a:r>
            <a:r>
              <a:rPr sz="1000" spc="0" dirty="0">
                <a:latin typeface="Arial"/>
                <a:cs typeface="Arial"/>
              </a:rPr>
              <a:t>i</a:t>
            </a:r>
            <a:r>
              <a:rPr sz="1000" spc="-12" dirty="0">
                <a:latin typeface="Arial"/>
                <a:cs typeface="Arial"/>
              </a:rPr>
              <a:t> </a:t>
            </a:r>
            <a:r>
              <a:rPr sz="1000" spc="0" dirty="0">
                <a:latin typeface="Arial"/>
                <a:cs typeface="Arial"/>
              </a:rPr>
              <a:t>detengono</a:t>
            </a:r>
            <a:r>
              <a:rPr sz="1000" spc="-72" dirty="0">
                <a:latin typeface="Arial"/>
                <a:cs typeface="Arial"/>
              </a:rPr>
              <a:t> </a:t>
            </a:r>
            <a:r>
              <a:rPr sz="1000" spc="0" dirty="0">
                <a:latin typeface="Arial"/>
                <a:cs typeface="Arial"/>
              </a:rPr>
              <a:t>o</a:t>
            </a:r>
            <a:r>
              <a:rPr sz="1000" spc="-10" dirty="0">
                <a:latin typeface="Arial"/>
                <a:cs typeface="Arial"/>
              </a:rPr>
              <a:t> </a:t>
            </a:r>
            <a:r>
              <a:rPr sz="1000" spc="0" dirty="0">
                <a:latin typeface="Arial"/>
                <a:cs typeface="Arial"/>
              </a:rPr>
              <a:t>trat</a:t>
            </a:r>
            <a:r>
              <a:rPr sz="1000" spc="-4" dirty="0">
                <a:latin typeface="Arial"/>
                <a:cs typeface="Arial"/>
              </a:rPr>
              <a:t>t</a:t>
            </a:r>
            <a:r>
              <a:rPr sz="1000" spc="0" dirty="0">
                <a:latin typeface="Arial"/>
                <a:cs typeface="Arial"/>
              </a:rPr>
              <a:t>a</a:t>
            </a:r>
            <a:r>
              <a:rPr sz="1000" spc="-4" dirty="0">
                <a:latin typeface="Arial"/>
                <a:cs typeface="Arial"/>
              </a:rPr>
              <a:t>n</a:t>
            </a:r>
            <a:r>
              <a:rPr sz="1000" spc="0" dirty="0">
                <a:latin typeface="Arial"/>
                <a:cs typeface="Arial"/>
              </a:rPr>
              <a:t>o</a:t>
            </a:r>
            <a:r>
              <a:rPr sz="1000" spc="-43"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s</a:t>
            </a:r>
            <a:r>
              <a:rPr sz="1000" spc="0" dirty="0">
                <a:latin typeface="Arial"/>
                <a:cs typeface="Arial"/>
              </a:rPr>
              <a:t>ta</a:t>
            </a:r>
            <a:r>
              <a:rPr sz="1000" spc="-4" dirty="0">
                <a:latin typeface="Arial"/>
                <a:cs typeface="Arial"/>
              </a:rPr>
              <a:t>n</a:t>
            </a:r>
            <a:r>
              <a:rPr sz="1000" spc="-19" dirty="0">
                <a:latin typeface="Arial"/>
                <a:cs typeface="Arial"/>
              </a:rPr>
              <a:t>z</a:t>
            </a:r>
            <a:r>
              <a:rPr sz="1000" spc="0" dirty="0">
                <a:latin typeface="Arial"/>
                <a:cs typeface="Arial"/>
              </a:rPr>
              <a:t>e</a:t>
            </a:r>
            <a:r>
              <a:rPr sz="1000" spc="-29" dirty="0">
                <a:latin typeface="Arial"/>
                <a:cs typeface="Arial"/>
              </a:rPr>
              <a:t> </a:t>
            </a:r>
            <a:r>
              <a:rPr sz="1000" spc="0" dirty="0">
                <a:latin typeface="Arial"/>
                <a:cs typeface="Arial"/>
              </a:rPr>
              <a:t>o</a:t>
            </a:r>
            <a:r>
              <a:rPr sz="1000" spc="-20" dirty="0">
                <a:latin typeface="Arial"/>
                <a:cs typeface="Arial"/>
              </a:rPr>
              <a:t> </a:t>
            </a:r>
            <a:r>
              <a:rPr sz="1000" spc="19" dirty="0">
                <a:latin typeface="Arial"/>
                <a:cs typeface="Arial"/>
              </a:rPr>
              <a:t>m</a:t>
            </a:r>
            <a:r>
              <a:rPr sz="1000" spc="-4" dirty="0">
                <a:latin typeface="Arial"/>
                <a:cs typeface="Arial"/>
              </a:rPr>
              <a:t>i</a:t>
            </a:r>
            <a:r>
              <a:rPr sz="1000" spc="4" dirty="0">
                <a:latin typeface="Arial"/>
                <a:cs typeface="Arial"/>
              </a:rPr>
              <a:t>sc</a:t>
            </a:r>
            <a:r>
              <a:rPr sz="1000" spc="0" dirty="0">
                <a:latin typeface="Arial"/>
                <a:cs typeface="Arial"/>
              </a:rPr>
              <a:t>e</a:t>
            </a:r>
            <a:r>
              <a:rPr sz="1000" spc="-4" dirty="0">
                <a:latin typeface="Arial"/>
                <a:cs typeface="Arial"/>
              </a:rPr>
              <a:t>l</a:t>
            </a:r>
            <a:r>
              <a:rPr sz="1000" spc="0" dirty="0">
                <a:latin typeface="Arial"/>
                <a:cs typeface="Arial"/>
              </a:rPr>
              <a:t>e</a:t>
            </a:r>
            <a:r>
              <a:rPr sz="1000" spc="-43"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a:t>
            </a:r>
            <a:r>
              <a:rPr sz="1000" spc="-4" dirty="0">
                <a:latin typeface="Arial"/>
                <a:cs typeface="Arial"/>
              </a:rPr>
              <a:t>i</a:t>
            </a:r>
            <a:r>
              <a:rPr sz="1000" spc="4" dirty="0">
                <a:latin typeface="Arial"/>
                <a:cs typeface="Arial"/>
              </a:rPr>
              <a:t>c</a:t>
            </a:r>
            <a:r>
              <a:rPr sz="1000" spc="0" dirty="0">
                <a:latin typeface="Arial"/>
                <a:cs typeface="Arial"/>
              </a:rPr>
              <a:t>o</a:t>
            </a:r>
            <a:r>
              <a:rPr sz="1000" spc="-4" dirty="0">
                <a:latin typeface="Arial"/>
                <a:cs typeface="Arial"/>
              </a:rPr>
              <a:t>l</a:t>
            </a:r>
            <a:r>
              <a:rPr sz="1000" spc="0" dirty="0">
                <a:latin typeface="Arial"/>
                <a:cs typeface="Arial"/>
              </a:rPr>
              <a:t>o</a:t>
            </a:r>
            <a:r>
              <a:rPr sz="1000" spc="4" dirty="0">
                <a:latin typeface="Arial"/>
                <a:cs typeface="Arial"/>
              </a:rPr>
              <a:t>s</a:t>
            </a:r>
            <a:r>
              <a:rPr sz="1000" spc="0" dirty="0">
                <a:latin typeface="Arial"/>
                <a:cs typeface="Arial"/>
              </a:rPr>
              <a:t>e;</a:t>
            </a:r>
            <a:endParaRPr sz="1000">
              <a:latin typeface="Arial"/>
              <a:cs typeface="Arial"/>
            </a:endParaRPr>
          </a:p>
          <a:p>
            <a:pPr marL="145084">
              <a:lnSpc>
                <a:spcPct val="95825"/>
              </a:lnSpc>
              <a:spcBef>
                <a:spcPts val="135"/>
              </a:spcBef>
            </a:pPr>
            <a:r>
              <a:rPr sz="1000" spc="0" dirty="0">
                <a:latin typeface="Arial"/>
                <a:cs typeface="Arial"/>
              </a:rPr>
              <a:t>e)</a:t>
            </a:r>
            <a:r>
              <a:rPr sz="1000" spc="-3" dirty="0">
                <a:latin typeface="Arial"/>
                <a:cs typeface="Arial"/>
              </a:rPr>
              <a:t> </a:t>
            </a:r>
            <a:r>
              <a:rPr sz="1000" spc="0" dirty="0">
                <a:latin typeface="Arial"/>
                <a:cs typeface="Arial"/>
              </a:rPr>
              <a:t>non</a:t>
            </a:r>
            <a:r>
              <a:rPr sz="1000" spc="-31" dirty="0">
                <a:latin typeface="Arial"/>
                <a:cs typeface="Arial"/>
              </a:rPr>
              <a:t> </a:t>
            </a:r>
            <a:r>
              <a:rPr sz="1000" spc="-4" dirty="0">
                <a:latin typeface="Arial"/>
                <a:cs typeface="Arial"/>
              </a:rPr>
              <a:t>v</a:t>
            </a:r>
            <a:r>
              <a:rPr sz="1000" spc="0" dirty="0">
                <a:latin typeface="Arial"/>
                <a:cs typeface="Arial"/>
              </a:rPr>
              <a:t>i</a:t>
            </a:r>
            <a:r>
              <a:rPr sz="1000" spc="12" dirty="0">
                <a:latin typeface="Arial"/>
                <a:cs typeface="Arial"/>
              </a:rPr>
              <a:t> </a:t>
            </a:r>
            <a:r>
              <a:rPr sz="1000" spc="4" dirty="0">
                <a:latin typeface="Arial"/>
                <a:cs typeface="Arial"/>
              </a:rPr>
              <a:t>s</a:t>
            </a:r>
            <a:r>
              <a:rPr sz="1000" spc="0" dirty="0">
                <a:latin typeface="Arial"/>
                <a:cs typeface="Arial"/>
              </a:rPr>
              <a:t>i</a:t>
            </a:r>
            <a:r>
              <a:rPr sz="1000" spc="-12" dirty="0">
                <a:latin typeface="Arial"/>
                <a:cs typeface="Arial"/>
              </a:rPr>
              <a:t> </a:t>
            </a:r>
            <a:r>
              <a:rPr sz="1000" spc="0" dirty="0">
                <a:latin typeface="Arial"/>
                <a:cs typeface="Arial"/>
              </a:rPr>
              <a:t>e</a:t>
            </a:r>
            <a:r>
              <a:rPr sz="1000" spc="9" dirty="0">
                <a:latin typeface="Arial"/>
                <a:cs typeface="Arial"/>
              </a:rPr>
              <a:t>ff</a:t>
            </a:r>
            <a:r>
              <a:rPr sz="1000" spc="0" dirty="0">
                <a:latin typeface="Arial"/>
                <a:cs typeface="Arial"/>
              </a:rPr>
              <a:t>et</a:t>
            </a:r>
            <a:r>
              <a:rPr sz="1000" spc="-4" dirty="0">
                <a:latin typeface="Arial"/>
                <a:cs typeface="Arial"/>
              </a:rPr>
              <a:t>t</a:t>
            </a:r>
            <a:r>
              <a:rPr sz="1000" spc="0" dirty="0">
                <a:latin typeface="Arial"/>
                <a:cs typeface="Arial"/>
              </a:rPr>
              <a:t>u</a:t>
            </a:r>
            <a:r>
              <a:rPr sz="1000" spc="-4" dirty="0">
                <a:latin typeface="Arial"/>
                <a:cs typeface="Arial"/>
              </a:rPr>
              <a:t>a</a:t>
            </a:r>
            <a:r>
              <a:rPr sz="1000" spc="0" dirty="0">
                <a:latin typeface="Arial"/>
                <a:cs typeface="Arial"/>
              </a:rPr>
              <a:t>no</a:t>
            </a:r>
            <a:r>
              <a:rPr sz="1000" spc="-84" dirty="0">
                <a:latin typeface="Arial"/>
                <a:cs typeface="Arial"/>
              </a:rPr>
              <a:t> </a:t>
            </a:r>
            <a:r>
              <a:rPr sz="1000" spc="-4" dirty="0">
                <a:latin typeface="Arial"/>
                <a:cs typeface="Arial"/>
              </a:rPr>
              <a:t>l</a:t>
            </a:r>
            <a:r>
              <a:rPr sz="1000" spc="0" dirty="0">
                <a:latin typeface="Arial"/>
                <a:cs typeface="Arial"/>
              </a:rPr>
              <a:t>a</a:t>
            </a:r>
            <a:r>
              <a:rPr sz="1000" spc="-9" dirty="0">
                <a:latin typeface="Arial"/>
                <a:cs typeface="Arial"/>
              </a:rPr>
              <a:t>v</a:t>
            </a:r>
            <a:r>
              <a:rPr sz="1000" spc="0" dirty="0">
                <a:latin typeface="Arial"/>
                <a:cs typeface="Arial"/>
              </a:rPr>
              <a:t>ora</a:t>
            </a:r>
            <a:r>
              <a:rPr sz="1000" spc="-14"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i</a:t>
            </a:r>
            <a:r>
              <a:rPr sz="1000" spc="-17"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a:t>
            </a:r>
            <a:r>
              <a:rPr sz="1000" spc="-4" dirty="0">
                <a:latin typeface="Arial"/>
                <a:cs typeface="Arial"/>
              </a:rPr>
              <a:t>i</a:t>
            </a:r>
            <a:r>
              <a:rPr sz="1000" spc="4" dirty="0">
                <a:latin typeface="Arial"/>
                <a:cs typeface="Arial"/>
              </a:rPr>
              <a:t>c</a:t>
            </a:r>
            <a:r>
              <a:rPr sz="1000" spc="0" dirty="0">
                <a:latin typeface="Arial"/>
                <a:cs typeface="Arial"/>
              </a:rPr>
              <a:t>o</a:t>
            </a:r>
            <a:r>
              <a:rPr sz="1000" spc="-4" dirty="0">
                <a:latin typeface="Arial"/>
                <a:cs typeface="Arial"/>
              </a:rPr>
              <a:t>l</a:t>
            </a:r>
            <a:r>
              <a:rPr sz="1000" spc="0" dirty="0">
                <a:latin typeface="Arial"/>
                <a:cs typeface="Arial"/>
              </a:rPr>
              <a:t>o</a:t>
            </a:r>
            <a:r>
              <a:rPr sz="1000" spc="4" dirty="0">
                <a:latin typeface="Arial"/>
                <a:cs typeface="Arial"/>
              </a:rPr>
              <a:t>s</a:t>
            </a:r>
            <a:r>
              <a:rPr sz="1000" spc="0" dirty="0">
                <a:latin typeface="Arial"/>
                <a:cs typeface="Arial"/>
              </a:rPr>
              <a:t>e</a:t>
            </a:r>
            <a:r>
              <a:rPr sz="1000" spc="-45" dirty="0">
                <a:latin typeface="Arial"/>
                <a:cs typeface="Arial"/>
              </a:rPr>
              <a:t> </a:t>
            </a:r>
            <a:r>
              <a:rPr sz="1000" spc="0" dirty="0">
                <a:latin typeface="Arial"/>
                <a:cs typeface="Arial"/>
              </a:rPr>
              <a:t>ai</a:t>
            </a:r>
            <a:r>
              <a:rPr sz="1000" spc="-2" dirty="0">
                <a:latin typeface="Arial"/>
                <a:cs typeface="Arial"/>
              </a:rPr>
              <a:t> </a:t>
            </a:r>
            <a:r>
              <a:rPr sz="1000" spc="9" dirty="0">
                <a:latin typeface="Arial"/>
                <a:cs typeface="Arial"/>
              </a:rPr>
              <a:t>f</a:t>
            </a:r>
            <a:r>
              <a:rPr sz="1000" spc="-4" dirty="0">
                <a:latin typeface="Arial"/>
                <a:cs typeface="Arial"/>
              </a:rPr>
              <a:t>i</a:t>
            </a:r>
            <a:r>
              <a:rPr sz="1000" spc="0" dirty="0">
                <a:latin typeface="Arial"/>
                <a:cs typeface="Arial"/>
              </a:rPr>
              <a:t>ni</a:t>
            </a:r>
            <a:r>
              <a:rPr sz="1000" spc="-17" dirty="0">
                <a:latin typeface="Arial"/>
                <a:cs typeface="Arial"/>
              </a:rPr>
              <a:t> </a:t>
            </a:r>
            <a:r>
              <a:rPr sz="1000" spc="0" dirty="0">
                <a:latin typeface="Arial"/>
                <a:cs typeface="Arial"/>
              </a:rPr>
              <a:t>d</a:t>
            </a:r>
            <a:r>
              <a:rPr sz="1000" spc="-4" dirty="0">
                <a:latin typeface="Arial"/>
                <a:cs typeface="Arial"/>
              </a:rPr>
              <a:t>ell’i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4" dirty="0">
                <a:latin typeface="Arial"/>
                <a:cs typeface="Arial"/>
              </a:rPr>
              <a:t>o</a:t>
            </a:r>
            <a:r>
              <a:rPr sz="1000" spc="0" dirty="0">
                <a:latin typeface="Arial"/>
                <a:cs typeface="Arial"/>
              </a:rPr>
              <a:t>.</a:t>
            </a:r>
            <a:endParaRPr sz="1000">
              <a:latin typeface="Arial"/>
              <a:cs typeface="Arial"/>
            </a:endParaRPr>
          </a:p>
          <a:p>
            <a:pPr marL="145084" marR="147284">
              <a:lnSpc>
                <a:spcPts val="1149"/>
              </a:lnSpc>
              <a:spcBef>
                <a:spcPts val="135"/>
              </a:spcBef>
            </a:pPr>
            <a:r>
              <a:rPr sz="1000" spc="0" dirty="0">
                <a:latin typeface="Arial"/>
                <a:cs typeface="Arial"/>
              </a:rPr>
              <a:t>[</a:t>
            </a:r>
            <a:r>
              <a:rPr sz="1000" spc="-4" dirty="0">
                <a:latin typeface="Arial"/>
                <a:cs typeface="Arial"/>
              </a:rPr>
              <a:t>S</a:t>
            </a:r>
            <a:r>
              <a:rPr sz="1000" spc="0" dirty="0">
                <a:latin typeface="Arial"/>
                <a:cs typeface="Arial"/>
              </a:rPr>
              <a:t>.3.5.4</a:t>
            </a:r>
            <a:r>
              <a:rPr sz="1000" spc="4" dirty="0">
                <a:latin typeface="Arial"/>
                <a:cs typeface="Arial"/>
              </a:rPr>
              <a:t>-</a:t>
            </a:r>
            <a:r>
              <a:rPr sz="1000" spc="0" dirty="0">
                <a:latin typeface="Arial"/>
                <a:cs typeface="Arial"/>
              </a:rPr>
              <a:t>Not</a:t>
            </a:r>
            <a:r>
              <a:rPr sz="1000" spc="-4" dirty="0">
                <a:latin typeface="Arial"/>
                <a:cs typeface="Arial"/>
              </a:rPr>
              <a:t>a</a:t>
            </a:r>
            <a:r>
              <a:rPr sz="1000" spc="0" dirty="0">
                <a:latin typeface="Arial"/>
                <a:cs typeface="Arial"/>
              </a:rPr>
              <a:t>]</a:t>
            </a:r>
            <a:r>
              <a:rPr sz="1000" spc="190" dirty="0">
                <a:latin typeface="Arial"/>
                <a:cs typeface="Arial"/>
              </a:rPr>
              <a:t> </a:t>
            </a:r>
            <a:r>
              <a:rPr sz="1000" spc="0" dirty="0">
                <a:latin typeface="Arial"/>
                <a:cs typeface="Arial"/>
              </a:rPr>
              <a:t>Nel</a:t>
            </a:r>
            <a:r>
              <a:rPr sz="1000" spc="231" dirty="0">
                <a:latin typeface="Arial"/>
                <a:cs typeface="Arial"/>
              </a:rPr>
              <a:t> </a:t>
            </a:r>
            <a:r>
              <a:rPr sz="1000" spc="9" dirty="0">
                <a:latin typeface="Arial"/>
                <a:cs typeface="Arial"/>
              </a:rPr>
              <a:t>f</a:t>
            </a:r>
            <a:r>
              <a:rPr sz="1000" spc="4" dirty="0">
                <a:latin typeface="Arial"/>
                <a:cs typeface="Arial"/>
              </a:rPr>
              <a:t>i</a:t>
            </a:r>
            <a:r>
              <a:rPr sz="1000" spc="-4" dirty="0">
                <a:latin typeface="Arial"/>
                <a:cs typeface="Arial"/>
              </a:rPr>
              <a:t>l</a:t>
            </a:r>
            <a:r>
              <a:rPr sz="1000" spc="0" dirty="0">
                <a:latin typeface="Arial"/>
                <a:cs typeface="Arial"/>
              </a:rPr>
              <a:t>tro</a:t>
            </a:r>
            <a:r>
              <a:rPr sz="1000" spc="233" dirty="0">
                <a:latin typeface="Arial"/>
                <a:cs typeface="Arial"/>
              </a:rPr>
              <a:t> </a:t>
            </a:r>
            <a:r>
              <a:rPr sz="1000" spc="4" dirty="0">
                <a:latin typeface="Arial"/>
                <a:cs typeface="Arial"/>
              </a:rPr>
              <a:t>s</a:t>
            </a:r>
            <a:r>
              <a:rPr sz="1000" spc="0" dirty="0">
                <a:latin typeface="Arial"/>
                <a:cs typeface="Arial"/>
              </a:rPr>
              <a:t>i</a:t>
            </a:r>
            <a:r>
              <a:rPr sz="1000" spc="249" dirty="0">
                <a:latin typeface="Arial"/>
                <a:cs typeface="Arial"/>
              </a:rPr>
              <a:t> </a:t>
            </a:r>
            <a:r>
              <a:rPr sz="1000" spc="4" dirty="0">
                <a:latin typeface="Arial"/>
                <a:cs typeface="Arial"/>
              </a:rPr>
              <a:t>r</a:t>
            </a:r>
            <a:r>
              <a:rPr sz="1000" spc="-4" dirty="0">
                <a:latin typeface="Arial"/>
                <a:cs typeface="Arial"/>
              </a:rPr>
              <a:t>i</a:t>
            </a:r>
            <a:r>
              <a:rPr sz="1000" spc="9" dirty="0">
                <a:latin typeface="Arial"/>
                <a:cs typeface="Arial"/>
              </a:rPr>
              <a:t>t</a:t>
            </a:r>
            <a:r>
              <a:rPr sz="1000" spc="-4" dirty="0">
                <a:latin typeface="Arial"/>
                <a:cs typeface="Arial"/>
              </a:rPr>
              <a:t>i</a:t>
            </a:r>
            <a:r>
              <a:rPr sz="1000" spc="0" dirty="0">
                <a:latin typeface="Arial"/>
                <a:cs typeface="Arial"/>
              </a:rPr>
              <a:t>e</a:t>
            </a:r>
            <a:r>
              <a:rPr sz="1000" spc="-4" dirty="0">
                <a:latin typeface="Arial"/>
                <a:cs typeface="Arial"/>
              </a:rPr>
              <a:t>n</a:t>
            </a:r>
            <a:r>
              <a:rPr sz="1000" spc="0" dirty="0">
                <a:latin typeface="Arial"/>
                <a:cs typeface="Arial"/>
              </a:rPr>
              <a:t>e</a:t>
            </a:r>
            <a:r>
              <a:rPr sz="1000" spc="224" dirty="0">
                <a:latin typeface="Arial"/>
                <a:cs typeface="Arial"/>
              </a:rPr>
              <a:t> </a:t>
            </a:r>
            <a:r>
              <a:rPr sz="1000" spc="-4" dirty="0">
                <a:latin typeface="Arial"/>
                <a:cs typeface="Arial"/>
              </a:rPr>
              <a:t>i</a:t>
            </a:r>
            <a:r>
              <a:rPr sz="1000" spc="19" dirty="0">
                <a:latin typeface="Arial"/>
                <a:cs typeface="Arial"/>
              </a:rPr>
              <a:t>m</a:t>
            </a:r>
            <a:r>
              <a:rPr sz="1000" spc="0" dirty="0">
                <a:latin typeface="Arial"/>
                <a:cs typeface="Arial"/>
              </a:rPr>
              <a:t>proba</a:t>
            </a:r>
            <a:r>
              <a:rPr sz="1000" spc="-4" dirty="0">
                <a:latin typeface="Arial"/>
                <a:cs typeface="Arial"/>
              </a:rPr>
              <a:t>bil</a:t>
            </a:r>
            <a:r>
              <a:rPr sz="1000" spc="0" dirty="0">
                <a:latin typeface="Arial"/>
                <a:cs typeface="Arial"/>
              </a:rPr>
              <a:t>e</a:t>
            </a:r>
            <a:r>
              <a:rPr sz="1000" spc="210" dirty="0">
                <a:latin typeface="Arial"/>
                <a:cs typeface="Arial"/>
              </a:rPr>
              <a:t> </a:t>
            </a:r>
            <a:r>
              <a:rPr sz="1000" spc="4" dirty="0">
                <a:latin typeface="Arial"/>
                <a:cs typeface="Arial"/>
              </a:rPr>
              <a:t>l</a:t>
            </a:r>
            <a:r>
              <a:rPr sz="1000" spc="-4" dirty="0">
                <a:latin typeface="Arial"/>
                <a:cs typeface="Arial"/>
              </a:rPr>
              <a:t>’i</a:t>
            </a:r>
            <a:r>
              <a:rPr sz="1000" spc="0" dirty="0">
                <a:latin typeface="Arial"/>
                <a:cs typeface="Arial"/>
              </a:rPr>
              <a:t>n</a:t>
            </a:r>
            <a:r>
              <a:rPr sz="1000" spc="-4" dirty="0">
                <a:latin typeface="Arial"/>
                <a:cs typeface="Arial"/>
              </a:rPr>
              <a:t>n</a:t>
            </a:r>
            <a:r>
              <a:rPr sz="1000" spc="9" dirty="0">
                <a:latin typeface="Arial"/>
                <a:cs typeface="Arial"/>
              </a:rPr>
              <a:t>e</a:t>
            </a:r>
            <a:r>
              <a:rPr sz="1000" spc="4" dirty="0">
                <a:latin typeface="Arial"/>
                <a:cs typeface="Arial"/>
              </a:rPr>
              <a:t>sc</a:t>
            </a:r>
            <a:r>
              <a:rPr sz="1000" spc="0" dirty="0">
                <a:latin typeface="Arial"/>
                <a:cs typeface="Arial"/>
              </a:rPr>
              <a:t>o</a:t>
            </a:r>
            <a:r>
              <a:rPr sz="1000" spc="218" dirty="0">
                <a:latin typeface="Arial"/>
                <a:cs typeface="Arial"/>
              </a:rPr>
              <a:t> </a:t>
            </a:r>
            <a:r>
              <a:rPr sz="1000" spc="0" dirty="0">
                <a:latin typeface="Arial"/>
                <a:cs typeface="Arial"/>
              </a:rPr>
              <a:t>di</a:t>
            </a:r>
            <a:r>
              <a:rPr sz="1000" spc="239" dirty="0">
                <a:latin typeface="Arial"/>
                <a:cs typeface="Arial"/>
              </a:rPr>
              <a:t> </a:t>
            </a:r>
            <a:r>
              <a:rPr sz="1000" spc="0" dirty="0">
                <a:latin typeface="Arial"/>
                <a:cs typeface="Arial"/>
              </a:rPr>
              <a:t>un</a:t>
            </a:r>
            <a:r>
              <a:rPr sz="1000" spc="235"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214" dirty="0">
                <a:latin typeface="Arial"/>
                <a:cs typeface="Arial"/>
              </a:rPr>
              <a:t> </a:t>
            </a:r>
            <a:r>
              <a:rPr sz="1000" spc="0" dirty="0">
                <a:latin typeface="Arial"/>
                <a:cs typeface="Arial"/>
              </a:rPr>
              <a:t>ed</a:t>
            </a:r>
            <a:r>
              <a:rPr sz="1000" spc="235" dirty="0">
                <a:latin typeface="Arial"/>
                <a:cs typeface="Arial"/>
              </a:rPr>
              <a:t> </a:t>
            </a:r>
            <a:r>
              <a:rPr sz="1000" spc="0" dirty="0">
                <a:latin typeface="Arial"/>
                <a:cs typeface="Arial"/>
              </a:rPr>
              <a:t>è</a:t>
            </a:r>
            <a:r>
              <a:rPr sz="1000" spc="256" dirty="0">
                <a:latin typeface="Arial"/>
                <a:cs typeface="Arial"/>
              </a:rPr>
              <a:t> </a:t>
            </a:r>
            <a:r>
              <a:rPr sz="1000" spc="4" dirty="0">
                <a:latin typeface="Arial"/>
                <a:cs typeface="Arial"/>
              </a:rPr>
              <a:t>l</a:t>
            </a:r>
            <a:r>
              <a:rPr sz="1000" spc="-4" dirty="0">
                <a:latin typeface="Arial"/>
                <a:cs typeface="Arial"/>
              </a:rPr>
              <a:t>i</a:t>
            </a:r>
            <a:r>
              <a:rPr sz="1000" spc="19" dirty="0">
                <a:latin typeface="Arial"/>
                <a:cs typeface="Arial"/>
              </a:rPr>
              <a:t>m</a:t>
            </a:r>
            <a:r>
              <a:rPr sz="1000" spc="-4" dirty="0">
                <a:latin typeface="Arial"/>
                <a:cs typeface="Arial"/>
              </a:rPr>
              <a:t>i</a:t>
            </a:r>
            <a:r>
              <a:rPr sz="1000" spc="0" dirty="0">
                <a:latin typeface="Arial"/>
                <a:cs typeface="Arial"/>
              </a:rPr>
              <a:t>ta</a:t>
            </a:r>
            <a:r>
              <a:rPr sz="1000" spc="-4" dirty="0">
                <a:latin typeface="Arial"/>
                <a:cs typeface="Arial"/>
              </a:rPr>
              <a:t>t</a:t>
            </a:r>
            <a:r>
              <a:rPr sz="1000" spc="0" dirty="0">
                <a:latin typeface="Arial"/>
                <a:cs typeface="Arial"/>
              </a:rPr>
              <a:t>o</a:t>
            </a:r>
            <a:r>
              <a:rPr sz="1000" spc="220" dirty="0">
                <a:latin typeface="Arial"/>
                <a:cs typeface="Arial"/>
              </a:rPr>
              <a:t> </a:t>
            </a:r>
            <a:r>
              <a:rPr sz="1000" spc="4" dirty="0">
                <a:latin typeface="Arial"/>
                <a:cs typeface="Arial"/>
              </a:rPr>
              <a:t>l</a:t>
            </a:r>
            <a:r>
              <a:rPr sz="1000" spc="-4" dirty="0">
                <a:latin typeface="Arial"/>
                <a:cs typeface="Arial"/>
              </a:rPr>
              <a:t>’i</a:t>
            </a:r>
            <a:r>
              <a:rPr sz="1000" spc="0" dirty="0">
                <a:latin typeface="Arial"/>
                <a:cs typeface="Arial"/>
              </a:rPr>
              <a:t>n</a:t>
            </a:r>
            <a:r>
              <a:rPr sz="1000" spc="-4" dirty="0">
                <a:latin typeface="Arial"/>
                <a:cs typeface="Arial"/>
              </a:rPr>
              <a:t>g</a:t>
            </a:r>
            <a:r>
              <a:rPr sz="1000" spc="4" dirty="0">
                <a:latin typeface="Arial"/>
                <a:cs typeface="Arial"/>
              </a:rPr>
              <a:t>r</a:t>
            </a:r>
            <a:r>
              <a:rPr sz="1000" spc="0" dirty="0">
                <a:latin typeface="Arial"/>
                <a:cs typeface="Arial"/>
              </a:rPr>
              <a:t>e</a:t>
            </a:r>
            <a:r>
              <a:rPr sz="1000" spc="4" dirty="0">
                <a:latin typeface="Arial"/>
                <a:cs typeface="Arial"/>
              </a:rPr>
              <a:t>ss</a:t>
            </a:r>
            <a:r>
              <a:rPr sz="1000" spc="0" dirty="0">
                <a:latin typeface="Arial"/>
                <a:cs typeface="Arial"/>
              </a:rPr>
              <a:t>o</a:t>
            </a:r>
            <a:r>
              <a:rPr sz="1000" spc="209" dirty="0">
                <a:latin typeface="Arial"/>
                <a:cs typeface="Arial"/>
              </a:rPr>
              <a:t> </a:t>
            </a:r>
            <a:r>
              <a:rPr sz="1000" spc="0" dirty="0">
                <a:latin typeface="Arial"/>
                <a:cs typeface="Arial"/>
              </a:rPr>
              <a:t>di</a:t>
            </a:r>
            <a:r>
              <a:rPr sz="1000" spc="239" dirty="0">
                <a:latin typeface="Arial"/>
                <a:cs typeface="Arial"/>
              </a:rPr>
              <a:t> </a:t>
            </a:r>
            <a:r>
              <a:rPr sz="1000" spc="0" dirty="0">
                <a:latin typeface="Arial"/>
                <a:cs typeface="Arial"/>
              </a:rPr>
              <a:t>e</a:t>
            </a:r>
            <a:r>
              <a:rPr sz="1000" spc="9" dirty="0">
                <a:latin typeface="Arial"/>
                <a:cs typeface="Arial"/>
              </a:rPr>
              <a:t>ff</a:t>
            </a:r>
            <a:r>
              <a:rPr sz="1000" spc="-4" dirty="0">
                <a:latin typeface="Arial"/>
                <a:cs typeface="Arial"/>
              </a:rPr>
              <a:t>l</a:t>
            </a:r>
            <a:r>
              <a:rPr sz="1000" spc="0" dirty="0">
                <a:latin typeface="Arial"/>
                <a:cs typeface="Arial"/>
              </a:rPr>
              <a:t>u</a:t>
            </a:r>
            <a:r>
              <a:rPr sz="1000" spc="-14" dirty="0">
                <a:latin typeface="Arial"/>
                <a:cs typeface="Arial"/>
              </a:rPr>
              <a:t>e</a:t>
            </a:r>
            <a:r>
              <a:rPr sz="1000" spc="0" dirty="0">
                <a:latin typeface="Arial"/>
                <a:cs typeface="Arial"/>
              </a:rPr>
              <a:t>nti</a:t>
            </a:r>
            <a:r>
              <a:rPr sz="1000" spc="212"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ll</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196" dirty="0">
                <a:latin typeface="Arial"/>
                <a:cs typeface="Arial"/>
              </a:rPr>
              <a:t> </a:t>
            </a:r>
            <a:r>
              <a:rPr sz="1000" spc="0" dirty="0">
                <a:latin typeface="Arial"/>
                <a:cs typeface="Arial"/>
              </a:rPr>
              <a:t>da</a:t>
            </a:r>
            <a:r>
              <a:rPr sz="1000" spc="235"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1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ti </a:t>
            </a:r>
            <a:endParaRPr sz="1000">
              <a:latin typeface="Arial"/>
              <a:cs typeface="Arial"/>
            </a:endParaRPr>
          </a:p>
          <a:p>
            <a:pPr marL="145084" marR="147284">
              <a:lnSpc>
                <a:spcPts val="1149"/>
              </a:lnSpc>
              <a:spcBef>
                <a:spcPts val="134"/>
              </a:spcBef>
            </a:pP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u</a:t>
            </a:r>
            <a:r>
              <a:rPr sz="1000" spc="-4" dirty="0">
                <a:latin typeface="Arial"/>
                <a:cs typeface="Arial"/>
              </a:rPr>
              <a:t>ni</a:t>
            </a:r>
            <a:r>
              <a:rPr sz="1000" spc="4" dirty="0">
                <a:latin typeface="Arial"/>
                <a:cs typeface="Arial"/>
              </a:rPr>
              <a:t>c</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a:t>
            </a:r>
            <a:endParaRPr sz="100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8344915" cy="2879979"/>
          </a:xfrm>
          <a:prstGeom prst="rect">
            <a:avLst/>
          </a:prstGeom>
        </p:spPr>
        <p:txBody>
          <a:bodyPr wrap="square" lIns="0" tIns="0" rIns="0" bIns="0" rtlCol="0">
            <a:noAutofit/>
          </a:bodyPr>
          <a:lstStyle/>
          <a:p>
            <a:pPr>
              <a:lnSpc>
                <a:spcPts val="900"/>
              </a:lnSpc>
              <a:spcBef>
                <a:spcPts val="36"/>
              </a:spcBef>
            </a:pPr>
            <a:endParaRPr sz="900"/>
          </a:p>
          <a:p>
            <a:pPr marL="145084">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45084">
              <a:lnSpc>
                <a:spcPct val="95825"/>
              </a:lnSpc>
              <a:spcBef>
                <a:spcPts val="370"/>
              </a:spcBef>
            </a:pPr>
            <a:r>
              <a:rPr sz="1000" b="1" spc="0" dirty="0">
                <a:latin typeface="Arial"/>
                <a:cs typeface="Arial"/>
              </a:rPr>
              <a:t>co</a:t>
            </a:r>
            <a:r>
              <a:rPr sz="1000" b="1" spc="4" dirty="0">
                <a:latin typeface="Arial"/>
                <a:cs typeface="Arial"/>
              </a:rPr>
              <a:t>m</a:t>
            </a:r>
            <a:r>
              <a:rPr sz="1000" b="1" spc="0" dirty="0">
                <a:latin typeface="Arial"/>
                <a:cs typeface="Arial"/>
              </a:rPr>
              <a:t>pa</a:t>
            </a:r>
            <a:r>
              <a:rPr sz="1000" b="1" spc="-4" dirty="0">
                <a:latin typeface="Arial"/>
                <a:cs typeface="Arial"/>
              </a:rPr>
              <a:t>r</a:t>
            </a:r>
            <a:r>
              <a:rPr sz="1000" b="1" spc="4" dirty="0">
                <a:latin typeface="Arial"/>
                <a:cs typeface="Arial"/>
              </a:rPr>
              <a:t>t</a:t>
            </a:r>
            <a:r>
              <a:rPr sz="1000" b="1" spc="0" dirty="0">
                <a:latin typeface="Arial"/>
                <a:cs typeface="Arial"/>
              </a:rPr>
              <a:t>imen</a:t>
            </a:r>
            <a:r>
              <a:rPr sz="1000" b="1" spc="4" dirty="0">
                <a:latin typeface="Arial"/>
                <a:cs typeface="Arial"/>
              </a:rPr>
              <a:t>t</a:t>
            </a:r>
            <a:r>
              <a:rPr sz="1000" b="1" spc="0" dirty="0">
                <a:latin typeface="Arial"/>
                <a:cs typeface="Arial"/>
              </a:rPr>
              <a:t>o</a:t>
            </a:r>
            <a:r>
              <a:rPr sz="1000" b="1" spc="-62" dirty="0">
                <a:latin typeface="Arial"/>
                <a:cs typeface="Arial"/>
              </a:rPr>
              <a:t> </a:t>
            </a:r>
            <a:r>
              <a:rPr sz="1000" b="1" spc="0" dirty="0">
                <a:latin typeface="Arial"/>
                <a:cs typeface="Arial"/>
              </a:rPr>
              <a:t>an</a:t>
            </a:r>
            <a:r>
              <a:rPr sz="1000" b="1" spc="4" dirty="0">
                <a:latin typeface="Arial"/>
                <a:cs typeface="Arial"/>
              </a:rPr>
              <a:t>t</a:t>
            </a:r>
            <a:r>
              <a:rPr sz="1000" b="1" spc="0" dirty="0">
                <a:latin typeface="Arial"/>
                <a:cs typeface="Arial"/>
              </a:rPr>
              <a:t>incen</a:t>
            </a:r>
            <a:r>
              <a:rPr sz="1000" b="1" spc="4" dirty="0">
                <a:latin typeface="Arial"/>
                <a:cs typeface="Arial"/>
              </a:rPr>
              <a:t>d</a:t>
            </a:r>
            <a:r>
              <a:rPr sz="1000" b="1" spc="0" dirty="0">
                <a:latin typeface="Arial"/>
                <a:cs typeface="Arial"/>
              </a:rPr>
              <a:t>io</a:t>
            </a:r>
            <a:r>
              <a:rPr sz="1000" b="1" spc="-50" dirty="0">
                <a:latin typeface="Arial"/>
                <a:cs typeface="Arial"/>
              </a:rPr>
              <a:t> </a:t>
            </a:r>
            <a:r>
              <a:rPr sz="1000" spc="0" dirty="0">
                <a:latin typeface="Arial"/>
                <a:cs typeface="Arial"/>
              </a:rPr>
              <a:t>dotato</a:t>
            </a:r>
            <a:r>
              <a:rPr sz="1000" spc="-42"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tutte</a:t>
            </a:r>
            <a:r>
              <a:rPr sz="1000" spc="-34" dirty="0">
                <a:latin typeface="Arial"/>
                <a:cs typeface="Arial"/>
              </a:rPr>
              <a:t> </a:t>
            </a:r>
            <a:r>
              <a:rPr sz="1000" spc="-4" dirty="0">
                <a:latin typeface="Arial"/>
                <a:cs typeface="Arial"/>
              </a:rPr>
              <a:t>l</a:t>
            </a:r>
            <a:r>
              <a:rPr sz="1000" spc="0" dirty="0">
                <a:latin typeface="Arial"/>
                <a:cs typeface="Arial"/>
              </a:rPr>
              <a:t>e</a:t>
            </a:r>
            <a:r>
              <a:rPr sz="1000" spc="2"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g</a:t>
            </a:r>
            <a:r>
              <a:rPr sz="1000" spc="0" dirty="0">
                <a:latin typeface="Arial"/>
                <a:cs typeface="Arial"/>
              </a:rPr>
              <a:t>u</a:t>
            </a:r>
            <a:r>
              <a:rPr sz="1000" spc="-4" dirty="0">
                <a:latin typeface="Arial"/>
                <a:cs typeface="Arial"/>
              </a:rPr>
              <a:t>e</a:t>
            </a:r>
            <a:r>
              <a:rPr sz="1000" spc="0" dirty="0">
                <a:latin typeface="Arial"/>
                <a:cs typeface="Arial"/>
              </a:rPr>
              <a:t>nti</a:t>
            </a:r>
            <a:r>
              <a:rPr sz="1000" spc="-52" dirty="0">
                <a:latin typeface="Arial"/>
                <a:cs typeface="Arial"/>
              </a:rPr>
              <a:t> </a:t>
            </a:r>
            <a:r>
              <a:rPr sz="1000" spc="4" dirty="0">
                <a:latin typeface="Arial"/>
                <a:cs typeface="Arial"/>
              </a:rPr>
              <a:t>c</a:t>
            </a:r>
            <a:r>
              <a:rPr sz="1000" spc="0" dirty="0">
                <a:latin typeface="Arial"/>
                <a:cs typeface="Arial"/>
              </a:rPr>
              <a:t>aratter</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he:</a:t>
            </a:r>
            <a:endParaRPr sz="1000">
              <a:latin typeface="Arial"/>
              <a:cs typeface="Arial"/>
            </a:endParaRPr>
          </a:p>
          <a:p>
            <a:pPr marL="145084">
              <a:lnSpc>
                <a:spcPct val="95825"/>
              </a:lnSpc>
              <a:spcBef>
                <a:spcPts val="135"/>
              </a:spcBef>
            </a:pPr>
            <a:r>
              <a:rPr sz="1000" spc="0" dirty="0">
                <a:latin typeface="Arial"/>
                <a:cs typeface="Arial"/>
              </a:rPr>
              <a:t>a)a</a:t>
            </a:r>
            <a:r>
              <a:rPr sz="1000" spc="-4"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te</a:t>
            </a:r>
            <a:r>
              <a:rPr sz="1000" spc="-43" dirty="0">
                <a:latin typeface="Arial"/>
                <a:cs typeface="Arial"/>
              </a:rPr>
              <a:t> </a:t>
            </a:r>
            <a:r>
              <a:rPr sz="1000" spc="4" dirty="0">
                <a:latin typeface="Arial"/>
                <a:cs typeface="Arial"/>
              </a:rPr>
              <a:t>c</a:t>
            </a:r>
            <a:r>
              <a:rPr sz="1000" spc="-4" dirty="0">
                <a:latin typeface="Arial"/>
                <a:cs typeface="Arial"/>
              </a:rPr>
              <a:t>l</a:t>
            </a:r>
            <a:r>
              <a:rPr sz="1000" spc="0" dirty="0">
                <a:latin typeface="Arial"/>
                <a:cs typeface="Arial"/>
              </a:rPr>
              <a:t>a</a:t>
            </a:r>
            <a:r>
              <a:rPr sz="1000" spc="4" dirty="0">
                <a:latin typeface="Arial"/>
                <a:cs typeface="Arial"/>
              </a:rPr>
              <a:t>ss</a:t>
            </a:r>
            <a:r>
              <a:rPr sz="1000" spc="0" dirty="0">
                <a:latin typeface="Arial"/>
                <a:cs typeface="Arial"/>
              </a:rPr>
              <a:t>e</a:t>
            </a:r>
            <a:r>
              <a:rPr sz="1000" spc="-38"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te</a:t>
            </a:r>
            <a:r>
              <a:rPr sz="1000" spc="-4" dirty="0">
                <a:latin typeface="Arial"/>
                <a:cs typeface="Arial"/>
              </a:rPr>
              <a:t>n</a:t>
            </a:r>
            <a:r>
              <a:rPr sz="1000" spc="-19" dirty="0">
                <a:latin typeface="Arial"/>
                <a:cs typeface="Arial"/>
              </a:rPr>
              <a:t>z</a:t>
            </a:r>
            <a:r>
              <a:rPr sz="1000" spc="0" dirty="0">
                <a:latin typeface="Arial"/>
                <a:cs typeface="Arial"/>
              </a:rPr>
              <a:t>a</a:t>
            </a:r>
            <a:r>
              <a:rPr sz="1000" spc="-35" dirty="0">
                <a:latin typeface="Arial"/>
                <a:cs typeface="Arial"/>
              </a:rPr>
              <a:t> </a:t>
            </a:r>
            <a:r>
              <a:rPr sz="1000" spc="0" dirty="0">
                <a:latin typeface="Arial"/>
                <a:cs typeface="Arial"/>
              </a:rPr>
              <a:t>al</a:t>
            </a:r>
            <a:r>
              <a:rPr sz="1000" spc="-12" dirty="0">
                <a:latin typeface="Arial"/>
                <a:cs typeface="Arial"/>
              </a:rPr>
              <a:t> </a:t>
            </a:r>
            <a:r>
              <a:rPr sz="1000" spc="9" dirty="0">
                <a:latin typeface="Arial"/>
                <a:cs typeface="Arial"/>
              </a:rPr>
              <a:t>f</a:t>
            </a:r>
            <a:r>
              <a:rPr sz="1000" spc="0" dirty="0">
                <a:latin typeface="Arial"/>
                <a:cs typeface="Arial"/>
              </a:rPr>
              <a:t>u</a:t>
            </a:r>
            <a:r>
              <a:rPr sz="1000" spc="-4" dirty="0">
                <a:latin typeface="Arial"/>
                <a:cs typeface="Arial"/>
              </a:rPr>
              <a:t>o</a:t>
            </a:r>
            <a:r>
              <a:rPr sz="1000" spc="4" dirty="0">
                <a:latin typeface="Arial"/>
                <a:cs typeface="Arial"/>
              </a:rPr>
              <a:t>c</a:t>
            </a:r>
            <a:r>
              <a:rPr sz="1000" spc="0" dirty="0">
                <a:latin typeface="Arial"/>
                <a:cs typeface="Arial"/>
              </a:rPr>
              <a:t>o</a:t>
            </a:r>
            <a:r>
              <a:rPr sz="1000" spc="-49" dirty="0">
                <a:latin typeface="Arial"/>
                <a:cs typeface="Arial"/>
              </a:rPr>
              <a:t> </a:t>
            </a:r>
            <a:r>
              <a:rPr sz="1000" spc="4" dirty="0">
                <a:latin typeface="Arial"/>
                <a:cs typeface="Arial"/>
              </a:rPr>
              <a:t>≥</a:t>
            </a:r>
            <a:r>
              <a:rPr sz="1000" spc="0" dirty="0">
                <a:latin typeface="Arial"/>
                <a:cs typeface="Arial"/>
              </a:rPr>
              <a:t>30</a:t>
            </a:r>
            <a:r>
              <a:rPr sz="1000" spc="-21" dirty="0">
                <a:latin typeface="Arial"/>
                <a:cs typeface="Arial"/>
              </a:rPr>
              <a:t> </a:t>
            </a:r>
            <a:r>
              <a:rPr sz="1000" spc="19"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u</a:t>
            </a:r>
            <a:r>
              <a:rPr sz="1000" spc="0" dirty="0">
                <a:latin typeface="Arial"/>
                <a:cs typeface="Arial"/>
              </a:rPr>
              <a:t>t</a:t>
            </a:r>
            <a:r>
              <a:rPr sz="1000" spc="-4" dirty="0">
                <a:latin typeface="Arial"/>
                <a:cs typeface="Arial"/>
              </a:rPr>
              <a:t>i</a:t>
            </a:r>
            <a:r>
              <a:rPr sz="1000" spc="0" dirty="0">
                <a:latin typeface="Arial"/>
                <a:cs typeface="Arial"/>
              </a:rPr>
              <a:t>;</a:t>
            </a:r>
            <a:endParaRPr sz="1000">
              <a:latin typeface="Arial"/>
              <a:cs typeface="Arial"/>
            </a:endParaRPr>
          </a:p>
          <a:p>
            <a:pPr marL="145084">
              <a:lnSpc>
                <a:spcPct val="95825"/>
              </a:lnSpc>
              <a:spcBef>
                <a:spcPts val="135"/>
              </a:spcBef>
            </a:pPr>
            <a:r>
              <a:rPr sz="1000" spc="0" dirty="0">
                <a:latin typeface="Arial"/>
                <a:cs typeface="Arial"/>
              </a:rPr>
              <a:t>b)</a:t>
            </a:r>
            <a:r>
              <a:rPr sz="1000" spc="25" dirty="0">
                <a:latin typeface="Arial"/>
                <a:cs typeface="Arial"/>
              </a:rPr>
              <a:t>m</a:t>
            </a:r>
            <a:r>
              <a:rPr sz="1000" spc="0" dirty="0">
                <a:latin typeface="Arial"/>
                <a:cs typeface="Arial"/>
              </a:rPr>
              <a:t>u</a:t>
            </a:r>
            <a:r>
              <a:rPr sz="1000" spc="-4" dirty="0">
                <a:latin typeface="Arial"/>
                <a:cs typeface="Arial"/>
              </a:rPr>
              <a:t>ni</a:t>
            </a:r>
            <a:r>
              <a:rPr sz="1000" spc="0" dirty="0">
                <a:latin typeface="Arial"/>
                <a:cs typeface="Arial"/>
              </a:rPr>
              <a:t>to</a:t>
            </a:r>
            <a:r>
              <a:rPr sz="1000" spc="-53"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due</a:t>
            </a:r>
            <a:r>
              <a:rPr sz="1000" spc="-16" dirty="0">
                <a:latin typeface="Arial"/>
                <a:cs typeface="Arial"/>
              </a:rPr>
              <a:t> </a:t>
            </a:r>
            <a:r>
              <a:rPr sz="1000" spc="0" dirty="0">
                <a:latin typeface="Arial"/>
                <a:cs typeface="Arial"/>
              </a:rPr>
              <a:t>o</a:t>
            </a:r>
            <a:r>
              <a:rPr sz="1000" spc="-20"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ù</a:t>
            </a:r>
            <a:r>
              <a:rPr sz="1000" spc="-3" dirty="0">
                <a:latin typeface="Arial"/>
                <a:cs typeface="Arial"/>
              </a:rPr>
              <a:t> </a:t>
            </a:r>
            <a:r>
              <a:rPr sz="1000" spc="4" dirty="0">
                <a:latin typeface="Arial"/>
                <a:cs typeface="Arial"/>
              </a:rPr>
              <a:t>c</a:t>
            </a:r>
            <a:r>
              <a:rPr sz="1000" spc="0" dirty="0">
                <a:latin typeface="Arial"/>
                <a:cs typeface="Arial"/>
              </a:rPr>
              <a:t>h</a:t>
            </a:r>
            <a:r>
              <a:rPr sz="1000" spc="-4" dirty="0">
                <a:latin typeface="Arial"/>
                <a:cs typeface="Arial"/>
              </a:rPr>
              <a:t>i</a:t>
            </a:r>
            <a:r>
              <a:rPr sz="1000" spc="0" dirty="0">
                <a:latin typeface="Arial"/>
                <a:cs typeface="Arial"/>
              </a:rPr>
              <a:t>u</a:t>
            </a:r>
            <a:r>
              <a:rPr sz="1000" spc="4" dirty="0">
                <a:latin typeface="Arial"/>
                <a:cs typeface="Arial"/>
              </a:rPr>
              <a:t>s</a:t>
            </a:r>
            <a:r>
              <a:rPr sz="1000" spc="0" dirty="0">
                <a:latin typeface="Arial"/>
                <a:cs typeface="Arial"/>
              </a:rPr>
              <a:t>ure</a:t>
            </a:r>
            <a:r>
              <a:rPr sz="1000" spc="-47" dirty="0">
                <a:latin typeface="Arial"/>
                <a:cs typeface="Arial"/>
              </a:rPr>
              <a:t> </a:t>
            </a:r>
            <a:r>
              <a:rPr sz="1000" spc="0" dirty="0">
                <a:latin typeface="Arial"/>
                <a:cs typeface="Arial"/>
              </a:rPr>
              <a:t>dei</a:t>
            </a:r>
            <a:r>
              <a:rPr sz="1000" spc="-8" dirty="0">
                <a:latin typeface="Arial"/>
                <a:cs typeface="Arial"/>
              </a:rPr>
              <a:t> </a:t>
            </a:r>
            <a:r>
              <a:rPr sz="1000" spc="-4" dirty="0">
                <a:latin typeface="Arial"/>
                <a:cs typeface="Arial"/>
              </a:rPr>
              <a:t>v</a:t>
            </a:r>
            <a:r>
              <a:rPr sz="1000" spc="0" dirty="0">
                <a:latin typeface="Arial"/>
                <a:cs typeface="Arial"/>
              </a:rPr>
              <a:t>ar</a:t>
            </a:r>
            <a:r>
              <a:rPr sz="1000" spc="9" dirty="0">
                <a:latin typeface="Arial"/>
                <a:cs typeface="Arial"/>
              </a:rPr>
              <a:t>c</a:t>
            </a:r>
            <a:r>
              <a:rPr sz="1000" spc="0" dirty="0">
                <a:latin typeface="Arial"/>
                <a:cs typeface="Arial"/>
              </a:rPr>
              <a:t>hi</a:t>
            </a:r>
            <a:r>
              <a:rPr sz="1000" spc="-31" dirty="0">
                <a:latin typeface="Arial"/>
                <a:cs typeface="Arial"/>
              </a:rPr>
              <a:t> </a:t>
            </a:r>
            <a:r>
              <a:rPr sz="1000" spc="0" dirty="0">
                <a:latin typeface="Arial"/>
                <a:cs typeface="Arial"/>
              </a:rPr>
              <a:t>a</a:t>
            </a:r>
            <a:r>
              <a:rPr sz="1000" spc="-4" dirty="0">
                <a:latin typeface="Arial"/>
                <a:cs typeface="Arial"/>
              </a:rPr>
              <a:t>l</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o</a:t>
            </a:r>
            <a:r>
              <a:rPr sz="1000" spc="-47" dirty="0">
                <a:latin typeface="Arial"/>
                <a:cs typeface="Arial"/>
              </a:rPr>
              <a:t> </a:t>
            </a:r>
            <a:r>
              <a:rPr sz="1000" spc="0" dirty="0">
                <a:latin typeface="Arial"/>
                <a:cs typeface="Arial"/>
              </a:rPr>
              <a:t>E</a:t>
            </a:r>
            <a:r>
              <a:rPr sz="1000" spc="-6" dirty="0">
                <a:latin typeface="Arial"/>
                <a:cs typeface="Arial"/>
              </a:rPr>
              <a:t> </a:t>
            </a:r>
            <a:r>
              <a:rPr sz="1000" spc="0" dirty="0">
                <a:latin typeface="Arial"/>
                <a:cs typeface="Arial"/>
              </a:rPr>
              <a:t>30</a:t>
            </a:r>
            <a:r>
              <a:rPr sz="1000" spc="4" dirty="0">
                <a:latin typeface="Arial"/>
                <a:cs typeface="Arial"/>
              </a:rPr>
              <a:t>-</a:t>
            </a:r>
            <a:r>
              <a:rPr sz="1000" spc="-4" dirty="0">
                <a:latin typeface="Arial"/>
                <a:cs typeface="Arial"/>
              </a:rPr>
              <a:t>S</a:t>
            </a:r>
            <a:r>
              <a:rPr sz="1000" spc="0" dirty="0">
                <a:latin typeface="Arial"/>
                <a:cs typeface="Arial"/>
              </a:rPr>
              <a:t>a;</a:t>
            </a:r>
            <a:endParaRPr sz="1000">
              <a:latin typeface="Arial"/>
              <a:cs typeface="Arial"/>
            </a:endParaRPr>
          </a:p>
          <a:p>
            <a:pPr marL="145084">
              <a:lnSpc>
                <a:spcPct val="95825"/>
              </a:lnSpc>
              <a:spcBef>
                <a:spcPts val="135"/>
              </a:spcBef>
            </a:pPr>
            <a:r>
              <a:rPr sz="1000" spc="4" dirty="0">
                <a:latin typeface="Arial"/>
                <a:cs typeface="Arial"/>
              </a:rPr>
              <a:t>c)</a:t>
            </a:r>
            <a:r>
              <a:rPr sz="1000" spc="0" dirty="0">
                <a:latin typeface="Arial"/>
                <a:cs typeface="Arial"/>
              </a:rPr>
              <a:t>a</a:t>
            </a:r>
            <a:r>
              <a:rPr sz="1000" spc="-9"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te</a:t>
            </a:r>
            <a:r>
              <a:rPr sz="1000" spc="-38" dirty="0">
                <a:latin typeface="Arial"/>
                <a:cs typeface="Arial"/>
              </a:rPr>
              <a:t> </a:t>
            </a:r>
            <a:r>
              <a:rPr sz="1000" spc="4" dirty="0">
                <a:latin typeface="Arial"/>
                <a:cs typeface="Arial"/>
              </a:rPr>
              <a:t>c</a:t>
            </a:r>
            <a:r>
              <a:rPr sz="1000" spc="0" dirty="0">
                <a:latin typeface="Arial"/>
                <a:cs typeface="Arial"/>
              </a:rPr>
              <a:t>arico</a:t>
            </a:r>
            <a:r>
              <a:rPr sz="1000" spc="-36"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37"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c</a:t>
            </a:r>
            <a:r>
              <a:rPr sz="1000" spc="-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o</a:t>
            </a:r>
            <a:r>
              <a:rPr sz="1000" spc="-48" dirty="0">
                <a:latin typeface="Arial"/>
                <a:cs typeface="Arial"/>
              </a:rPr>
              <a:t> </a:t>
            </a:r>
            <a:r>
              <a:rPr sz="1000" spc="0" dirty="0">
                <a:latin typeface="Arial"/>
                <a:cs typeface="Arial"/>
              </a:rPr>
              <a:t>qf</a:t>
            </a:r>
            <a:r>
              <a:rPr sz="1000" spc="-8" dirty="0">
                <a:latin typeface="Arial"/>
                <a:cs typeface="Arial"/>
              </a:rPr>
              <a:t> </a:t>
            </a:r>
            <a:r>
              <a:rPr sz="1000" spc="4" dirty="0">
                <a:latin typeface="Arial"/>
                <a:cs typeface="Arial"/>
              </a:rPr>
              <a:t>≤</a:t>
            </a:r>
            <a:r>
              <a:rPr sz="1000" spc="0" dirty="0">
                <a:latin typeface="Arial"/>
                <a:cs typeface="Arial"/>
              </a:rPr>
              <a:t>50</a:t>
            </a:r>
            <a:r>
              <a:rPr sz="1000" spc="-31" dirty="0">
                <a:latin typeface="Arial"/>
                <a:cs typeface="Arial"/>
              </a:rPr>
              <a:t> </a:t>
            </a:r>
            <a:r>
              <a:rPr sz="1000" spc="0" dirty="0">
                <a:latin typeface="Arial"/>
                <a:cs typeface="Arial"/>
              </a:rPr>
              <a:t>M</a:t>
            </a:r>
            <a:r>
              <a:rPr sz="1000" spc="4" dirty="0">
                <a:latin typeface="Arial"/>
                <a:cs typeface="Arial"/>
              </a:rPr>
              <a:t>J</a:t>
            </a:r>
            <a:r>
              <a:rPr sz="1000" spc="0" dirty="0">
                <a:latin typeface="Arial"/>
                <a:cs typeface="Arial"/>
              </a:rPr>
              <a:t>/</a:t>
            </a:r>
            <a:r>
              <a:rPr sz="1000" spc="25" dirty="0">
                <a:latin typeface="Arial"/>
                <a:cs typeface="Arial"/>
              </a:rPr>
              <a:t>m</a:t>
            </a:r>
            <a:r>
              <a:rPr sz="1000" spc="0" dirty="0">
                <a:latin typeface="Arial"/>
                <a:cs typeface="Arial"/>
              </a:rPr>
              <a:t>2;</a:t>
            </a:r>
            <a:endParaRPr sz="1000">
              <a:latin typeface="Arial"/>
              <a:cs typeface="Arial"/>
            </a:endParaRPr>
          </a:p>
          <a:p>
            <a:pPr marL="145084">
              <a:lnSpc>
                <a:spcPct val="95825"/>
              </a:lnSpc>
              <a:spcBef>
                <a:spcPts val="135"/>
              </a:spcBef>
            </a:pPr>
            <a:r>
              <a:rPr sz="1000" spc="0" dirty="0">
                <a:latin typeface="Arial"/>
                <a:cs typeface="Arial"/>
              </a:rPr>
              <a:t>d)non</a:t>
            </a:r>
            <a:r>
              <a:rPr sz="1000" spc="-40" dirty="0">
                <a:latin typeface="Arial"/>
                <a:cs typeface="Arial"/>
              </a:rPr>
              <a:t> </a:t>
            </a:r>
            <a:r>
              <a:rPr sz="1000" spc="-4" dirty="0">
                <a:latin typeface="Arial"/>
                <a:cs typeface="Arial"/>
              </a:rPr>
              <a:t>v</a:t>
            </a:r>
            <a:r>
              <a:rPr sz="1000" spc="0" dirty="0">
                <a:latin typeface="Arial"/>
                <a:cs typeface="Arial"/>
              </a:rPr>
              <a:t>i</a:t>
            </a:r>
            <a:r>
              <a:rPr sz="1000" spc="12" dirty="0">
                <a:latin typeface="Arial"/>
                <a:cs typeface="Arial"/>
              </a:rPr>
              <a:t> </a:t>
            </a:r>
            <a:r>
              <a:rPr sz="1000" spc="4" dirty="0">
                <a:latin typeface="Arial"/>
                <a:cs typeface="Arial"/>
              </a:rPr>
              <a:t>s</a:t>
            </a:r>
            <a:r>
              <a:rPr sz="1000" spc="0" dirty="0">
                <a:latin typeface="Arial"/>
                <a:cs typeface="Arial"/>
              </a:rPr>
              <a:t>i</a:t>
            </a:r>
            <a:r>
              <a:rPr sz="1000" spc="-12" dirty="0">
                <a:latin typeface="Arial"/>
                <a:cs typeface="Arial"/>
              </a:rPr>
              <a:t> </a:t>
            </a:r>
            <a:r>
              <a:rPr sz="1000" spc="0" dirty="0">
                <a:latin typeface="Arial"/>
                <a:cs typeface="Arial"/>
              </a:rPr>
              <a:t>detengono</a:t>
            </a:r>
            <a:r>
              <a:rPr sz="1000" spc="-62" dirty="0">
                <a:latin typeface="Arial"/>
                <a:cs typeface="Arial"/>
              </a:rPr>
              <a:t> </a:t>
            </a:r>
            <a:r>
              <a:rPr sz="1000" spc="0" dirty="0">
                <a:latin typeface="Arial"/>
                <a:cs typeface="Arial"/>
              </a:rPr>
              <a:t>o</a:t>
            </a:r>
            <a:r>
              <a:rPr sz="1000" spc="-20" dirty="0">
                <a:latin typeface="Arial"/>
                <a:cs typeface="Arial"/>
              </a:rPr>
              <a:t> </a:t>
            </a:r>
            <a:r>
              <a:rPr sz="1000" spc="0" dirty="0">
                <a:latin typeface="Arial"/>
                <a:cs typeface="Arial"/>
              </a:rPr>
              <a:t>trat</a:t>
            </a:r>
            <a:r>
              <a:rPr sz="1000" spc="-4" dirty="0">
                <a:latin typeface="Arial"/>
                <a:cs typeface="Arial"/>
              </a:rPr>
              <a:t>t</a:t>
            </a:r>
            <a:r>
              <a:rPr sz="1000" spc="0" dirty="0">
                <a:latin typeface="Arial"/>
                <a:cs typeface="Arial"/>
              </a:rPr>
              <a:t>a</a:t>
            </a:r>
            <a:r>
              <a:rPr sz="1000" spc="-4" dirty="0">
                <a:latin typeface="Arial"/>
                <a:cs typeface="Arial"/>
              </a:rPr>
              <a:t>n</a:t>
            </a:r>
            <a:r>
              <a:rPr sz="1000" spc="0" dirty="0">
                <a:latin typeface="Arial"/>
                <a:cs typeface="Arial"/>
              </a:rPr>
              <a:t>o</a:t>
            </a:r>
            <a:r>
              <a:rPr sz="1000" spc="-43"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s</a:t>
            </a:r>
            <a:r>
              <a:rPr sz="1000" spc="0" dirty="0">
                <a:latin typeface="Arial"/>
                <a:cs typeface="Arial"/>
              </a:rPr>
              <a:t>ta</a:t>
            </a:r>
            <a:r>
              <a:rPr sz="1000" spc="-4" dirty="0">
                <a:latin typeface="Arial"/>
                <a:cs typeface="Arial"/>
              </a:rPr>
              <a:t>n</a:t>
            </a:r>
            <a:r>
              <a:rPr sz="1000" spc="-19" dirty="0">
                <a:latin typeface="Arial"/>
                <a:cs typeface="Arial"/>
              </a:rPr>
              <a:t>z</a:t>
            </a:r>
            <a:r>
              <a:rPr sz="1000" spc="0" dirty="0">
                <a:latin typeface="Arial"/>
                <a:cs typeface="Arial"/>
              </a:rPr>
              <a:t>e</a:t>
            </a:r>
            <a:r>
              <a:rPr sz="1000" spc="-29" dirty="0">
                <a:latin typeface="Arial"/>
                <a:cs typeface="Arial"/>
              </a:rPr>
              <a:t> </a:t>
            </a:r>
            <a:r>
              <a:rPr sz="1000" spc="0" dirty="0">
                <a:latin typeface="Arial"/>
                <a:cs typeface="Arial"/>
              </a:rPr>
              <a:t>o</a:t>
            </a:r>
            <a:r>
              <a:rPr sz="1000" spc="-20" dirty="0">
                <a:latin typeface="Arial"/>
                <a:cs typeface="Arial"/>
              </a:rPr>
              <a:t> </a:t>
            </a:r>
            <a:r>
              <a:rPr sz="1000" spc="19" dirty="0">
                <a:latin typeface="Arial"/>
                <a:cs typeface="Arial"/>
              </a:rPr>
              <a:t>m</a:t>
            </a:r>
            <a:r>
              <a:rPr sz="1000" spc="-4" dirty="0">
                <a:latin typeface="Arial"/>
                <a:cs typeface="Arial"/>
              </a:rPr>
              <a:t>i</a:t>
            </a:r>
            <a:r>
              <a:rPr sz="1000" spc="4" dirty="0">
                <a:latin typeface="Arial"/>
                <a:cs typeface="Arial"/>
              </a:rPr>
              <a:t>sc</a:t>
            </a:r>
            <a:r>
              <a:rPr sz="1000" spc="0" dirty="0">
                <a:latin typeface="Arial"/>
                <a:cs typeface="Arial"/>
              </a:rPr>
              <a:t>e</a:t>
            </a:r>
            <a:r>
              <a:rPr sz="1000" spc="-4" dirty="0">
                <a:latin typeface="Arial"/>
                <a:cs typeface="Arial"/>
              </a:rPr>
              <a:t>l</a:t>
            </a:r>
            <a:r>
              <a:rPr sz="1000" spc="0" dirty="0">
                <a:latin typeface="Arial"/>
                <a:cs typeface="Arial"/>
              </a:rPr>
              <a:t>e</a:t>
            </a:r>
            <a:r>
              <a:rPr sz="1000" spc="-28"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a:t>
            </a:r>
            <a:r>
              <a:rPr sz="1000" spc="-4" dirty="0">
                <a:latin typeface="Arial"/>
                <a:cs typeface="Arial"/>
              </a:rPr>
              <a:t>i</a:t>
            </a:r>
            <a:r>
              <a:rPr sz="1000" spc="4" dirty="0">
                <a:latin typeface="Arial"/>
                <a:cs typeface="Arial"/>
              </a:rPr>
              <a:t>c</a:t>
            </a:r>
            <a:r>
              <a:rPr sz="1000" spc="0" dirty="0">
                <a:latin typeface="Arial"/>
                <a:cs typeface="Arial"/>
              </a:rPr>
              <a:t>o</a:t>
            </a:r>
            <a:r>
              <a:rPr sz="1000" spc="-4" dirty="0">
                <a:latin typeface="Arial"/>
                <a:cs typeface="Arial"/>
              </a:rPr>
              <a:t>l</a:t>
            </a:r>
            <a:r>
              <a:rPr sz="1000" spc="0" dirty="0">
                <a:latin typeface="Arial"/>
                <a:cs typeface="Arial"/>
              </a:rPr>
              <a:t>o</a:t>
            </a:r>
            <a:r>
              <a:rPr sz="1000" spc="4" dirty="0">
                <a:latin typeface="Arial"/>
                <a:cs typeface="Arial"/>
              </a:rPr>
              <a:t>s</a:t>
            </a:r>
            <a:r>
              <a:rPr sz="1000" spc="0" dirty="0">
                <a:latin typeface="Arial"/>
                <a:cs typeface="Arial"/>
              </a:rPr>
              <a:t>e;</a:t>
            </a:r>
            <a:endParaRPr sz="1000">
              <a:latin typeface="Arial"/>
              <a:cs typeface="Arial"/>
            </a:endParaRPr>
          </a:p>
          <a:p>
            <a:pPr marL="145084">
              <a:lnSpc>
                <a:spcPct val="95825"/>
              </a:lnSpc>
              <a:spcBef>
                <a:spcPts val="135"/>
              </a:spcBef>
            </a:pPr>
            <a:r>
              <a:rPr sz="1000" spc="0" dirty="0">
                <a:latin typeface="Arial"/>
                <a:cs typeface="Arial"/>
              </a:rPr>
              <a:t>e)non</a:t>
            </a:r>
            <a:r>
              <a:rPr sz="1000" spc="-40" dirty="0">
                <a:latin typeface="Arial"/>
                <a:cs typeface="Arial"/>
              </a:rPr>
              <a:t> </a:t>
            </a:r>
            <a:r>
              <a:rPr sz="1000" spc="-4" dirty="0">
                <a:latin typeface="Arial"/>
                <a:cs typeface="Arial"/>
              </a:rPr>
              <a:t>v</a:t>
            </a:r>
            <a:r>
              <a:rPr sz="1000" spc="0" dirty="0">
                <a:latin typeface="Arial"/>
                <a:cs typeface="Arial"/>
              </a:rPr>
              <a:t>i</a:t>
            </a:r>
            <a:r>
              <a:rPr sz="1000" spc="12" dirty="0">
                <a:latin typeface="Arial"/>
                <a:cs typeface="Arial"/>
              </a:rPr>
              <a:t> </a:t>
            </a:r>
            <a:r>
              <a:rPr sz="1000" spc="4" dirty="0">
                <a:latin typeface="Arial"/>
                <a:cs typeface="Arial"/>
              </a:rPr>
              <a:t>s</a:t>
            </a:r>
            <a:r>
              <a:rPr sz="1000" spc="0" dirty="0">
                <a:latin typeface="Arial"/>
                <a:cs typeface="Arial"/>
              </a:rPr>
              <a:t>i</a:t>
            </a:r>
            <a:r>
              <a:rPr sz="1000" spc="-12" dirty="0">
                <a:latin typeface="Arial"/>
                <a:cs typeface="Arial"/>
              </a:rPr>
              <a:t> </a:t>
            </a:r>
            <a:r>
              <a:rPr sz="1000" spc="0" dirty="0">
                <a:latin typeface="Arial"/>
                <a:cs typeface="Arial"/>
              </a:rPr>
              <a:t>e</a:t>
            </a:r>
            <a:r>
              <a:rPr sz="1000" spc="9" dirty="0">
                <a:latin typeface="Arial"/>
                <a:cs typeface="Arial"/>
              </a:rPr>
              <a:t>ff</a:t>
            </a:r>
            <a:r>
              <a:rPr sz="1000" spc="0" dirty="0">
                <a:latin typeface="Arial"/>
                <a:cs typeface="Arial"/>
              </a:rPr>
              <a:t>et</a:t>
            </a:r>
            <a:r>
              <a:rPr sz="1000" spc="-4" dirty="0">
                <a:latin typeface="Arial"/>
                <a:cs typeface="Arial"/>
              </a:rPr>
              <a:t>t</a:t>
            </a:r>
            <a:r>
              <a:rPr sz="1000" spc="0" dirty="0">
                <a:latin typeface="Arial"/>
                <a:cs typeface="Arial"/>
              </a:rPr>
              <a:t>u</a:t>
            </a:r>
            <a:r>
              <a:rPr sz="1000" spc="-4" dirty="0">
                <a:latin typeface="Arial"/>
                <a:cs typeface="Arial"/>
              </a:rPr>
              <a:t>a</a:t>
            </a:r>
            <a:r>
              <a:rPr sz="1000" spc="0" dirty="0">
                <a:latin typeface="Arial"/>
                <a:cs typeface="Arial"/>
              </a:rPr>
              <a:t>no</a:t>
            </a:r>
            <a:r>
              <a:rPr sz="1000" spc="-84" dirty="0">
                <a:latin typeface="Arial"/>
                <a:cs typeface="Arial"/>
              </a:rPr>
              <a:t> </a:t>
            </a:r>
            <a:r>
              <a:rPr sz="1000" spc="-4" dirty="0">
                <a:latin typeface="Arial"/>
                <a:cs typeface="Arial"/>
              </a:rPr>
              <a:t>l</a:t>
            </a:r>
            <a:r>
              <a:rPr sz="1000" spc="0" dirty="0">
                <a:latin typeface="Arial"/>
                <a:cs typeface="Arial"/>
              </a:rPr>
              <a:t>a</a:t>
            </a:r>
            <a:r>
              <a:rPr sz="1000" spc="-9" dirty="0">
                <a:latin typeface="Arial"/>
                <a:cs typeface="Arial"/>
              </a:rPr>
              <a:t>v</a:t>
            </a:r>
            <a:r>
              <a:rPr sz="1000" spc="0" dirty="0">
                <a:latin typeface="Arial"/>
                <a:cs typeface="Arial"/>
              </a:rPr>
              <a:t>ora</a:t>
            </a:r>
            <a:r>
              <a:rPr sz="1000" spc="-14"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i</a:t>
            </a:r>
            <a:r>
              <a:rPr sz="1000" spc="-17"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a:t>
            </a:r>
            <a:r>
              <a:rPr sz="1000" spc="-4" dirty="0">
                <a:latin typeface="Arial"/>
                <a:cs typeface="Arial"/>
              </a:rPr>
              <a:t>i</a:t>
            </a:r>
            <a:r>
              <a:rPr sz="1000" spc="4" dirty="0">
                <a:latin typeface="Arial"/>
                <a:cs typeface="Arial"/>
              </a:rPr>
              <a:t>c</a:t>
            </a:r>
            <a:r>
              <a:rPr sz="1000" spc="0" dirty="0">
                <a:latin typeface="Arial"/>
                <a:cs typeface="Arial"/>
              </a:rPr>
              <a:t>o</a:t>
            </a:r>
            <a:r>
              <a:rPr sz="1000" spc="-4" dirty="0">
                <a:latin typeface="Arial"/>
                <a:cs typeface="Arial"/>
              </a:rPr>
              <a:t>l</a:t>
            </a:r>
            <a:r>
              <a:rPr sz="1000" spc="0" dirty="0">
                <a:latin typeface="Arial"/>
                <a:cs typeface="Arial"/>
              </a:rPr>
              <a:t>o</a:t>
            </a:r>
            <a:r>
              <a:rPr sz="1000" spc="4" dirty="0">
                <a:latin typeface="Arial"/>
                <a:cs typeface="Arial"/>
              </a:rPr>
              <a:t>s</a:t>
            </a:r>
            <a:r>
              <a:rPr sz="1000" spc="0" dirty="0">
                <a:latin typeface="Arial"/>
                <a:cs typeface="Arial"/>
              </a:rPr>
              <a:t>e</a:t>
            </a:r>
            <a:r>
              <a:rPr sz="1000" spc="-45" dirty="0">
                <a:latin typeface="Arial"/>
                <a:cs typeface="Arial"/>
              </a:rPr>
              <a:t> </a:t>
            </a:r>
            <a:r>
              <a:rPr sz="1000" spc="0" dirty="0">
                <a:latin typeface="Arial"/>
                <a:cs typeface="Arial"/>
              </a:rPr>
              <a:t>ai</a:t>
            </a:r>
            <a:r>
              <a:rPr sz="1000" spc="-2" dirty="0">
                <a:latin typeface="Arial"/>
                <a:cs typeface="Arial"/>
              </a:rPr>
              <a:t> </a:t>
            </a:r>
            <a:r>
              <a:rPr sz="1000" spc="9" dirty="0">
                <a:latin typeface="Arial"/>
                <a:cs typeface="Arial"/>
              </a:rPr>
              <a:t>f</a:t>
            </a:r>
            <a:r>
              <a:rPr sz="1000" spc="-4" dirty="0">
                <a:latin typeface="Arial"/>
                <a:cs typeface="Arial"/>
              </a:rPr>
              <a:t>i</a:t>
            </a:r>
            <a:r>
              <a:rPr sz="1000" spc="0" dirty="0">
                <a:latin typeface="Arial"/>
                <a:cs typeface="Arial"/>
              </a:rPr>
              <a:t>ni</a:t>
            </a:r>
            <a:r>
              <a:rPr sz="1000" spc="-17" dirty="0">
                <a:latin typeface="Arial"/>
                <a:cs typeface="Arial"/>
              </a:rPr>
              <a:t> </a:t>
            </a:r>
            <a:r>
              <a:rPr sz="1000" spc="0" dirty="0">
                <a:latin typeface="Arial"/>
                <a:cs typeface="Arial"/>
              </a:rPr>
              <a:t>d</a:t>
            </a:r>
            <a:r>
              <a:rPr sz="1000" spc="-4" dirty="0">
                <a:latin typeface="Arial"/>
                <a:cs typeface="Arial"/>
              </a:rPr>
              <a:t>ell’i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4" dirty="0">
                <a:latin typeface="Arial"/>
                <a:cs typeface="Arial"/>
              </a:rPr>
              <a:t>o</a:t>
            </a:r>
            <a:r>
              <a:rPr sz="1000" spc="0" dirty="0">
                <a:latin typeface="Arial"/>
                <a:cs typeface="Arial"/>
              </a:rPr>
              <a:t>.</a:t>
            </a:r>
            <a:endParaRPr sz="1000">
              <a:latin typeface="Arial"/>
              <a:cs typeface="Arial"/>
            </a:endParaRPr>
          </a:p>
        </p:txBody>
      </p:sp>
      <p:sp>
        <p:nvSpPr>
          <p:cNvPr id="3" name="object 3"/>
          <p:cNvSpPr txBox="1"/>
          <p:nvPr/>
        </p:nvSpPr>
        <p:spPr>
          <a:xfrm>
            <a:off x="0" y="6289167"/>
            <a:ext cx="8344915" cy="2172080"/>
          </a:xfrm>
          <a:prstGeom prst="rect">
            <a:avLst/>
          </a:prstGeom>
        </p:spPr>
        <p:txBody>
          <a:bodyPr wrap="square" lIns="0" tIns="0" rIns="0" bIns="0" rtlCol="0">
            <a:noAutofit/>
          </a:bodyPr>
          <a:lstStyle/>
          <a:p>
            <a:pPr>
              <a:lnSpc>
                <a:spcPts val="700"/>
              </a:lnSpc>
              <a:spcBef>
                <a:spcPts val="6"/>
              </a:spcBef>
            </a:pPr>
            <a:endParaRPr sz="700"/>
          </a:p>
          <a:p>
            <a:pPr marL="175564" marR="6901148" indent="-22860">
              <a:lnSpc>
                <a:spcPts val="1264"/>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r>
              <a:rPr sz="1100" b="1" spc="0" dirty="0">
                <a:latin typeface="Arial"/>
                <a:cs typeface="Arial"/>
              </a:rPr>
              <a:t> </a:t>
            </a:r>
            <a:endParaRPr sz="1000">
              <a:latin typeface="Arial"/>
              <a:cs typeface="Arial"/>
            </a:endParaRPr>
          </a:p>
          <a:p>
            <a:pPr marL="175564" marR="6901148">
              <a:lnSpc>
                <a:spcPts val="1178"/>
              </a:lnSpc>
              <a:spcBef>
                <a:spcPts val="237"/>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75564" marR="6901148">
              <a:lnSpc>
                <a:spcPts val="1178"/>
              </a:lnSpc>
              <a:spcBef>
                <a:spcPts val="221"/>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a:t>
            </a:r>
            <a:endParaRPr sz="1000">
              <a:latin typeface="Arial"/>
              <a:cs typeface="Arial"/>
            </a:endParaRPr>
          </a:p>
          <a:p>
            <a:pPr marL="175564">
              <a:lnSpc>
                <a:spcPts val="1075"/>
              </a:lnSpc>
              <a:spcBef>
                <a:spcPts val="27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a:t>
            </a:r>
            <a:endParaRPr sz="1000">
              <a:latin typeface="Arial"/>
              <a:cs typeface="Arial"/>
            </a:endParaRPr>
          </a:p>
          <a:p>
            <a:pPr marL="175564">
              <a:lnSpc>
                <a:spcPct val="95825"/>
              </a:lnSpc>
              <a:spcBef>
                <a:spcPts val="81"/>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8344915" cy="2231132"/>
          </a:xfrm>
          <a:prstGeom prst="rect">
            <a:avLst/>
          </a:prstGeom>
        </p:spPr>
        <p:txBody>
          <a:bodyPr wrap="square" lIns="0" tIns="0" rIns="0" bIns="0" rtlCol="0">
            <a:noAutofit/>
          </a:bodyPr>
          <a:lstStyle/>
          <a:p>
            <a:pPr marL="181660">
              <a:lnSpc>
                <a:spcPct val="95825"/>
              </a:lnSpc>
              <a:spcBef>
                <a:spcPts val="295"/>
              </a:spcBef>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75564">
              <a:lnSpc>
                <a:spcPct val="95825"/>
              </a:lnSpc>
              <a:spcBef>
                <a:spcPts val="59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endParaRPr sz="1000">
              <a:latin typeface="Arial"/>
              <a:cs typeface="Arial"/>
            </a:endParaRPr>
          </a:p>
          <a:p>
            <a:pPr marL="175564">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Fu</a:t>
            </a:r>
            <a:r>
              <a:rPr sz="1000" spc="-4" dirty="0">
                <a:latin typeface="Arial"/>
                <a:cs typeface="Arial"/>
              </a:rPr>
              <a:t>n</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6"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75564" marR="5678463">
              <a:lnSpc>
                <a:spcPts val="1178"/>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14" dirty="0">
                <a:latin typeface="Arial"/>
                <a:cs typeface="Arial"/>
              </a:rPr>
              <a:t>t</a:t>
            </a:r>
            <a:r>
              <a:rPr sz="1000" b="1" spc="0" dirty="0">
                <a:latin typeface="Arial"/>
                <a:cs typeface="Arial"/>
              </a:rPr>
              <a:t>y       </a:t>
            </a:r>
            <a:r>
              <a:rPr sz="1000" b="1" spc="33" dirty="0">
                <a:latin typeface="Arial"/>
                <a:cs typeface="Arial"/>
              </a:rPr>
              <a:t> </a:t>
            </a:r>
            <a:r>
              <a:rPr sz="1000" b="1" spc="-4" dirty="0">
                <a:latin typeface="Arial"/>
                <a:cs typeface="Arial"/>
              </a:rPr>
              <a:t>S</a:t>
            </a:r>
            <a:r>
              <a:rPr sz="1000" b="1" spc="0" dirty="0">
                <a:latin typeface="Arial"/>
                <a:cs typeface="Arial"/>
              </a:rPr>
              <a:t>e</a:t>
            </a:r>
            <a:r>
              <a:rPr sz="1000" b="1" spc="4" dirty="0">
                <a:latin typeface="Arial"/>
                <a:cs typeface="Arial"/>
              </a:rPr>
              <a:t>t</a:t>
            </a:r>
            <a:r>
              <a:rPr sz="1000" spc="0" dirty="0">
                <a:latin typeface="Arial"/>
                <a:cs typeface="Arial"/>
              </a:rPr>
              <a:t>:       </a:t>
            </a:r>
            <a:r>
              <a:rPr sz="1000" spc="66" dirty="0">
                <a:latin typeface="Arial"/>
                <a:cs typeface="Arial"/>
              </a:rPr>
              <a:t> </a:t>
            </a:r>
            <a:r>
              <a:rPr sz="1000" spc="-4" dirty="0">
                <a:latin typeface="Arial"/>
                <a:cs typeface="Arial"/>
              </a:rPr>
              <a:t>V</a:t>
            </a:r>
            <a:r>
              <a:rPr sz="1000" spc="4" dirty="0">
                <a:latin typeface="Arial"/>
                <a:cs typeface="Arial"/>
              </a:rPr>
              <a:t>V</a:t>
            </a:r>
            <a:r>
              <a:rPr sz="1000" spc="0" dirty="0">
                <a:latin typeface="Arial"/>
                <a:cs typeface="Arial"/>
              </a:rPr>
              <a:t>F_Caratt</a:t>
            </a:r>
            <a:r>
              <a:rPr sz="1000" spc="-4" dirty="0">
                <a:latin typeface="Arial"/>
                <a:cs typeface="Arial"/>
              </a:rPr>
              <a:t>e</a:t>
            </a:r>
            <a:r>
              <a:rPr sz="1000" spc="4" dirty="0">
                <a:latin typeface="Arial"/>
                <a:cs typeface="Arial"/>
              </a:rPr>
              <a:t>r</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he </a:t>
            </a:r>
            <a:endParaRPr sz="1000">
              <a:latin typeface="Arial"/>
              <a:cs typeface="Arial"/>
            </a:endParaRPr>
          </a:p>
          <a:p>
            <a:pPr marL="175564" marR="5678463">
              <a:lnSpc>
                <a:spcPts val="1149"/>
              </a:lnSpc>
              <a:spcBef>
                <a:spcPts val="137"/>
              </a:spcBef>
            </a:pP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75564">
              <a:lnSpc>
                <a:spcPct val="95825"/>
              </a:lnSpc>
              <a:spcBef>
                <a:spcPts val="134"/>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14" dirty="0">
                <a:latin typeface="Arial"/>
                <a:cs typeface="Arial"/>
              </a:rPr>
              <a:t>T</a:t>
            </a:r>
            <a:r>
              <a:rPr sz="1000" spc="0" dirty="0">
                <a:latin typeface="Arial"/>
                <a:cs typeface="Arial"/>
              </a:rPr>
              <a:t>e</a:t>
            </a:r>
            <a:r>
              <a:rPr sz="1000" spc="4" dirty="0">
                <a:latin typeface="Arial"/>
                <a:cs typeface="Arial"/>
              </a:rPr>
              <a:t>x</a:t>
            </a:r>
            <a:r>
              <a:rPr sz="1000" spc="0" dirty="0">
                <a:latin typeface="Arial"/>
                <a:cs typeface="Arial"/>
              </a:rPr>
              <a:t>t</a:t>
            </a:r>
            <a:endParaRPr sz="1000">
              <a:latin typeface="Arial"/>
              <a:cs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1" name="object 11"/>
          <p:cNvSpPr/>
          <p:nvPr/>
        </p:nvSpPr>
        <p:spPr>
          <a:xfrm>
            <a:off x="0" y="3409187"/>
            <a:ext cx="8344915" cy="0"/>
          </a:xfrm>
          <a:custGeom>
            <a:avLst/>
            <a:gdLst/>
            <a:ahLst/>
            <a:cxnLst/>
            <a:rect l="l" t="t" r="r" b="b"/>
            <a:pathLst>
              <a:path w="8344915">
                <a:moveTo>
                  <a:pt x="0" y="0"/>
                </a:moveTo>
                <a:lnTo>
                  <a:pt x="8344915" y="0"/>
                </a:lnTo>
              </a:path>
            </a:pathLst>
          </a:custGeom>
          <a:ln w="15875">
            <a:solidFill>
              <a:srgbClr val="AEABAB"/>
            </a:solidFill>
          </a:ln>
        </p:spPr>
        <p:txBody>
          <a:bodyPr wrap="square" lIns="0" tIns="0" rIns="0" bIns="0" rtlCol="0">
            <a:noAutofit/>
          </a:bodyPr>
          <a:lstStyle/>
          <a:p>
            <a:endParaRPr/>
          </a:p>
        </p:txBody>
      </p:sp>
      <p:sp>
        <p:nvSpPr>
          <p:cNvPr id="12" name="object 12"/>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13" name="object 13"/>
          <p:cNvSpPr/>
          <p:nvPr/>
        </p:nvSpPr>
        <p:spPr>
          <a:xfrm>
            <a:off x="0" y="6289167"/>
            <a:ext cx="8344915" cy="0"/>
          </a:xfrm>
          <a:custGeom>
            <a:avLst/>
            <a:gdLst/>
            <a:ahLst/>
            <a:cxnLst/>
            <a:rect l="l" t="t" r="r" b="b"/>
            <a:pathLst>
              <a:path w="8344915">
                <a:moveTo>
                  <a:pt x="0" y="0"/>
                </a:moveTo>
                <a:lnTo>
                  <a:pt x="8344915" y="0"/>
                </a:lnTo>
              </a:path>
            </a:pathLst>
          </a:custGeom>
          <a:ln w="15875">
            <a:solidFill>
              <a:srgbClr val="AEABAB"/>
            </a:solidFill>
          </a:ln>
        </p:spPr>
        <p:txBody>
          <a:bodyPr wrap="square" lIns="0" tIns="0" rIns="0" bIns="0" rtlCol="0">
            <a:noAutofit/>
          </a:bodyPr>
          <a:lstStyle/>
          <a:p>
            <a:endParaRPr/>
          </a:p>
        </p:txBody>
      </p:sp>
      <p:sp>
        <p:nvSpPr>
          <p:cNvPr id="14" name="object 14"/>
          <p:cNvSpPr/>
          <p:nvPr/>
        </p:nvSpPr>
        <p:spPr>
          <a:xfrm>
            <a:off x="0" y="8461248"/>
            <a:ext cx="8344915" cy="0"/>
          </a:xfrm>
          <a:custGeom>
            <a:avLst/>
            <a:gdLst/>
            <a:ahLst/>
            <a:cxnLst/>
            <a:rect l="l" t="t" r="r" b="b"/>
            <a:pathLst>
              <a:path w="8344915">
                <a:moveTo>
                  <a:pt x="0" y="0"/>
                </a:moveTo>
                <a:lnTo>
                  <a:pt x="8344915" y="0"/>
                </a:lnTo>
              </a:path>
            </a:pathLst>
          </a:custGeom>
          <a:ln w="15875">
            <a:solidFill>
              <a:srgbClr val="AEABAB"/>
            </a:solidFill>
          </a:ln>
        </p:spPr>
        <p:txBody>
          <a:bodyPr wrap="square" lIns="0" tIns="0" rIns="0" bIns="0" rtlCol="0">
            <a:noAutofit/>
          </a:bodyPr>
          <a:lstStyle/>
          <a:p>
            <a:endParaRPr/>
          </a:p>
        </p:txBody>
      </p:sp>
      <p:sp>
        <p:nvSpPr>
          <p:cNvPr id="15" name="object 15"/>
          <p:cNvSpPr/>
          <p:nvPr/>
        </p:nvSpPr>
        <p:spPr>
          <a:xfrm>
            <a:off x="-6146419" y="-184429"/>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6" name="object 16"/>
          <p:cNvSpPr/>
          <p:nvPr/>
        </p:nvSpPr>
        <p:spPr>
          <a:xfrm>
            <a:off x="8463788" y="1249299"/>
            <a:ext cx="6554723" cy="3614927"/>
          </a:xfrm>
          <a:prstGeom prst="rect">
            <a:avLst/>
          </a:prstGeom>
          <a:blipFill>
            <a:blip r:embed="rId3" cstate="print"/>
            <a:stretch>
              <a:fillRect/>
            </a:stretch>
          </a:blipFill>
        </p:spPr>
        <p:txBody>
          <a:bodyPr wrap="square" lIns="0" tIns="0" rIns="0" bIns="0" rtlCol="0">
            <a:noAutofit/>
          </a:bodyPr>
          <a:lstStyle/>
          <a:p>
            <a:endParaRPr/>
          </a:p>
        </p:txBody>
      </p:sp>
      <p:sp>
        <p:nvSpPr>
          <p:cNvPr id="17" name="object 17"/>
          <p:cNvSpPr/>
          <p:nvPr/>
        </p:nvSpPr>
        <p:spPr>
          <a:xfrm>
            <a:off x="10206482" y="3935412"/>
            <a:ext cx="178269" cy="92265"/>
          </a:xfrm>
          <a:prstGeom prst="rect">
            <a:avLst/>
          </a:prstGeom>
          <a:blipFill>
            <a:blip r:embed="rId4" cstate="print"/>
            <a:stretch>
              <a:fillRect/>
            </a:stretch>
          </a:blipFill>
        </p:spPr>
        <p:txBody>
          <a:bodyPr wrap="square" lIns="0" tIns="0" rIns="0" bIns="0" rtlCol="0">
            <a:noAutofit/>
          </a:bodyPr>
          <a:lstStyle/>
          <a:p>
            <a:endParaRPr/>
          </a:p>
        </p:txBody>
      </p:sp>
      <p:sp>
        <p:nvSpPr>
          <p:cNvPr id="18" name="object 18"/>
          <p:cNvSpPr/>
          <p:nvPr/>
        </p:nvSpPr>
        <p:spPr>
          <a:xfrm>
            <a:off x="12758420" y="3959903"/>
            <a:ext cx="169189" cy="88221"/>
          </a:xfrm>
          <a:prstGeom prst="rect">
            <a:avLst/>
          </a:prstGeom>
          <a:blipFill>
            <a:blip r:embed="rId5" cstate="print"/>
            <a:stretch>
              <a:fillRect/>
            </a:stretch>
          </a:blipFill>
        </p:spPr>
        <p:txBody>
          <a:bodyPr wrap="square" lIns="0" tIns="0" rIns="0" bIns="0" rtlCol="0">
            <a:noAutofit/>
          </a:bodyPr>
          <a:lstStyle/>
          <a:p>
            <a:endParaRPr/>
          </a:p>
        </p:txBody>
      </p:sp>
      <p:sp>
        <p:nvSpPr>
          <p:cNvPr id="19" name="object 19"/>
          <p:cNvSpPr/>
          <p:nvPr/>
        </p:nvSpPr>
        <p:spPr>
          <a:xfrm>
            <a:off x="8735695" y="3960917"/>
            <a:ext cx="169189" cy="88223"/>
          </a:xfrm>
          <a:prstGeom prst="rect">
            <a:avLst/>
          </a:prstGeom>
          <a:blipFill>
            <a:blip r:embed="rId5" cstate="print"/>
            <a:stretch>
              <a:fillRect/>
            </a:stretch>
          </a:blipFill>
        </p:spPr>
        <p:txBody>
          <a:bodyPr wrap="square" lIns="0" tIns="0" rIns="0" bIns="0" rtlCol="0">
            <a:noAutofit/>
          </a:bodyPr>
          <a:lstStyle/>
          <a:p>
            <a:endParaRPr/>
          </a:p>
        </p:txBody>
      </p:sp>
      <p:sp>
        <p:nvSpPr>
          <p:cNvPr id="20" name="object 20"/>
          <p:cNvSpPr/>
          <p:nvPr/>
        </p:nvSpPr>
        <p:spPr>
          <a:xfrm>
            <a:off x="11474577" y="3960663"/>
            <a:ext cx="169189" cy="88223"/>
          </a:xfrm>
          <a:prstGeom prst="rect">
            <a:avLst/>
          </a:prstGeom>
          <a:blipFill>
            <a:blip r:embed="rId5" cstate="print"/>
            <a:stretch>
              <a:fillRect/>
            </a:stretch>
          </a:blipFill>
        </p:spPr>
        <p:txBody>
          <a:bodyPr wrap="square" lIns="0" tIns="0" rIns="0" bIns="0" rtlCol="0">
            <a:noAutofit/>
          </a:bodyPr>
          <a:lstStyle/>
          <a:p>
            <a:endParaRPr/>
          </a:p>
        </p:txBody>
      </p:sp>
      <p:sp>
        <p:nvSpPr>
          <p:cNvPr id="21" name="object 21"/>
          <p:cNvSpPr/>
          <p:nvPr/>
        </p:nvSpPr>
        <p:spPr>
          <a:xfrm>
            <a:off x="13892911" y="3959393"/>
            <a:ext cx="169189" cy="88223"/>
          </a:xfrm>
          <a:prstGeom prst="rect">
            <a:avLst/>
          </a:prstGeom>
          <a:blipFill>
            <a:blip r:embed="rId5" cstate="print"/>
            <a:stretch>
              <a:fillRect/>
            </a:stretch>
          </a:blipFill>
        </p:spPr>
        <p:txBody>
          <a:bodyPr wrap="square" lIns="0" tIns="0" rIns="0" bIns="0" rtlCol="0">
            <a:noAutofit/>
          </a:bodyPr>
          <a:lstStyle/>
          <a:p>
            <a:endParaRPr/>
          </a:p>
        </p:txBody>
      </p:sp>
      <p:sp>
        <p:nvSpPr>
          <p:cNvPr id="22" name="object 22"/>
          <p:cNvSpPr/>
          <p:nvPr/>
        </p:nvSpPr>
        <p:spPr>
          <a:xfrm>
            <a:off x="8498459" y="5093258"/>
            <a:ext cx="6544055" cy="999185"/>
          </a:xfrm>
          <a:prstGeom prst="rect">
            <a:avLst/>
          </a:prstGeom>
          <a:blipFill>
            <a:blip r:embed="rId6" cstate="print"/>
            <a:stretch>
              <a:fillRect/>
            </a:stretch>
          </a:blipFill>
        </p:spPr>
        <p:txBody>
          <a:bodyPr wrap="square" lIns="0" tIns="0" rIns="0" bIns="0" rtlCol="0">
            <a:noAutofit/>
          </a:bodyPr>
          <a:lstStyle/>
          <a:p>
            <a:endParaRPr/>
          </a:p>
        </p:txBody>
      </p:sp>
      <p:sp>
        <p:nvSpPr>
          <p:cNvPr id="23" name="object 23"/>
          <p:cNvSpPr/>
          <p:nvPr/>
        </p:nvSpPr>
        <p:spPr>
          <a:xfrm>
            <a:off x="8752332" y="5551444"/>
            <a:ext cx="178904" cy="86720"/>
          </a:xfrm>
          <a:prstGeom prst="rect">
            <a:avLst/>
          </a:prstGeom>
          <a:blipFill>
            <a:blip r:embed="rId4" cstate="print"/>
            <a:stretch>
              <a:fillRect/>
            </a:stretch>
          </a:blipFill>
        </p:spPr>
        <p:txBody>
          <a:bodyPr wrap="square" lIns="0" tIns="0" rIns="0" bIns="0" rtlCol="0">
            <a:noAutofit/>
          </a:bodyPr>
          <a:lstStyle/>
          <a:p>
            <a:endParaRPr/>
          </a:p>
        </p:txBody>
      </p:sp>
      <p:sp>
        <p:nvSpPr>
          <p:cNvPr id="24" name="object 24"/>
          <p:cNvSpPr/>
          <p:nvPr/>
        </p:nvSpPr>
        <p:spPr>
          <a:xfrm>
            <a:off x="10248646" y="5572516"/>
            <a:ext cx="169786" cy="82920"/>
          </a:xfrm>
          <a:prstGeom prst="rect">
            <a:avLst/>
          </a:prstGeom>
          <a:blipFill>
            <a:blip r:embed="rId5" cstate="print"/>
            <a:stretch>
              <a:fillRect/>
            </a:stretch>
          </a:blipFill>
        </p:spPr>
        <p:txBody>
          <a:bodyPr wrap="square" lIns="0" tIns="0" rIns="0" bIns="0" rtlCol="0">
            <a:noAutofit/>
          </a:bodyPr>
          <a:lstStyle/>
          <a:p>
            <a:endParaRPr/>
          </a:p>
        </p:txBody>
      </p:sp>
      <p:sp>
        <p:nvSpPr>
          <p:cNvPr id="25" name="object 25"/>
          <p:cNvSpPr/>
          <p:nvPr/>
        </p:nvSpPr>
        <p:spPr>
          <a:xfrm>
            <a:off x="11500739" y="5572516"/>
            <a:ext cx="169786" cy="82920"/>
          </a:xfrm>
          <a:prstGeom prst="rect">
            <a:avLst/>
          </a:prstGeom>
          <a:blipFill>
            <a:blip r:embed="rId5" cstate="print"/>
            <a:stretch>
              <a:fillRect/>
            </a:stretch>
          </a:blipFill>
        </p:spPr>
        <p:txBody>
          <a:bodyPr wrap="square" lIns="0" tIns="0" rIns="0" bIns="0" rtlCol="0">
            <a:noAutofit/>
          </a:bodyPr>
          <a:lstStyle/>
          <a:p>
            <a:endParaRPr/>
          </a:p>
        </p:txBody>
      </p:sp>
      <p:sp>
        <p:nvSpPr>
          <p:cNvPr id="26" name="object 26"/>
          <p:cNvSpPr/>
          <p:nvPr/>
        </p:nvSpPr>
        <p:spPr>
          <a:xfrm>
            <a:off x="12789027" y="5573659"/>
            <a:ext cx="169786" cy="82920"/>
          </a:xfrm>
          <a:prstGeom prst="rect">
            <a:avLst/>
          </a:prstGeom>
          <a:blipFill>
            <a:blip r:embed="rId5" cstate="print"/>
            <a:stretch>
              <a:fillRect/>
            </a:stretch>
          </a:blipFill>
        </p:spPr>
        <p:txBody>
          <a:bodyPr wrap="square" lIns="0" tIns="0" rIns="0" bIns="0" rtlCol="0">
            <a:noAutofit/>
          </a:bodyPr>
          <a:lstStyle/>
          <a:p>
            <a:endParaRPr/>
          </a:p>
        </p:txBody>
      </p:sp>
      <p:sp>
        <p:nvSpPr>
          <p:cNvPr id="27" name="object 27"/>
          <p:cNvSpPr/>
          <p:nvPr/>
        </p:nvSpPr>
        <p:spPr>
          <a:xfrm>
            <a:off x="13937996" y="5572516"/>
            <a:ext cx="169786" cy="82920"/>
          </a:xfrm>
          <a:prstGeom prst="rect">
            <a:avLst/>
          </a:prstGeom>
          <a:blipFill>
            <a:blip r:embed="rId5" cstate="print"/>
            <a:stretch>
              <a:fillRect/>
            </a:stretch>
          </a:blipFill>
        </p:spPr>
        <p:txBody>
          <a:bodyPr wrap="square" lIns="0" tIns="0" rIns="0" bIns="0" rtlCol="0">
            <a:noAutofit/>
          </a:bodyPr>
          <a:lstStyle/>
          <a:p>
            <a:endParaRPr/>
          </a:p>
        </p:txBody>
      </p:sp>
      <p:sp>
        <p:nvSpPr>
          <p:cNvPr id="9" name="object 9"/>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8" name="object 8"/>
          <p:cNvSpPr txBox="1"/>
          <p:nvPr/>
        </p:nvSpPr>
        <p:spPr>
          <a:xfrm>
            <a:off x="3828415" y="102036"/>
            <a:ext cx="2397150"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F</a:t>
            </a:r>
            <a:r>
              <a:rPr sz="1800" b="1" spc="4" dirty="0">
                <a:latin typeface="Arial"/>
                <a:cs typeface="Arial"/>
              </a:rPr>
              <a:t>i</a:t>
            </a:r>
            <a:r>
              <a:rPr sz="1800" b="1" spc="0" dirty="0">
                <a:latin typeface="Arial"/>
                <a:cs typeface="Arial"/>
              </a:rPr>
              <a:t>ltro a pro</a:t>
            </a:r>
            <a:r>
              <a:rPr sz="1800" b="1" spc="-34" dirty="0">
                <a:latin typeface="Arial"/>
                <a:cs typeface="Arial"/>
              </a:rPr>
              <a:t>v</a:t>
            </a:r>
            <a:r>
              <a:rPr sz="1800" b="1" spc="0" dirty="0">
                <a:latin typeface="Arial"/>
                <a:cs typeface="Arial"/>
              </a:rPr>
              <a:t>a</a:t>
            </a:r>
            <a:r>
              <a:rPr sz="1800" b="1" spc="39" dirty="0">
                <a:latin typeface="Arial"/>
                <a:cs typeface="Arial"/>
              </a:rPr>
              <a:t> </a:t>
            </a:r>
            <a:r>
              <a:rPr sz="1800" b="1" spc="4" dirty="0">
                <a:latin typeface="Arial"/>
                <a:cs typeface="Arial"/>
              </a:rPr>
              <a:t>d</a:t>
            </a:r>
            <a:r>
              <a:rPr sz="1800" b="1" spc="0" dirty="0">
                <a:latin typeface="Arial"/>
                <a:cs typeface="Arial"/>
              </a:rPr>
              <a:t>i fumo</a:t>
            </a:r>
            <a:endParaRPr sz="1800">
              <a:latin typeface="Arial"/>
              <a:cs typeface="Arial"/>
            </a:endParaRPr>
          </a:p>
        </p:txBody>
      </p:sp>
      <p:sp>
        <p:nvSpPr>
          <p:cNvPr id="7" name="object 7"/>
          <p:cNvSpPr txBox="1"/>
          <p:nvPr/>
        </p:nvSpPr>
        <p:spPr>
          <a:xfrm>
            <a:off x="10058527" y="114489"/>
            <a:ext cx="3163632"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8</a:t>
            </a:r>
            <a:r>
              <a:rPr sz="1800" b="1" spc="4" dirty="0">
                <a:latin typeface="Arial"/>
                <a:cs typeface="Arial"/>
              </a:rPr>
              <a:t>.</a:t>
            </a:r>
            <a:r>
              <a:rPr sz="1800" b="1" spc="-4" dirty="0">
                <a:latin typeface="Arial"/>
                <a:cs typeface="Arial"/>
              </a:rPr>
              <a:t>4_</a:t>
            </a:r>
            <a:r>
              <a:rPr sz="1800" b="1" spc="0" dirty="0">
                <a:latin typeface="Arial"/>
                <a:cs typeface="Arial"/>
              </a:rPr>
              <a:t>S</a:t>
            </a:r>
            <a:r>
              <a:rPr sz="1800" b="1" spc="4" dirty="0">
                <a:latin typeface="Arial"/>
                <a:cs typeface="Arial"/>
              </a:rPr>
              <a:t>.</a:t>
            </a:r>
            <a:r>
              <a:rPr sz="1800" b="1" spc="-4" dirty="0">
                <a:latin typeface="Arial"/>
                <a:cs typeface="Arial"/>
              </a:rPr>
              <a:t>3</a:t>
            </a:r>
            <a:r>
              <a:rPr sz="1800" b="1" spc="4" dirty="0">
                <a:latin typeface="Arial"/>
                <a:cs typeface="Arial"/>
              </a:rPr>
              <a:t>.</a:t>
            </a:r>
            <a:r>
              <a:rPr sz="1800" b="1" spc="-4" dirty="0">
                <a:latin typeface="Arial"/>
                <a:cs typeface="Arial"/>
              </a:rPr>
              <a:t>5</a:t>
            </a:r>
            <a:r>
              <a:rPr sz="1800" b="1" spc="4" dirty="0">
                <a:latin typeface="Arial"/>
                <a:cs typeface="Arial"/>
              </a:rPr>
              <a:t>.</a:t>
            </a:r>
            <a:r>
              <a:rPr sz="1800" b="1" spc="-4" dirty="0">
                <a:latin typeface="Arial"/>
                <a:cs typeface="Arial"/>
              </a:rPr>
              <a:t>5</a:t>
            </a:r>
            <a:r>
              <a:rPr sz="1800" b="1" spc="4" dirty="0">
                <a:latin typeface="Arial"/>
                <a:cs typeface="Arial"/>
              </a:rPr>
              <a:t>.</a:t>
            </a:r>
            <a:r>
              <a:rPr sz="1800" b="1" spc="0" dirty="0">
                <a:latin typeface="Arial"/>
                <a:cs typeface="Arial"/>
              </a:rPr>
              <a:t>1</a:t>
            </a:r>
            <a:endParaRPr sz="1800">
              <a:latin typeface="Arial"/>
              <a:cs typeface="Arial"/>
            </a:endParaRPr>
          </a:p>
        </p:txBody>
      </p:sp>
      <p:sp>
        <p:nvSpPr>
          <p:cNvPr id="6" name="object 6"/>
          <p:cNvSpPr txBox="1"/>
          <p:nvPr/>
        </p:nvSpPr>
        <p:spPr>
          <a:xfrm>
            <a:off x="0" y="512572"/>
            <a:ext cx="8344915" cy="2896615"/>
          </a:xfrm>
          <a:prstGeom prst="rect">
            <a:avLst/>
          </a:prstGeom>
        </p:spPr>
        <p:txBody>
          <a:bodyPr wrap="square" lIns="0" tIns="0" rIns="0" bIns="0" rtlCol="0">
            <a:noAutofit/>
          </a:bodyPr>
          <a:lstStyle/>
          <a:p>
            <a:pPr>
              <a:lnSpc>
                <a:spcPts val="1100"/>
              </a:lnSpc>
              <a:spcBef>
                <a:spcPts val="38"/>
              </a:spcBef>
            </a:pPr>
            <a:endParaRPr sz="1100"/>
          </a:p>
          <a:p>
            <a:pPr marL="336499">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94767" marR="147009" algn="just">
              <a:lnSpc>
                <a:spcPts val="1149"/>
              </a:lnSpc>
              <a:spcBef>
                <a:spcPts val="540"/>
              </a:spcBef>
            </a:pPr>
            <a:r>
              <a:rPr sz="1000" spc="0" dirty="0">
                <a:latin typeface="Arial"/>
                <a:cs typeface="Arial"/>
              </a:rPr>
              <a:t>[</a:t>
            </a:r>
            <a:r>
              <a:rPr sz="1000" spc="-4" dirty="0">
                <a:latin typeface="Arial"/>
                <a:cs typeface="Arial"/>
              </a:rPr>
              <a:t>S</a:t>
            </a:r>
            <a:r>
              <a:rPr sz="1000" spc="0" dirty="0">
                <a:latin typeface="Arial"/>
                <a:cs typeface="Arial"/>
              </a:rPr>
              <a:t>.3.5.5</a:t>
            </a:r>
            <a:r>
              <a:rPr sz="1000" spc="4" dirty="0">
                <a:latin typeface="Arial"/>
                <a:cs typeface="Arial"/>
              </a:rPr>
              <a:t>-</a:t>
            </a:r>
            <a:r>
              <a:rPr sz="1000" spc="0" dirty="0">
                <a:latin typeface="Arial"/>
                <a:cs typeface="Arial"/>
              </a:rPr>
              <a:t>Not</a:t>
            </a:r>
            <a:r>
              <a:rPr sz="1000" spc="-4" dirty="0">
                <a:latin typeface="Arial"/>
                <a:cs typeface="Arial"/>
              </a:rPr>
              <a:t>a</a:t>
            </a:r>
            <a:r>
              <a:rPr sz="1000" spc="0" dirty="0">
                <a:latin typeface="Arial"/>
                <a:cs typeface="Arial"/>
              </a:rPr>
              <a:t>] </a:t>
            </a:r>
            <a:r>
              <a:rPr sz="1000" spc="-4" dirty="0">
                <a:latin typeface="Arial"/>
                <a:cs typeface="Arial"/>
              </a:rPr>
              <a:t>P</a:t>
            </a:r>
            <a:r>
              <a:rPr sz="1000" spc="0" dirty="0">
                <a:latin typeface="Arial"/>
                <a:cs typeface="Arial"/>
              </a:rPr>
              <a:t>er</a:t>
            </a:r>
            <a:r>
              <a:rPr sz="1000" spc="45" dirty="0">
                <a:latin typeface="Arial"/>
                <a:cs typeface="Arial"/>
              </a:rPr>
              <a:t> </a:t>
            </a:r>
            <a:r>
              <a:rPr sz="1000" spc="0" dirty="0">
                <a:latin typeface="Arial"/>
                <a:cs typeface="Arial"/>
              </a:rPr>
              <a:t>d</a:t>
            </a:r>
            <a:r>
              <a:rPr sz="1000" spc="-14" dirty="0">
                <a:latin typeface="Arial"/>
                <a:cs typeface="Arial"/>
              </a:rPr>
              <a:t>e</a:t>
            </a:r>
            <a:r>
              <a:rPr sz="1000" spc="9" dirty="0">
                <a:latin typeface="Arial"/>
                <a:cs typeface="Arial"/>
              </a:rPr>
              <a:t>f</a:t>
            </a:r>
            <a:r>
              <a:rPr sz="1000" spc="-4" dirty="0">
                <a:latin typeface="Arial"/>
                <a:cs typeface="Arial"/>
              </a:rPr>
              <a:t>i</a:t>
            </a:r>
            <a:r>
              <a:rPr sz="1000" spc="0" dirty="0">
                <a:latin typeface="Arial"/>
                <a:cs typeface="Arial"/>
              </a:rPr>
              <a:t>n</a:t>
            </a:r>
            <a:r>
              <a:rPr sz="1000" spc="4" dirty="0">
                <a:latin typeface="Arial"/>
                <a:cs typeface="Arial"/>
              </a:rPr>
              <a:t>i</a:t>
            </a:r>
            <a:r>
              <a:rPr sz="1000" spc="-4" dirty="0">
                <a:latin typeface="Arial"/>
                <a:cs typeface="Arial"/>
              </a:rPr>
              <a:t>zi</a:t>
            </a:r>
            <a:r>
              <a:rPr sz="1000" spc="9" dirty="0">
                <a:latin typeface="Arial"/>
                <a:cs typeface="Arial"/>
              </a:rPr>
              <a:t>o</a:t>
            </a:r>
            <a:r>
              <a:rPr sz="1000" spc="0" dirty="0">
                <a:latin typeface="Arial"/>
                <a:cs typeface="Arial"/>
              </a:rPr>
              <a:t>n</a:t>
            </a:r>
            <a:r>
              <a:rPr sz="1000" spc="-4" dirty="0">
                <a:latin typeface="Arial"/>
                <a:cs typeface="Arial"/>
              </a:rPr>
              <a:t>e</a:t>
            </a:r>
            <a:r>
              <a:rPr sz="1000" spc="0" dirty="0">
                <a:latin typeface="Arial"/>
                <a:cs typeface="Arial"/>
              </a:rPr>
              <a:t>,</a:t>
            </a:r>
            <a:r>
              <a:rPr sz="1000" spc="16" dirty="0">
                <a:latin typeface="Arial"/>
                <a:cs typeface="Arial"/>
              </a:rPr>
              <a:t> </a:t>
            </a:r>
            <a:r>
              <a:rPr sz="1000" spc="-4" dirty="0">
                <a:latin typeface="Arial"/>
                <a:cs typeface="Arial"/>
              </a:rPr>
              <a:t>i</a:t>
            </a:r>
            <a:r>
              <a:rPr sz="1000" spc="0" dirty="0">
                <a:latin typeface="Arial"/>
                <a:cs typeface="Arial"/>
              </a:rPr>
              <a:t>l</a:t>
            </a:r>
            <a:r>
              <a:rPr sz="1000" spc="52" dirty="0">
                <a:latin typeface="Arial"/>
                <a:cs typeface="Arial"/>
              </a:rPr>
              <a:t> </a:t>
            </a:r>
            <a:r>
              <a:rPr sz="1000" spc="9" dirty="0">
                <a:latin typeface="Arial"/>
                <a:cs typeface="Arial"/>
              </a:rPr>
              <a:t>f</a:t>
            </a:r>
            <a:r>
              <a:rPr sz="1000" spc="4" dirty="0">
                <a:latin typeface="Arial"/>
                <a:cs typeface="Arial"/>
              </a:rPr>
              <a:t>i</a:t>
            </a:r>
            <a:r>
              <a:rPr sz="1000" spc="-4" dirty="0">
                <a:latin typeface="Arial"/>
                <a:cs typeface="Arial"/>
              </a:rPr>
              <a:t>l</a:t>
            </a:r>
            <a:r>
              <a:rPr sz="1000" spc="0" dirty="0">
                <a:latin typeface="Arial"/>
                <a:cs typeface="Arial"/>
              </a:rPr>
              <a:t>tro</a:t>
            </a:r>
            <a:r>
              <a:rPr sz="1000" spc="42" dirty="0">
                <a:latin typeface="Arial"/>
                <a:cs typeface="Arial"/>
              </a:rPr>
              <a:t> </a:t>
            </a:r>
            <a:r>
              <a:rPr sz="1000" spc="0" dirty="0">
                <a:latin typeface="Arial"/>
                <a:cs typeface="Arial"/>
              </a:rPr>
              <a:t>a</a:t>
            </a:r>
            <a:r>
              <a:rPr sz="1000" spc="56" dirty="0">
                <a:latin typeface="Arial"/>
                <a:cs typeface="Arial"/>
              </a:rPr>
              <a:t> </a:t>
            </a:r>
            <a:r>
              <a:rPr sz="1000" spc="0" dirty="0">
                <a:latin typeface="Arial"/>
                <a:cs typeface="Arial"/>
              </a:rPr>
              <a:t>pro</a:t>
            </a:r>
            <a:r>
              <a:rPr sz="1000" spc="-4" dirty="0">
                <a:latin typeface="Arial"/>
                <a:cs typeface="Arial"/>
              </a:rPr>
              <a:t>v</a:t>
            </a:r>
            <a:r>
              <a:rPr sz="1000" spc="0" dirty="0">
                <a:latin typeface="Arial"/>
                <a:cs typeface="Arial"/>
              </a:rPr>
              <a:t>a</a:t>
            </a:r>
            <a:r>
              <a:rPr sz="1000" spc="36" dirty="0">
                <a:latin typeface="Arial"/>
                <a:cs typeface="Arial"/>
              </a:rPr>
              <a:t> </a:t>
            </a:r>
            <a:r>
              <a:rPr sz="1000" spc="9" dirty="0">
                <a:latin typeface="Arial"/>
                <a:cs typeface="Arial"/>
              </a:rPr>
              <a:t>d</a:t>
            </a:r>
            <a:r>
              <a:rPr sz="1000" spc="0" dirty="0">
                <a:latin typeface="Arial"/>
                <a:cs typeface="Arial"/>
              </a:rPr>
              <a:t>i</a:t>
            </a:r>
            <a:r>
              <a:rPr sz="1000" spc="48" dirty="0">
                <a:latin typeface="Arial"/>
                <a:cs typeface="Arial"/>
              </a:rPr>
              <a:t> </a:t>
            </a:r>
            <a:r>
              <a:rPr sz="1000" spc="9" dirty="0">
                <a:latin typeface="Arial"/>
                <a:cs typeface="Arial"/>
              </a:rPr>
              <a:t>f</a:t>
            </a:r>
            <a:r>
              <a:rPr sz="1000" spc="0" dirty="0">
                <a:latin typeface="Arial"/>
                <a:cs typeface="Arial"/>
              </a:rPr>
              <a:t>u</a:t>
            </a:r>
            <a:r>
              <a:rPr sz="1000" spc="9" dirty="0">
                <a:latin typeface="Arial"/>
                <a:cs typeface="Arial"/>
              </a:rPr>
              <a:t>m</a:t>
            </a:r>
            <a:r>
              <a:rPr sz="1000" spc="0" dirty="0">
                <a:latin typeface="Arial"/>
                <a:cs typeface="Arial"/>
              </a:rPr>
              <a:t>o</a:t>
            </a:r>
            <a:r>
              <a:rPr sz="1000" spc="29" dirty="0">
                <a:latin typeface="Arial"/>
                <a:cs typeface="Arial"/>
              </a:rPr>
              <a:t> </a:t>
            </a:r>
            <a:r>
              <a:rPr sz="1000" spc="0" dirty="0">
                <a:latin typeface="Arial"/>
                <a:cs typeface="Arial"/>
              </a:rPr>
              <a:t>è</a:t>
            </a:r>
            <a:r>
              <a:rPr sz="1000" spc="56" dirty="0">
                <a:latin typeface="Arial"/>
                <a:cs typeface="Arial"/>
              </a:rPr>
              <a:t> </a:t>
            </a:r>
            <a:r>
              <a:rPr sz="1000" spc="0" dirty="0">
                <a:latin typeface="Arial"/>
                <a:cs typeface="Arial"/>
              </a:rPr>
              <a:t>un</a:t>
            </a:r>
            <a:r>
              <a:rPr sz="1000" spc="50" dirty="0">
                <a:latin typeface="Arial"/>
                <a:cs typeface="Arial"/>
              </a:rPr>
              <a:t> </a:t>
            </a:r>
            <a:r>
              <a:rPr sz="1000" spc="9" dirty="0">
                <a:latin typeface="Arial"/>
                <a:cs typeface="Arial"/>
              </a:rPr>
              <a:t>f</a:t>
            </a:r>
            <a:r>
              <a:rPr sz="1000" spc="-4" dirty="0">
                <a:latin typeface="Arial"/>
                <a:cs typeface="Arial"/>
              </a:rPr>
              <a:t>il</a:t>
            </a:r>
            <a:r>
              <a:rPr sz="1000" spc="0" dirty="0">
                <a:latin typeface="Arial"/>
                <a:cs typeface="Arial"/>
              </a:rPr>
              <a:t>tro</a:t>
            </a:r>
            <a:r>
              <a:rPr sz="1000" spc="42" dirty="0">
                <a:latin typeface="Arial"/>
                <a:cs typeface="Arial"/>
              </a:rPr>
              <a:t> </a:t>
            </a:r>
            <a:r>
              <a:rPr sz="1000" spc="4" dirty="0">
                <a:latin typeface="Arial"/>
                <a:cs typeface="Arial"/>
              </a:rPr>
              <a:t>(</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a</a:t>
            </a:r>
            <a:r>
              <a:rPr sz="1000" spc="-4" dirty="0">
                <a:latin typeface="Arial"/>
                <a:cs typeface="Arial"/>
              </a:rPr>
              <a:t>g</a:t>
            </a:r>
            <a:r>
              <a:rPr sz="1000" spc="4" dirty="0">
                <a:latin typeface="Arial"/>
                <a:cs typeface="Arial"/>
              </a:rPr>
              <a:t>r</a:t>
            </a:r>
            <a:r>
              <a:rPr sz="1000" spc="0" dirty="0">
                <a:latin typeface="Arial"/>
                <a:cs typeface="Arial"/>
              </a:rPr>
              <a:t>a</a:t>
            </a:r>
            <a:r>
              <a:rPr sz="1000" spc="9" dirty="0">
                <a:latin typeface="Arial"/>
                <a:cs typeface="Arial"/>
              </a:rPr>
              <a:t>f</a:t>
            </a:r>
            <a:r>
              <a:rPr sz="1000" spc="0" dirty="0">
                <a:latin typeface="Arial"/>
                <a:cs typeface="Arial"/>
              </a:rPr>
              <a:t>o</a:t>
            </a:r>
            <a:r>
              <a:rPr sz="1000" spc="20" dirty="0">
                <a:latin typeface="Arial"/>
                <a:cs typeface="Arial"/>
              </a:rPr>
              <a:t> </a:t>
            </a:r>
            <a:r>
              <a:rPr sz="1000" spc="-4" dirty="0">
                <a:latin typeface="Arial"/>
                <a:cs typeface="Arial"/>
              </a:rPr>
              <a:t>S</a:t>
            </a:r>
            <a:r>
              <a:rPr sz="1000" spc="0" dirty="0">
                <a:latin typeface="Arial"/>
                <a:cs typeface="Arial"/>
              </a:rPr>
              <a:t>.3</a:t>
            </a:r>
            <a:r>
              <a:rPr sz="1000" spc="-14" dirty="0">
                <a:latin typeface="Arial"/>
                <a:cs typeface="Arial"/>
              </a:rPr>
              <a:t>.</a:t>
            </a:r>
            <a:r>
              <a:rPr sz="1000" spc="0" dirty="0">
                <a:latin typeface="Arial"/>
                <a:cs typeface="Arial"/>
              </a:rPr>
              <a:t>5.4)</a:t>
            </a:r>
            <a:r>
              <a:rPr sz="1000" spc="31" dirty="0">
                <a:latin typeface="Arial"/>
                <a:cs typeface="Arial"/>
              </a:rPr>
              <a:t> </a:t>
            </a:r>
            <a:r>
              <a:rPr sz="1000" spc="0" dirty="0">
                <a:latin typeface="Arial"/>
                <a:cs typeface="Arial"/>
              </a:rPr>
              <a:t>a</a:t>
            </a:r>
            <a:r>
              <a:rPr sz="1000" spc="-9"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te</a:t>
            </a:r>
            <a:r>
              <a:rPr sz="1000" spc="31" dirty="0">
                <a:latin typeface="Arial"/>
                <a:cs typeface="Arial"/>
              </a:rPr>
              <a:t> </a:t>
            </a:r>
            <a:r>
              <a:rPr sz="1000" spc="0" dirty="0">
                <a:latin typeface="Arial"/>
                <a:cs typeface="Arial"/>
              </a:rPr>
              <a:t>a</a:t>
            </a:r>
            <a:r>
              <a:rPr sz="1000" spc="-4" dirty="0">
                <a:latin typeface="Arial"/>
                <a:cs typeface="Arial"/>
              </a:rPr>
              <a:t>n</a:t>
            </a:r>
            <a:r>
              <a:rPr sz="1000" spc="4" dirty="0">
                <a:latin typeface="Arial"/>
                <a:cs typeface="Arial"/>
              </a:rPr>
              <a:t>c</a:t>
            </a:r>
            <a:r>
              <a:rPr sz="1000" spc="0" dirty="0">
                <a:latin typeface="Arial"/>
                <a:cs typeface="Arial"/>
              </a:rPr>
              <a:t>he</a:t>
            </a:r>
            <a:r>
              <a:rPr sz="1000" spc="34" dirty="0">
                <a:latin typeface="Arial"/>
                <a:cs typeface="Arial"/>
              </a:rPr>
              <a:t> </a:t>
            </a:r>
            <a:r>
              <a:rPr sz="1000" spc="0" dirty="0">
                <a:latin typeface="Arial"/>
                <a:cs typeface="Arial"/>
              </a:rPr>
              <a:t>i</a:t>
            </a:r>
            <a:r>
              <a:rPr sz="1000" spc="54"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q</a:t>
            </a:r>
            <a:r>
              <a:rPr sz="1000" spc="0" dirty="0">
                <a:latin typeface="Arial"/>
                <a:cs typeface="Arial"/>
              </a:rPr>
              <a:t>u</a:t>
            </a:r>
            <a:r>
              <a:rPr sz="1000" spc="-4" dirty="0">
                <a:latin typeface="Arial"/>
                <a:cs typeface="Arial"/>
              </a:rPr>
              <a:t>i</a:t>
            </a:r>
            <a:r>
              <a:rPr sz="1000" spc="4" dirty="0">
                <a:latin typeface="Arial"/>
                <a:cs typeface="Arial"/>
              </a:rPr>
              <a:t>si</a:t>
            </a:r>
            <a:r>
              <a:rPr sz="1000" spc="0" dirty="0">
                <a:latin typeface="Arial"/>
                <a:cs typeface="Arial"/>
              </a:rPr>
              <a:t>ti</a:t>
            </a:r>
            <a:r>
              <a:rPr sz="1000" spc="27" dirty="0">
                <a:latin typeface="Arial"/>
                <a:cs typeface="Arial"/>
              </a:rPr>
              <a:t> </a:t>
            </a:r>
            <a:r>
              <a:rPr sz="1000" spc="0" dirty="0">
                <a:latin typeface="Arial"/>
                <a:cs typeface="Arial"/>
              </a:rPr>
              <a:t>di</a:t>
            </a:r>
            <a:r>
              <a:rPr sz="1000" spc="58"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19"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 </a:t>
            </a:r>
            <a:r>
              <a:rPr sz="1000" spc="-14" dirty="0">
                <a:latin typeface="Arial"/>
                <a:cs typeface="Arial"/>
              </a:rPr>
              <a:t>a</a:t>
            </a:r>
            <a:r>
              <a:rPr sz="1000" spc="0" dirty="0">
                <a:latin typeface="Arial"/>
                <a:cs typeface="Arial"/>
              </a:rPr>
              <a:t>nt</a:t>
            </a:r>
            <a:r>
              <a:rPr sz="1000" spc="-9" dirty="0">
                <a:latin typeface="Arial"/>
                <a:cs typeface="Arial"/>
              </a:rPr>
              <a:t>i</a:t>
            </a:r>
            <a:r>
              <a:rPr sz="1000" spc="0" dirty="0">
                <a:latin typeface="Arial"/>
                <a:cs typeface="Arial"/>
              </a:rPr>
              <a:t>n</a:t>
            </a:r>
            <a:r>
              <a:rPr sz="1000" spc="4" dirty="0">
                <a:latin typeface="Arial"/>
                <a:cs typeface="Arial"/>
              </a:rPr>
              <a:t>c</a:t>
            </a:r>
            <a:r>
              <a:rPr sz="1000" spc="-14" dirty="0">
                <a:latin typeface="Arial"/>
                <a:cs typeface="Arial"/>
              </a:rPr>
              <a:t>e</a:t>
            </a:r>
            <a:r>
              <a:rPr sz="1000" spc="0" dirty="0">
                <a:latin typeface="Arial"/>
                <a:cs typeface="Arial"/>
              </a:rPr>
              <a:t>n</a:t>
            </a:r>
            <a:r>
              <a:rPr sz="1000" spc="-4" dirty="0">
                <a:latin typeface="Arial"/>
                <a:cs typeface="Arial"/>
              </a:rPr>
              <a:t>di</a:t>
            </a:r>
            <a:r>
              <a:rPr sz="1000" spc="0" dirty="0">
                <a:latin typeface="Arial"/>
                <a:cs typeface="Arial"/>
              </a:rPr>
              <a:t>o</a:t>
            </a:r>
            <a:r>
              <a:rPr sz="1000" spc="15" dirty="0">
                <a:latin typeface="Arial"/>
                <a:cs typeface="Arial"/>
              </a:rPr>
              <a:t> </a:t>
            </a:r>
            <a:r>
              <a:rPr sz="1000" spc="0" dirty="0">
                <a:latin typeface="Arial"/>
                <a:cs typeface="Arial"/>
              </a:rPr>
              <a:t>a </a:t>
            </a:r>
            <a:endParaRPr sz="1000">
              <a:latin typeface="Arial"/>
              <a:cs typeface="Arial"/>
            </a:endParaRPr>
          </a:p>
          <a:p>
            <a:pPr marL="194767" marR="147009" algn="just">
              <a:lnSpc>
                <a:spcPts val="1149"/>
              </a:lnSpc>
              <a:spcBef>
                <a:spcPts val="134"/>
              </a:spcBef>
            </a:pPr>
            <a:r>
              <a:rPr sz="1000" spc="0" dirty="0">
                <a:latin typeface="Arial"/>
                <a:cs typeface="Arial"/>
              </a:rPr>
              <a:t>pro</a:t>
            </a:r>
            <a:r>
              <a:rPr sz="1000" spc="-4" dirty="0">
                <a:latin typeface="Arial"/>
                <a:cs typeface="Arial"/>
              </a:rPr>
              <a:t>v</a:t>
            </a:r>
            <a:r>
              <a:rPr sz="1000" spc="0" dirty="0">
                <a:latin typeface="Arial"/>
                <a:cs typeface="Arial"/>
              </a:rPr>
              <a:t>a</a:t>
            </a:r>
            <a:r>
              <a:rPr sz="1000" spc="21" dirty="0">
                <a:latin typeface="Arial"/>
                <a:cs typeface="Arial"/>
              </a:rPr>
              <a:t> </a:t>
            </a:r>
            <a:r>
              <a:rPr sz="1000" spc="0" dirty="0">
                <a:latin typeface="Arial"/>
                <a:cs typeface="Arial"/>
              </a:rPr>
              <a:t>di</a:t>
            </a:r>
            <a:r>
              <a:rPr sz="1000" spc="48" dirty="0">
                <a:latin typeface="Arial"/>
                <a:cs typeface="Arial"/>
              </a:rPr>
              <a:t> </a:t>
            </a:r>
            <a:r>
              <a:rPr sz="1000" spc="9" dirty="0">
                <a:latin typeface="Arial"/>
                <a:cs typeface="Arial"/>
              </a:rPr>
              <a:t>f</a:t>
            </a:r>
            <a:r>
              <a:rPr sz="1000" spc="-14" dirty="0">
                <a:latin typeface="Arial"/>
                <a:cs typeface="Arial"/>
              </a:rPr>
              <a:t>u</a:t>
            </a:r>
            <a:r>
              <a:rPr sz="1000" spc="19" dirty="0">
                <a:latin typeface="Arial"/>
                <a:cs typeface="Arial"/>
              </a:rPr>
              <a:t>m</a:t>
            </a:r>
            <a:r>
              <a:rPr sz="1000" spc="0" dirty="0">
                <a:latin typeface="Arial"/>
                <a:cs typeface="Arial"/>
              </a:rPr>
              <a:t>o</a:t>
            </a:r>
            <a:r>
              <a:rPr sz="1000" spc="29" dirty="0">
                <a:latin typeface="Arial"/>
                <a:cs typeface="Arial"/>
              </a:rPr>
              <a:t> </a:t>
            </a:r>
            <a:r>
              <a:rPr sz="1000" spc="4" dirty="0">
                <a:latin typeface="Arial"/>
                <a:cs typeface="Arial"/>
              </a:rPr>
              <a:t>(</a:t>
            </a:r>
            <a:r>
              <a:rPr sz="1000" spc="-4" dirty="0">
                <a:latin typeface="Arial"/>
                <a:cs typeface="Arial"/>
              </a:rPr>
              <a:t>S</a:t>
            </a:r>
            <a:r>
              <a:rPr sz="1000" spc="0" dirty="0">
                <a:latin typeface="Arial"/>
                <a:cs typeface="Arial"/>
              </a:rPr>
              <a:t>.3.5.3</a:t>
            </a:r>
            <a:r>
              <a:rPr sz="1000" spc="4" dirty="0">
                <a:latin typeface="Arial"/>
                <a:cs typeface="Arial"/>
              </a:rPr>
              <a:t>)</a:t>
            </a:r>
            <a:r>
              <a:rPr sz="1000" spc="0" dirty="0">
                <a:latin typeface="Arial"/>
                <a:cs typeface="Arial"/>
              </a:rPr>
              <a:t>.</a:t>
            </a:r>
            <a:r>
              <a:rPr sz="1000" spc="5" dirty="0">
                <a:latin typeface="Arial"/>
                <a:cs typeface="Arial"/>
              </a:rPr>
              <a:t> </a:t>
            </a:r>
            <a:r>
              <a:rPr sz="1000" spc="-4" dirty="0">
                <a:latin typeface="Arial"/>
                <a:cs typeface="Arial"/>
              </a:rPr>
              <a:t>P</a:t>
            </a:r>
            <a:r>
              <a:rPr sz="1000" spc="-14" dirty="0">
                <a:latin typeface="Arial"/>
                <a:cs typeface="Arial"/>
              </a:rPr>
              <a:t>e</a:t>
            </a:r>
            <a:r>
              <a:rPr sz="1000" spc="4" dirty="0">
                <a:latin typeface="Arial"/>
                <a:cs typeface="Arial"/>
              </a:rPr>
              <a:t>r</a:t>
            </a:r>
            <a:r>
              <a:rPr sz="1000" spc="0" dirty="0">
                <a:latin typeface="Arial"/>
                <a:cs typeface="Arial"/>
              </a:rPr>
              <a:t>ta</a:t>
            </a:r>
            <a:r>
              <a:rPr sz="1000" spc="-4" dirty="0">
                <a:latin typeface="Arial"/>
                <a:cs typeface="Arial"/>
              </a:rPr>
              <a:t>n</a:t>
            </a:r>
            <a:r>
              <a:rPr sz="1000" spc="0" dirty="0">
                <a:latin typeface="Arial"/>
                <a:cs typeface="Arial"/>
              </a:rPr>
              <a:t>to</a:t>
            </a:r>
            <a:r>
              <a:rPr sz="1000" spc="13" dirty="0">
                <a:latin typeface="Arial"/>
                <a:cs typeface="Arial"/>
              </a:rPr>
              <a:t> </a:t>
            </a:r>
            <a:r>
              <a:rPr sz="1000" spc="0" dirty="0">
                <a:latin typeface="Arial"/>
                <a:cs typeface="Arial"/>
              </a:rPr>
              <a:t>nel</a:t>
            </a:r>
            <a:r>
              <a:rPr sz="1000" spc="33" dirty="0">
                <a:latin typeface="Arial"/>
                <a:cs typeface="Arial"/>
              </a:rPr>
              <a:t> </a:t>
            </a:r>
            <a:r>
              <a:rPr sz="1000" spc="9" dirty="0">
                <a:latin typeface="Arial"/>
                <a:cs typeface="Arial"/>
              </a:rPr>
              <a:t>f</a:t>
            </a:r>
            <a:r>
              <a:rPr sz="1000" spc="-4" dirty="0">
                <a:latin typeface="Arial"/>
                <a:cs typeface="Arial"/>
              </a:rPr>
              <a:t>il</a:t>
            </a:r>
            <a:r>
              <a:rPr sz="1000" spc="0" dirty="0">
                <a:latin typeface="Arial"/>
                <a:cs typeface="Arial"/>
              </a:rPr>
              <a:t>tro</a:t>
            </a:r>
            <a:r>
              <a:rPr sz="1000" spc="32" dirty="0">
                <a:latin typeface="Arial"/>
                <a:cs typeface="Arial"/>
              </a:rPr>
              <a:t> </a:t>
            </a:r>
            <a:r>
              <a:rPr sz="1000" spc="0" dirty="0">
                <a:latin typeface="Arial"/>
                <a:cs typeface="Arial"/>
              </a:rPr>
              <a:t>a</a:t>
            </a:r>
            <a:r>
              <a:rPr sz="1000" spc="41" dirty="0">
                <a:latin typeface="Arial"/>
                <a:cs typeface="Arial"/>
              </a:rPr>
              <a:t> </a:t>
            </a:r>
            <a:r>
              <a:rPr sz="1000" spc="0" dirty="0">
                <a:latin typeface="Arial"/>
                <a:cs typeface="Arial"/>
              </a:rPr>
              <a:t>pr</a:t>
            </a:r>
            <a:r>
              <a:rPr sz="1000" spc="9" dirty="0">
                <a:latin typeface="Arial"/>
                <a:cs typeface="Arial"/>
              </a:rPr>
              <a:t>o</a:t>
            </a:r>
            <a:r>
              <a:rPr sz="1000" spc="-4" dirty="0">
                <a:latin typeface="Arial"/>
                <a:cs typeface="Arial"/>
              </a:rPr>
              <a:t>v</a:t>
            </a:r>
            <a:r>
              <a:rPr sz="1000" spc="0" dirty="0">
                <a:latin typeface="Arial"/>
                <a:cs typeface="Arial"/>
              </a:rPr>
              <a:t>a</a:t>
            </a:r>
            <a:r>
              <a:rPr sz="1000" spc="21" dirty="0">
                <a:latin typeface="Arial"/>
                <a:cs typeface="Arial"/>
              </a:rPr>
              <a:t> </a:t>
            </a:r>
            <a:r>
              <a:rPr sz="1000" spc="9" dirty="0">
                <a:latin typeface="Arial"/>
                <a:cs typeface="Arial"/>
              </a:rPr>
              <a:t>d</a:t>
            </a:r>
            <a:r>
              <a:rPr sz="1000" spc="0" dirty="0">
                <a:latin typeface="Arial"/>
                <a:cs typeface="Arial"/>
              </a:rPr>
              <a:t>i</a:t>
            </a:r>
            <a:r>
              <a:rPr sz="1000" spc="38" dirty="0">
                <a:latin typeface="Arial"/>
                <a:cs typeface="Arial"/>
              </a:rPr>
              <a:t> </a:t>
            </a:r>
            <a:r>
              <a:rPr sz="1000" spc="9" dirty="0">
                <a:latin typeface="Arial"/>
                <a:cs typeface="Arial"/>
              </a:rPr>
              <a:t>f</a:t>
            </a:r>
            <a:r>
              <a:rPr sz="1000" spc="0" dirty="0">
                <a:latin typeface="Arial"/>
                <a:cs typeface="Arial"/>
              </a:rPr>
              <a:t>u</a:t>
            </a:r>
            <a:r>
              <a:rPr sz="1000" spc="9" dirty="0">
                <a:latin typeface="Arial"/>
                <a:cs typeface="Arial"/>
              </a:rPr>
              <a:t>m</a:t>
            </a:r>
            <a:r>
              <a:rPr sz="1000" spc="0" dirty="0">
                <a:latin typeface="Arial"/>
                <a:cs typeface="Arial"/>
              </a:rPr>
              <a:t>o</a:t>
            </a:r>
            <a:r>
              <a:rPr sz="1000" spc="29" dirty="0">
                <a:latin typeface="Arial"/>
                <a:cs typeface="Arial"/>
              </a:rPr>
              <a:t> </a:t>
            </a:r>
            <a:r>
              <a:rPr sz="1000" spc="4" dirty="0">
                <a:latin typeface="Arial"/>
                <a:cs typeface="Arial"/>
              </a:rPr>
              <a:t>s</a:t>
            </a:r>
            <a:r>
              <a:rPr sz="1000" spc="0" dirty="0">
                <a:latin typeface="Arial"/>
                <a:cs typeface="Arial"/>
              </a:rPr>
              <a:t>i</a:t>
            </a:r>
            <a:r>
              <a:rPr sz="1000" spc="39" dirty="0">
                <a:latin typeface="Arial"/>
                <a:cs typeface="Arial"/>
              </a:rPr>
              <a:t> </a:t>
            </a:r>
            <a:r>
              <a:rPr sz="1000" spc="4" dirty="0">
                <a:latin typeface="Arial"/>
                <a:cs typeface="Arial"/>
              </a:rPr>
              <a:t>r</a:t>
            </a:r>
            <a:r>
              <a:rPr sz="1000" spc="-4" dirty="0">
                <a:latin typeface="Arial"/>
                <a:cs typeface="Arial"/>
              </a:rPr>
              <a:t>i</a:t>
            </a:r>
            <a:r>
              <a:rPr sz="1000" spc="9" dirty="0">
                <a:latin typeface="Arial"/>
                <a:cs typeface="Arial"/>
              </a:rPr>
              <a:t>t</a:t>
            </a:r>
            <a:r>
              <a:rPr sz="1000" spc="-4" dirty="0">
                <a:latin typeface="Arial"/>
                <a:cs typeface="Arial"/>
              </a:rPr>
              <a:t>i</a:t>
            </a:r>
            <a:r>
              <a:rPr sz="1000" spc="0" dirty="0">
                <a:latin typeface="Arial"/>
                <a:cs typeface="Arial"/>
              </a:rPr>
              <a:t>e</a:t>
            </a:r>
            <a:r>
              <a:rPr sz="1000" spc="-4" dirty="0">
                <a:latin typeface="Arial"/>
                <a:cs typeface="Arial"/>
              </a:rPr>
              <a:t>n</a:t>
            </a:r>
            <a:r>
              <a:rPr sz="1000" spc="0" dirty="0">
                <a:latin typeface="Arial"/>
                <a:cs typeface="Arial"/>
              </a:rPr>
              <a:t>e</a:t>
            </a:r>
            <a:r>
              <a:rPr sz="1000" spc="34" dirty="0">
                <a:latin typeface="Arial"/>
                <a:cs typeface="Arial"/>
              </a:rPr>
              <a:t> </a:t>
            </a:r>
            <a:r>
              <a:rPr sz="1000" spc="-4" dirty="0">
                <a:latin typeface="Arial"/>
                <a:cs typeface="Arial"/>
              </a:rPr>
              <a:t>i</a:t>
            </a:r>
            <a:r>
              <a:rPr sz="1000" spc="19" dirty="0">
                <a:latin typeface="Arial"/>
                <a:cs typeface="Arial"/>
              </a:rPr>
              <a:t>m</a:t>
            </a:r>
            <a:r>
              <a:rPr sz="1000" spc="0" dirty="0">
                <a:latin typeface="Arial"/>
                <a:cs typeface="Arial"/>
              </a:rPr>
              <a:t>proba</a:t>
            </a:r>
            <a:r>
              <a:rPr sz="1000" spc="-4" dirty="0">
                <a:latin typeface="Arial"/>
                <a:cs typeface="Arial"/>
              </a:rPr>
              <a:t>bil</a:t>
            </a:r>
            <a:r>
              <a:rPr sz="1000" spc="0" dirty="0">
                <a:latin typeface="Arial"/>
                <a:cs typeface="Arial"/>
              </a:rPr>
              <a:t>e </a:t>
            </a:r>
            <a:r>
              <a:rPr sz="1000" spc="4" dirty="0">
                <a:latin typeface="Arial"/>
                <a:cs typeface="Arial"/>
              </a:rPr>
              <a:t>l</a:t>
            </a:r>
            <a:r>
              <a:rPr sz="1000" spc="-4" dirty="0">
                <a:latin typeface="Arial"/>
                <a:cs typeface="Arial"/>
              </a:rPr>
              <a:t>’i</a:t>
            </a:r>
            <a:r>
              <a:rPr sz="1000" spc="0" dirty="0">
                <a:latin typeface="Arial"/>
                <a:cs typeface="Arial"/>
              </a:rPr>
              <a:t>n</a:t>
            </a:r>
            <a:r>
              <a:rPr sz="1000" spc="-4" dirty="0">
                <a:latin typeface="Arial"/>
                <a:cs typeface="Arial"/>
              </a:rPr>
              <a:t>n</a:t>
            </a:r>
            <a:r>
              <a:rPr sz="1000" spc="0" dirty="0">
                <a:latin typeface="Arial"/>
                <a:cs typeface="Arial"/>
              </a:rPr>
              <a:t>e</a:t>
            </a:r>
            <a:r>
              <a:rPr sz="1000" spc="4" dirty="0">
                <a:latin typeface="Arial"/>
                <a:cs typeface="Arial"/>
              </a:rPr>
              <a:t>sc</a:t>
            </a:r>
            <a:r>
              <a:rPr sz="1000" spc="0" dirty="0">
                <a:latin typeface="Arial"/>
                <a:cs typeface="Arial"/>
              </a:rPr>
              <a:t>o</a:t>
            </a:r>
            <a:r>
              <a:rPr sz="1000" spc="12" dirty="0">
                <a:latin typeface="Arial"/>
                <a:cs typeface="Arial"/>
              </a:rPr>
              <a:t> </a:t>
            </a:r>
            <a:r>
              <a:rPr sz="1000" spc="0" dirty="0">
                <a:latin typeface="Arial"/>
                <a:cs typeface="Arial"/>
              </a:rPr>
              <a:t>di</a:t>
            </a:r>
            <a:r>
              <a:rPr sz="1000" spc="38" dirty="0">
                <a:latin typeface="Arial"/>
                <a:cs typeface="Arial"/>
              </a:rPr>
              <a:t> </a:t>
            </a:r>
            <a:r>
              <a:rPr sz="1000" spc="0" dirty="0">
                <a:latin typeface="Arial"/>
                <a:cs typeface="Arial"/>
              </a:rPr>
              <a:t>un</a:t>
            </a:r>
            <a:r>
              <a:rPr sz="1000" spc="50"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14" dirty="0">
                <a:latin typeface="Arial"/>
                <a:cs typeface="Arial"/>
              </a:rPr>
              <a:t> </a:t>
            </a:r>
            <a:r>
              <a:rPr sz="1000" spc="0" dirty="0">
                <a:latin typeface="Arial"/>
                <a:cs typeface="Arial"/>
              </a:rPr>
              <a:t>ed</a:t>
            </a:r>
            <a:r>
              <a:rPr sz="1000" spc="50" dirty="0">
                <a:latin typeface="Arial"/>
                <a:cs typeface="Arial"/>
              </a:rPr>
              <a:t> </a:t>
            </a:r>
            <a:r>
              <a:rPr sz="1000" spc="0" dirty="0">
                <a:latin typeface="Arial"/>
                <a:cs typeface="Arial"/>
              </a:rPr>
              <a:t>è</a:t>
            </a:r>
            <a:r>
              <a:rPr sz="1000" spc="41" dirty="0">
                <a:latin typeface="Arial"/>
                <a:cs typeface="Arial"/>
              </a:rPr>
              <a:t> </a:t>
            </a: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e</a:t>
            </a:r>
            <a:r>
              <a:rPr sz="1000" spc="0" dirty="0">
                <a:latin typeface="Arial"/>
                <a:cs typeface="Arial"/>
              </a:rPr>
              <a:t>d</a:t>
            </a:r>
            <a:r>
              <a:rPr sz="1000" spc="-4" dirty="0">
                <a:latin typeface="Arial"/>
                <a:cs typeface="Arial"/>
              </a:rPr>
              <a:t>i</a:t>
            </a:r>
            <a:r>
              <a:rPr sz="1000" spc="0" dirty="0">
                <a:latin typeface="Arial"/>
                <a:cs typeface="Arial"/>
              </a:rPr>
              <a:t>to</a:t>
            </a:r>
            <a:r>
              <a:rPr sz="1000" spc="8" dirty="0">
                <a:latin typeface="Arial"/>
                <a:cs typeface="Arial"/>
              </a:rPr>
              <a:t> </a:t>
            </a:r>
            <a:r>
              <a:rPr sz="1000" spc="4" dirty="0">
                <a:latin typeface="Arial"/>
                <a:cs typeface="Arial"/>
              </a:rPr>
              <a:t>l</a:t>
            </a:r>
            <a:r>
              <a:rPr sz="1000" spc="-4" dirty="0">
                <a:latin typeface="Arial"/>
                <a:cs typeface="Arial"/>
              </a:rPr>
              <a:t>’i</a:t>
            </a:r>
            <a:r>
              <a:rPr sz="1000" spc="0" dirty="0">
                <a:latin typeface="Arial"/>
                <a:cs typeface="Arial"/>
              </a:rPr>
              <a:t>n</a:t>
            </a:r>
            <a:r>
              <a:rPr sz="1000" spc="-4" dirty="0">
                <a:latin typeface="Arial"/>
                <a:cs typeface="Arial"/>
              </a:rPr>
              <a:t>g</a:t>
            </a:r>
            <a:r>
              <a:rPr sz="1000" spc="4" dirty="0">
                <a:latin typeface="Arial"/>
                <a:cs typeface="Arial"/>
              </a:rPr>
              <a:t>r</a:t>
            </a:r>
            <a:r>
              <a:rPr sz="1000" spc="0" dirty="0">
                <a:latin typeface="Arial"/>
                <a:cs typeface="Arial"/>
              </a:rPr>
              <a:t>e</a:t>
            </a:r>
            <a:r>
              <a:rPr sz="1000" spc="4" dirty="0">
                <a:latin typeface="Arial"/>
                <a:cs typeface="Arial"/>
              </a:rPr>
              <a:t>ss</a:t>
            </a:r>
            <a:r>
              <a:rPr sz="1000" spc="0" dirty="0">
                <a:latin typeface="Arial"/>
                <a:cs typeface="Arial"/>
              </a:rPr>
              <a:t>o</a:t>
            </a:r>
            <a:r>
              <a:rPr sz="1000" spc="14" dirty="0">
                <a:latin typeface="Arial"/>
                <a:cs typeface="Arial"/>
              </a:rPr>
              <a:t> </a:t>
            </a:r>
            <a:r>
              <a:rPr sz="1000" spc="0" dirty="0">
                <a:latin typeface="Arial"/>
                <a:cs typeface="Arial"/>
              </a:rPr>
              <a:t>di</a:t>
            </a:r>
            <a:r>
              <a:rPr sz="1000" spc="38" dirty="0">
                <a:latin typeface="Arial"/>
                <a:cs typeface="Arial"/>
              </a:rPr>
              <a:t> </a:t>
            </a:r>
            <a:r>
              <a:rPr sz="1000" spc="0" dirty="0">
                <a:latin typeface="Arial"/>
                <a:cs typeface="Arial"/>
              </a:rPr>
              <a:t>e</a:t>
            </a:r>
            <a:r>
              <a:rPr sz="1000" spc="9" dirty="0">
                <a:latin typeface="Arial"/>
                <a:cs typeface="Arial"/>
              </a:rPr>
              <a:t>ff</a:t>
            </a:r>
            <a:r>
              <a:rPr sz="1000" spc="-4" dirty="0">
                <a:latin typeface="Arial"/>
                <a:cs typeface="Arial"/>
              </a:rPr>
              <a:t>l</a:t>
            </a:r>
            <a:r>
              <a:rPr sz="1000" spc="0" dirty="0">
                <a:latin typeface="Arial"/>
                <a:cs typeface="Arial"/>
              </a:rPr>
              <a:t>u</a:t>
            </a:r>
            <a:r>
              <a:rPr sz="1000" spc="-4" dirty="0">
                <a:latin typeface="Arial"/>
                <a:cs typeface="Arial"/>
              </a:rPr>
              <a:t>e</a:t>
            </a:r>
            <a:r>
              <a:rPr sz="1000" spc="0" dirty="0">
                <a:latin typeface="Arial"/>
                <a:cs typeface="Arial"/>
              </a:rPr>
              <a:t>nti </a:t>
            </a:r>
            <a:endParaRPr sz="1000">
              <a:latin typeface="Arial"/>
              <a:cs typeface="Arial"/>
            </a:endParaRPr>
          </a:p>
          <a:p>
            <a:pPr marL="194767" marR="147009" algn="just">
              <a:lnSpc>
                <a:spcPts val="1149"/>
              </a:lnSpc>
              <a:spcBef>
                <a:spcPts val="134"/>
              </a:spcBef>
            </a:pPr>
            <a:r>
              <a:rPr sz="1000" spc="0" dirty="0">
                <a:latin typeface="Arial"/>
                <a:cs typeface="Arial"/>
              </a:rPr>
              <a:t>d</a:t>
            </a:r>
            <a:r>
              <a:rPr sz="1000" spc="-4" dirty="0">
                <a:latin typeface="Arial"/>
                <a:cs typeface="Arial"/>
              </a:rPr>
              <a:t>ell’i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94767" marR="145353" algn="just">
              <a:lnSpc>
                <a:spcPts val="1149"/>
              </a:lnSpc>
              <a:spcBef>
                <a:spcPts val="134"/>
              </a:spcBef>
            </a:pPr>
            <a:r>
              <a:rPr sz="1000" spc="-4" dirty="0">
                <a:latin typeface="Arial"/>
                <a:cs typeface="Arial"/>
              </a:rPr>
              <a:t>S</a:t>
            </a:r>
            <a:r>
              <a:rPr sz="1000" spc="0" dirty="0">
                <a:latin typeface="Arial"/>
                <a:cs typeface="Arial"/>
              </a:rPr>
              <a:t>o</a:t>
            </a:r>
            <a:r>
              <a:rPr sz="1000" spc="-4" dirty="0">
                <a:latin typeface="Arial"/>
                <a:cs typeface="Arial"/>
              </a:rPr>
              <a:t>n</a:t>
            </a:r>
            <a:r>
              <a:rPr sz="1000" spc="0" dirty="0">
                <a:latin typeface="Arial"/>
                <a:cs typeface="Arial"/>
              </a:rPr>
              <a:t>o</a:t>
            </a:r>
            <a:r>
              <a:rPr sz="1000" spc="25" dirty="0">
                <a:latin typeface="Arial"/>
                <a:cs typeface="Arial"/>
              </a:rPr>
              <a:t> </a:t>
            </a:r>
            <a:r>
              <a:rPr sz="1000" spc="0" dirty="0">
                <a:latin typeface="Arial"/>
                <a:cs typeface="Arial"/>
              </a:rPr>
              <a:t>a</a:t>
            </a:r>
            <a:r>
              <a:rPr sz="1000" spc="4" dirty="0">
                <a:latin typeface="Arial"/>
                <a:cs typeface="Arial"/>
              </a:rPr>
              <a:t>cc</a:t>
            </a:r>
            <a:r>
              <a:rPr sz="1000" spc="0" dirty="0">
                <a:latin typeface="Arial"/>
                <a:cs typeface="Arial"/>
              </a:rPr>
              <a:t>et</a:t>
            </a:r>
            <a:r>
              <a:rPr sz="1000" spc="-4" dirty="0">
                <a:latin typeface="Arial"/>
                <a:cs typeface="Arial"/>
              </a:rPr>
              <a:t>t</a:t>
            </a:r>
            <a:r>
              <a:rPr sz="1000" spc="0" dirty="0">
                <a:latin typeface="Arial"/>
                <a:cs typeface="Arial"/>
              </a:rPr>
              <a:t>ate</a:t>
            </a:r>
            <a:r>
              <a:rPr sz="1000" spc="8" dirty="0">
                <a:latin typeface="Arial"/>
                <a:cs typeface="Arial"/>
              </a:rPr>
              <a:t> </a:t>
            </a:r>
            <a:r>
              <a:rPr sz="1000" spc="0" dirty="0">
                <a:latin typeface="Arial"/>
                <a:cs typeface="Arial"/>
              </a:rPr>
              <a:t>a</a:t>
            </a:r>
            <a:r>
              <a:rPr sz="1000" spc="-14" dirty="0">
                <a:latin typeface="Arial"/>
                <a:cs typeface="Arial"/>
              </a:rPr>
              <a:t>n</a:t>
            </a:r>
            <a:r>
              <a:rPr sz="1000" spc="4" dirty="0">
                <a:latin typeface="Arial"/>
                <a:cs typeface="Arial"/>
              </a:rPr>
              <a:t>c</a:t>
            </a:r>
            <a:r>
              <a:rPr sz="1000" spc="0" dirty="0">
                <a:latin typeface="Arial"/>
                <a:cs typeface="Arial"/>
              </a:rPr>
              <a:t>he</a:t>
            </a:r>
            <a:r>
              <a:rPr sz="1000" spc="21" dirty="0">
                <a:latin typeface="Arial"/>
                <a:cs typeface="Arial"/>
              </a:rPr>
              <a:t> </a:t>
            </a:r>
            <a:r>
              <a:rPr sz="1000" spc="-4" dirty="0">
                <a:latin typeface="Arial"/>
                <a:cs typeface="Arial"/>
              </a:rPr>
              <a:t>l</a:t>
            </a:r>
            <a:r>
              <a:rPr sz="1000" spc="0" dirty="0">
                <a:latin typeface="Arial"/>
                <a:cs typeface="Arial"/>
              </a:rPr>
              <a:t>e</a:t>
            </a:r>
            <a:r>
              <a:rPr sz="1000" spc="41" dirty="0">
                <a:latin typeface="Arial"/>
                <a:cs typeface="Arial"/>
              </a:rPr>
              <a:t> </a:t>
            </a:r>
            <a:r>
              <a:rPr sz="1000" spc="9" dirty="0">
                <a:latin typeface="Arial"/>
                <a:cs typeface="Arial"/>
              </a:rPr>
              <a:t>m</a:t>
            </a:r>
            <a:r>
              <a:rPr sz="1000" spc="0" dirty="0">
                <a:latin typeface="Arial"/>
                <a:cs typeface="Arial"/>
              </a:rPr>
              <a:t>o</a:t>
            </a:r>
            <a:r>
              <a:rPr sz="1000" spc="-4" dirty="0">
                <a:latin typeface="Arial"/>
                <a:cs typeface="Arial"/>
              </a:rPr>
              <a:t>d</a:t>
            </a:r>
            <a:r>
              <a:rPr sz="1000" spc="0" dirty="0">
                <a:latin typeface="Arial"/>
                <a:cs typeface="Arial"/>
              </a:rPr>
              <a:t>a</a:t>
            </a:r>
            <a:r>
              <a:rPr sz="1000" spc="-4" dirty="0">
                <a:latin typeface="Arial"/>
                <a:cs typeface="Arial"/>
              </a:rPr>
              <a:t>li</a:t>
            </a:r>
            <a:r>
              <a:rPr sz="1000" spc="0" dirty="0">
                <a:latin typeface="Arial"/>
                <a:cs typeface="Arial"/>
              </a:rPr>
              <a:t>tà</a:t>
            </a:r>
            <a:r>
              <a:rPr sz="1000" spc="16"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a</a:t>
            </a:r>
            <a:r>
              <a:rPr sz="1000" spc="-4" dirty="0">
                <a:latin typeface="Arial"/>
                <a:cs typeface="Arial"/>
              </a:rPr>
              <a:t>l</a:t>
            </a:r>
            <a:r>
              <a:rPr sz="1000" spc="4" dirty="0">
                <a:latin typeface="Arial"/>
                <a:cs typeface="Arial"/>
              </a:rPr>
              <a:t>iz</a:t>
            </a:r>
            <a:r>
              <a:rPr sz="1000" spc="-4" dirty="0">
                <a:latin typeface="Arial"/>
                <a:cs typeface="Arial"/>
              </a:rPr>
              <a:t>z</a:t>
            </a:r>
            <a:r>
              <a:rPr sz="1000" spc="0" dirty="0">
                <a:latin typeface="Arial"/>
                <a:cs typeface="Arial"/>
              </a:rPr>
              <a:t>at</a:t>
            </a:r>
            <a:r>
              <a:rPr sz="1000" spc="4" dirty="0">
                <a:latin typeface="Arial"/>
                <a:cs typeface="Arial"/>
              </a:rPr>
              <a:t>i</a:t>
            </a:r>
            <a:r>
              <a:rPr sz="1000" spc="-4" dirty="0">
                <a:latin typeface="Arial"/>
                <a:cs typeface="Arial"/>
              </a:rPr>
              <a:t>v</a:t>
            </a:r>
            <a:r>
              <a:rPr sz="1000" spc="0" dirty="0">
                <a:latin typeface="Arial"/>
                <a:cs typeface="Arial"/>
              </a:rPr>
              <a:t>e</a:t>
            </a:r>
            <a:r>
              <a:rPr sz="1000" spc="18" dirty="0">
                <a:latin typeface="Arial"/>
                <a:cs typeface="Arial"/>
              </a:rPr>
              <a:t> </a:t>
            </a:r>
            <a:r>
              <a:rPr sz="1000" spc="0" dirty="0">
                <a:latin typeface="Arial"/>
                <a:cs typeface="Arial"/>
              </a:rPr>
              <a:t>tra</a:t>
            </a:r>
            <a:r>
              <a:rPr sz="1000" spc="-4" dirty="0">
                <a:latin typeface="Arial"/>
                <a:cs typeface="Arial"/>
              </a:rPr>
              <a:t>d</a:t>
            </a:r>
            <a:r>
              <a:rPr sz="1000" spc="4" dirty="0">
                <a:latin typeface="Arial"/>
                <a:cs typeface="Arial"/>
              </a:rPr>
              <a:t>i</a:t>
            </a:r>
            <a:r>
              <a:rPr sz="1000" spc="-4" dirty="0">
                <a:latin typeface="Arial"/>
                <a:cs typeface="Arial"/>
              </a:rPr>
              <a:t>zi</a:t>
            </a:r>
            <a:r>
              <a:rPr sz="1000" spc="9" dirty="0">
                <a:latin typeface="Arial"/>
                <a:cs typeface="Arial"/>
              </a:rPr>
              <a:t>o</a:t>
            </a:r>
            <a:r>
              <a:rPr sz="1000" spc="0" dirty="0">
                <a:latin typeface="Arial"/>
                <a:cs typeface="Arial"/>
              </a:rPr>
              <a:t>n</a:t>
            </a:r>
            <a:r>
              <a:rPr sz="1000" spc="-4" dirty="0">
                <a:latin typeface="Arial"/>
                <a:cs typeface="Arial"/>
              </a:rPr>
              <a:t>al</a:t>
            </a:r>
            <a:r>
              <a:rPr sz="1000" spc="0" dirty="0">
                <a:latin typeface="Arial"/>
                <a:cs typeface="Arial"/>
              </a:rPr>
              <a:t>i</a:t>
            </a:r>
            <a:r>
              <a:rPr sz="1000" spc="16" dirty="0">
                <a:latin typeface="Arial"/>
                <a:cs typeface="Arial"/>
              </a:rPr>
              <a:t> </a:t>
            </a:r>
            <a:r>
              <a:rPr sz="1000" spc="0" dirty="0">
                <a:latin typeface="Arial"/>
                <a:cs typeface="Arial"/>
              </a:rPr>
              <a:t>di</a:t>
            </a:r>
            <a:r>
              <a:rPr sz="1000" spc="51" dirty="0">
                <a:latin typeface="Arial"/>
                <a:cs typeface="Arial"/>
              </a:rPr>
              <a:t> </a:t>
            </a:r>
            <a:r>
              <a:rPr sz="1000" spc="4" dirty="0">
                <a:latin typeface="Arial"/>
                <a:cs typeface="Arial"/>
              </a:rPr>
              <a:t>c</a:t>
            </a:r>
            <a:r>
              <a:rPr sz="1000" spc="0" dirty="0">
                <a:latin typeface="Arial"/>
                <a:cs typeface="Arial"/>
              </a:rPr>
              <a:t>ui</a:t>
            </a:r>
            <a:r>
              <a:rPr sz="1000" spc="45" dirty="0">
                <a:latin typeface="Arial"/>
                <a:cs typeface="Arial"/>
              </a:rPr>
              <a:t> </a:t>
            </a:r>
            <a:r>
              <a:rPr sz="1000" spc="0" dirty="0">
                <a:latin typeface="Arial"/>
                <a:cs typeface="Arial"/>
              </a:rPr>
              <a:t>al</a:t>
            </a:r>
            <a:r>
              <a:rPr sz="1000" spc="51" dirty="0">
                <a:latin typeface="Arial"/>
                <a:cs typeface="Arial"/>
              </a:rPr>
              <a:t> </a:t>
            </a:r>
            <a:r>
              <a:rPr sz="1000" spc="4" dirty="0">
                <a:latin typeface="Arial"/>
                <a:cs typeface="Arial"/>
              </a:rPr>
              <a:t>c</a:t>
            </a:r>
            <a:r>
              <a:rPr sz="1000" spc="0" dirty="0">
                <a:latin typeface="Arial"/>
                <a:cs typeface="Arial"/>
              </a:rPr>
              <a:t>o</a:t>
            </a:r>
            <a:r>
              <a:rPr sz="1000" spc="9" dirty="0">
                <a:latin typeface="Arial"/>
                <a:cs typeface="Arial"/>
              </a:rPr>
              <a:t>mm</a:t>
            </a:r>
            <a:r>
              <a:rPr sz="1000" spc="0" dirty="0">
                <a:latin typeface="Arial"/>
                <a:cs typeface="Arial"/>
              </a:rPr>
              <a:t>a</a:t>
            </a:r>
            <a:r>
              <a:rPr sz="1000" spc="31" dirty="0">
                <a:latin typeface="Arial"/>
                <a:cs typeface="Arial"/>
              </a:rPr>
              <a:t> </a:t>
            </a:r>
            <a:r>
              <a:rPr sz="1000" spc="0" dirty="0">
                <a:latin typeface="Arial"/>
                <a:cs typeface="Arial"/>
              </a:rPr>
              <a:t>1,</a:t>
            </a:r>
            <a:r>
              <a:rPr sz="1000" spc="45" dirty="0">
                <a:latin typeface="Arial"/>
                <a:cs typeface="Arial"/>
              </a:rPr>
              <a:t> </a:t>
            </a:r>
            <a:r>
              <a:rPr sz="1000" spc="0" dirty="0">
                <a:latin typeface="Arial"/>
                <a:cs typeface="Arial"/>
              </a:rPr>
              <a:t>p</a:t>
            </a:r>
            <a:r>
              <a:rPr sz="1000" spc="-4" dirty="0">
                <a:latin typeface="Arial"/>
                <a:cs typeface="Arial"/>
              </a:rPr>
              <a:t>e</a:t>
            </a:r>
            <a:r>
              <a:rPr sz="1000" spc="-9" dirty="0">
                <a:latin typeface="Arial"/>
                <a:cs typeface="Arial"/>
              </a:rPr>
              <a:t>r</a:t>
            </a:r>
            <a:r>
              <a:rPr sz="1000" spc="4" dirty="0">
                <a:latin typeface="Arial"/>
                <a:cs typeface="Arial"/>
              </a:rPr>
              <a:t>c</a:t>
            </a:r>
            <a:r>
              <a:rPr sz="1000" spc="0" dirty="0">
                <a:latin typeface="Arial"/>
                <a:cs typeface="Arial"/>
              </a:rPr>
              <a:t>hé</a:t>
            </a:r>
            <a:r>
              <a:rPr sz="1000" spc="23" dirty="0">
                <a:latin typeface="Arial"/>
                <a:cs typeface="Arial"/>
              </a:rPr>
              <a:t> </a:t>
            </a:r>
            <a:r>
              <a:rPr sz="1000" spc="4" dirty="0">
                <a:latin typeface="Arial"/>
                <a:cs typeface="Arial"/>
              </a:rPr>
              <a:t>s</a:t>
            </a:r>
            <a:r>
              <a:rPr sz="1000" spc="0" dirty="0">
                <a:latin typeface="Arial"/>
                <a:cs typeface="Arial"/>
              </a:rPr>
              <a:t>i</a:t>
            </a:r>
            <a:r>
              <a:rPr sz="1000" spc="51" dirty="0">
                <a:latin typeface="Arial"/>
                <a:cs typeface="Arial"/>
              </a:rPr>
              <a:t> </a:t>
            </a:r>
            <a:r>
              <a:rPr sz="1000" spc="4" dirty="0">
                <a:latin typeface="Arial"/>
                <a:cs typeface="Arial"/>
              </a:rPr>
              <a:t>r</a:t>
            </a:r>
            <a:r>
              <a:rPr sz="1000" spc="-4" dirty="0">
                <a:latin typeface="Arial"/>
                <a:cs typeface="Arial"/>
              </a:rPr>
              <a:t>i</a:t>
            </a:r>
            <a:r>
              <a:rPr sz="1000" spc="0" dirty="0">
                <a:latin typeface="Arial"/>
                <a:cs typeface="Arial"/>
              </a:rPr>
              <a:t>t</a:t>
            </a:r>
            <a:r>
              <a:rPr sz="1000" spc="-4" dirty="0">
                <a:latin typeface="Arial"/>
                <a:cs typeface="Arial"/>
              </a:rPr>
              <a:t>i</a:t>
            </a:r>
            <a:r>
              <a:rPr sz="1000" spc="0" dirty="0">
                <a:latin typeface="Arial"/>
                <a:cs typeface="Arial"/>
              </a:rPr>
              <a:t>e</a:t>
            </a:r>
            <a:r>
              <a:rPr sz="1000" spc="-4" dirty="0">
                <a:latin typeface="Arial"/>
                <a:cs typeface="Arial"/>
              </a:rPr>
              <a:t>n</a:t>
            </a:r>
            <a:r>
              <a:rPr sz="1000" spc="0" dirty="0">
                <a:latin typeface="Arial"/>
                <a:cs typeface="Arial"/>
              </a:rPr>
              <a:t>e</a:t>
            </a:r>
            <a:r>
              <a:rPr sz="1000" spc="36"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4" dirty="0">
                <a:latin typeface="Arial"/>
                <a:cs typeface="Arial"/>
              </a:rPr>
              <a:t>s</a:t>
            </a:r>
            <a:r>
              <a:rPr sz="1000" spc="0" dirty="0">
                <a:latin typeface="Arial"/>
                <a:cs typeface="Arial"/>
              </a:rPr>
              <a:t>e</a:t>
            </a:r>
            <a:r>
              <a:rPr sz="1000" spc="-4" dirty="0">
                <a:latin typeface="Arial"/>
                <a:cs typeface="Arial"/>
              </a:rPr>
              <a:t>n</a:t>
            </a:r>
            <a:r>
              <a:rPr sz="1000" spc="0" dirty="0">
                <a:latin typeface="Arial"/>
                <a:cs typeface="Arial"/>
              </a:rPr>
              <a:t>t</a:t>
            </a:r>
            <a:r>
              <a:rPr sz="1000" spc="-14" dirty="0">
                <a:latin typeface="Arial"/>
                <a:cs typeface="Arial"/>
              </a:rPr>
              <a:t>a</a:t>
            </a:r>
            <a:r>
              <a:rPr sz="1000" spc="0" dirty="0">
                <a:latin typeface="Arial"/>
                <a:cs typeface="Arial"/>
              </a:rPr>
              <a:t>no</a:t>
            </a:r>
            <a:r>
              <a:rPr sz="1000" spc="12" dirty="0">
                <a:latin typeface="Arial"/>
                <a:cs typeface="Arial"/>
              </a:rPr>
              <a:t> </a:t>
            </a:r>
            <a:r>
              <a:rPr sz="1000" spc="-4" dirty="0">
                <a:latin typeface="Arial"/>
                <a:cs typeface="Arial"/>
              </a:rPr>
              <a:t>i</a:t>
            </a:r>
            <a:r>
              <a:rPr sz="1000" spc="0" dirty="0">
                <a:latin typeface="Arial"/>
                <a:cs typeface="Arial"/>
              </a:rPr>
              <a:t>l</a:t>
            </a:r>
            <a:r>
              <a:rPr sz="1000" spc="54" dirty="0">
                <a:latin typeface="Arial"/>
                <a:cs typeface="Arial"/>
              </a:rPr>
              <a:t> </a:t>
            </a:r>
            <a:r>
              <a:rPr sz="1000" spc="4" dirty="0">
                <a:latin typeface="Arial"/>
                <a:cs typeface="Arial"/>
              </a:rPr>
              <a:t>r</a:t>
            </a:r>
            <a:r>
              <a:rPr sz="1000" spc="0" dirty="0">
                <a:latin typeface="Arial"/>
                <a:cs typeface="Arial"/>
              </a:rPr>
              <a:t>a</a:t>
            </a:r>
            <a:r>
              <a:rPr sz="1000" spc="-4" dirty="0">
                <a:latin typeface="Arial"/>
                <a:cs typeface="Arial"/>
              </a:rPr>
              <a:t>pi</a:t>
            </a:r>
            <a:r>
              <a:rPr sz="1000" spc="0" dirty="0">
                <a:latin typeface="Arial"/>
                <a:cs typeface="Arial"/>
              </a:rPr>
              <a:t>do</a:t>
            </a:r>
            <a:r>
              <a:rPr sz="1000" spc="36" dirty="0">
                <a:latin typeface="Arial"/>
                <a:cs typeface="Arial"/>
              </a:rPr>
              <a:t> </a:t>
            </a:r>
            <a:r>
              <a:rPr sz="1000" spc="-4" dirty="0">
                <a:latin typeface="Arial"/>
                <a:cs typeface="Arial"/>
              </a:rPr>
              <a:t>s</a:t>
            </a:r>
            <a:r>
              <a:rPr sz="1000" spc="9" dirty="0">
                <a:latin typeface="Arial"/>
                <a:cs typeface="Arial"/>
              </a:rPr>
              <a:t>m</a:t>
            </a:r>
            <a:r>
              <a:rPr sz="1000" spc="0" dirty="0">
                <a:latin typeface="Arial"/>
                <a:cs typeface="Arial"/>
              </a:rPr>
              <a:t>a</a:t>
            </a:r>
            <a:r>
              <a:rPr sz="1000" spc="-4" dirty="0">
                <a:latin typeface="Arial"/>
                <a:cs typeface="Arial"/>
              </a:rPr>
              <a:t>l</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 d</a:t>
            </a:r>
            <a:r>
              <a:rPr sz="1000" spc="-4" dirty="0">
                <a:latin typeface="Arial"/>
                <a:cs typeface="Arial"/>
              </a:rPr>
              <a:t>e</a:t>
            </a:r>
            <a:r>
              <a:rPr sz="1000" spc="0" dirty="0">
                <a:latin typeface="Arial"/>
                <a:cs typeface="Arial"/>
              </a:rPr>
              <a:t>g</a:t>
            </a:r>
            <a:r>
              <a:rPr sz="1000" spc="-4" dirty="0">
                <a:latin typeface="Arial"/>
                <a:cs typeface="Arial"/>
              </a:rPr>
              <a:t>l</a:t>
            </a:r>
            <a:r>
              <a:rPr sz="1000" spc="0" dirty="0">
                <a:latin typeface="Arial"/>
                <a:cs typeface="Arial"/>
              </a:rPr>
              <a:t>i</a:t>
            </a:r>
            <a:r>
              <a:rPr sz="1000" spc="42" dirty="0">
                <a:latin typeface="Arial"/>
                <a:cs typeface="Arial"/>
              </a:rPr>
              <a:t> </a:t>
            </a:r>
            <a:r>
              <a:rPr sz="1000" spc="0" dirty="0">
                <a:latin typeface="Arial"/>
                <a:cs typeface="Arial"/>
              </a:rPr>
              <a:t>ef</a:t>
            </a:r>
            <a:r>
              <a:rPr sz="1000" spc="4" dirty="0">
                <a:latin typeface="Arial"/>
                <a:cs typeface="Arial"/>
              </a:rPr>
              <a:t>f</a:t>
            </a:r>
            <a:r>
              <a:rPr sz="1000" spc="-4" dirty="0">
                <a:latin typeface="Arial"/>
                <a:cs typeface="Arial"/>
              </a:rPr>
              <a:t>l</a:t>
            </a:r>
            <a:r>
              <a:rPr sz="1000" spc="0" dirty="0">
                <a:latin typeface="Arial"/>
                <a:cs typeface="Arial"/>
              </a:rPr>
              <a:t>u</a:t>
            </a:r>
            <a:r>
              <a:rPr sz="1000" spc="-4" dirty="0">
                <a:latin typeface="Arial"/>
                <a:cs typeface="Arial"/>
              </a:rPr>
              <a:t>e</a:t>
            </a:r>
            <a:r>
              <a:rPr sz="1000" spc="0" dirty="0">
                <a:latin typeface="Arial"/>
                <a:cs typeface="Arial"/>
              </a:rPr>
              <a:t>nti </a:t>
            </a:r>
            <a:endParaRPr sz="1000">
              <a:latin typeface="Arial"/>
              <a:cs typeface="Arial"/>
            </a:endParaRPr>
          </a:p>
          <a:p>
            <a:pPr marL="194767" marR="145353" algn="just">
              <a:lnSpc>
                <a:spcPts val="1149"/>
              </a:lnSpc>
              <a:spcBef>
                <a:spcPts val="134"/>
              </a:spcBef>
            </a:pPr>
            <a:r>
              <a:rPr sz="1000" spc="4" dirty="0">
                <a:latin typeface="Arial"/>
                <a:cs typeface="Arial"/>
              </a:rPr>
              <a:t>c</a:t>
            </a:r>
            <a:r>
              <a:rPr sz="1000" spc="0" dirty="0">
                <a:latin typeface="Arial"/>
                <a:cs typeface="Arial"/>
              </a:rPr>
              <a:t>he</a:t>
            </a:r>
            <a:r>
              <a:rPr sz="1000" spc="-31" dirty="0">
                <a:latin typeface="Arial"/>
                <a:cs typeface="Arial"/>
              </a:rPr>
              <a:t> </a:t>
            </a:r>
            <a:r>
              <a:rPr sz="1000" spc="0" dirty="0">
                <a:latin typeface="Arial"/>
                <a:cs typeface="Arial"/>
              </a:rPr>
              <a:t>e</a:t>
            </a:r>
            <a:r>
              <a:rPr sz="1000" spc="-9"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tu</a:t>
            </a:r>
            <a:r>
              <a:rPr sz="1000" spc="-4" dirty="0">
                <a:latin typeface="Arial"/>
                <a:cs typeface="Arial"/>
              </a:rPr>
              <a:t>al</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a:t>
            </a:r>
            <a:r>
              <a:rPr sz="1000" spc="-80" dirty="0">
                <a:latin typeface="Arial"/>
                <a:cs typeface="Arial"/>
              </a:rPr>
              <a:t> </a:t>
            </a:r>
            <a:r>
              <a:rPr sz="1000" spc="-4" dirty="0">
                <a:latin typeface="Arial"/>
                <a:cs typeface="Arial"/>
              </a:rPr>
              <a:t>v</a:t>
            </a:r>
            <a:r>
              <a:rPr sz="1000" spc="0" dirty="0">
                <a:latin typeface="Arial"/>
                <a:cs typeface="Arial"/>
              </a:rPr>
              <a:t>i</a:t>
            </a:r>
            <a:r>
              <a:rPr sz="1000" spc="-2" dirty="0">
                <a:latin typeface="Arial"/>
                <a:cs typeface="Arial"/>
              </a:rPr>
              <a:t> </a:t>
            </a:r>
            <a:r>
              <a:rPr sz="1000" spc="0" dirty="0">
                <a:latin typeface="Arial"/>
                <a:cs typeface="Arial"/>
              </a:rPr>
              <a:t>e</a:t>
            </a:r>
            <a:r>
              <a:rPr sz="1000" spc="-4" dirty="0">
                <a:latin typeface="Arial"/>
                <a:cs typeface="Arial"/>
              </a:rPr>
              <a:t>n</a:t>
            </a:r>
            <a:r>
              <a:rPr sz="1000" spc="0" dirty="0">
                <a:latin typeface="Arial"/>
                <a:cs typeface="Arial"/>
              </a:rPr>
              <a:t>tra</a:t>
            </a:r>
            <a:r>
              <a:rPr sz="1000" spc="4" dirty="0">
                <a:latin typeface="Arial"/>
                <a:cs typeface="Arial"/>
              </a:rPr>
              <a:t>ss</a:t>
            </a:r>
            <a:r>
              <a:rPr sz="1000" spc="0" dirty="0">
                <a:latin typeface="Arial"/>
                <a:cs typeface="Arial"/>
              </a:rPr>
              <a:t>er</a:t>
            </a:r>
            <a:r>
              <a:rPr sz="1000" spc="4" dirty="0">
                <a:latin typeface="Arial"/>
                <a:cs typeface="Arial"/>
              </a:rPr>
              <a:t>o</a:t>
            </a:r>
            <a:r>
              <a:rPr sz="1000" spc="0" dirty="0">
                <a:latin typeface="Arial"/>
                <a:cs typeface="Arial"/>
              </a:rPr>
              <a:t>.</a:t>
            </a:r>
            <a:endParaRPr sz="1000">
              <a:latin typeface="Arial"/>
              <a:cs typeface="Arial"/>
            </a:endParaRPr>
          </a:p>
          <a:p>
            <a:pPr marL="194767" marR="147216" algn="just">
              <a:lnSpc>
                <a:spcPts val="1161"/>
              </a:lnSpc>
              <a:spcBef>
                <a:spcPts val="134"/>
              </a:spcBef>
            </a:pPr>
            <a:r>
              <a:rPr sz="1000" spc="0" dirty="0">
                <a:latin typeface="Arial"/>
                <a:cs typeface="Arial"/>
              </a:rPr>
              <a:t>[</a:t>
            </a:r>
            <a:r>
              <a:rPr sz="1000" spc="-4" dirty="0">
                <a:latin typeface="Arial"/>
                <a:cs typeface="Arial"/>
              </a:rPr>
              <a:t>S</a:t>
            </a:r>
            <a:r>
              <a:rPr sz="1000" spc="0" dirty="0">
                <a:latin typeface="Arial"/>
                <a:cs typeface="Arial"/>
              </a:rPr>
              <a:t>.3.5.</a:t>
            </a:r>
            <a:r>
              <a:rPr sz="1000" spc="-14" dirty="0">
                <a:latin typeface="Arial"/>
                <a:cs typeface="Arial"/>
              </a:rPr>
              <a:t>5</a:t>
            </a:r>
            <a:r>
              <a:rPr sz="1000" spc="4" dirty="0">
                <a:latin typeface="Times New Roman"/>
                <a:cs typeface="Times New Roman"/>
              </a:rPr>
              <a:t>§</a:t>
            </a:r>
            <a:r>
              <a:rPr sz="1000" spc="0" dirty="0">
                <a:latin typeface="Arial"/>
                <a:cs typeface="Arial"/>
              </a:rPr>
              <a:t>1]</a:t>
            </a:r>
            <a:r>
              <a:rPr sz="1000" spc="11" dirty="0">
                <a:latin typeface="Arial"/>
                <a:cs typeface="Arial"/>
              </a:rPr>
              <a:t> </a:t>
            </a:r>
            <a:r>
              <a:rPr sz="1000" spc="-4" dirty="0">
                <a:latin typeface="Arial"/>
                <a:cs typeface="Arial"/>
              </a:rPr>
              <a:t>S</a:t>
            </a:r>
            <a:r>
              <a:rPr sz="1000" spc="0" dirty="0">
                <a:latin typeface="Arial"/>
                <a:cs typeface="Arial"/>
              </a:rPr>
              <a:t>e</a:t>
            </a:r>
            <a:r>
              <a:rPr sz="1000" spc="47" dirty="0">
                <a:latin typeface="Arial"/>
                <a:cs typeface="Arial"/>
              </a:rPr>
              <a:t> </a:t>
            </a:r>
            <a:r>
              <a:rPr sz="1000" spc="9" dirty="0">
                <a:latin typeface="Arial"/>
                <a:cs typeface="Arial"/>
              </a:rPr>
              <a:t>m</a:t>
            </a:r>
            <a:r>
              <a:rPr sz="1000" spc="0" dirty="0">
                <a:latin typeface="Arial"/>
                <a:cs typeface="Arial"/>
              </a:rPr>
              <a:t>o</a:t>
            </a:r>
            <a:r>
              <a:rPr sz="1000" spc="-4" dirty="0">
                <a:latin typeface="Arial"/>
                <a:cs typeface="Arial"/>
              </a:rPr>
              <a:t>n</a:t>
            </a:r>
            <a:r>
              <a:rPr sz="1000" spc="0" dirty="0">
                <a:latin typeface="Arial"/>
                <a:cs typeface="Arial"/>
              </a:rPr>
              <a:t>o</a:t>
            </a:r>
            <a:r>
              <a:rPr sz="1000" spc="-4" dirty="0">
                <a:latin typeface="Arial"/>
                <a:cs typeface="Arial"/>
              </a:rPr>
              <a:t>pi</a:t>
            </a:r>
            <a:r>
              <a:rPr sz="1000" spc="0" dirty="0">
                <a:latin typeface="Arial"/>
                <a:cs typeface="Arial"/>
              </a:rPr>
              <a:t>a</a:t>
            </a:r>
            <a:r>
              <a:rPr sz="1000" spc="-4" dirty="0">
                <a:latin typeface="Arial"/>
                <a:cs typeface="Arial"/>
              </a:rPr>
              <a:t>n</a:t>
            </a:r>
            <a:r>
              <a:rPr sz="1000" spc="0" dirty="0">
                <a:latin typeface="Arial"/>
                <a:cs typeface="Arial"/>
              </a:rPr>
              <a:t>o e</a:t>
            </a:r>
            <a:r>
              <a:rPr sz="1000" spc="53" dirty="0">
                <a:latin typeface="Arial"/>
                <a:cs typeface="Arial"/>
              </a:rPr>
              <a:t> </a:t>
            </a:r>
            <a:r>
              <a:rPr sz="1000" spc="0" dirty="0">
                <a:latin typeface="Arial"/>
                <a:cs typeface="Arial"/>
              </a:rPr>
              <a:t>di</a:t>
            </a:r>
            <a:r>
              <a:rPr sz="1000" spc="46" dirty="0">
                <a:latin typeface="Arial"/>
                <a:cs typeface="Arial"/>
              </a:rPr>
              <a:t> </a:t>
            </a:r>
            <a:r>
              <a:rPr sz="1000" spc="4" dirty="0">
                <a:latin typeface="Arial"/>
                <a:cs typeface="Arial"/>
              </a:rPr>
              <a:t>r</a:t>
            </a:r>
            <a:r>
              <a:rPr sz="1000" spc="-4" dirty="0">
                <a:latin typeface="Arial"/>
                <a:cs typeface="Arial"/>
              </a:rPr>
              <a:t>i</a:t>
            </a:r>
            <a:r>
              <a:rPr sz="1000" spc="0" dirty="0">
                <a:latin typeface="Arial"/>
                <a:cs typeface="Arial"/>
              </a:rPr>
              <a:t>d</a:t>
            </a:r>
            <a:r>
              <a:rPr sz="1000" spc="-4" dirty="0">
                <a:latin typeface="Arial"/>
                <a:cs typeface="Arial"/>
              </a:rPr>
              <a:t>o</a:t>
            </a:r>
            <a:r>
              <a:rPr sz="1000" spc="0" dirty="0">
                <a:latin typeface="Arial"/>
                <a:cs typeface="Arial"/>
              </a:rPr>
              <a:t>tta</a:t>
            </a:r>
            <a:r>
              <a:rPr sz="1000" spc="31"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a:t>
            </a:r>
            <a:r>
              <a:rPr sz="1000" spc="14"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a:t>
            </a:r>
            <a:r>
              <a:rPr sz="1000" spc="16" dirty="0">
                <a:latin typeface="Arial"/>
                <a:cs typeface="Arial"/>
              </a:rPr>
              <a:t> </a:t>
            </a:r>
            <a:r>
              <a:rPr sz="1000" spc="-4" dirty="0">
                <a:latin typeface="Arial"/>
                <a:cs typeface="Arial"/>
              </a:rPr>
              <a:t>l</a:t>
            </a:r>
            <a:r>
              <a:rPr sz="1000" spc="0" dirty="0">
                <a:latin typeface="Arial"/>
                <a:cs typeface="Arial"/>
              </a:rPr>
              <a:t>orda,</a:t>
            </a:r>
            <a:r>
              <a:rPr sz="1000" spc="34" dirty="0">
                <a:latin typeface="Arial"/>
                <a:cs typeface="Arial"/>
              </a:rPr>
              <a:t> </a:t>
            </a:r>
            <a:r>
              <a:rPr sz="1000" spc="0" dirty="0">
                <a:latin typeface="Arial"/>
                <a:cs typeface="Arial"/>
              </a:rPr>
              <a:t>è</a:t>
            </a:r>
            <a:r>
              <a:rPr sz="1000" spc="53" dirty="0">
                <a:latin typeface="Arial"/>
                <a:cs typeface="Arial"/>
              </a:rPr>
              <a:t> </a:t>
            </a:r>
            <a:r>
              <a:rPr sz="1000" spc="0" dirty="0">
                <a:latin typeface="Arial"/>
                <a:cs typeface="Arial"/>
              </a:rPr>
              <a:t>a</a:t>
            </a:r>
            <a:r>
              <a:rPr sz="1000" spc="9" dirty="0">
                <a:latin typeface="Arial"/>
                <a:cs typeface="Arial"/>
              </a:rPr>
              <a:t>mm</a:t>
            </a:r>
            <a:r>
              <a:rPr sz="1000" spc="0" dirty="0">
                <a:latin typeface="Arial"/>
                <a:cs typeface="Arial"/>
              </a:rPr>
              <a:t>e</a:t>
            </a:r>
            <a:r>
              <a:rPr sz="1000" spc="-9" dirty="0">
                <a:latin typeface="Arial"/>
                <a:cs typeface="Arial"/>
              </a:rPr>
              <a:t>s</a:t>
            </a:r>
            <a:r>
              <a:rPr sz="1000" spc="4" dirty="0">
                <a:latin typeface="Arial"/>
                <a:cs typeface="Arial"/>
              </a:rPr>
              <a:t>s</a:t>
            </a:r>
            <a:r>
              <a:rPr sz="1000" spc="0" dirty="0">
                <a:latin typeface="Arial"/>
                <a:cs typeface="Arial"/>
              </a:rPr>
              <a:t>o</a:t>
            </a:r>
            <a:r>
              <a:rPr sz="1000" spc="16"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al</a:t>
            </a:r>
            <a:r>
              <a:rPr sz="1000" spc="4" dirty="0">
                <a:latin typeface="Arial"/>
                <a:cs typeface="Arial"/>
              </a:rPr>
              <a:t>i</a:t>
            </a:r>
            <a:r>
              <a:rPr sz="1000" spc="-4" dirty="0">
                <a:latin typeface="Arial"/>
                <a:cs typeface="Arial"/>
              </a:rPr>
              <a:t>zz</a:t>
            </a:r>
            <a:r>
              <a:rPr sz="1000" spc="0" dirty="0">
                <a:latin typeface="Arial"/>
                <a:cs typeface="Arial"/>
              </a:rPr>
              <a:t>are</a:t>
            </a:r>
            <a:r>
              <a:rPr sz="1000" spc="31" dirty="0">
                <a:latin typeface="Arial"/>
                <a:cs typeface="Arial"/>
              </a:rPr>
              <a:t> </a:t>
            </a:r>
            <a:r>
              <a:rPr sz="1000" spc="-4" dirty="0">
                <a:latin typeface="Arial"/>
                <a:cs typeface="Arial"/>
              </a:rPr>
              <a:t>i</a:t>
            </a:r>
            <a:r>
              <a:rPr sz="1000" spc="0" dirty="0">
                <a:latin typeface="Arial"/>
                <a:cs typeface="Arial"/>
              </a:rPr>
              <a:t>l</a:t>
            </a:r>
            <a:r>
              <a:rPr sz="1000" spc="54" dirty="0">
                <a:latin typeface="Arial"/>
                <a:cs typeface="Arial"/>
              </a:rPr>
              <a:t> </a:t>
            </a:r>
            <a:r>
              <a:rPr sz="1000" spc="9" dirty="0">
                <a:latin typeface="Arial"/>
                <a:cs typeface="Arial"/>
              </a:rPr>
              <a:t>f</a:t>
            </a:r>
            <a:r>
              <a:rPr sz="1000" spc="4" dirty="0">
                <a:latin typeface="Arial"/>
                <a:cs typeface="Arial"/>
              </a:rPr>
              <a:t>il</a:t>
            </a:r>
            <a:r>
              <a:rPr sz="1000" spc="0" dirty="0">
                <a:latin typeface="Arial"/>
                <a:cs typeface="Arial"/>
              </a:rPr>
              <a:t>tro</a:t>
            </a:r>
            <a:r>
              <a:rPr sz="1000" spc="45" dirty="0">
                <a:latin typeface="Arial"/>
                <a:cs typeface="Arial"/>
              </a:rPr>
              <a:t> </a:t>
            </a:r>
            <a:r>
              <a:rPr sz="1000" spc="0" dirty="0">
                <a:latin typeface="Arial"/>
                <a:cs typeface="Arial"/>
              </a:rPr>
              <a:t>a</a:t>
            </a:r>
            <a:r>
              <a:rPr sz="1000" spc="53" dirty="0">
                <a:latin typeface="Arial"/>
                <a:cs typeface="Arial"/>
              </a:rPr>
              <a:t> </a:t>
            </a:r>
            <a:r>
              <a:rPr sz="1000" spc="0" dirty="0">
                <a:latin typeface="Arial"/>
                <a:cs typeface="Arial"/>
              </a:rPr>
              <a:t>pro</a:t>
            </a:r>
            <a:r>
              <a:rPr sz="1000" spc="-4" dirty="0">
                <a:latin typeface="Arial"/>
                <a:cs typeface="Arial"/>
              </a:rPr>
              <a:t>v</a:t>
            </a:r>
            <a:r>
              <a:rPr sz="1000" spc="0" dirty="0">
                <a:latin typeface="Arial"/>
                <a:cs typeface="Arial"/>
              </a:rPr>
              <a:t>a</a:t>
            </a:r>
            <a:r>
              <a:rPr sz="1000" spc="34" dirty="0">
                <a:latin typeface="Arial"/>
                <a:cs typeface="Arial"/>
              </a:rPr>
              <a:t> </a:t>
            </a:r>
            <a:r>
              <a:rPr sz="1000" spc="0" dirty="0">
                <a:latin typeface="Arial"/>
                <a:cs typeface="Arial"/>
              </a:rPr>
              <a:t>di</a:t>
            </a:r>
            <a:r>
              <a:rPr sz="1000" spc="46" dirty="0">
                <a:latin typeface="Arial"/>
                <a:cs typeface="Arial"/>
              </a:rPr>
              <a:t> </a:t>
            </a:r>
            <a:r>
              <a:rPr sz="1000" spc="9" dirty="0">
                <a:latin typeface="Arial"/>
                <a:cs typeface="Arial"/>
              </a:rPr>
              <a:t>f</a:t>
            </a:r>
            <a:r>
              <a:rPr sz="1000" spc="-14" dirty="0">
                <a:latin typeface="Arial"/>
                <a:cs typeface="Arial"/>
              </a:rPr>
              <a:t>u</a:t>
            </a:r>
            <a:r>
              <a:rPr sz="1000" spc="19" dirty="0">
                <a:latin typeface="Arial"/>
                <a:cs typeface="Arial"/>
              </a:rPr>
              <a:t>m</a:t>
            </a:r>
            <a:r>
              <a:rPr sz="1000" spc="0" dirty="0">
                <a:latin typeface="Arial"/>
                <a:cs typeface="Arial"/>
              </a:rPr>
              <a:t>o</a:t>
            </a:r>
            <a:r>
              <a:rPr sz="1000" spc="37" dirty="0">
                <a:latin typeface="Arial"/>
                <a:cs typeface="Arial"/>
              </a:rPr>
              <a:t> </a:t>
            </a:r>
            <a:r>
              <a:rPr sz="1000" spc="4" dirty="0">
                <a:latin typeface="Arial"/>
                <a:cs typeface="Arial"/>
              </a:rPr>
              <a:t>c</a:t>
            </a:r>
            <a:r>
              <a:rPr sz="1000" spc="-14" dirty="0">
                <a:latin typeface="Arial"/>
                <a:cs typeface="Arial"/>
              </a:rPr>
              <a:t>o</a:t>
            </a:r>
            <a:r>
              <a:rPr sz="1000" spc="9" dirty="0">
                <a:latin typeface="Arial"/>
                <a:cs typeface="Arial"/>
              </a:rPr>
              <a:t>m</a:t>
            </a:r>
            <a:r>
              <a:rPr sz="1000" spc="0" dirty="0">
                <a:latin typeface="Arial"/>
                <a:cs typeface="Arial"/>
              </a:rPr>
              <a:t>e</a:t>
            </a:r>
            <a:r>
              <a:rPr sz="1000" spc="25" dirty="0">
                <a:latin typeface="Arial"/>
                <a:cs typeface="Arial"/>
              </a:rPr>
              <a:t> </a:t>
            </a:r>
            <a:r>
              <a:rPr sz="1000" spc="9" dirty="0">
                <a:latin typeface="Arial"/>
                <a:cs typeface="Arial"/>
              </a:rPr>
              <a:t>f</a:t>
            </a:r>
            <a:r>
              <a:rPr sz="1000" spc="-4" dirty="0">
                <a:latin typeface="Arial"/>
                <a:cs typeface="Arial"/>
              </a:rPr>
              <a:t>il</a:t>
            </a:r>
            <a:r>
              <a:rPr sz="1000" spc="0" dirty="0">
                <a:latin typeface="Arial"/>
                <a:cs typeface="Arial"/>
              </a:rPr>
              <a:t>tro</a:t>
            </a:r>
            <a:r>
              <a:rPr sz="1000" spc="40" dirty="0">
                <a:latin typeface="Arial"/>
                <a:cs typeface="Arial"/>
              </a:rPr>
              <a:t> </a:t>
            </a:r>
            <a:r>
              <a:rPr sz="1000" spc="4" dirty="0">
                <a:latin typeface="Arial"/>
                <a:cs typeface="Arial"/>
              </a:rPr>
              <a:t>(</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a</a:t>
            </a:r>
            <a:r>
              <a:rPr sz="1000" spc="-4" dirty="0">
                <a:latin typeface="Arial"/>
                <a:cs typeface="Arial"/>
              </a:rPr>
              <a:t>g</a:t>
            </a:r>
            <a:r>
              <a:rPr sz="1000" spc="4" dirty="0">
                <a:latin typeface="Arial"/>
                <a:cs typeface="Arial"/>
              </a:rPr>
              <a:t>r</a:t>
            </a:r>
            <a:r>
              <a:rPr sz="1000" spc="0" dirty="0">
                <a:latin typeface="Arial"/>
                <a:cs typeface="Arial"/>
              </a:rPr>
              <a:t>a</a:t>
            </a:r>
            <a:r>
              <a:rPr sz="1000" spc="9" dirty="0">
                <a:latin typeface="Arial"/>
                <a:cs typeface="Arial"/>
              </a:rPr>
              <a:t>f</a:t>
            </a:r>
            <a:r>
              <a:rPr sz="1000" spc="0" dirty="0">
                <a:latin typeface="Arial"/>
                <a:cs typeface="Arial"/>
              </a:rPr>
              <a:t>o</a:t>
            </a:r>
            <a:r>
              <a:rPr sz="1000" spc="18" dirty="0">
                <a:latin typeface="Arial"/>
                <a:cs typeface="Arial"/>
              </a:rPr>
              <a:t> </a:t>
            </a:r>
            <a:r>
              <a:rPr sz="1000" spc="-4" dirty="0">
                <a:latin typeface="Arial"/>
                <a:cs typeface="Arial"/>
              </a:rPr>
              <a:t>S</a:t>
            </a:r>
            <a:r>
              <a:rPr sz="1000" spc="0" dirty="0">
                <a:latin typeface="Arial"/>
                <a:cs typeface="Arial"/>
              </a:rPr>
              <a:t>.3.5</a:t>
            </a:r>
            <a:r>
              <a:rPr sz="1000" spc="-14" dirty="0">
                <a:latin typeface="Arial"/>
                <a:cs typeface="Arial"/>
              </a:rPr>
              <a:t>.</a:t>
            </a:r>
            <a:r>
              <a:rPr sz="1000" spc="0" dirty="0">
                <a:latin typeface="Arial"/>
                <a:cs typeface="Arial"/>
              </a:rPr>
              <a:t>4)</a:t>
            </a:r>
            <a:r>
              <a:rPr sz="1000" spc="29" dirty="0">
                <a:latin typeface="Arial"/>
                <a:cs typeface="Arial"/>
              </a:rPr>
              <a:t> </a:t>
            </a:r>
            <a:r>
              <a:rPr sz="1000" spc="0" dirty="0">
                <a:latin typeface="Arial"/>
                <a:cs typeface="Arial"/>
              </a:rPr>
              <a:t>d</a:t>
            </a:r>
            <a:r>
              <a:rPr sz="1000" spc="-4" dirty="0">
                <a:latin typeface="Arial"/>
                <a:cs typeface="Arial"/>
              </a:rPr>
              <a:t>o</a:t>
            </a:r>
            <a:r>
              <a:rPr sz="1000" spc="-14" dirty="0">
                <a:latin typeface="Arial"/>
                <a:cs typeface="Arial"/>
              </a:rPr>
              <a:t>t</a:t>
            </a:r>
            <a:r>
              <a:rPr sz="1000" spc="0" dirty="0">
                <a:latin typeface="Arial"/>
                <a:cs typeface="Arial"/>
              </a:rPr>
              <a:t>ato</a:t>
            </a:r>
            <a:r>
              <a:rPr sz="1000" spc="26" dirty="0">
                <a:latin typeface="Arial"/>
                <a:cs typeface="Arial"/>
              </a:rPr>
              <a:t> </a:t>
            </a:r>
            <a:r>
              <a:rPr sz="1000" spc="0" dirty="0">
                <a:latin typeface="Arial"/>
                <a:cs typeface="Arial"/>
              </a:rPr>
              <a:t>di </a:t>
            </a:r>
            <a:endParaRPr sz="1000">
              <a:latin typeface="Arial"/>
              <a:cs typeface="Arial"/>
            </a:endParaRPr>
          </a:p>
          <a:p>
            <a:pPr marL="194767" marR="147216" algn="just">
              <a:lnSpc>
                <a:spcPts val="1149"/>
              </a:lnSpc>
              <a:spcBef>
                <a:spcPts val="130"/>
              </a:spcBef>
            </a:pPr>
            <a:r>
              <a:rPr sz="1000" spc="0" dirty="0">
                <a:latin typeface="Arial"/>
                <a:cs typeface="Arial"/>
              </a:rPr>
              <a:t>una</a:t>
            </a:r>
            <a:r>
              <a:rPr sz="1000" spc="-31"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e</a:t>
            </a:r>
            <a:r>
              <a:rPr sz="1000" spc="-11"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g</a:t>
            </a:r>
            <a:r>
              <a:rPr sz="1000" spc="0" dirty="0">
                <a:latin typeface="Arial"/>
                <a:cs typeface="Arial"/>
              </a:rPr>
              <a:t>u</a:t>
            </a:r>
            <a:r>
              <a:rPr sz="1000" spc="-4" dirty="0">
                <a:latin typeface="Arial"/>
                <a:cs typeface="Arial"/>
              </a:rPr>
              <a:t>e</a:t>
            </a:r>
            <a:r>
              <a:rPr sz="1000" spc="0" dirty="0">
                <a:latin typeface="Arial"/>
                <a:cs typeface="Arial"/>
              </a:rPr>
              <a:t>nti</a:t>
            </a:r>
            <a:r>
              <a:rPr sz="1000" spc="-42" dirty="0">
                <a:latin typeface="Arial"/>
                <a:cs typeface="Arial"/>
              </a:rPr>
              <a:t> </a:t>
            </a:r>
            <a:r>
              <a:rPr sz="1000" spc="0" dirty="0">
                <a:latin typeface="Arial"/>
                <a:cs typeface="Arial"/>
              </a:rPr>
              <a:t>u</a:t>
            </a:r>
            <a:r>
              <a:rPr sz="1000" spc="-4" dirty="0">
                <a:latin typeface="Arial"/>
                <a:cs typeface="Arial"/>
              </a:rPr>
              <a:t>l</a:t>
            </a:r>
            <a:r>
              <a:rPr sz="1000" spc="0" dirty="0">
                <a:latin typeface="Arial"/>
                <a:cs typeface="Arial"/>
              </a:rPr>
              <a:t>ter</a:t>
            </a:r>
            <a:r>
              <a:rPr sz="1000" spc="-4" dirty="0">
                <a:latin typeface="Arial"/>
                <a:cs typeface="Arial"/>
              </a:rPr>
              <a:t>i</a:t>
            </a:r>
            <a:r>
              <a:rPr sz="1000" spc="0" dirty="0">
                <a:latin typeface="Arial"/>
                <a:cs typeface="Arial"/>
              </a:rPr>
              <a:t>ori</a:t>
            </a:r>
            <a:r>
              <a:rPr sz="1000" spc="-12" dirty="0">
                <a:latin typeface="Arial"/>
                <a:cs typeface="Arial"/>
              </a:rPr>
              <a:t> </a:t>
            </a:r>
            <a:r>
              <a:rPr sz="1000" spc="4" dirty="0">
                <a:latin typeface="Arial"/>
                <a:cs typeface="Arial"/>
              </a:rPr>
              <a:t>c</a:t>
            </a:r>
            <a:r>
              <a:rPr sz="1000" spc="0" dirty="0">
                <a:latin typeface="Arial"/>
                <a:cs typeface="Arial"/>
              </a:rPr>
              <a:t>aratter</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he:</a:t>
            </a:r>
            <a:endParaRPr sz="1000">
              <a:latin typeface="Arial"/>
              <a:cs typeface="Arial"/>
            </a:endParaRPr>
          </a:p>
          <a:p>
            <a:pPr marL="423367" marR="146538" indent="-228600">
              <a:lnSpc>
                <a:spcPts val="1149"/>
              </a:lnSpc>
              <a:spcBef>
                <a:spcPts val="133"/>
              </a:spcBef>
            </a:pPr>
            <a:r>
              <a:rPr sz="1000" spc="0" dirty="0">
                <a:latin typeface="Arial"/>
                <a:cs typeface="Arial"/>
              </a:rPr>
              <a:t>a.  </a:t>
            </a:r>
            <a:r>
              <a:rPr sz="1000" spc="133" dirty="0">
                <a:latin typeface="Arial"/>
                <a:cs typeface="Arial"/>
              </a:rPr>
              <a:t> </a:t>
            </a:r>
            <a:r>
              <a:rPr sz="1000" spc="0" dirty="0">
                <a:latin typeface="Arial"/>
                <a:cs typeface="Arial"/>
              </a:rPr>
              <a:t>Mantenuto</a:t>
            </a:r>
            <a:r>
              <a:rPr sz="1000" spc="-37" dirty="0">
                <a:latin typeface="Arial"/>
                <a:cs typeface="Arial"/>
              </a:rPr>
              <a:t> </a:t>
            </a:r>
            <a:r>
              <a:rPr sz="1000" spc="-4" dirty="0">
                <a:latin typeface="Arial"/>
                <a:cs typeface="Arial"/>
              </a:rPr>
              <a:t>i</a:t>
            </a:r>
            <a:r>
              <a:rPr sz="1000" spc="0" dirty="0">
                <a:latin typeface="Arial"/>
                <a:cs typeface="Arial"/>
              </a:rPr>
              <a:t>n</a:t>
            </a:r>
            <a:r>
              <a:rPr sz="1000" spc="2" dirty="0">
                <a:latin typeface="Arial"/>
                <a:cs typeface="Arial"/>
              </a:rPr>
              <a:t> </a:t>
            </a:r>
            <a:r>
              <a:rPr sz="1000" spc="4" dirty="0">
                <a:latin typeface="Arial"/>
                <a:cs typeface="Arial"/>
              </a:rPr>
              <a:t>s</a:t>
            </a:r>
            <a:r>
              <a:rPr sz="1000" spc="0" dirty="0">
                <a:latin typeface="Arial"/>
                <a:cs typeface="Arial"/>
              </a:rPr>
              <a:t>o</a:t>
            </a:r>
            <a:r>
              <a:rPr sz="1000" spc="-9" dirty="0">
                <a:latin typeface="Arial"/>
                <a:cs typeface="Arial"/>
              </a:rPr>
              <a:t>v</a:t>
            </a:r>
            <a:r>
              <a:rPr sz="1000" spc="4" dirty="0">
                <a:latin typeface="Arial"/>
                <a:cs typeface="Arial"/>
              </a:rPr>
              <a:t>r</a:t>
            </a:r>
            <a:r>
              <a:rPr sz="1000" spc="0" dirty="0">
                <a:latin typeface="Arial"/>
                <a:cs typeface="Arial"/>
              </a:rPr>
              <a:t>a</a:t>
            </a:r>
            <a:r>
              <a:rPr sz="1000" spc="-4" dirty="0">
                <a:latin typeface="Arial"/>
                <a:cs typeface="Arial"/>
              </a:rPr>
              <a:t>p</a:t>
            </a:r>
            <a:r>
              <a:rPr sz="1000" spc="4" dirty="0">
                <a:latin typeface="Arial"/>
                <a:cs typeface="Arial"/>
              </a:rPr>
              <a:t>r</a:t>
            </a:r>
            <a:r>
              <a:rPr sz="1000" spc="0" dirty="0">
                <a:latin typeface="Arial"/>
                <a:cs typeface="Arial"/>
              </a:rPr>
              <a:t>e</a:t>
            </a:r>
            <a:r>
              <a:rPr sz="1000" spc="4" dirty="0">
                <a:latin typeface="Arial"/>
                <a:cs typeface="Arial"/>
              </a:rPr>
              <a:t>ss</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50" dirty="0">
                <a:latin typeface="Arial"/>
                <a:cs typeface="Arial"/>
              </a:rPr>
              <a:t> </a:t>
            </a:r>
            <a:r>
              <a:rPr sz="1000" spc="0" dirty="0">
                <a:latin typeface="Arial"/>
                <a:cs typeface="Arial"/>
              </a:rPr>
              <a:t>ad</a:t>
            </a:r>
            <a:r>
              <a:rPr sz="1000" spc="-1" dirty="0">
                <a:latin typeface="Arial"/>
                <a:cs typeface="Arial"/>
              </a:rPr>
              <a:t> </a:t>
            </a:r>
            <a:r>
              <a:rPr sz="1000" spc="0" dirty="0">
                <a:latin typeface="Arial"/>
                <a:cs typeface="Arial"/>
              </a:rPr>
              <a:t>a</a:t>
            </a:r>
            <a:r>
              <a:rPr sz="1000" spc="-4" dirty="0">
                <a:latin typeface="Arial"/>
                <a:cs typeface="Arial"/>
              </a:rPr>
              <a:t>l</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o</a:t>
            </a:r>
            <a:r>
              <a:rPr sz="1000" spc="-22" dirty="0">
                <a:latin typeface="Arial"/>
                <a:cs typeface="Arial"/>
              </a:rPr>
              <a:t> </a:t>
            </a:r>
            <a:r>
              <a:rPr sz="1000" spc="0" dirty="0">
                <a:latin typeface="Arial"/>
                <a:cs typeface="Arial"/>
              </a:rPr>
              <a:t>30</a:t>
            </a:r>
            <a:r>
              <a:rPr sz="1000" spc="-4" dirty="0">
                <a:latin typeface="Arial"/>
                <a:cs typeface="Arial"/>
              </a:rPr>
              <a:t>P</a:t>
            </a:r>
            <a:r>
              <a:rPr sz="1000" spc="0" dirty="0">
                <a:latin typeface="Arial"/>
                <a:cs typeface="Arial"/>
              </a:rPr>
              <a:t>a</a:t>
            </a:r>
            <a:r>
              <a:rPr sz="1000" spc="-13" dirty="0">
                <a:latin typeface="Arial"/>
                <a:cs typeface="Arial"/>
              </a:rPr>
              <a:t> </a:t>
            </a:r>
            <a:r>
              <a:rPr sz="1000" spc="-4" dirty="0">
                <a:latin typeface="Arial"/>
                <a:cs typeface="Arial"/>
              </a:rPr>
              <a:t>i</a:t>
            </a:r>
            <a:r>
              <a:rPr sz="1000" spc="0" dirty="0">
                <a:latin typeface="Arial"/>
                <a:cs typeface="Arial"/>
              </a:rPr>
              <a:t>n</a:t>
            </a:r>
            <a:r>
              <a:rPr sz="1000" spc="2"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d</a:t>
            </a:r>
            <a:r>
              <a:rPr sz="1000" spc="-4" dirty="0">
                <a:latin typeface="Arial"/>
                <a:cs typeface="Arial"/>
              </a:rPr>
              <a:t>izi</a:t>
            </a:r>
            <a:r>
              <a:rPr sz="1000" spc="0" dirty="0">
                <a:latin typeface="Arial"/>
                <a:cs typeface="Arial"/>
              </a:rPr>
              <a:t>o</a:t>
            </a:r>
            <a:r>
              <a:rPr sz="1000" spc="4" dirty="0">
                <a:latin typeface="Arial"/>
                <a:cs typeface="Arial"/>
              </a:rPr>
              <a:t>n</a:t>
            </a:r>
            <a:r>
              <a:rPr sz="1000" spc="0" dirty="0">
                <a:latin typeface="Arial"/>
                <a:cs typeface="Arial"/>
              </a:rPr>
              <a:t>i</a:t>
            </a:r>
            <a:r>
              <a:rPr sz="1000" spc="-34" dirty="0">
                <a:latin typeface="Arial"/>
                <a:cs typeface="Arial"/>
              </a:rPr>
              <a:t> </a:t>
            </a:r>
            <a:r>
              <a:rPr sz="1000" spc="9" dirty="0">
                <a:latin typeface="Arial"/>
                <a:cs typeface="Arial"/>
              </a:rPr>
              <a:t>d</a:t>
            </a:r>
            <a:r>
              <a:rPr sz="1000" spc="0" dirty="0">
                <a:latin typeface="Arial"/>
                <a:cs typeface="Arial"/>
              </a:rPr>
              <a:t>i</a:t>
            </a:r>
            <a:r>
              <a:rPr sz="1000" spc="-2" dirty="0">
                <a:latin typeface="Arial"/>
                <a:cs typeface="Arial"/>
              </a:rPr>
              <a:t> </a:t>
            </a:r>
            <a:r>
              <a:rPr sz="1000" spc="0" dirty="0">
                <a:latin typeface="Arial"/>
                <a:cs typeface="Arial"/>
              </a:rPr>
              <a:t>e</a:t>
            </a:r>
            <a:r>
              <a:rPr sz="1000" spc="19" dirty="0">
                <a:latin typeface="Arial"/>
                <a:cs typeface="Arial"/>
              </a:rPr>
              <a:t>m</a:t>
            </a:r>
            <a:r>
              <a:rPr sz="1000" spc="0" dirty="0">
                <a:latin typeface="Arial"/>
                <a:cs typeface="Arial"/>
              </a:rPr>
              <a:t>ergen</a:t>
            </a:r>
            <a:r>
              <a:rPr sz="1000" spc="-19" dirty="0">
                <a:latin typeface="Arial"/>
                <a:cs typeface="Arial"/>
              </a:rPr>
              <a:t>z</a:t>
            </a:r>
            <a:r>
              <a:rPr sz="1000" spc="0" dirty="0">
                <a:latin typeface="Arial"/>
                <a:cs typeface="Arial"/>
              </a:rPr>
              <a:t>a,</a:t>
            </a:r>
            <a:r>
              <a:rPr sz="1000" spc="-42" dirty="0">
                <a:latin typeface="Arial"/>
                <a:cs typeface="Arial"/>
              </a:rPr>
              <a:t> </a:t>
            </a:r>
            <a:r>
              <a:rPr sz="1000" spc="0" dirty="0">
                <a:latin typeface="Arial"/>
                <a:cs typeface="Arial"/>
              </a:rPr>
              <a:t>da</a:t>
            </a:r>
            <a:r>
              <a:rPr sz="1000" spc="-1"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c</a:t>
            </a:r>
            <a:r>
              <a:rPr sz="1000" spc="-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o</a:t>
            </a:r>
            <a:r>
              <a:rPr sz="1000" spc="-23"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a:t>
            </a:r>
            <a:r>
              <a:rPr sz="1000" spc="-14" dirty="0">
                <a:latin typeface="Arial"/>
                <a:cs typeface="Arial"/>
              </a:rPr>
              <a:t>e</a:t>
            </a:r>
            <a:r>
              <a:rPr sz="1000" spc="19" dirty="0">
                <a:latin typeface="Arial"/>
                <a:cs typeface="Arial"/>
              </a:rPr>
              <a:t>m</a:t>
            </a:r>
            <a:r>
              <a:rPr sz="1000" spc="0" dirty="0">
                <a:latin typeface="Arial"/>
                <a:cs typeface="Arial"/>
              </a:rPr>
              <a:t>a</a:t>
            </a:r>
            <a:r>
              <a:rPr sz="1000" spc="-19" dirty="0">
                <a:latin typeface="Arial"/>
                <a:cs typeface="Arial"/>
              </a:rPr>
              <a:t> </a:t>
            </a:r>
            <a:r>
              <a:rPr sz="1000" spc="0" dirty="0">
                <a:latin typeface="Arial"/>
                <a:cs typeface="Arial"/>
              </a:rPr>
              <a:t>proge</a:t>
            </a:r>
            <a:r>
              <a:rPr sz="1000" spc="-4" dirty="0">
                <a:latin typeface="Arial"/>
                <a:cs typeface="Arial"/>
              </a:rPr>
              <a:t>t</a:t>
            </a:r>
            <a:r>
              <a:rPr sz="1000" spc="0" dirty="0">
                <a:latin typeface="Arial"/>
                <a:cs typeface="Arial"/>
              </a:rPr>
              <a:t>ta</a:t>
            </a:r>
            <a:r>
              <a:rPr sz="1000" spc="-14" dirty="0">
                <a:latin typeface="Arial"/>
                <a:cs typeface="Arial"/>
              </a:rPr>
              <a:t>t</a:t>
            </a:r>
            <a:r>
              <a:rPr sz="1000" spc="0" dirty="0">
                <a:latin typeface="Arial"/>
                <a:cs typeface="Arial"/>
              </a:rPr>
              <a:t>o,</a:t>
            </a:r>
            <a:r>
              <a:rPr sz="1000" spc="-37"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al</a:t>
            </a:r>
            <a:r>
              <a:rPr sz="1000" spc="4" dirty="0">
                <a:latin typeface="Arial"/>
                <a:cs typeface="Arial"/>
              </a:rPr>
              <a:t>iz</a:t>
            </a:r>
            <a:r>
              <a:rPr sz="1000" spc="-19" dirty="0">
                <a:latin typeface="Arial"/>
                <a:cs typeface="Arial"/>
              </a:rPr>
              <a:t>z</a:t>
            </a:r>
            <a:r>
              <a:rPr sz="1000" spc="0" dirty="0">
                <a:latin typeface="Arial"/>
                <a:cs typeface="Arial"/>
              </a:rPr>
              <a:t>ato</a:t>
            </a:r>
            <a:r>
              <a:rPr sz="1000" spc="-22" dirty="0">
                <a:latin typeface="Arial"/>
                <a:cs typeface="Arial"/>
              </a:rPr>
              <a:t> </a:t>
            </a:r>
            <a:r>
              <a:rPr sz="1000" spc="0" dirty="0">
                <a:latin typeface="Arial"/>
                <a:cs typeface="Arial"/>
              </a:rPr>
              <a:t>e</a:t>
            </a:r>
            <a:r>
              <a:rPr sz="1000" spc="4" dirty="0">
                <a:latin typeface="Arial"/>
                <a:cs typeface="Arial"/>
              </a:rPr>
              <a:t> </a:t>
            </a:r>
            <a:r>
              <a:rPr sz="1000" spc="0" dirty="0">
                <a:latin typeface="Arial"/>
                <a:cs typeface="Arial"/>
              </a:rPr>
              <a:t>g</a:t>
            </a:r>
            <a:r>
              <a:rPr sz="1000" spc="-4"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to</a:t>
            </a:r>
            <a:r>
              <a:rPr sz="1000" spc="-14"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do</a:t>
            </a:r>
            <a:r>
              <a:rPr sz="1000" spc="-27" dirty="0">
                <a:latin typeface="Arial"/>
                <a:cs typeface="Arial"/>
              </a:rPr>
              <a:t> </a:t>
            </a:r>
            <a:r>
              <a:rPr sz="1000" spc="-4" dirty="0">
                <a:latin typeface="Arial"/>
                <a:cs typeface="Arial"/>
              </a:rPr>
              <a:t>la </a:t>
            </a:r>
            <a:endParaRPr sz="1000">
              <a:latin typeface="Arial"/>
              <a:cs typeface="Arial"/>
            </a:endParaRPr>
          </a:p>
          <a:p>
            <a:pPr marL="423367" marR="146538">
              <a:lnSpc>
                <a:spcPts val="1149"/>
              </a:lnSpc>
              <a:spcBef>
                <a:spcPts val="134"/>
              </a:spcBef>
            </a:pPr>
            <a:r>
              <a:rPr sz="1000" spc="4" dirty="0">
                <a:latin typeface="Arial"/>
                <a:cs typeface="Arial"/>
              </a:rPr>
              <a:t>r</a:t>
            </a:r>
            <a:r>
              <a:rPr sz="1000" spc="0" dirty="0">
                <a:latin typeface="Arial"/>
                <a:cs typeface="Arial"/>
              </a:rPr>
              <a:t>e</a:t>
            </a:r>
            <a:r>
              <a:rPr sz="1000" spc="-4" dirty="0">
                <a:latin typeface="Arial"/>
                <a:cs typeface="Arial"/>
              </a:rPr>
              <a:t>g</a:t>
            </a:r>
            <a:r>
              <a:rPr sz="1000" spc="0" dirty="0">
                <a:latin typeface="Arial"/>
                <a:cs typeface="Arial"/>
              </a:rPr>
              <a:t>o</a:t>
            </a:r>
            <a:r>
              <a:rPr sz="1000" spc="-4" dirty="0">
                <a:latin typeface="Arial"/>
                <a:cs typeface="Arial"/>
              </a:rPr>
              <a:t>l</a:t>
            </a:r>
            <a:r>
              <a:rPr sz="1000" spc="0" dirty="0">
                <a:latin typeface="Arial"/>
                <a:cs typeface="Arial"/>
              </a:rPr>
              <a:t>a</a:t>
            </a:r>
            <a:r>
              <a:rPr sz="1000" spc="-27"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arte</a:t>
            </a:r>
            <a:endParaRPr sz="1000">
              <a:latin typeface="Arial"/>
              <a:cs typeface="Arial"/>
            </a:endParaRPr>
          </a:p>
          <a:p>
            <a:pPr marL="194767" marR="360877" algn="just">
              <a:lnSpc>
                <a:spcPct val="95825"/>
              </a:lnSpc>
              <a:spcBef>
                <a:spcPts val="134"/>
              </a:spcBef>
            </a:pPr>
            <a:r>
              <a:rPr sz="1000" spc="0" dirty="0">
                <a:latin typeface="Arial"/>
                <a:cs typeface="Arial"/>
              </a:rPr>
              <a:t>b.  </a:t>
            </a:r>
            <a:r>
              <a:rPr sz="1000" spc="133" dirty="0">
                <a:latin typeface="Arial"/>
                <a:cs typeface="Arial"/>
              </a:rPr>
              <a:t> </a:t>
            </a:r>
            <a:r>
              <a:rPr sz="1000" spc="0" dirty="0">
                <a:latin typeface="Arial"/>
                <a:cs typeface="Arial"/>
              </a:rPr>
              <a:t>dotato</a:t>
            </a:r>
            <a:r>
              <a:rPr sz="1000" spc="-42"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c</a:t>
            </a:r>
            <a:r>
              <a:rPr sz="1000" spc="0" dirty="0">
                <a:latin typeface="Arial"/>
                <a:cs typeface="Arial"/>
              </a:rPr>
              <a:t>a</a:t>
            </a:r>
            <a:r>
              <a:rPr sz="1000" spc="19" dirty="0">
                <a:latin typeface="Arial"/>
                <a:cs typeface="Arial"/>
              </a:rPr>
              <a:t>m</a:t>
            </a:r>
            <a:r>
              <a:rPr sz="1000" spc="-4" dirty="0">
                <a:latin typeface="Arial"/>
                <a:cs typeface="Arial"/>
              </a:rPr>
              <a:t>i</a:t>
            </a:r>
            <a:r>
              <a:rPr sz="1000" spc="0" dirty="0">
                <a:latin typeface="Arial"/>
                <a:cs typeface="Arial"/>
              </a:rPr>
              <a:t>no</a:t>
            </a:r>
            <a:r>
              <a:rPr sz="1000" spc="-57" dirty="0">
                <a:latin typeface="Arial"/>
                <a:cs typeface="Arial"/>
              </a:rPr>
              <a:t> </a:t>
            </a:r>
            <a:r>
              <a:rPr sz="1000" spc="0" dirty="0">
                <a:latin typeface="Arial"/>
                <a:cs typeface="Arial"/>
              </a:rPr>
              <a:t>per</a:t>
            </a:r>
            <a:r>
              <a:rPr sz="1000" spc="-9" dirty="0">
                <a:latin typeface="Arial"/>
                <a:cs typeface="Arial"/>
              </a:rPr>
              <a:t> </a:t>
            </a:r>
            <a:r>
              <a:rPr sz="1000" spc="-4" dirty="0">
                <a:latin typeface="Arial"/>
                <a:cs typeface="Arial"/>
              </a:rPr>
              <a:t>l</a:t>
            </a:r>
            <a:r>
              <a:rPr sz="1000" spc="0" dirty="0">
                <a:latin typeface="Arial"/>
                <a:cs typeface="Arial"/>
              </a:rPr>
              <a:t>o</a:t>
            </a:r>
            <a:r>
              <a:rPr sz="1000" spc="-12" dirty="0">
                <a:latin typeface="Arial"/>
                <a:cs typeface="Arial"/>
              </a:rPr>
              <a:t> </a:t>
            </a:r>
            <a:r>
              <a:rPr sz="1000" spc="4" dirty="0">
                <a:latin typeface="Arial"/>
                <a:cs typeface="Arial"/>
              </a:rPr>
              <a:t>s</a:t>
            </a:r>
            <a:r>
              <a:rPr sz="1000" spc="19" dirty="0">
                <a:latin typeface="Arial"/>
                <a:cs typeface="Arial"/>
              </a:rPr>
              <a:t>m</a:t>
            </a:r>
            <a:r>
              <a:rPr sz="1000" spc="0" dirty="0">
                <a:latin typeface="Arial"/>
                <a:cs typeface="Arial"/>
              </a:rPr>
              <a:t>a</a:t>
            </a:r>
            <a:r>
              <a:rPr sz="1000" spc="-4" dirty="0">
                <a:latin typeface="Arial"/>
                <a:cs typeface="Arial"/>
              </a:rPr>
              <a:t>l</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73" dirty="0">
                <a:latin typeface="Arial"/>
                <a:cs typeface="Arial"/>
              </a:rPr>
              <a:t> </a:t>
            </a:r>
            <a:r>
              <a:rPr sz="1000" spc="0" dirty="0">
                <a:latin typeface="Arial"/>
                <a:cs typeface="Arial"/>
              </a:rPr>
              <a:t>dei</a:t>
            </a:r>
            <a:r>
              <a:rPr sz="1000" spc="-8" dirty="0">
                <a:latin typeface="Arial"/>
                <a:cs typeface="Arial"/>
              </a:rPr>
              <a:t> </a:t>
            </a:r>
            <a:r>
              <a:rPr sz="1000" spc="9" dirty="0">
                <a:latin typeface="Arial"/>
                <a:cs typeface="Arial"/>
              </a:rPr>
              <a:t>f</a:t>
            </a:r>
            <a:r>
              <a:rPr sz="1000" spc="0" dirty="0">
                <a:latin typeface="Arial"/>
                <a:cs typeface="Arial"/>
              </a:rPr>
              <a:t>u</a:t>
            </a:r>
            <a:r>
              <a:rPr sz="1000" spc="19" dirty="0">
                <a:latin typeface="Arial"/>
                <a:cs typeface="Arial"/>
              </a:rPr>
              <a:t>m</a:t>
            </a:r>
            <a:r>
              <a:rPr sz="1000" spc="0" dirty="0">
                <a:latin typeface="Arial"/>
                <a:cs typeface="Arial"/>
              </a:rPr>
              <a:t>i</a:t>
            </a:r>
            <a:r>
              <a:rPr sz="1000" spc="-48" dirty="0">
                <a:latin typeface="Arial"/>
                <a:cs typeface="Arial"/>
              </a:rPr>
              <a:t> </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35" dirty="0">
                <a:latin typeface="Arial"/>
                <a:cs typeface="Arial"/>
              </a:rPr>
              <a:t> </a:t>
            </a:r>
            <a:r>
              <a:rPr sz="1000" spc="0" dirty="0">
                <a:latin typeface="Arial"/>
                <a:cs typeface="Arial"/>
              </a:rPr>
              <a:t>e</a:t>
            </a:r>
            <a:r>
              <a:rPr sz="1000" spc="-20"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r</a:t>
            </a:r>
            <a:r>
              <a:rPr sz="1000" spc="-4" dirty="0">
                <a:latin typeface="Arial"/>
                <a:cs typeface="Arial"/>
              </a:rPr>
              <a:t>i</a:t>
            </a:r>
            <a:r>
              <a:rPr sz="1000" spc="0" dirty="0">
                <a:latin typeface="Arial"/>
                <a:cs typeface="Arial"/>
              </a:rPr>
              <a:t>pre</a:t>
            </a:r>
            <a:r>
              <a:rPr sz="1000" spc="4" dirty="0">
                <a:latin typeface="Arial"/>
                <a:cs typeface="Arial"/>
              </a:rPr>
              <a:t>s</a:t>
            </a:r>
            <a:r>
              <a:rPr sz="1000" spc="0" dirty="0">
                <a:latin typeface="Arial"/>
                <a:cs typeface="Arial"/>
              </a:rPr>
              <a:t>a</a:t>
            </a:r>
            <a:r>
              <a:rPr sz="1000" spc="-30"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aria</a:t>
            </a:r>
            <a:r>
              <a:rPr sz="1000" spc="-19" dirty="0">
                <a:latin typeface="Arial"/>
                <a:cs typeface="Arial"/>
              </a:rPr>
              <a:t> </a:t>
            </a:r>
            <a:r>
              <a:rPr sz="1000" spc="0" dirty="0">
                <a:latin typeface="Arial"/>
                <a:cs typeface="Arial"/>
              </a:rPr>
              <a:t>d</a:t>
            </a:r>
            <a:r>
              <a:rPr sz="1000" spc="-4" dirty="0">
                <a:latin typeface="Arial"/>
                <a:cs typeface="Arial"/>
              </a:rPr>
              <a:t>all’</a:t>
            </a:r>
            <a:r>
              <a:rPr sz="1000" spc="0" dirty="0">
                <a:latin typeface="Arial"/>
                <a:cs typeface="Arial"/>
              </a:rPr>
              <a:t>e</a:t>
            </a:r>
            <a:r>
              <a:rPr sz="1000" spc="4" dirty="0">
                <a:latin typeface="Arial"/>
                <a:cs typeface="Arial"/>
              </a:rPr>
              <a:t>s</a:t>
            </a:r>
            <a:r>
              <a:rPr sz="1000" spc="0" dirty="0">
                <a:latin typeface="Arial"/>
                <a:cs typeface="Arial"/>
              </a:rPr>
              <a:t>terno,</a:t>
            </a:r>
            <a:r>
              <a:rPr sz="1000" spc="-43" dirty="0">
                <a:latin typeface="Arial"/>
                <a:cs typeface="Arial"/>
              </a:rPr>
              <a:t> </a:t>
            </a:r>
            <a:r>
              <a:rPr sz="1000" spc="0" dirty="0">
                <a:latin typeface="Arial"/>
                <a:cs typeface="Arial"/>
              </a:rPr>
              <a:t>adeguata</a:t>
            </a:r>
            <a:r>
              <a:rPr sz="1000" spc="19" dirty="0">
                <a:latin typeface="Arial"/>
                <a:cs typeface="Arial"/>
              </a:rPr>
              <a:t>m</a:t>
            </a:r>
            <a:r>
              <a:rPr sz="1000" spc="0" dirty="0">
                <a:latin typeface="Arial"/>
                <a:cs typeface="Arial"/>
              </a:rPr>
              <a:t>ente</a:t>
            </a:r>
            <a:r>
              <a:rPr sz="1000" spc="-104" dirty="0">
                <a:latin typeface="Arial"/>
                <a:cs typeface="Arial"/>
              </a:rPr>
              <a:t> </a:t>
            </a:r>
            <a:r>
              <a:rPr sz="1000" spc="0" dirty="0">
                <a:latin typeface="Arial"/>
                <a:cs typeface="Arial"/>
              </a:rPr>
              <a:t>proge</a:t>
            </a:r>
            <a:r>
              <a:rPr sz="1000" spc="-4" dirty="0">
                <a:latin typeface="Arial"/>
                <a:cs typeface="Arial"/>
              </a:rPr>
              <a:t>t</a:t>
            </a:r>
            <a:r>
              <a:rPr sz="1000" spc="0" dirty="0">
                <a:latin typeface="Arial"/>
                <a:cs typeface="Arial"/>
              </a:rPr>
              <a:t>ta</a:t>
            </a:r>
            <a:r>
              <a:rPr sz="1000" spc="-4" dirty="0">
                <a:latin typeface="Arial"/>
                <a:cs typeface="Arial"/>
              </a:rPr>
              <a:t>t</a:t>
            </a:r>
            <a:r>
              <a:rPr sz="1000" spc="0" dirty="0">
                <a:latin typeface="Arial"/>
                <a:cs typeface="Arial"/>
              </a:rPr>
              <a:t>i</a:t>
            </a:r>
            <a:r>
              <a:rPr sz="1000" spc="-56" dirty="0">
                <a:latin typeface="Arial"/>
                <a:cs typeface="Arial"/>
              </a:rPr>
              <a:t> </a:t>
            </a:r>
            <a:r>
              <a:rPr sz="1000" spc="0" dirty="0">
                <a:latin typeface="Arial"/>
                <a:cs typeface="Arial"/>
              </a:rPr>
              <a:t>e</a:t>
            </a:r>
            <a:r>
              <a:rPr sz="1000" spc="-10"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s</a:t>
            </a:r>
            <a:r>
              <a:rPr sz="1000" spc="0" dirty="0">
                <a:latin typeface="Arial"/>
                <a:cs typeface="Arial"/>
              </a:rPr>
              <a:t>e</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24" dirty="0">
                <a:latin typeface="Arial"/>
                <a:cs typeface="Arial"/>
              </a:rPr>
              <a:t> </a:t>
            </a:r>
            <a:r>
              <a:rPr sz="1000" spc="0" dirty="0">
                <a:latin typeface="Arial"/>
                <a:cs typeface="Arial"/>
              </a:rPr>
              <a:t>≥ 0,10</a:t>
            </a:r>
            <a:r>
              <a:rPr sz="1000" spc="19" dirty="0">
                <a:latin typeface="Arial"/>
                <a:cs typeface="Arial"/>
              </a:rPr>
              <a:t>mq</a:t>
            </a:r>
            <a:endParaRPr sz="1000">
              <a:latin typeface="Arial"/>
              <a:cs typeface="Arial"/>
            </a:endParaRPr>
          </a:p>
          <a:p>
            <a:pPr marL="423367" marR="146792" indent="-228600">
              <a:lnSpc>
                <a:spcPts val="1149"/>
              </a:lnSpc>
              <a:spcBef>
                <a:spcPts val="135"/>
              </a:spcBef>
              <a:tabLst>
                <a:tab pos="419100" algn="l"/>
              </a:tabLst>
            </a:pPr>
            <a:r>
              <a:rPr sz="1000" spc="4" dirty="0">
                <a:latin typeface="Arial"/>
                <a:cs typeface="Arial"/>
              </a:rPr>
              <a:t>c</a:t>
            </a:r>
            <a:r>
              <a:rPr sz="1000" spc="0" dirty="0">
                <a:latin typeface="Arial"/>
                <a:cs typeface="Arial"/>
              </a:rPr>
              <a:t>.	</a:t>
            </a:r>
            <a:r>
              <a:rPr sz="1000" spc="-4" dirty="0">
                <a:latin typeface="Arial"/>
                <a:cs typeface="Arial"/>
              </a:rPr>
              <a:t>A</a:t>
            </a:r>
            <a:r>
              <a:rPr sz="1000" spc="0" dirty="0">
                <a:latin typeface="Arial"/>
                <a:cs typeface="Arial"/>
              </a:rPr>
              <a:t>erato</a:t>
            </a:r>
            <a:r>
              <a:rPr sz="1000" spc="85" dirty="0">
                <a:latin typeface="Arial"/>
                <a:cs typeface="Arial"/>
              </a:rPr>
              <a:t> </a:t>
            </a:r>
            <a:r>
              <a:rPr sz="1000" spc="0" dirty="0">
                <a:latin typeface="Arial"/>
                <a:cs typeface="Arial"/>
              </a:rPr>
              <a:t>d</a:t>
            </a:r>
            <a:r>
              <a:rPr sz="1000" spc="-4" dirty="0">
                <a:latin typeface="Arial"/>
                <a:cs typeface="Arial"/>
              </a:rPr>
              <a:t>i</a:t>
            </a:r>
            <a:r>
              <a:rPr sz="1000" spc="4" dirty="0">
                <a:latin typeface="Arial"/>
                <a:cs typeface="Arial"/>
              </a:rPr>
              <a:t>r</a:t>
            </a:r>
            <a:r>
              <a:rPr sz="1000" spc="0" dirty="0">
                <a:latin typeface="Arial"/>
                <a:cs typeface="Arial"/>
              </a:rPr>
              <a:t>et</a:t>
            </a:r>
            <a:r>
              <a:rPr sz="1000" spc="-4" dirty="0">
                <a:latin typeface="Arial"/>
                <a:cs typeface="Arial"/>
              </a:rPr>
              <a:t>t</a:t>
            </a:r>
            <a:r>
              <a:rPr sz="1000" spc="0" dirty="0">
                <a:latin typeface="Arial"/>
                <a:cs typeface="Arial"/>
              </a:rPr>
              <a:t>a</a:t>
            </a:r>
            <a:r>
              <a:rPr sz="1000" spc="19" dirty="0">
                <a:latin typeface="Arial"/>
                <a:cs typeface="Arial"/>
              </a:rPr>
              <a:t>m</a:t>
            </a:r>
            <a:r>
              <a:rPr sz="1000" spc="0" dirty="0">
                <a:latin typeface="Arial"/>
                <a:cs typeface="Arial"/>
              </a:rPr>
              <a:t>e</a:t>
            </a:r>
            <a:r>
              <a:rPr sz="1000" spc="-14" dirty="0">
                <a:latin typeface="Arial"/>
                <a:cs typeface="Arial"/>
              </a:rPr>
              <a:t>n</a:t>
            </a:r>
            <a:r>
              <a:rPr sz="1000" spc="0" dirty="0">
                <a:latin typeface="Arial"/>
                <a:cs typeface="Arial"/>
              </a:rPr>
              <a:t>te</a:t>
            </a:r>
            <a:r>
              <a:rPr sz="1000" spc="64" dirty="0">
                <a:latin typeface="Arial"/>
                <a:cs typeface="Arial"/>
              </a:rPr>
              <a:t> </a:t>
            </a:r>
            <a:r>
              <a:rPr sz="1000" spc="-4" dirty="0">
                <a:latin typeface="Arial"/>
                <a:cs typeface="Arial"/>
              </a:rPr>
              <a:t>v</a:t>
            </a:r>
            <a:r>
              <a:rPr sz="1000" spc="0" dirty="0">
                <a:latin typeface="Arial"/>
                <a:cs typeface="Arial"/>
              </a:rPr>
              <a:t>er</a:t>
            </a:r>
            <a:r>
              <a:rPr sz="1000" spc="9" dirty="0">
                <a:latin typeface="Arial"/>
                <a:cs typeface="Arial"/>
              </a:rPr>
              <a:t>s</a:t>
            </a:r>
            <a:r>
              <a:rPr sz="1000" spc="0" dirty="0">
                <a:latin typeface="Arial"/>
                <a:cs typeface="Arial"/>
              </a:rPr>
              <a:t>o</a:t>
            </a:r>
            <a:r>
              <a:rPr sz="1000" spc="95" dirty="0">
                <a:latin typeface="Arial"/>
                <a:cs typeface="Arial"/>
              </a:rPr>
              <a:t> </a:t>
            </a:r>
            <a:r>
              <a:rPr sz="1000" spc="-4" dirty="0">
                <a:latin typeface="Arial"/>
                <a:cs typeface="Arial"/>
              </a:rPr>
              <a:t>l’</a:t>
            </a:r>
            <a:r>
              <a:rPr sz="1000" spc="0" dirty="0">
                <a:latin typeface="Arial"/>
                <a:cs typeface="Arial"/>
              </a:rPr>
              <a:t>e</a:t>
            </a:r>
            <a:r>
              <a:rPr sz="1000" spc="4" dirty="0">
                <a:latin typeface="Arial"/>
                <a:cs typeface="Arial"/>
              </a:rPr>
              <a:t>s</a:t>
            </a:r>
            <a:r>
              <a:rPr sz="1000" spc="0" dirty="0">
                <a:latin typeface="Arial"/>
                <a:cs typeface="Arial"/>
              </a:rPr>
              <a:t>terno</a:t>
            </a:r>
            <a:r>
              <a:rPr sz="1000" spc="82" dirty="0">
                <a:latin typeface="Arial"/>
                <a:cs typeface="Arial"/>
              </a:rPr>
              <a:t> </a:t>
            </a:r>
            <a:r>
              <a:rPr sz="1000" spc="4" dirty="0">
                <a:latin typeface="Arial"/>
                <a:cs typeface="Arial"/>
              </a:rPr>
              <a:t>c</a:t>
            </a:r>
            <a:r>
              <a:rPr sz="1000" spc="0" dirty="0">
                <a:latin typeface="Arial"/>
                <a:cs typeface="Arial"/>
              </a:rPr>
              <a:t>on</a:t>
            </a:r>
            <a:r>
              <a:rPr sz="1000" spc="98" dirty="0">
                <a:latin typeface="Arial"/>
                <a:cs typeface="Arial"/>
              </a:rPr>
              <a:t> </a:t>
            </a:r>
            <a:r>
              <a:rPr sz="1000" spc="0" dirty="0">
                <a:latin typeface="Arial"/>
                <a:cs typeface="Arial"/>
              </a:rPr>
              <a:t>a</a:t>
            </a:r>
            <a:r>
              <a:rPr sz="1000" spc="-4" dirty="0">
                <a:latin typeface="Arial"/>
                <a:cs typeface="Arial"/>
              </a:rPr>
              <a:t>p</a:t>
            </a:r>
            <a:r>
              <a:rPr sz="1000" spc="0" dirty="0">
                <a:latin typeface="Arial"/>
                <a:cs typeface="Arial"/>
              </a:rPr>
              <a:t>ertu</a:t>
            </a:r>
            <a:r>
              <a:rPr sz="1000" spc="4" dirty="0">
                <a:latin typeface="Arial"/>
                <a:cs typeface="Arial"/>
              </a:rPr>
              <a:t>r</a:t>
            </a:r>
            <a:r>
              <a:rPr sz="1000" spc="0" dirty="0">
                <a:latin typeface="Arial"/>
                <a:cs typeface="Arial"/>
              </a:rPr>
              <a:t>e</a:t>
            </a:r>
            <a:r>
              <a:rPr sz="1000" spc="82" dirty="0">
                <a:latin typeface="Arial"/>
                <a:cs typeface="Arial"/>
              </a:rPr>
              <a:t> </a:t>
            </a:r>
            <a:r>
              <a:rPr sz="1000" spc="0" dirty="0">
                <a:latin typeface="Arial"/>
                <a:cs typeface="Arial"/>
              </a:rPr>
              <a:t>di</a:t>
            </a:r>
            <a:r>
              <a:rPr sz="1000" spc="107"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a:t>
            </a:r>
            <a:r>
              <a:rPr sz="1000" spc="14"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a:t>
            </a:r>
            <a:r>
              <a:rPr sz="1000" spc="77" dirty="0">
                <a:latin typeface="Arial"/>
                <a:cs typeface="Arial"/>
              </a:rPr>
              <a:t> </a:t>
            </a:r>
            <a:r>
              <a:rPr sz="1000" spc="0" dirty="0">
                <a:latin typeface="Arial"/>
                <a:cs typeface="Arial"/>
              </a:rPr>
              <a:t>ut</a:t>
            </a:r>
            <a:r>
              <a:rPr sz="1000" spc="-9" dirty="0">
                <a:latin typeface="Arial"/>
                <a:cs typeface="Arial"/>
              </a:rPr>
              <a:t>i</a:t>
            </a:r>
            <a:r>
              <a:rPr sz="1000" spc="-4" dirty="0">
                <a:latin typeface="Arial"/>
                <a:cs typeface="Arial"/>
              </a:rPr>
              <a:t>l</a:t>
            </a:r>
            <a:r>
              <a:rPr sz="1000" spc="0" dirty="0">
                <a:latin typeface="Arial"/>
                <a:cs typeface="Arial"/>
              </a:rPr>
              <a:t>e</a:t>
            </a:r>
            <a:r>
              <a:rPr sz="1000" spc="96"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l</a:t>
            </a:r>
            <a:r>
              <a:rPr sz="1000" spc="0" dirty="0">
                <a:latin typeface="Arial"/>
                <a:cs typeface="Arial"/>
              </a:rPr>
              <a:t>e</a:t>
            </a:r>
            <a:r>
              <a:rPr sz="1000" spc="4" dirty="0">
                <a:latin typeface="Arial"/>
                <a:cs typeface="Arial"/>
              </a:rPr>
              <a:t>ss</a:t>
            </a:r>
            <a:r>
              <a:rPr sz="1000" spc="-4" dirty="0">
                <a:latin typeface="Arial"/>
                <a:cs typeface="Arial"/>
              </a:rPr>
              <a:t>iv</a:t>
            </a:r>
            <a:r>
              <a:rPr sz="1000" spc="0" dirty="0">
                <a:latin typeface="Arial"/>
                <a:cs typeface="Arial"/>
              </a:rPr>
              <a:t>a</a:t>
            </a:r>
            <a:r>
              <a:rPr sz="1000" spc="69" dirty="0">
                <a:latin typeface="Arial"/>
                <a:cs typeface="Arial"/>
              </a:rPr>
              <a:t> </a:t>
            </a:r>
            <a:r>
              <a:rPr sz="1000" spc="0" dirty="0">
                <a:latin typeface="Arial"/>
                <a:cs typeface="Arial"/>
              </a:rPr>
              <a:t>≥</a:t>
            </a:r>
            <a:r>
              <a:rPr sz="1000" spc="119" dirty="0">
                <a:latin typeface="Arial"/>
                <a:cs typeface="Arial"/>
              </a:rPr>
              <a:t> </a:t>
            </a:r>
            <a:r>
              <a:rPr sz="1000" spc="0" dirty="0">
                <a:latin typeface="Arial"/>
                <a:cs typeface="Arial"/>
              </a:rPr>
              <a:t>1</a:t>
            </a:r>
            <a:r>
              <a:rPr sz="1000" spc="9" dirty="0">
                <a:latin typeface="Arial"/>
                <a:cs typeface="Arial"/>
              </a:rPr>
              <a:t>m</a:t>
            </a:r>
            <a:r>
              <a:rPr sz="1000" spc="0" dirty="0">
                <a:latin typeface="Arial"/>
                <a:cs typeface="Arial"/>
              </a:rPr>
              <a:t>q.</a:t>
            </a:r>
            <a:r>
              <a:rPr sz="1000" spc="97" dirty="0">
                <a:latin typeface="Arial"/>
                <a:cs typeface="Arial"/>
              </a:rPr>
              <a:t> </a:t>
            </a:r>
            <a:r>
              <a:rPr sz="1000" spc="0" dirty="0">
                <a:latin typeface="Arial"/>
                <a:cs typeface="Arial"/>
              </a:rPr>
              <a:t>Ta</a:t>
            </a:r>
            <a:r>
              <a:rPr sz="1000" spc="-4" dirty="0">
                <a:latin typeface="Arial"/>
                <a:cs typeface="Arial"/>
              </a:rPr>
              <a:t>l</a:t>
            </a:r>
            <a:r>
              <a:rPr sz="1000" spc="0" dirty="0">
                <a:latin typeface="Arial"/>
                <a:cs typeface="Arial"/>
              </a:rPr>
              <a:t>i</a:t>
            </a:r>
            <a:r>
              <a:rPr sz="1000" spc="98" dirty="0">
                <a:latin typeface="Arial"/>
                <a:cs typeface="Arial"/>
              </a:rPr>
              <a:t> </a:t>
            </a:r>
            <a:r>
              <a:rPr sz="1000" spc="0" dirty="0">
                <a:latin typeface="Arial"/>
                <a:cs typeface="Arial"/>
              </a:rPr>
              <a:t>a</a:t>
            </a:r>
            <a:r>
              <a:rPr sz="1000" spc="-4" dirty="0">
                <a:latin typeface="Arial"/>
                <a:cs typeface="Arial"/>
              </a:rPr>
              <a:t>p</a:t>
            </a:r>
            <a:r>
              <a:rPr sz="1000" spc="0" dirty="0">
                <a:latin typeface="Arial"/>
                <a:cs typeface="Arial"/>
              </a:rPr>
              <a:t>ertu</a:t>
            </a:r>
            <a:r>
              <a:rPr sz="1000" spc="4" dirty="0">
                <a:latin typeface="Arial"/>
                <a:cs typeface="Arial"/>
              </a:rPr>
              <a:t>r</a:t>
            </a:r>
            <a:r>
              <a:rPr sz="1000" spc="0" dirty="0">
                <a:latin typeface="Arial"/>
                <a:cs typeface="Arial"/>
              </a:rPr>
              <a:t>e</a:t>
            </a:r>
            <a:r>
              <a:rPr sz="1000" spc="82" dirty="0">
                <a:latin typeface="Arial"/>
                <a:cs typeface="Arial"/>
              </a:rPr>
              <a:t> </a:t>
            </a:r>
            <a:r>
              <a:rPr sz="1000" spc="0" dirty="0">
                <a:latin typeface="Arial"/>
                <a:cs typeface="Arial"/>
              </a:rPr>
              <a:t>d</a:t>
            </a:r>
            <a:r>
              <a:rPr sz="1000" spc="-4" dirty="0">
                <a:latin typeface="Arial"/>
                <a:cs typeface="Arial"/>
              </a:rPr>
              <a:t>ev</a:t>
            </a:r>
            <a:r>
              <a:rPr sz="1000" spc="9" dirty="0">
                <a:latin typeface="Arial"/>
                <a:cs typeface="Arial"/>
              </a:rPr>
              <a:t>o</a:t>
            </a:r>
            <a:r>
              <a:rPr sz="1000" spc="0" dirty="0">
                <a:latin typeface="Arial"/>
                <a:cs typeface="Arial"/>
              </a:rPr>
              <a:t>no</a:t>
            </a:r>
            <a:r>
              <a:rPr sz="1000" spc="82" dirty="0">
                <a:latin typeface="Arial"/>
                <a:cs typeface="Arial"/>
              </a:rPr>
              <a:t> </a:t>
            </a:r>
            <a:r>
              <a:rPr sz="1000" spc="0" dirty="0">
                <a:latin typeface="Arial"/>
                <a:cs typeface="Arial"/>
              </a:rPr>
              <a:t>e</a:t>
            </a:r>
            <a:r>
              <a:rPr sz="1000" spc="4" dirty="0">
                <a:latin typeface="Arial"/>
                <a:cs typeface="Arial"/>
              </a:rPr>
              <a:t>ss</a:t>
            </a:r>
            <a:r>
              <a:rPr sz="1000" spc="0" dirty="0">
                <a:latin typeface="Arial"/>
                <a:cs typeface="Arial"/>
              </a:rPr>
              <a:t>ere</a:t>
            </a:r>
            <a:r>
              <a:rPr sz="1000" spc="89" dirty="0">
                <a:latin typeface="Arial"/>
                <a:cs typeface="Arial"/>
              </a:rPr>
              <a:t> </a:t>
            </a:r>
            <a:r>
              <a:rPr sz="1000" spc="0" dirty="0">
                <a:latin typeface="Arial"/>
                <a:cs typeface="Arial"/>
              </a:rPr>
              <a:t>p</a:t>
            </a:r>
            <a:r>
              <a:rPr sz="1000" spc="-4" dirty="0">
                <a:latin typeface="Arial"/>
                <a:cs typeface="Arial"/>
              </a:rPr>
              <a:t>e</a:t>
            </a:r>
            <a:r>
              <a:rPr sz="1000" spc="-9" dirty="0">
                <a:latin typeface="Arial"/>
                <a:cs typeface="Arial"/>
              </a:rPr>
              <a:t>r</a:t>
            </a:r>
            <a:r>
              <a:rPr sz="1000" spc="9" dirty="0">
                <a:latin typeface="Arial"/>
                <a:cs typeface="Arial"/>
              </a:rPr>
              <a:t>m</a:t>
            </a:r>
            <a:r>
              <a:rPr sz="1000" spc="0" dirty="0">
                <a:latin typeface="Arial"/>
                <a:cs typeface="Arial"/>
              </a:rPr>
              <a:t>a</a:t>
            </a:r>
            <a:r>
              <a:rPr sz="1000" spc="-4" dirty="0">
                <a:latin typeface="Arial"/>
                <a:cs typeface="Arial"/>
              </a:rPr>
              <a:t>n</a:t>
            </a:r>
            <a:r>
              <a:rPr sz="1000" spc="0" dirty="0">
                <a:latin typeface="Arial"/>
                <a:cs typeface="Arial"/>
              </a:rPr>
              <a:t>e</a:t>
            </a:r>
            <a:r>
              <a:rPr sz="1000" spc="-4" dirty="0">
                <a:latin typeface="Arial"/>
                <a:cs typeface="Arial"/>
              </a:rPr>
              <a:t>n</a:t>
            </a:r>
            <a:r>
              <a:rPr sz="1000" spc="0" dirty="0">
                <a:latin typeface="Arial"/>
                <a:cs typeface="Arial"/>
              </a:rPr>
              <a:t>t</a:t>
            </a:r>
            <a:r>
              <a:rPr sz="1000" spc="-14" dirty="0">
                <a:latin typeface="Arial"/>
                <a:cs typeface="Arial"/>
              </a:rPr>
              <a:t>e</a:t>
            </a:r>
            <a:r>
              <a:rPr sz="1000" spc="9" dirty="0">
                <a:latin typeface="Arial"/>
                <a:cs typeface="Arial"/>
              </a:rPr>
              <a:t>m</a:t>
            </a:r>
            <a:r>
              <a:rPr sz="1000" spc="0" dirty="0">
                <a:latin typeface="Arial"/>
                <a:cs typeface="Arial"/>
              </a:rPr>
              <a:t>e</a:t>
            </a:r>
            <a:r>
              <a:rPr sz="1000" spc="-14" dirty="0">
                <a:latin typeface="Arial"/>
                <a:cs typeface="Arial"/>
              </a:rPr>
              <a:t>n</a:t>
            </a:r>
            <a:r>
              <a:rPr sz="1000" spc="0" dirty="0">
                <a:latin typeface="Arial"/>
                <a:cs typeface="Arial"/>
              </a:rPr>
              <a:t>te </a:t>
            </a:r>
            <a:endParaRPr sz="1000">
              <a:latin typeface="Arial"/>
              <a:cs typeface="Arial"/>
            </a:endParaRPr>
          </a:p>
          <a:p>
            <a:pPr marL="423367" marR="146792">
              <a:lnSpc>
                <a:spcPts val="1149"/>
              </a:lnSpc>
              <a:spcBef>
                <a:spcPts val="134"/>
              </a:spcBef>
              <a:tabLst>
                <a:tab pos="419100" algn="l"/>
              </a:tabLst>
            </a:pPr>
            <a:r>
              <a:rPr sz="1000" spc="0" dirty="0">
                <a:latin typeface="Arial"/>
                <a:cs typeface="Arial"/>
              </a:rPr>
              <a:t>a</a:t>
            </a:r>
            <a:r>
              <a:rPr sz="1000" spc="-4" dirty="0">
                <a:latin typeface="Arial"/>
                <a:cs typeface="Arial"/>
              </a:rPr>
              <a:t>p</a:t>
            </a:r>
            <a:r>
              <a:rPr sz="1000" spc="0" dirty="0">
                <a:latin typeface="Arial"/>
                <a:cs typeface="Arial"/>
              </a:rPr>
              <a:t>erte</a:t>
            </a:r>
            <a:r>
              <a:rPr sz="1000" spc="-43" dirty="0">
                <a:latin typeface="Arial"/>
                <a:cs typeface="Arial"/>
              </a:rPr>
              <a:t> </a:t>
            </a:r>
            <a:r>
              <a:rPr sz="1000" spc="0" dirty="0">
                <a:latin typeface="Arial"/>
                <a:cs typeface="Arial"/>
              </a:rPr>
              <a:t>o</a:t>
            </a:r>
            <a:r>
              <a:rPr sz="1000" spc="-10" dirty="0">
                <a:latin typeface="Arial"/>
                <a:cs typeface="Arial"/>
              </a:rPr>
              <a:t> </a:t>
            </a:r>
            <a:r>
              <a:rPr sz="1000" spc="0" dirty="0">
                <a:latin typeface="Arial"/>
                <a:cs typeface="Arial"/>
              </a:rPr>
              <a:t>dotate</a:t>
            </a:r>
            <a:r>
              <a:rPr sz="1000" spc="-42"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c</a:t>
            </a:r>
            <a:r>
              <a:rPr sz="1000" spc="0" dirty="0">
                <a:latin typeface="Arial"/>
                <a:cs typeface="Arial"/>
              </a:rPr>
              <a:t>h</a:t>
            </a:r>
            <a:r>
              <a:rPr sz="1000" spc="-4" dirty="0">
                <a:latin typeface="Arial"/>
                <a:cs typeface="Arial"/>
              </a:rPr>
              <a:t>i</a:t>
            </a:r>
            <a:r>
              <a:rPr sz="1000" spc="0" dirty="0">
                <a:latin typeface="Arial"/>
                <a:cs typeface="Arial"/>
              </a:rPr>
              <a:t>u</a:t>
            </a:r>
            <a:r>
              <a:rPr sz="1000" spc="4" dirty="0">
                <a:latin typeface="Arial"/>
                <a:cs typeface="Arial"/>
              </a:rPr>
              <a:t>s</a:t>
            </a:r>
            <a:r>
              <a:rPr sz="1000" spc="0" dirty="0">
                <a:latin typeface="Arial"/>
                <a:cs typeface="Arial"/>
              </a:rPr>
              <a:t>ure</a:t>
            </a:r>
            <a:r>
              <a:rPr sz="1000" spc="-47" dirty="0">
                <a:latin typeface="Arial"/>
                <a:cs typeface="Arial"/>
              </a:rPr>
              <a:t> </a:t>
            </a:r>
            <a:r>
              <a:rPr sz="1000" spc="0" dirty="0">
                <a:latin typeface="Arial"/>
                <a:cs typeface="Arial"/>
              </a:rPr>
              <a:t>a</a:t>
            </a:r>
            <a:r>
              <a:rPr sz="1000" spc="-4" dirty="0">
                <a:latin typeface="Arial"/>
                <a:cs typeface="Arial"/>
              </a:rPr>
              <a:t>p</a:t>
            </a:r>
            <a:r>
              <a:rPr sz="1000" spc="4" dirty="0">
                <a:latin typeface="Arial"/>
                <a:cs typeface="Arial"/>
              </a:rPr>
              <a:t>r</a:t>
            </a:r>
            <a:r>
              <a:rPr sz="1000" spc="-4" dirty="0">
                <a:latin typeface="Arial"/>
                <a:cs typeface="Arial"/>
              </a:rPr>
              <a:t>i</a:t>
            </a:r>
            <a:r>
              <a:rPr sz="1000" spc="0" dirty="0">
                <a:latin typeface="Arial"/>
                <a:cs typeface="Arial"/>
              </a:rPr>
              <a:t>b</a:t>
            </a:r>
            <a:r>
              <a:rPr sz="1000" spc="-4" dirty="0">
                <a:latin typeface="Arial"/>
                <a:cs typeface="Arial"/>
              </a:rPr>
              <a:t>il</a:t>
            </a:r>
            <a:r>
              <a:rPr sz="1000" spc="0" dirty="0">
                <a:latin typeface="Arial"/>
                <a:cs typeface="Arial"/>
              </a:rPr>
              <a:t>i</a:t>
            </a:r>
            <a:r>
              <a:rPr sz="1000" spc="1" dirty="0">
                <a:latin typeface="Arial"/>
                <a:cs typeface="Arial"/>
              </a:rPr>
              <a:t> </a:t>
            </a:r>
            <a:r>
              <a:rPr sz="1000" spc="-4" dirty="0">
                <a:latin typeface="Arial"/>
                <a:cs typeface="Arial"/>
              </a:rPr>
              <a:t>i</a:t>
            </a:r>
            <a:r>
              <a:rPr sz="1000" spc="0" dirty="0">
                <a:latin typeface="Arial"/>
                <a:cs typeface="Arial"/>
              </a:rPr>
              <a:t>n</a:t>
            </a:r>
            <a:r>
              <a:rPr sz="1000" spc="-12" dirty="0">
                <a:latin typeface="Arial"/>
                <a:cs typeface="Arial"/>
              </a:rPr>
              <a:t> </a:t>
            </a:r>
            <a:r>
              <a:rPr sz="1000" spc="19" dirty="0">
                <a:latin typeface="Arial"/>
                <a:cs typeface="Arial"/>
              </a:rPr>
              <a:t>m</a:t>
            </a:r>
            <a:r>
              <a:rPr sz="1000" spc="0" dirty="0">
                <a:latin typeface="Arial"/>
                <a:cs typeface="Arial"/>
              </a:rPr>
              <a:t>o</a:t>
            </a:r>
            <a:r>
              <a:rPr sz="1000" spc="-4" dirty="0">
                <a:latin typeface="Arial"/>
                <a:cs typeface="Arial"/>
              </a:rPr>
              <a:t>d</a:t>
            </a:r>
            <a:r>
              <a:rPr sz="1000" spc="0" dirty="0">
                <a:latin typeface="Arial"/>
                <a:cs typeface="Arial"/>
              </a:rPr>
              <a:t>o</a:t>
            </a:r>
            <a:r>
              <a:rPr sz="1000" spc="-50" dirty="0">
                <a:latin typeface="Arial"/>
                <a:cs typeface="Arial"/>
              </a:rPr>
              <a:t> </a:t>
            </a:r>
            <a:r>
              <a:rPr sz="1000" spc="0" dirty="0">
                <a:latin typeface="Arial"/>
                <a:cs typeface="Arial"/>
              </a:rPr>
              <a:t>a</a:t>
            </a:r>
            <a:r>
              <a:rPr sz="1000" spc="-4" dirty="0">
                <a:latin typeface="Arial"/>
                <a:cs typeface="Arial"/>
              </a:rPr>
              <a:t>u</a:t>
            </a:r>
            <a:r>
              <a:rPr sz="1000" spc="0" dirty="0">
                <a:latin typeface="Arial"/>
                <a:cs typeface="Arial"/>
              </a:rPr>
              <a:t>to</a:t>
            </a:r>
            <a:r>
              <a:rPr sz="1000" spc="19" dirty="0">
                <a:latin typeface="Arial"/>
                <a:cs typeface="Arial"/>
              </a:rPr>
              <a:t>m</a:t>
            </a:r>
            <a:r>
              <a:rPr sz="1000" spc="0" dirty="0">
                <a:latin typeface="Arial"/>
                <a:cs typeface="Arial"/>
              </a:rPr>
              <a:t>at</a:t>
            </a:r>
            <a:r>
              <a:rPr sz="1000" spc="-9" dirty="0">
                <a:latin typeface="Arial"/>
                <a:cs typeface="Arial"/>
              </a:rPr>
              <a:t>i</a:t>
            </a:r>
            <a:r>
              <a:rPr sz="1000" spc="4" dirty="0">
                <a:latin typeface="Arial"/>
                <a:cs typeface="Arial"/>
              </a:rPr>
              <a:t>c</a:t>
            </a:r>
            <a:r>
              <a:rPr sz="1000" spc="0" dirty="0">
                <a:latin typeface="Arial"/>
                <a:cs typeface="Arial"/>
              </a:rPr>
              <a:t>o</a:t>
            </a:r>
            <a:r>
              <a:rPr sz="1000" spc="-73" dirty="0">
                <a:latin typeface="Arial"/>
                <a:cs typeface="Arial"/>
              </a:rPr>
              <a:t> </a:t>
            </a:r>
            <a:r>
              <a:rPr sz="1000" spc="-4" dirty="0">
                <a:latin typeface="Arial"/>
                <a:cs typeface="Arial"/>
              </a:rPr>
              <a:t>i</a:t>
            </a:r>
            <a:r>
              <a:rPr sz="1000" spc="0" dirty="0">
                <a:latin typeface="Arial"/>
                <a:cs typeface="Arial"/>
              </a:rPr>
              <a:t>n</a:t>
            </a:r>
            <a:r>
              <a:rPr sz="1000" spc="2"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s</a:t>
            </a:r>
            <a:r>
              <a:rPr sz="1000" spc="0" dirty="0">
                <a:latin typeface="Arial"/>
                <a:cs typeface="Arial"/>
              </a:rPr>
              <a:t>o</a:t>
            </a:r>
            <a:r>
              <a:rPr sz="1000" spc="-36" dirty="0">
                <a:latin typeface="Arial"/>
                <a:cs typeface="Arial"/>
              </a:rPr>
              <a:t> </a:t>
            </a:r>
            <a:r>
              <a:rPr sz="1000" spc="0" dirty="0">
                <a:latin typeface="Arial"/>
                <a:cs typeface="Arial"/>
              </a:rPr>
              <a:t>di</a:t>
            </a:r>
            <a:r>
              <a:rPr sz="1000" spc="-12"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29" dirty="0">
                <a:latin typeface="Arial"/>
                <a:cs typeface="Arial"/>
              </a:rPr>
              <a:t> </a:t>
            </a:r>
            <a:r>
              <a:rPr sz="1000" spc="-4" dirty="0">
                <a:latin typeface="Arial"/>
                <a:cs typeface="Arial"/>
              </a:rPr>
              <a:t>E</a:t>
            </a:r>
            <a:r>
              <a:rPr sz="1000" spc="0" dirty="0">
                <a:latin typeface="Arial"/>
                <a:cs typeface="Arial"/>
              </a:rPr>
              <a:t>’</a:t>
            </a:r>
            <a:r>
              <a:rPr sz="1000" spc="-13" dirty="0">
                <a:latin typeface="Arial"/>
                <a:cs typeface="Arial"/>
              </a:rPr>
              <a:t> </a:t>
            </a:r>
            <a:r>
              <a:rPr sz="1000" spc="0" dirty="0">
                <a:latin typeface="Arial"/>
                <a:cs typeface="Arial"/>
              </a:rPr>
              <a:t>e</a:t>
            </a:r>
            <a:r>
              <a:rPr sz="1000" spc="4" dirty="0">
                <a:latin typeface="Arial"/>
                <a:cs typeface="Arial"/>
              </a:rPr>
              <a:t>sc</a:t>
            </a:r>
            <a:r>
              <a:rPr sz="1000" spc="-4" dirty="0">
                <a:latin typeface="Arial"/>
                <a:cs typeface="Arial"/>
              </a:rPr>
              <a:t>l</a:t>
            </a:r>
            <a:r>
              <a:rPr sz="1000" spc="0" dirty="0">
                <a:latin typeface="Arial"/>
                <a:cs typeface="Arial"/>
              </a:rPr>
              <a:t>u</a:t>
            </a:r>
            <a:r>
              <a:rPr sz="1000" spc="4" dirty="0">
                <a:latin typeface="Arial"/>
                <a:cs typeface="Arial"/>
              </a:rPr>
              <a:t>s</a:t>
            </a:r>
            <a:r>
              <a:rPr sz="1000" spc="0" dirty="0">
                <a:latin typeface="Arial"/>
                <a:cs typeface="Arial"/>
              </a:rPr>
              <a:t>o</a:t>
            </a:r>
            <a:r>
              <a:rPr sz="1000" spc="-33" dirty="0">
                <a:latin typeface="Arial"/>
                <a:cs typeface="Arial"/>
              </a:rPr>
              <a:t> </a:t>
            </a:r>
            <a:r>
              <a:rPr sz="1000" spc="-4" dirty="0">
                <a:latin typeface="Arial"/>
                <a:cs typeface="Arial"/>
              </a:rPr>
              <a:t>l’i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e</a:t>
            </a:r>
            <a:r>
              <a:rPr sz="1000" spc="-4" dirty="0">
                <a:latin typeface="Arial"/>
                <a:cs typeface="Arial"/>
              </a:rPr>
              <a:t>g</a:t>
            </a:r>
            <a:r>
              <a:rPr sz="1000" spc="0" dirty="0">
                <a:latin typeface="Arial"/>
                <a:cs typeface="Arial"/>
              </a:rPr>
              <a:t>o</a:t>
            </a:r>
            <a:r>
              <a:rPr sz="1000" spc="-29" dirty="0">
                <a:latin typeface="Arial"/>
                <a:cs typeface="Arial"/>
              </a:rPr>
              <a:t> </a:t>
            </a:r>
            <a:r>
              <a:rPr sz="1000" spc="0" dirty="0">
                <a:latin typeface="Arial"/>
                <a:cs typeface="Arial"/>
              </a:rPr>
              <a:t>di</a:t>
            </a:r>
            <a:r>
              <a:rPr sz="1000" spc="-12"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d</a:t>
            </a:r>
            <a:r>
              <a:rPr sz="1000" spc="-4" dirty="0">
                <a:latin typeface="Arial"/>
                <a:cs typeface="Arial"/>
              </a:rPr>
              <a:t>o</a:t>
            </a:r>
            <a:r>
              <a:rPr sz="1000" spc="0" dirty="0">
                <a:latin typeface="Arial"/>
                <a:cs typeface="Arial"/>
              </a:rPr>
              <a:t>tti</a:t>
            </a:r>
            <a:endParaRPr sz="100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0562"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0562">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4" name="object 4"/>
          <p:cNvSpPr txBox="1"/>
          <p:nvPr/>
        </p:nvSpPr>
        <p:spPr>
          <a:xfrm>
            <a:off x="0" y="3409187"/>
            <a:ext cx="8344915" cy="2879979"/>
          </a:xfrm>
          <a:prstGeom prst="rect">
            <a:avLst/>
          </a:prstGeom>
        </p:spPr>
        <p:txBody>
          <a:bodyPr wrap="square" lIns="0" tIns="0" rIns="0" bIns="0" rtlCol="0">
            <a:noAutofit/>
          </a:bodyPr>
          <a:lstStyle/>
          <a:p>
            <a:pPr>
              <a:lnSpc>
                <a:spcPts val="1100"/>
              </a:lnSpc>
              <a:spcBef>
                <a:spcPts val="88"/>
              </a:spcBef>
            </a:pPr>
            <a:endParaRPr sz="1100"/>
          </a:p>
          <a:p>
            <a:pPr marL="274624">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74955">
              <a:lnSpc>
                <a:spcPct val="95825"/>
              </a:lnSpc>
              <a:spcBef>
                <a:spcPts val="1336"/>
              </a:spcBef>
            </a:pPr>
            <a:r>
              <a:rPr sz="1000" b="1" spc="0" dirty="0">
                <a:latin typeface="Arial"/>
                <a:cs typeface="Arial"/>
              </a:rPr>
              <a:t>co</a:t>
            </a:r>
            <a:r>
              <a:rPr sz="1000" b="1" spc="4" dirty="0">
                <a:latin typeface="Arial"/>
                <a:cs typeface="Arial"/>
              </a:rPr>
              <a:t>m</a:t>
            </a:r>
            <a:r>
              <a:rPr sz="1000" b="1" spc="0" dirty="0">
                <a:latin typeface="Arial"/>
                <a:cs typeface="Arial"/>
              </a:rPr>
              <a:t>pa</a:t>
            </a:r>
            <a:r>
              <a:rPr sz="1000" b="1" spc="-4" dirty="0">
                <a:latin typeface="Arial"/>
                <a:cs typeface="Arial"/>
              </a:rPr>
              <a:t>r</a:t>
            </a:r>
            <a:r>
              <a:rPr sz="1000" b="1" spc="4" dirty="0">
                <a:latin typeface="Arial"/>
                <a:cs typeface="Arial"/>
              </a:rPr>
              <a:t>t</a:t>
            </a:r>
            <a:r>
              <a:rPr sz="1000" b="1" spc="0" dirty="0">
                <a:latin typeface="Arial"/>
                <a:cs typeface="Arial"/>
              </a:rPr>
              <a:t>imen</a:t>
            </a:r>
            <a:r>
              <a:rPr sz="1000" b="1" spc="4" dirty="0">
                <a:latin typeface="Arial"/>
                <a:cs typeface="Arial"/>
              </a:rPr>
              <a:t>t</a:t>
            </a:r>
            <a:r>
              <a:rPr sz="1000" b="1" spc="0" dirty="0">
                <a:latin typeface="Arial"/>
                <a:cs typeface="Arial"/>
              </a:rPr>
              <a:t>o</a:t>
            </a:r>
            <a:r>
              <a:rPr sz="1000" b="1" spc="-62" dirty="0">
                <a:latin typeface="Arial"/>
                <a:cs typeface="Arial"/>
              </a:rPr>
              <a:t> </a:t>
            </a:r>
            <a:r>
              <a:rPr sz="1000" b="1" spc="0" dirty="0">
                <a:latin typeface="Arial"/>
                <a:cs typeface="Arial"/>
              </a:rPr>
              <a:t>an</a:t>
            </a:r>
            <a:r>
              <a:rPr sz="1000" b="1" spc="4" dirty="0">
                <a:latin typeface="Arial"/>
                <a:cs typeface="Arial"/>
              </a:rPr>
              <a:t>t</a:t>
            </a:r>
            <a:r>
              <a:rPr sz="1000" b="1" spc="0" dirty="0">
                <a:latin typeface="Arial"/>
                <a:cs typeface="Arial"/>
              </a:rPr>
              <a:t>incen</a:t>
            </a:r>
            <a:r>
              <a:rPr sz="1000" b="1" spc="4" dirty="0">
                <a:latin typeface="Arial"/>
                <a:cs typeface="Arial"/>
              </a:rPr>
              <a:t>d</a:t>
            </a:r>
            <a:r>
              <a:rPr sz="1000" b="1" spc="0" dirty="0">
                <a:latin typeface="Arial"/>
                <a:cs typeface="Arial"/>
              </a:rPr>
              <a:t>io</a:t>
            </a:r>
            <a:r>
              <a:rPr sz="1000" b="1" spc="-50" dirty="0">
                <a:latin typeface="Arial"/>
                <a:cs typeface="Arial"/>
              </a:rPr>
              <a:t> </a:t>
            </a:r>
            <a:r>
              <a:rPr sz="1000" b="1" spc="0" dirty="0">
                <a:latin typeface="Arial"/>
                <a:cs typeface="Arial"/>
              </a:rPr>
              <a:t>a</a:t>
            </a:r>
            <a:r>
              <a:rPr sz="1000" b="1" spc="-20" dirty="0">
                <a:latin typeface="Arial"/>
                <a:cs typeface="Arial"/>
              </a:rPr>
              <a:t> </a:t>
            </a:r>
            <a:r>
              <a:rPr sz="1000" b="1" spc="0" dirty="0">
                <a:latin typeface="Arial"/>
                <a:cs typeface="Arial"/>
              </a:rPr>
              <a:t>p</a:t>
            </a:r>
            <a:r>
              <a:rPr sz="1000" b="1" spc="-4" dirty="0">
                <a:latin typeface="Arial"/>
                <a:cs typeface="Arial"/>
              </a:rPr>
              <a:t>r</a:t>
            </a:r>
            <a:r>
              <a:rPr sz="1000" b="1" spc="0" dirty="0">
                <a:latin typeface="Arial"/>
                <a:cs typeface="Arial"/>
              </a:rPr>
              <a:t>o</a:t>
            </a:r>
            <a:r>
              <a:rPr sz="1000" b="1" spc="9" dirty="0">
                <a:latin typeface="Arial"/>
                <a:cs typeface="Arial"/>
              </a:rPr>
              <a:t>v</a:t>
            </a:r>
            <a:r>
              <a:rPr sz="1000" b="1" spc="0" dirty="0">
                <a:latin typeface="Arial"/>
                <a:cs typeface="Arial"/>
              </a:rPr>
              <a:t>a</a:t>
            </a:r>
            <a:r>
              <a:rPr sz="1000" b="1" spc="-37" dirty="0">
                <a:latin typeface="Arial"/>
                <a:cs typeface="Arial"/>
              </a:rPr>
              <a:t> </a:t>
            </a:r>
            <a:r>
              <a:rPr sz="1000" b="1" spc="4" dirty="0">
                <a:latin typeface="Arial"/>
                <a:cs typeface="Arial"/>
              </a:rPr>
              <a:t>d</a:t>
            </a:r>
            <a:r>
              <a:rPr sz="1000" b="1" spc="0" dirty="0">
                <a:latin typeface="Arial"/>
                <a:cs typeface="Arial"/>
              </a:rPr>
              <a:t>i</a:t>
            </a:r>
            <a:r>
              <a:rPr sz="1000" b="1" spc="-8" dirty="0">
                <a:latin typeface="Arial"/>
                <a:cs typeface="Arial"/>
              </a:rPr>
              <a:t> </a:t>
            </a:r>
            <a:r>
              <a:rPr sz="1000" b="1" spc="4" dirty="0">
                <a:latin typeface="Arial"/>
                <a:cs typeface="Arial"/>
              </a:rPr>
              <a:t>f</a:t>
            </a:r>
            <a:r>
              <a:rPr sz="1000" b="1" spc="0" dirty="0">
                <a:latin typeface="Arial"/>
                <a:cs typeface="Arial"/>
              </a:rPr>
              <a:t>umo</a:t>
            </a:r>
            <a:r>
              <a:rPr sz="1000" b="1" spc="-14" dirty="0">
                <a:latin typeface="Arial"/>
                <a:cs typeface="Arial"/>
              </a:rPr>
              <a:t> </a:t>
            </a:r>
            <a:r>
              <a:rPr sz="1000" spc="0" dirty="0">
                <a:latin typeface="Arial"/>
                <a:cs typeface="Arial"/>
              </a:rPr>
              <a:t>dotato</a:t>
            </a:r>
            <a:r>
              <a:rPr sz="1000" spc="-42"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tutte</a:t>
            </a:r>
            <a:r>
              <a:rPr sz="1000" spc="-34" dirty="0">
                <a:latin typeface="Arial"/>
                <a:cs typeface="Arial"/>
              </a:rPr>
              <a:t> </a:t>
            </a:r>
            <a:r>
              <a:rPr sz="1000" spc="-4" dirty="0">
                <a:latin typeface="Arial"/>
                <a:cs typeface="Arial"/>
              </a:rPr>
              <a:t>l</a:t>
            </a:r>
            <a:r>
              <a:rPr sz="1000" spc="0" dirty="0">
                <a:latin typeface="Arial"/>
                <a:cs typeface="Arial"/>
              </a:rPr>
              <a:t>e</a:t>
            </a:r>
            <a:r>
              <a:rPr sz="1000" spc="2"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g</a:t>
            </a:r>
            <a:r>
              <a:rPr sz="1000" spc="0" dirty="0">
                <a:latin typeface="Arial"/>
                <a:cs typeface="Arial"/>
              </a:rPr>
              <a:t>u</a:t>
            </a:r>
            <a:r>
              <a:rPr sz="1000" spc="-4" dirty="0">
                <a:latin typeface="Arial"/>
                <a:cs typeface="Arial"/>
              </a:rPr>
              <a:t>e</a:t>
            </a:r>
            <a:r>
              <a:rPr sz="1000" spc="0" dirty="0">
                <a:latin typeface="Arial"/>
                <a:cs typeface="Arial"/>
              </a:rPr>
              <a:t>nti</a:t>
            </a:r>
            <a:r>
              <a:rPr sz="1000" spc="-57" dirty="0">
                <a:latin typeface="Arial"/>
                <a:cs typeface="Arial"/>
              </a:rPr>
              <a:t> </a:t>
            </a:r>
            <a:r>
              <a:rPr sz="1000" spc="4" dirty="0">
                <a:latin typeface="Arial"/>
                <a:cs typeface="Arial"/>
              </a:rPr>
              <a:t>c</a:t>
            </a:r>
            <a:r>
              <a:rPr sz="1000" spc="0" dirty="0">
                <a:latin typeface="Arial"/>
                <a:cs typeface="Arial"/>
              </a:rPr>
              <a:t>aratter</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he:</a:t>
            </a:r>
            <a:endParaRPr sz="1000">
              <a:latin typeface="Arial"/>
              <a:cs typeface="Arial"/>
            </a:endParaRPr>
          </a:p>
          <a:p>
            <a:pPr marL="174955">
              <a:lnSpc>
                <a:spcPct val="95825"/>
              </a:lnSpc>
              <a:spcBef>
                <a:spcPts val="135"/>
              </a:spcBef>
            </a:pPr>
            <a:r>
              <a:rPr sz="1000" spc="0" dirty="0">
                <a:latin typeface="Arial"/>
                <a:cs typeface="Arial"/>
              </a:rPr>
              <a:t>a)a</a:t>
            </a:r>
            <a:r>
              <a:rPr sz="1000" spc="-4"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te</a:t>
            </a:r>
            <a:r>
              <a:rPr sz="1000" spc="-43" dirty="0">
                <a:latin typeface="Arial"/>
                <a:cs typeface="Arial"/>
              </a:rPr>
              <a:t> </a:t>
            </a:r>
            <a:r>
              <a:rPr sz="1000" spc="4" dirty="0">
                <a:latin typeface="Arial"/>
                <a:cs typeface="Arial"/>
              </a:rPr>
              <a:t>c</a:t>
            </a:r>
            <a:r>
              <a:rPr sz="1000" spc="-4" dirty="0">
                <a:latin typeface="Arial"/>
                <a:cs typeface="Arial"/>
              </a:rPr>
              <a:t>l</a:t>
            </a:r>
            <a:r>
              <a:rPr sz="1000" spc="0" dirty="0">
                <a:latin typeface="Arial"/>
                <a:cs typeface="Arial"/>
              </a:rPr>
              <a:t>a</a:t>
            </a:r>
            <a:r>
              <a:rPr sz="1000" spc="4" dirty="0">
                <a:latin typeface="Arial"/>
                <a:cs typeface="Arial"/>
              </a:rPr>
              <a:t>ss</a:t>
            </a:r>
            <a:r>
              <a:rPr sz="1000" spc="0" dirty="0">
                <a:latin typeface="Arial"/>
                <a:cs typeface="Arial"/>
              </a:rPr>
              <a:t>e</a:t>
            </a:r>
            <a:r>
              <a:rPr sz="1000" spc="-38"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te</a:t>
            </a:r>
            <a:r>
              <a:rPr sz="1000" spc="-4" dirty="0">
                <a:latin typeface="Arial"/>
                <a:cs typeface="Arial"/>
              </a:rPr>
              <a:t>n</a:t>
            </a:r>
            <a:r>
              <a:rPr sz="1000" spc="-19" dirty="0">
                <a:latin typeface="Arial"/>
                <a:cs typeface="Arial"/>
              </a:rPr>
              <a:t>z</a:t>
            </a:r>
            <a:r>
              <a:rPr sz="1000" spc="0" dirty="0">
                <a:latin typeface="Arial"/>
                <a:cs typeface="Arial"/>
              </a:rPr>
              <a:t>a</a:t>
            </a:r>
            <a:r>
              <a:rPr sz="1000" spc="-35" dirty="0">
                <a:latin typeface="Arial"/>
                <a:cs typeface="Arial"/>
              </a:rPr>
              <a:t> </a:t>
            </a:r>
            <a:r>
              <a:rPr sz="1000" spc="0" dirty="0">
                <a:latin typeface="Arial"/>
                <a:cs typeface="Arial"/>
              </a:rPr>
              <a:t>al</a:t>
            </a:r>
            <a:r>
              <a:rPr sz="1000" spc="-12" dirty="0">
                <a:latin typeface="Arial"/>
                <a:cs typeface="Arial"/>
              </a:rPr>
              <a:t> </a:t>
            </a:r>
            <a:r>
              <a:rPr sz="1000" spc="9" dirty="0">
                <a:latin typeface="Arial"/>
                <a:cs typeface="Arial"/>
              </a:rPr>
              <a:t>f</a:t>
            </a:r>
            <a:r>
              <a:rPr sz="1000" spc="0" dirty="0">
                <a:latin typeface="Arial"/>
                <a:cs typeface="Arial"/>
              </a:rPr>
              <a:t>u</a:t>
            </a:r>
            <a:r>
              <a:rPr sz="1000" spc="-4" dirty="0">
                <a:latin typeface="Arial"/>
                <a:cs typeface="Arial"/>
              </a:rPr>
              <a:t>o</a:t>
            </a:r>
            <a:r>
              <a:rPr sz="1000" spc="4" dirty="0">
                <a:latin typeface="Arial"/>
                <a:cs typeface="Arial"/>
              </a:rPr>
              <a:t>c</a:t>
            </a:r>
            <a:r>
              <a:rPr sz="1000" spc="0" dirty="0">
                <a:latin typeface="Arial"/>
                <a:cs typeface="Arial"/>
              </a:rPr>
              <a:t>o</a:t>
            </a:r>
            <a:r>
              <a:rPr sz="1000" spc="-49" dirty="0">
                <a:latin typeface="Arial"/>
                <a:cs typeface="Arial"/>
              </a:rPr>
              <a:t> </a:t>
            </a:r>
            <a:r>
              <a:rPr sz="1000" spc="4" dirty="0">
                <a:latin typeface="Arial"/>
                <a:cs typeface="Arial"/>
              </a:rPr>
              <a:t>≥</a:t>
            </a:r>
            <a:r>
              <a:rPr sz="1000" spc="0" dirty="0">
                <a:latin typeface="Arial"/>
                <a:cs typeface="Arial"/>
              </a:rPr>
              <a:t>30</a:t>
            </a:r>
            <a:r>
              <a:rPr sz="1000" spc="-21" dirty="0">
                <a:latin typeface="Arial"/>
                <a:cs typeface="Arial"/>
              </a:rPr>
              <a:t> </a:t>
            </a:r>
            <a:r>
              <a:rPr sz="1000" spc="19"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u</a:t>
            </a:r>
            <a:r>
              <a:rPr sz="1000" spc="0" dirty="0">
                <a:latin typeface="Arial"/>
                <a:cs typeface="Arial"/>
              </a:rPr>
              <a:t>t</a:t>
            </a:r>
            <a:r>
              <a:rPr sz="1000" spc="-4" dirty="0">
                <a:latin typeface="Arial"/>
                <a:cs typeface="Arial"/>
              </a:rPr>
              <a:t>i</a:t>
            </a:r>
            <a:r>
              <a:rPr sz="1000" spc="0" dirty="0">
                <a:latin typeface="Arial"/>
                <a:cs typeface="Arial"/>
              </a:rPr>
              <a:t>;</a:t>
            </a:r>
            <a:endParaRPr sz="1000">
              <a:latin typeface="Arial"/>
              <a:cs typeface="Arial"/>
            </a:endParaRPr>
          </a:p>
          <a:p>
            <a:pPr marL="174955">
              <a:lnSpc>
                <a:spcPct val="95825"/>
              </a:lnSpc>
              <a:spcBef>
                <a:spcPts val="135"/>
              </a:spcBef>
            </a:pPr>
            <a:r>
              <a:rPr sz="1000" spc="0" dirty="0">
                <a:latin typeface="Arial"/>
                <a:cs typeface="Arial"/>
              </a:rPr>
              <a:t>b)</a:t>
            </a:r>
            <a:r>
              <a:rPr sz="1000" spc="25" dirty="0">
                <a:latin typeface="Arial"/>
                <a:cs typeface="Arial"/>
              </a:rPr>
              <a:t>m</a:t>
            </a:r>
            <a:r>
              <a:rPr sz="1000" spc="0" dirty="0">
                <a:latin typeface="Arial"/>
                <a:cs typeface="Arial"/>
              </a:rPr>
              <a:t>u</a:t>
            </a:r>
            <a:r>
              <a:rPr sz="1000" spc="-4" dirty="0">
                <a:latin typeface="Arial"/>
                <a:cs typeface="Arial"/>
              </a:rPr>
              <a:t>ni</a:t>
            </a:r>
            <a:r>
              <a:rPr sz="1000" spc="0" dirty="0">
                <a:latin typeface="Arial"/>
                <a:cs typeface="Arial"/>
              </a:rPr>
              <a:t>to</a:t>
            </a:r>
            <a:r>
              <a:rPr sz="1000" spc="-53"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due</a:t>
            </a:r>
            <a:r>
              <a:rPr sz="1000" spc="-16" dirty="0">
                <a:latin typeface="Arial"/>
                <a:cs typeface="Arial"/>
              </a:rPr>
              <a:t> </a:t>
            </a:r>
            <a:r>
              <a:rPr sz="1000" spc="0" dirty="0">
                <a:latin typeface="Arial"/>
                <a:cs typeface="Arial"/>
              </a:rPr>
              <a:t>o</a:t>
            </a:r>
            <a:r>
              <a:rPr sz="1000" spc="-20"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ù</a:t>
            </a:r>
            <a:r>
              <a:rPr sz="1000" spc="-3" dirty="0">
                <a:latin typeface="Arial"/>
                <a:cs typeface="Arial"/>
              </a:rPr>
              <a:t> </a:t>
            </a:r>
            <a:r>
              <a:rPr sz="1000" spc="4" dirty="0">
                <a:latin typeface="Arial"/>
                <a:cs typeface="Arial"/>
              </a:rPr>
              <a:t>c</a:t>
            </a:r>
            <a:r>
              <a:rPr sz="1000" spc="0" dirty="0">
                <a:latin typeface="Arial"/>
                <a:cs typeface="Arial"/>
              </a:rPr>
              <a:t>h</a:t>
            </a:r>
            <a:r>
              <a:rPr sz="1000" spc="-4" dirty="0">
                <a:latin typeface="Arial"/>
                <a:cs typeface="Arial"/>
              </a:rPr>
              <a:t>i</a:t>
            </a:r>
            <a:r>
              <a:rPr sz="1000" spc="0" dirty="0">
                <a:latin typeface="Arial"/>
                <a:cs typeface="Arial"/>
              </a:rPr>
              <a:t>u</a:t>
            </a:r>
            <a:r>
              <a:rPr sz="1000" spc="4" dirty="0">
                <a:latin typeface="Arial"/>
                <a:cs typeface="Arial"/>
              </a:rPr>
              <a:t>s</a:t>
            </a:r>
            <a:r>
              <a:rPr sz="1000" spc="0" dirty="0">
                <a:latin typeface="Arial"/>
                <a:cs typeface="Arial"/>
              </a:rPr>
              <a:t>ure</a:t>
            </a:r>
            <a:r>
              <a:rPr sz="1000" spc="-47" dirty="0">
                <a:latin typeface="Arial"/>
                <a:cs typeface="Arial"/>
              </a:rPr>
              <a:t> </a:t>
            </a:r>
            <a:r>
              <a:rPr sz="1000" spc="0" dirty="0">
                <a:latin typeface="Arial"/>
                <a:cs typeface="Arial"/>
              </a:rPr>
              <a:t>dei</a:t>
            </a:r>
            <a:r>
              <a:rPr sz="1000" spc="-8" dirty="0">
                <a:latin typeface="Arial"/>
                <a:cs typeface="Arial"/>
              </a:rPr>
              <a:t> </a:t>
            </a:r>
            <a:r>
              <a:rPr sz="1000" spc="-4" dirty="0">
                <a:latin typeface="Arial"/>
                <a:cs typeface="Arial"/>
              </a:rPr>
              <a:t>v</a:t>
            </a:r>
            <a:r>
              <a:rPr sz="1000" spc="0" dirty="0">
                <a:latin typeface="Arial"/>
                <a:cs typeface="Arial"/>
              </a:rPr>
              <a:t>ar</a:t>
            </a:r>
            <a:r>
              <a:rPr sz="1000" spc="9" dirty="0">
                <a:latin typeface="Arial"/>
                <a:cs typeface="Arial"/>
              </a:rPr>
              <a:t>c</a:t>
            </a:r>
            <a:r>
              <a:rPr sz="1000" spc="0" dirty="0">
                <a:latin typeface="Arial"/>
                <a:cs typeface="Arial"/>
              </a:rPr>
              <a:t>hi</a:t>
            </a:r>
            <a:r>
              <a:rPr sz="1000" spc="-31" dirty="0">
                <a:latin typeface="Arial"/>
                <a:cs typeface="Arial"/>
              </a:rPr>
              <a:t> </a:t>
            </a:r>
            <a:r>
              <a:rPr sz="1000" spc="0" dirty="0">
                <a:latin typeface="Arial"/>
                <a:cs typeface="Arial"/>
              </a:rPr>
              <a:t>a</a:t>
            </a:r>
            <a:r>
              <a:rPr sz="1000" spc="-4" dirty="0">
                <a:latin typeface="Arial"/>
                <a:cs typeface="Arial"/>
              </a:rPr>
              <a:t>l</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o</a:t>
            </a:r>
            <a:r>
              <a:rPr sz="1000" spc="-47" dirty="0">
                <a:latin typeface="Arial"/>
                <a:cs typeface="Arial"/>
              </a:rPr>
              <a:t> </a:t>
            </a:r>
            <a:r>
              <a:rPr sz="1000" spc="0" dirty="0">
                <a:latin typeface="Arial"/>
                <a:cs typeface="Arial"/>
              </a:rPr>
              <a:t>E</a:t>
            </a:r>
            <a:r>
              <a:rPr sz="1000" spc="-11" dirty="0">
                <a:latin typeface="Arial"/>
                <a:cs typeface="Arial"/>
              </a:rPr>
              <a:t> </a:t>
            </a:r>
            <a:r>
              <a:rPr sz="1000" spc="0" dirty="0">
                <a:latin typeface="Arial"/>
                <a:cs typeface="Arial"/>
              </a:rPr>
              <a:t>30</a:t>
            </a:r>
            <a:r>
              <a:rPr sz="1000" spc="4" dirty="0">
                <a:latin typeface="Arial"/>
                <a:cs typeface="Arial"/>
              </a:rPr>
              <a:t>-</a:t>
            </a:r>
            <a:r>
              <a:rPr sz="1000" spc="-4" dirty="0">
                <a:latin typeface="Arial"/>
                <a:cs typeface="Arial"/>
              </a:rPr>
              <a:t>S</a:t>
            </a:r>
            <a:r>
              <a:rPr sz="1000" spc="0" dirty="0">
                <a:latin typeface="Arial"/>
                <a:cs typeface="Arial"/>
              </a:rPr>
              <a:t>a;</a:t>
            </a:r>
            <a:endParaRPr sz="1000">
              <a:latin typeface="Arial"/>
              <a:cs typeface="Arial"/>
            </a:endParaRPr>
          </a:p>
          <a:p>
            <a:pPr marL="174955">
              <a:lnSpc>
                <a:spcPct val="95825"/>
              </a:lnSpc>
              <a:spcBef>
                <a:spcPts val="135"/>
              </a:spcBef>
            </a:pPr>
            <a:r>
              <a:rPr sz="1000" spc="4" dirty="0">
                <a:latin typeface="Arial"/>
                <a:cs typeface="Arial"/>
              </a:rPr>
              <a:t>c)</a:t>
            </a:r>
            <a:r>
              <a:rPr sz="1000" spc="0" dirty="0">
                <a:latin typeface="Arial"/>
                <a:cs typeface="Arial"/>
              </a:rPr>
              <a:t>a</a:t>
            </a:r>
            <a:r>
              <a:rPr sz="1000" spc="-9"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te</a:t>
            </a:r>
            <a:r>
              <a:rPr sz="1000" spc="-38" dirty="0">
                <a:latin typeface="Arial"/>
                <a:cs typeface="Arial"/>
              </a:rPr>
              <a:t> </a:t>
            </a:r>
            <a:r>
              <a:rPr sz="1000" spc="4" dirty="0">
                <a:latin typeface="Arial"/>
                <a:cs typeface="Arial"/>
              </a:rPr>
              <a:t>c</a:t>
            </a:r>
            <a:r>
              <a:rPr sz="1000" spc="0" dirty="0">
                <a:latin typeface="Arial"/>
                <a:cs typeface="Arial"/>
              </a:rPr>
              <a:t>arico</a:t>
            </a:r>
            <a:r>
              <a:rPr sz="1000" spc="-36"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37"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c</a:t>
            </a:r>
            <a:r>
              <a:rPr sz="1000" spc="-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o</a:t>
            </a:r>
            <a:r>
              <a:rPr sz="1000" spc="-48" dirty="0">
                <a:latin typeface="Arial"/>
                <a:cs typeface="Arial"/>
              </a:rPr>
              <a:t> </a:t>
            </a:r>
            <a:r>
              <a:rPr sz="1000" spc="0" dirty="0">
                <a:latin typeface="Arial"/>
                <a:cs typeface="Arial"/>
              </a:rPr>
              <a:t>qf</a:t>
            </a:r>
            <a:r>
              <a:rPr sz="1000" spc="-8" dirty="0">
                <a:latin typeface="Arial"/>
                <a:cs typeface="Arial"/>
              </a:rPr>
              <a:t> </a:t>
            </a:r>
            <a:r>
              <a:rPr sz="1000" spc="4" dirty="0">
                <a:latin typeface="Arial"/>
                <a:cs typeface="Arial"/>
              </a:rPr>
              <a:t>≤</a:t>
            </a:r>
            <a:r>
              <a:rPr sz="1000" spc="0" dirty="0">
                <a:latin typeface="Arial"/>
                <a:cs typeface="Arial"/>
              </a:rPr>
              <a:t>50</a:t>
            </a:r>
            <a:r>
              <a:rPr sz="1000" spc="-31" dirty="0">
                <a:latin typeface="Arial"/>
                <a:cs typeface="Arial"/>
              </a:rPr>
              <a:t> </a:t>
            </a:r>
            <a:r>
              <a:rPr sz="1000" spc="0" dirty="0">
                <a:latin typeface="Arial"/>
                <a:cs typeface="Arial"/>
              </a:rPr>
              <a:t>M</a:t>
            </a:r>
            <a:r>
              <a:rPr sz="1000" spc="4" dirty="0">
                <a:latin typeface="Arial"/>
                <a:cs typeface="Arial"/>
              </a:rPr>
              <a:t>J</a:t>
            </a:r>
            <a:r>
              <a:rPr sz="1000" spc="0" dirty="0">
                <a:latin typeface="Arial"/>
                <a:cs typeface="Arial"/>
              </a:rPr>
              <a:t>/</a:t>
            </a:r>
            <a:r>
              <a:rPr sz="1000" spc="25" dirty="0">
                <a:latin typeface="Arial"/>
                <a:cs typeface="Arial"/>
              </a:rPr>
              <a:t>m</a:t>
            </a:r>
            <a:r>
              <a:rPr sz="1000" spc="0" dirty="0">
                <a:latin typeface="Arial"/>
                <a:cs typeface="Arial"/>
              </a:rPr>
              <a:t>2;</a:t>
            </a:r>
            <a:endParaRPr sz="1000">
              <a:latin typeface="Arial"/>
              <a:cs typeface="Arial"/>
            </a:endParaRPr>
          </a:p>
          <a:p>
            <a:pPr marL="174955">
              <a:lnSpc>
                <a:spcPct val="95825"/>
              </a:lnSpc>
              <a:spcBef>
                <a:spcPts val="135"/>
              </a:spcBef>
            </a:pPr>
            <a:r>
              <a:rPr sz="1000" spc="0" dirty="0">
                <a:latin typeface="Arial"/>
                <a:cs typeface="Arial"/>
              </a:rPr>
              <a:t>d)non</a:t>
            </a:r>
            <a:r>
              <a:rPr sz="1000" spc="-40" dirty="0">
                <a:latin typeface="Arial"/>
                <a:cs typeface="Arial"/>
              </a:rPr>
              <a:t> </a:t>
            </a:r>
            <a:r>
              <a:rPr sz="1000" spc="-4" dirty="0">
                <a:latin typeface="Arial"/>
                <a:cs typeface="Arial"/>
              </a:rPr>
              <a:t>v</a:t>
            </a:r>
            <a:r>
              <a:rPr sz="1000" spc="0" dirty="0">
                <a:latin typeface="Arial"/>
                <a:cs typeface="Arial"/>
              </a:rPr>
              <a:t>i</a:t>
            </a:r>
            <a:r>
              <a:rPr sz="1000" spc="12" dirty="0">
                <a:latin typeface="Arial"/>
                <a:cs typeface="Arial"/>
              </a:rPr>
              <a:t> </a:t>
            </a:r>
            <a:r>
              <a:rPr sz="1000" spc="4" dirty="0">
                <a:latin typeface="Arial"/>
                <a:cs typeface="Arial"/>
              </a:rPr>
              <a:t>s</a:t>
            </a:r>
            <a:r>
              <a:rPr sz="1000" spc="0" dirty="0">
                <a:latin typeface="Arial"/>
                <a:cs typeface="Arial"/>
              </a:rPr>
              <a:t>i</a:t>
            </a:r>
            <a:r>
              <a:rPr sz="1000" spc="-12" dirty="0">
                <a:latin typeface="Arial"/>
                <a:cs typeface="Arial"/>
              </a:rPr>
              <a:t> </a:t>
            </a:r>
            <a:r>
              <a:rPr sz="1000" spc="0" dirty="0">
                <a:latin typeface="Arial"/>
                <a:cs typeface="Arial"/>
              </a:rPr>
              <a:t>detengono</a:t>
            </a:r>
            <a:r>
              <a:rPr sz="1000" spc="-62" dirty="0">
                <a:latin typeface="Arial"/>
                <a:cs typeface="Arial"/>
              </a:rPr>
              <a:t> </a:t>
            </a:r>
            <a:r>
              <a:rPr sz="1000" spc="0" dirty="0">
                <a:latin typeface="Arial"/>
                <a:cs typeface="Arial"/>
              </a:rPr>
              <a:t>o</a:t>
            </a:r>
            <a:r>
              <a:rPr sz="1000" spc="-20" dirty="0">
                <a:latin typeface="Arial"/>
                <a:cs typeface="Arial"/>
              </a:rPr>
              <a:t> </a:t>
            </a:r>
            <a:r>
              <a:rPr sz="1000" spc="0" dirty="0">
                <a:latin typeface="Arial"/>
                <a:cs typeface="Arial"/>
              </a:rPr>
              <a:t>trat</a:t>
            </a:r>
            <a:r>
              <a:rPr sz="1000" spc="-4" dirty="0">
                <a:latin typeface="Arial"/>
                <a:cs typeface="Arial"/>
              </a:rPr>
              <a:t>t</a:t>
            </a:r>
            <a:r>
              <a:rPr sz="1000" spc="0" dirty="0">
                <a:latin typeface="Arial"/>
                <a:cs typeface="Arial"/>
              </a:rPr>
              <a:t>a</a:t>
            </a:r>
            <a:r>
              <a:rPr sz="1000" spc="-4" dirty="0">
                <a:latin typeface="Arial"/>
                <a:cs typeface="Arial"/>
              </a:rPr>
              <a:t>n</a:t>
            </a:r>
            <a:r>
              <a:rPr sz="1000" spc="0" dirty="0">
                <a:latin typeface="Arial"/>
                <a:cs typeface="Arial"/>
              </a:rPr>
              <a:t>o</a:t>
            </a:r>
            <a:r>
              <a:rPr sz="1000" spc="-43"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s</a:t>
            </a:r>
            <a:r>
              <a:rPr sz="1000" spc="0" dirty="0">
                <a:latin typeface="Arial"/>
                <a:cs typeface="Arial"/>
              </a:rPr>
              <a:t>ta</a:t>
            </a:r>
            <a:r>
              <a:rPr sz="1000" spc="-4" dirty="0">
                <a:latin typeface="Arial"/>
                <a:cs typeface="Arial"/>
              </a:rPr>
              <a:t>n</a:t>
            </a:r>
            <a:r>
              <a:rPr sz="1000" spc="-19" dirty="0">
                <a:latin typeface="Arial"/>
                <a:cs typeface="Arial"/>
              </a:rPr>
              <a:t>z</a:t>
            </a:r>
            <a:r>
              <a:rPr sz="1000" spc="0" dirty="0">
                <a:latin typeface="Arial"/>
                <a:cs typeface="Arial"/>
              </a:rPr>
              <a:t>e</a:t>
            </a:r>
            <a:r>
              <a:rPr sz="1000" spc="-29" dirty="0">
                <a:latin typeface="Arial"/>
                <a:cs typeface="Arial"/>
              </a:rPr>
              <a:t> </a:t>
            </a:r>
            <a:r>
              <a:rPr sz="1000" spc="0" dirty="0">
                <a:latin typeface="Arial"/>
                <a:cs typeface="Arial"/>
              </a:rPr>
              <a:t>o</a:t>
            </a:r>
            <a:r>
              <a:rPr sz="1000" spc="-20" dirty="0">
                <a:latin typeface="Arial"/>
                <a:cs typeface="Arial"/>
              </a:rPr>
              <a:t> </a:t>
            </a:r>
            <a:r>
              <a:rPr sz="1000" spc="19" dirty="0">
                <a:latin typeface="Arial"/>
                <a:cs typeface="Arial"/>
              </a:rPr>
              <a:t>m</a:t>
            </a:r>
            <a:r>
              <a:rPr sz="1000" spc="-4" dirty="0">
                <a:latin typeface="Arial"/>
                <a:cs typeface="Arial"/>
              </a:rPr>
              <a:t>i</a:t>
            </a:r>
            <a:r>
              <a:rPr sz="1000" spc="4" dirty="0">
                <a:latin typeface="Arial"/>
                <a:cs typeface="Arial"/>
              </a:rPr>
              <a:t>sc</a:t>
            </a:r>
            <a:r>
              <a:rPr sz="1000" spc="0" dirty="0">
                <a:latin typeface="Arial"/>
                <a:cs typeface="Arial"/>
              </a:rPr>
              <a:t>e</a:t>
            </a:r>
            <a:r>
              <a:rPr sz="1000" spc="-4" dirty="0">
                <a:latin typeface="Arial"/>
                <a:cs typeface="Arial"/>
              </a:rPr>
              <a:t>l</a:t>
            </a:r>
            <a:r>
              <a:rPr sz="1000" spc="0" dirty="0">
                <a:latin typeface="Arial"/>
                <a:cs typeface="Arial"/>
              </a:rPr>
              <a:t>e</a:t>
            </a:r>
            <a:r>
              <a:rPr sz="1000" spc="-33"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a:t>
            </a:r>
            <a:r>
              <a:rPr sz="1000" spc="-4" dirty="0">
                <a:latin typeface="Arial"/>
                <a:cs typeface="Arial"/>
              </a:rPr>
              <a:t>i</a:t>
            </a:r>
            <a:r>
              <a:rPr sz="1000" spc="4" dirty="0">
                <a:latin typeface="Arial"/>
                <a:cs typeface="Arial"/>
              </a:rPr>
              <a:t>c</a:t>
            </a:r>
            <a:r>
              <a:rPr sz="1000" spc="0" dirty="0">
                <a:latin typeface="Arial"/>
                <a:cs typeface="Arial"/>
              </a:rPr>
              <a:t>o</a:t>
            </a:r>
            <a:r>
              <a:rPr sz="1000" spc="-4" dirty="0">
                <a:latin typeface="Arial"/>
                <a:cs typeface="Arial"/>
              </a:rPr>
              <a:t>l</a:t>
            </a:r>
            <a:r>
              <a:rPr sz="1000" spc="0" dirty="0">
                <a:latin typeface="Arial"/>
                <a:cs typeface="Arial"/>
              </a:rPr>
              <a:t>o</a:t>
            </a:r>
            <a:r>
              <a:rPr sz="1000" spc="4" dirty="0">
                <a:latin typeface="Arial"/>
                <a:cs typeface="Arial"/>
              </a:rPr>
              <a:t>se</a:t>
            </a:r>
            <a:r>
              <a:rPr sz="1000" spc="0" dirty="0">
                <a:latin typeface="Arial"/>
                <a:cs typeface="Arial"/>
              </a:rPr>
              <a:t>;</a:t>
            </a:r>
            <a:endParaRPr sz="1000">
              <a:latin typeface="Arial"/>
              <a:cs typeface="Arial"/>
            </a:endParaRPr>
          </a:p>
          <a:p>
            <a:pPr marL="174955">
              <a:lnSpc>
                <a:spcPct val="95825"/>
              </a:lnSpc>
              <a:spcBef>
                <a:spcPts val="135"/>
              </a:spcBef>
            </a:pPr>
            <a:r>
              <a:rPr sz="1000" spc="0" dirty="0">
                <a:latin typeface="Arial"/>
                <a:cs typeface="Arial"/>
              </a:rPr>
              <a:t>e)non</a:t>
            </a:r>
            <a:r>
              <a:rPr sz="1000" spc="-40" dirty="0">
                <a:latin typeface="Arial"/>
                <a:cs typeface="Arial"/>
              </a:rPr>
              <a:t> </a:t>
            </a:r>
            <a:r>
              <a:rPr sz="1000" spc="-4" dirty="0">
                <a:latin typeface="Arial"/>
                <a:cs typeface="Arial"/>
              </a:rPr>
              <a:t>v</a:t>
            </a:r>
            <a:r>
              <a:rPr sz="1000" spc="0" dirty="0">
                <a:latin typeface="Arial"/>
                <a:cs typeface="Arial"/>
              </a:rPr>
              <a:t>i</a:t>
            </a:r>
            <a:r>
              <a:rPr sz="1000" spc="12" dirty="0">
                <a:latin typeface="Arial"/>
                <a:cs typeface="Arial"/>
              </a:rPr>
              <a:t> </a:t>
            </a:r>
            <a:r>
              <a:rPr sz="1000" spc="4" dirty="0">
                <a:latin typeface="Arial"/>
                <a:cs typeface="Arial"/>
              </a:rPr>
              <a:t>s</a:t>
            </a:r>
            <a:r>
              <a:rPr sz="1000" spc="0" dirty="0">
                <a:latin typeface="Arial"/>
                <a:cs typeface="Arial"/>
              </a:rPr>
              <a:t>i</a:t>
            </a:r>
            <a:r>
              <a:rPr sz="1000" spc="-12" dirty="0">
                <a:latin typeface="Arial"/>
                <a:cs typeface="Arial"/>
              </a:rPr>
              <a:t> </a:t>
            </a:r>
            <a:r>
              <a:rPr sz="1000" spc="0" dirty="0">
                <a:latin typeface="Arial"/>
                <a:cs typeface="Arial"/>
              </a:rPr>
              <a:t>e</a:t>
            </a:r>
            <a:r>
              <a:rPr sz="1000" spc="9" dirty="0">
                <a:latin typeface="Arial"/>
                <a:cs typeface="Arial"/>
              </a:rPr>
              <a:t>ff</a:t>
            </a:r>
            <a:r>
              <a:rPr sz="1000" spc="0" dirty="0">
                <a:latin typeface="Arial"/>
                <a:cs typeface="Arial"/>
              </a:rPr>
              <a:t>et</a:t>
            </a:r>
            <a:r>
              <a:rPr sz="1000" spc="-4" dirty="0">
                <a:latin typeface="Arial"/>
                <a:cs typeface="Arial"/>
              </a:rPr>
              <a:t>t</a:t>
            </a:r>
            <a:r>
              <a:rPr sz="1000" spc="0" dirty="0">
                <a:latin typeface="Arial"/>
                <a:cs typeface="Arial"/>
              </a:rPr>
              <a:t>u</a:t>
            </a:r>
            <a:r>
              <a:rPr sz="1000" spc="-4" dirty="0">
                <a:latin typeface="Arial"/>
                <a:cs typeface="Arial"/>
              </a:rPr>
              <a:t>a</a:t>
            </a:r>
            <a:r>
              <a:rPr sz="1000" spc="0" dirty="0">
                <a:latin typeface="Arial"/>
                <a:cs typeface="Arial"/>
              </a:rPr>
              <a:t>no</a:t>
            </a:r>
            <a:r>
              <a:rPr sz="1000" spc="-79" dirty="0">
                <a:latin typeface="Arial"/>
                <a:cs typeface="Arial"/>
              </a:rPr>
              <a:t> </a:t>
            </a:r>
            <a:r>
              <a:rPr sz="1000" spc="-4" dirty="0">
                <a:latin typeface="Arial"/>
                <a:cs typeface="Arial"/>
              </a:rPr>
              <a:t>l</a:t>
            </a:r>
            <a:r>
              <a:rPr sz="1000" spc="0" dirty="0">
                <a:latin typeface="Arial"/>
                <a:cs typeface="Arial"/>
              </a:rPr>
              <a:t>a</a:t>
            </a:r>
            <a:r>
              <a:rPr sz="1000" spc="-9" dirty="0">
                <a:latin typeface="Arial"/>
                <a:cs typeface="Arial"/>
              </a:rPr>
              <a:t>v</a:t>
            </a:r>
            <a:r>
              <a:rPr sz="1000" spc="0" dirty="0">
                <a:latin typeface="Arial"/>
                <a:cs typeface="Arial"/>
              </a:rPr>
              <a:t>ora</a:t>
            </a:r>
            <a:r>
              <a:rPr sz="1000" spc="-14"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i</a:t>
            </a:r>
            <a:r>
              <a:rPr sz="1000" spc="-17"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a:t>
            </a:r>
            <a:r>
              <a:rPr sz="1000" spc="-4" dirty="0">
                <a:latin typeface="Arial"/>
                <a:cs typeface="Arial"/>
              </a:rPr>
              <a:t>i</a:t>
            </a:r>
            <a:r>
              <a:rPr sz="1000" spc="4" dirty="0">
                <a:latin typeface="Arial"/>
                <a:cs typeface="Arial"/>
              </a:rPr>
              <a:t>c</a:t>
            </a:r>
            <a:r>
              <a:rPr sz="1000" spc="0" dirty="0">
                <a:latin typeface="Arial"/>
                <a:cs typeface="Arial"/>
              </a:rPr>
              <a:t>o</a:t>
            </a:r>
            <a:r>
              <a:rPr sz="1000" spc="-4" dirty="0">
                <a:latin typeface="Arial"/>
                <a:cs typeface="Arial"/>
              </a:rPr>
              <a:t>l</a:t>
            </a:r>
            <a:r>
              <a:rPr sz="1000" spc="0" dirty="0">
                <a:latin typeface="Arial"/>
                <a:cs typeface="Arial"/>
              </a:rPr>
              <a:t>o</a:t>
            </a:r>
            <a:r>
              <a:rPr sz="1000" spc="4" dirty="0">
                <a:latin typeface="Arial"/>
                <a:cs typeface="Arial"/>
              </a:rPr>
              <a:t>s</a:t>
            </a:r>
            <a:r>
              <a:rPr sz="1000" spc="0" dirty="0">
                <a:latin typeface="Arial"/>
                <a:cs typeface="Arial"/>
              </a:rPr>
              <a:t>e</a:t>
            </a:r>
            <a:r>
              <a:rPr sz="1000" spc="-45" dirty="0">
                <a:latin typeface="Arial"/>
                <a:cs typeface="Arial"/>
              </a:rPr>
              <a:t> </a:t>
            </a:r>
            <a:r>
              <a:rPr sz="1000" spc="0" dirty="0">
                <a:latin typeface="Arial"/>
                <a:cs typeface="Arial"/>
              </a:rPr>
              <a:t>ai</a:t>
            </a:r>
            <a:r>
              <a:rPr sz="1000" spc="-2" dirty="0">
                <a:latin typeface="Arial"/>
                <a:cs typeface="Arial"/>
              </a:rPr>
              <a:t> </a:t>
            </a:r>
            <a:r>
              <a:rPr sz="1000" spc="9" dirty="0">
                <a:latin typeface="Arial"/>
                <a:cs typeface="Arial"/>
              </a:rPr>
              <a:t>f</a:t>
            </a:r>
            <a:r>
              <a:rPr sz="1000" spc="-4" dirty="0">
                <a:latin typeface="Arial"/>
                <a:cs typeface="Arial"/>
              </a:rPr>
              <a:t>i</a:t>
            </a:r>
            <a:r>
              <a:rPr sz="1000" spc="0" dirty="0">
                <a:latin typeface="Arial"/>
                <a:cs typeface="Arial"/>
              </a:rPr>
              <a:t>ni</a:t>
            </a:r>
            <a:r>
              <a:rPr sz="1000" spc="-17" dirty="0">
                <a:latin typeface="Arial"/>
                <a:cs typeface="Arial"/>
              </a:rPr>
              <a:t> </a:t>
            </a:r>
            <a:r>
              <a:rPr sz="1000" spc="0" dirty="0">
                <a:latin typeface="Arial"/>
                <a:cs typeface="Arial"/>
              </a:rPr>
              <a:t>d</a:t>
            </a:r>
            <a:r>
              <a:rPr sz="1000" spc="-4" dirty="0">
                <a:latin typeface="Arial"/>
                <a:cs typeface="Arial"/>
              </a:rPr>
              <a:t>ell’i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74955" marR="672996">
              <a:lnSpc>
                <a:spcPts val="1178"/>
              </a:lnSpc>
              <a:spcBef>
                <a:spcPts val="135"/>
              </a:spcBef>
            </a:pPr>
            <a:r>
              <a:rPr sz="1000" b="1" spc="-4" dirty="0">
                <a:latin typeface="Arial"/>
                <a:cs typeface="Arial"/>
              </a:rPr>
              <a:t>S</a:t>
            </a:r>
            <a:r>
              <a:rPr sz="1000" b="1" spc="0" dirty="0">
                <a:latin typeface="Arial"/>
                <a:cs typeface="Arial"/>
              </a:rPr>
              <a:t>e</a:t>
            </a:r>
            <a:r>
              <a:rPr sz="1000" b="1" spc="32" dirty="0">
                <a:latin typeface="Arial"/>
                <a:cs typeface="Arial"/>
              </a:rPr>
              <a:t> </a:t>
            </a:r>
            <a:r>
              <a:rPr sz="1000" b="1" spc="0" dirty="0">
                <a:latin typeface="Arial"/>
                <a:cs typeface="Arial"/>
              </a:rPr>
              <a:t>m</a:t>
            </a:r>
            <a:r>
              <a:rPr sz="1000" b="1" spc="4" dirty="0">
                <a:latin typeface="Arial"/>
                <a:cs typeface="Arial"/>
              </a:rPr>
              <a:t>o</a:t>
            </a:r>
            <a:r>
              <a:rPr sz="1000" b="1" spc="0" dirty="0">
                <a:latin typeface="Arial"/>
                <a:cs typeface="Arial"/>
              </a:rPr>
              <a:t>nopiano</a:t>
            </a:r>
            <a:r>
              <a:rPr sz="1000" b="1" spc="6" dirty="0">
                <a:latin typeface="Arial"/>
                <a:cs typeface="Arial"/>
              </a:rPr>
              <a:t> </a:t>
            </a:r>
            <a:r>
              <a:rPr sz="1000" b="1" spc="0" dirty="0">
                <a:latin typeface="Arial"/>
                <a:cs typeface="Arial"/>
              </a:rPr>
              <a:t>e</a:t>
            </a:r>
            <a:r>
              <a:rPr sz="1000" b="1" spc="39" dirty="0">
                <a:latin typeface="Arial"/>
                <a:cs typeface="Arial"/>
              </a:rPr>
              <a:t> </a:t>
            </a:r>
            <a:r>
              <a:rPr sz="1000" b="1" spc="4" dirty="0">
                <a:latin typeface="Arial"/>
                <a:cs typeface="Arial"/>
              </a:rPr>
              <a:t>d</a:t>
            </a:r>
            <a:r>
              <a:rPr sz="1000" b="1" spc="0" dirty="0">
                <a:latin typeface="Arial"/>
                <a:cs typeface="Arial"/>
              </a:rPr>
              <a:t>i</a:t>
            </a:r>
            <a:r>
              <a:rPr sz="1000" b="1" spc="36" dirty="0">
                <a:latin typeface="Arial"/>
                <a:cs typeface="Arial"/>
              </a:rPr>
              <a:t> </a:t>
            </a:r>
            <a:r>
              <a:rPr sz="1000" b="1" spc="-4" dirty="0">
                <a:latin typeface="Arial"/>
                <a:cs typeface="Arial"/>
              </a:rPr>
              <a:t>r</a:t>
            </a:r>
            <a:r>
              <a:rPr sz="1000" b="1" spc="0" dirty="0">
                <a:latin typeface="Arial"/>
                <a:cs typeface="Arial"/>
              </a:rPr>
              <a:t>id</a:t>
            </a:r>
            <a:r>
              <a:rPr sz="1000" b="1" spc="4" dirty="0">
                <a:latin typeface="Arial"/>
                <a:cs typeface="Arial"/>
              </a:rPr>
              <a:t>ott</a:t>
            </a:r>
            <a:r>
              <a:rPr sz="1000" b="1" spc="0" dirty="0">
                <a:latin typeface="Arial"/>
                <a:cs typeface="Arial"/>
              </a:rPr>
              <a:t>a</a:t>
            </a:r>
            <a:r>
              <a:rPr sz="1000" b="1" spc="18" dirty="0">
                <a:latin typeface="Arial"/>
                <a:cs typeface="Arial"/>
              </a:rPr>
              <a:t> </a:t>
            </a:r>
            <a:r>
              <a:rPr sz="1000" b="1" spc="0" dirty="0">
                <a:latin typeface="Arial"/>
                <a:cs typeface="Arial"/>
              </a:rPr>
              <a:t>su</a:t>
            </a:r>
            <a:r>
              <a:rPr sz="1000" b="1" spc="4" dirty="0">
                <a:latin typeface="Arial"/>
                <a:cs typeface="Arial"/>
              </a:rPr>
              <a:t>p</a:t>
            </a:r>
            <a:r>
              <a:rPr sz="1000" b="1" spc="0" dirty="0">
                <a:latin typeface="Arial"/>
                <a:cs typeface="Arial"/>
              </a:rPr>
              <a:t>e</a:t>
            </a:r>
            <a:r>
              <a:rPr sz="1000" b="1" spc="-4" dirty="0">
                <a:latin typeface="Arial"/>
                <a:cs typeface="Arial"/>
              </a:rPr>
              <a:t>r</a:t>
            </a:r>
            <a:r>
              <a:rPr sz="1000" b="1" spc="4" dirty="0">
                <a:latin typeface="Arial"/>
                <a:cs typeface="Arial"/>
              </a:rPr>
              <a:t>f</a:t>
            </a:r>
            <a:r>
              <a:rPr sz="1000" b="1" spc="0" dirty="0">
                <a:latin typeface="Arial"/>
                <a:cs typeface="Arial"/>
              </a:rPr>
              <a:t>ic</a:t>
            </a:r>
            <a:r>
              <a:rPr sz="1000" b="1" spc="-4" dirty="0">
                <a:latin typeface="Arial"/>
                <a:cs typeface="Arial"/>
              </a:rPr>
              <a:t>i</a:t>
            </a:r>
            <a:r>
              <a:rPr sz="1000" b="1" spc="0" dirty="0">
                <a:latin typeface="Arial"/>
                <a:cs typeface="Arial"/>
              </a:rPr>
              <a:t>e</a:t>
            </a:r>
            <a:r>
              <a:rPr sz="1000" b="1" spc="2" dirty="0">
                <a:latin typeface="Arial"/>
                <a:cs typeface="Arial"/>
              </a:rPr>
              <a:t> </a:t>
            </a:r>
            <a:r>
              <a:rPr sz="1000" b="1" spc="0" dirty="0">
                <a:latin typeface="Arial"/>
                <a:cs typeface="Arial"/>
              </a:rPr>
              <a:t>lorda</a:t>
            </a:r>
            <a:r>
              <a:rPr sz="1000" spc="0" dirty="0">
                <a:latin typeface="Arial"/>
                <a:cs typeface="Arial"/>
              </a:rPr>
              <a:t>,</a:t>
            </a:r>
            <a:r>
              <a:rPr sz="1000" spc="17" dirty="0">
                <a:latin typeface="Arial"/>
                <a:cs typeface="Arial"/>
              </a:rPr>
              <a:t> </a:t>
            </a:r>
            <a:r>
              <a:rPr sz="1000" spc="0" dirty="0">
                <a:latin typeface="Arial"/>
                <a:cs typeface="Arial"/>
              </a:rPr>
              <a:t>è</a:t>
            </a:r>
            <a:r>
              <a:rPr sz="1000" spc="39" dirty="0">
                <a:latin typeface="Arial"/>
                <a:cs typeface="Arial"/>
              </a:rPr>
              <a:t> </a:t>
            </a:r>
            <a:r>
              <a:rPr sz="1000" spc="-14" dirty="0">
                <a:latin typeface="Arial"/>
                <a:cs typeface="Arial"/>
              </a:rPr>
              <a:t>a</a:t>
            </a:r>
            <a:r>
              <a:rPr sz="1000" spc="9" dirty="0">
                <a:latin typeface="Arial"/>
                <a:cs typeface="Arial"/>
              </a:rPr>
              <a:t>mm</a:t>
            </a:r>
            <a:r>
              <a:rPr sz="1000" spc="0" dirty="0">
                <a:latin typeface="Arial"/>
                <a:cs typeface="Arial"/>
              </a:rPr>
              <a:t>e</a:t>
            </a:r>
            <a:r>
              <a:rPr sz="1000" spc="4" dirty="0">
                <a:latin typeface="Arial"/>
                <a:cs typeface="Arial"/>
              </a:rPr>
              <a:t>ss</a:t>
            </a:r>
            <a:r>
              <a:rPr sz="1000" spc="0" dirty="0">
                <a:latin typeface="Arial"/>
                <a:cs typeface="Arial"/>
              </a:rPr>
              <a:t>o</a:t>
            </a:r>
            <a:r>
              <a:rPr sz="1000" spc="6"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al</a:t>
            </a:r>
            <a:r>
              <a:rPr sz="1000" spc="4" dirty="0">
                <a:latin typeface="Arial"/>
                <a:cs typeface="Arial"/>
              </a:rPr>
              <a:t>i</a:t>
            </a:r>
            <a:r>
              <a:rPr sz="1000" spc="-4" dirty="0">
                <a:latin typeface="Arial"/>
                <a:cs typeface="Arial"/>
              </a:rPr>
              <a:t>z</a:t>
            </a:r>
            <a:r>
              <a:rPr sz="1000" spc="-19" dirty="0">
                <a:latin typeface="Arial"/>
                <a:cs typeface="Arial"/>
              </a:rPr>
              <a:t>z</a:t>
            </a:r>
            <a:r>
              <a:rPr sz="1000" spc="9" dirty="0">
                <a:latin typeface="Arial"/>
                <a:cs typeface="Arial"/>
              </a:rPr>
              <a:t>a</a:t>
            </a:r>
            <a:r>
              <a:rPr sz="1000" spc="4" dirty="0">
                <a:latin typeface="Arial"/>
                <a:cs typeface="Arial"/>
              </a:rPr>
              <a:t>r</a:t>
            </a:r>
            <a:r>
              <a:rPr sz="1000" spc="0" dirty="0">
                <a:latin typeface="Arial"/>
                <a:cs typeface="Arial"/>
              </a:rPr>
              <a:t>e</a:t>
            </a:r>
            <a:r>
              <a:rPr sz="1000" spc="6" dirty="0">
                <a:latin typeface="Arial"/>
                <a:cs typeface="Arial"/>
              </a:rPr>
              <a:t> </a:t>
            </a:r>
            <a:r>
              <a:rPr sz="1000" spc="4" dirty="0">
                <a:latin typeface="Arial"/>
                <a:cs typeface="Arial"/>
              </a:rPr>
              <a:t>i</a:t>
            </a:r>
            <a:r>
              <a:rPr sz="1000" spc="0" dirty="0">
                <a:latin typeface="Arial"/>
                <a:cs typeface="Arial"/>
              </a:rPr>
              <a:t>l</a:t>
            </a:r>
            <a:r>
              <a:rPr sz="1000" spc="35" dirty="0">
                <a:latin typeface="Arial"/>
                <a:cs typeface="Arial"/>
              </a:rPr>
              <a:t> </a:t>
            </a:r>
            <a:r>
              <a:rPr sz="1000" spc="9" dirty="0">
                <a:latin typeface="Arial"/>
                <a:cs typeface="Arial"/>
              </a:rPr>
              <a:t>f</a:t>
            </a:r>
            <a:r>
              <a:rPr sz="1000" spc="-4" dirty="0">
                <a:latin typeface="Arial"/>
                <a:cs typeface="Arial"/>
              </a:rPr>
              <a:t>il</a:t>
            </a:r>
            <a:r>
              <a:rPr sz="1000" spc="0" dirty="0">
                <a:latin typeface="Arial"/>
                <a:cs typeface="Arial"/>
              </a:rPr>
              <a:t>tro</a:t>
            </a:r>
            <a:r>
              <a:rPr sz="1000" spc="31" dirty="0">
                <a:latin typeface="Arial"/>
                <a:cs typeface="Arial"/>
              </a:rPr>
              <a:t> </a:t>
            </a:r>
            <a:r>
              <a:rPr sz="1000" spc="0" dirty="0">
                <a:latin typeface="Arial"/>
                <a:cs typeface="Arial"/>
              </a:rPr>
              <a:t>a</a:t>
            </a:r>
            <a:r>
              <a:rPr sz="1000" spc="39" dirty="0">
                <a:latin typeface="Arial"/>
                <a:cs typeface="Arial"/>
              </a:rPr>
              <a:t> </a:t>
            </a:r>
            <a:r>
              <a:rPr sz="1000" spc="0" dirty="0">
                <a:latin typeface="Arial"/>
                <a:cs typeface="Arial"/>
              </a:rPr>
              <a:t>p</a:t>
            </a:r>
            <a:r>
              <a:rPr sz="1000" spc="14" dirty="0">
                <a:latin typeface="Arial"/>
                <a:cs typeface="Arial"/>
              </a:rPr>
              <a:t>r</a:t>
            </a:r>
            <a:r>
              <a:rPr sz="1000" spc="0" dirty="0">
                <a:latin typeface="Arial"/>
                <a:cs typeface="Arial"/>
              </a:rPr>
              <a:t>o</a:t>
            </a:r>
            <a:r>
              <a:rPr sz="1000" spc="-9" dirty="0">
                <a:latin typeface="Arial"/>
                <a:cs typeface="Arial"/>
              </a:rPr>
              <a:t>v</a:t>
            </a:r>
            <a:r>
              <a:rPr sz="1000" spc="0" dirty="0">
                <a:latin typeface="Arial"/>
                <a:cs typeface="Arial"/>
              </a:rPr>
              <a:t>a</a:t>
            </a:r>
            <a:r>
              <a:rPr sz="1000" spc="19" dirty="0">
                <a:latin typeface="Arial"/>
                <a:cs typeface="Arial"/>
              </a:rPr>
              <a:t> </a:t>
            </a:r>
            <a:r>
              <a:rPr sz="1000" spc="0" dirty="0">
                <a:latin typeface="Arial"/>
                <a:cs typeface="Arial"/>
              </a:rPr>
              <a:t>di</a:t>
            </a:r>
            <a:r>
              <a:rPr sz="1000" spc="32" dirty="0">
                <a:latin typeface="Arial"/>
                <a:cs typeface="Arial"/>
              </a:rPr>
              <a:t> </a:t>
            </a:r>
            <a:r>
              <a:rPr sz="1000" spc="9" dirty="0">
                <a:latin typeface="Arial"/>
                <a:cs typeface="Arial"/>
              </a:rPr>
              <a:t>f</a:t>
            </a:r>
            <a:r>
              <a:rPr sz="1000" spc="0" dirty="0">
                <a:latin typeface="Arial"/>
                <a:cs typeface="Arial"/>
              </a:rPr>
              <a:t>u</a:t>
            </a:r>
            <a:r>
              <a:rPr sz="1000" spc="9" dirty="0">
                <a:latin typeface="Arial"/>
                <a:cs typeface="Arial"/>
              </a:rPr>
              <a:t>m</a:t>
            </a:r>
            <a:r>
              <a:rPr sz="1000" spc="0" dirty="0">
                <a:latin typeface="Arial"/>
                <a:cs typeface="Arial"/>
              </a:rPr>
              <a:t>o</a:t>
            </a:r>
            <a:r>
              <a:rPr sz="1000" spc="22" dirty="0">
                <a:latin typeface="Arial"/>
                <a:cs typeface="Arial"/>
              </a:rPr>
              <a:t> </a:t>
            </a:r>
            <a:r>
              <a:rPr sz="1000" spc="4" dirty="0">
                <a:latin typeface="Arial"/>
                <a:cs typeface="Arial"/>
              </a:rPr>
              <a:t>c</a:t>
            </a:r>
            <a:r>
              <a:rPr sz="1000" spc="-14" dirty="0">
                <a:latin typeface="Arial"/>
                <a:cs typeface="Arial"/>
              </a:rPr>
              <a:t>o</a:t>
            </a:r>
            <a:r>
              <a:rPr sz="1000" spc="19" dirty="0">
                <a:latin typeface="Arial"/>
                <a:cs typeface="Arial"/>
              </a:rPr>
              <a:t>m</a:t>
            </a:r>
            <a:r>
              <a:rPr sz="1000" spc="0" dirty="0">
                <a:latin typeface="Arial"/>
                <a:cs typeface="Arial"/>
              </a:rPr>
              <a:t>e</a:t>
            </a:r>
            <a:r>
              <a:rPr sz="1000" spc="10" dirty="0">
                <a:latin typeface="Arial"/>
                <a:cs typeface="Arial"/>
              </a:rPr>
              <a:t> </a:t>
            </a:r>
            <a:r>
              <a:rPr sz="1000" spc="9" dirty="0">
                <a:latin typeface="Arial"/>
                <a:cs typeface="Arial"/>
              </a:rPr>
              <a:t>f</a:t>
            </a:r>
            <a:r>
              <a:rPr sz="1000" spc="-4" dirty="0">
                <a:latin typeface="Arial"/>
                <a:cs typeface="Arial"/>
              </a:rPr>
              <a:t>il</a:t>
            </a:r>
            <a:r>
              <a:rPr sz="1000" spc="0" dirty="0">
                <a:latin typeface="Arial"/>
                <a:cs typeface="Arial"/>
              </a:rPr>
              <a:t>tro</a:t>
            </a:r>
            <a:r>
              <a:rPr sz="1000" spc="31" dirty="0">
                <a:latin typeface="Arial"/>
                <a:cs typeface="Arial"/>
              </a:rPr>
              <a:t> </a:t>
            </a:r>
            <a:r>
              <a:rPr sz="1000" spc="4" dirty="0">
                <a:latin typeface="Arial"/>
                <a:cs typeface="Arial"/>
              </a:rPr>
              <a:t>(</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a</a:t>
            </a:r>
            <a:r>
              <a:rPr sz="1000" spc="-4" dirty="0">
                <a:latin typeface="Arial"/>
                <a:cs typeface="Arial"/>
              </a:rPr>
              <a:t>g</a:t>
            </a:r>
            <a:r>
              <a:rPr sz="1000" spc="4" dirty="0">
                <a:latin typeface="Arial"/>
                <a:cs typeface="Arial"/>
              </a:rPr>
              <a:t>r</a:t>
            </a:r>
            <a:r>
              <a:rPr sz="1000" spc="0" dirty="0">
                <a:latin typeface="Arial"/>
                <a:cs typeface="Arial"/>
              </a:rPr>
              <a:t>afo</a:t>
            </a:r>
            <a:r>
              <a:rPr sz="1000" spc="3" dirty="0">
                <a:latin typeface="Arial"/>
                <a:cs typeface="Arial"/>
              </a:rPr>
              <a:t> </a:t>
            </a:r>
            <a:r>
              <a:rPr sz="1000" spc="-4" dirty="0">
                <a:latin typeface="Arial"/>
                <a:cs typeface="Arial"/>
              </a:rPr>
              <a:t>S</a:t>
            </a:r>
            <a:r>
              <a:rPr sz="1000" spc="0" dirty="0">
                <a:latin typeface="Arial"/>
                <a:cs typeface="Arial"/>
              </a:rPr>
              <a:t>.3.5.4)</a:t>
            </a:r>
            <a:r>
              <a:rPr sz="1000" spc="14" dirty="0">
                <a:latin typeface="Arial"/>
                <a:cs typeface="Arial"/>
              </a:rPr>
              <a:t> </a:t>
            </a:r>
            <a:r>
              <a:rPr sz="1000" spc="0" dirty="0">
                <a:latin typeface="Arial"/>
                <a:cs typeface="Arial"/>
              </a:rPr>
              <a:t>d</a:t>
            </a:r>
            <a:r>
              <a:rPr sz="1000" spc="-4" dirty="0">
                <a:latin typeface="Arial"/>
                <a:cs typeface="Arial"/>
              </a:rPr>
              <a:t>o</a:t>
            </a:r>
            <a:r>
              <a:rPr sz="1000" spc="0" dirty="0">
                <a:latin typeface="Arial"/>
                <a:cs typeface="Arial"/>
              </a:rPr>
              <a:t>t</a:t>
            </a:r>
            <a:r>
              <a:rPr sz="1000" spc="-14" dirty="0">
                <a:latin typeface="Arial"/>
                <a:cs typeface="Arial"/>
              </a:rPr>
              <a:t>a</a:t>
            </a:r>
            <a:r>
              <a:rPr sz="1000" spc="0" dirty="0">
                <a:latin typeface="Arial"/>
                <a:cs typeface="Arial"/>
              </a:rPr>
              <a:t>to</a:t>
            </a:r>
            <a:r>
              <a:rPr sz="1000" spc="17" dirty="0">
                <a:latin typeface="Arial"/>
                <a:cs typeface="Arial"/>
              </a:rPr>
              <a:t> </a:t>
            </a:r>
            <a:r>
              <a:rPr sz="1000" spc="0" dirty="0">
                <a:latin typeface="Arial"/>
                <a:cs typeface="Arial"/>
              </a:rPr>
              <a:t>di </a:t>
            </a:r>
            <a:endParaRPr sz="1000">
              <a:latin typeface="Arial"/>
              <a:cs typeface="Arial"/>
            </a:endParaRPr>
          </a:p>
          <a:p>
            <a:pPr marL="174955" marR="672996">
              <a:lnSpc>
                <a:spcPts val="1149"/>
              </a:lnSpc>
              <a:spcBef>
                <a:spcPts val="137"/>
              </a:spcBef>
            </a:pPr>
            <a:r>
              <a:rPr sz="1000" spc="0" dirty="0">
                <a:latin typeface="Arial"/>
                <a:cs typeface="Arial"/>
              </a:rPr>
              <a:t>una</a:t>
            </a:r>
            <a:r>
              <a:rPr sz="1000" spc="-31"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e</a:t>
            </a:r>
            <a:r>
              <a:rPr sz="1000" spc="-11"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g</a:t>
            </a:r>
            <a:r>
              <a:rPr sz="1000" spc="0" dirty="0">
                <a:latin typeface="Arial"/>
                <a:cs typeface="Arial"/>
              </a:rPr>
              <a:t>u</a:t>
            </a:r>
            <a:r>
              <a:rPr sz="1000" spc="-4" dirty="0">
                <a:latin typeface="Arial"/>
                <a:cs typeface="Arial"/>
              </a:rPr>
              <a:t>e</a:t>
            </a:r>
            <a:r>
              <a:rPr sz="1000" spc="0" dirty="0">
                <a:latin typeface="Arial"/>
                <a:cs typeface="Arial"/>
              </a:rPr>
              <a:t>nti</a:t>
            </a:r>
            <a:r>
              <a:rPr sz="1000" spc="-42" dirty="0">
                <a:latin typeface="Arial"/>
                <a:cs typeface="Arial"/>
              </a:rPr>
              <a:t> </a:t>
            </a:r>
            <a:r>
              <a:rPr sz="1000" spc="0" dirty="0">
                <a:latin typeface="Arial"/>
                <a:cs typeface="Arial"/>
              </a:rPr>
              <a:t>u</a:t>
            </a:r>
            <a:r>
              <a:rPr sz="1000" spc="-4" dirty="0">
                <a:latin typeface="Arial"/>
                <a:cs typeface="Arial"/>
              </a:rPr>
              <a:t>l</a:t>
            </a:r>
            <a:r>
              <a:rPr sz="1000" spc="0" dirty="0">
                <a:latin typeface="Arial"/>
                <a:cs typeface="Arial"/>
              </a:rPr>
              <a:t>ter</a:t>
            </a:r>
            <a:r>
              <a:rPr sz="1000" spc="-4" dirty="0">
                <a:latin typeface="Arial"/>
                <a:cs typeface="Arial"/>
              </a:rPr>
              <a:t>i</a:t>
            </a:r>
            <a:r>
              <a:rPr sz="1000" spc="0" dirty="0">
                <a:latin typeface="Arial"/>
                <a:cs typeface="Arial"/>
              </a:rPr>
              <a:t>ori</a:t>
            </a:r>
            <a:r>
              <a:rPr sz="1000" spc="-12" dirty="0">
                <a:latin typeface="Arial"/>
                <a:cs typeface="Arial"/>
              </a:rPr>
              <a:t> </a:t>
            </a:r>
            <a:r>
              <a:rPr sz="1000" spc="4" dirty="0">
                <a:latin typeface="Arial"/>
                <a:cs typeface="Arial"/>
              </a:rPr>
              <a:t>c</a:t>
            </a:r>
            <a:r>
              <a:rPr sz="1000" spc="0" dirty="0">
                <a:latin typeface="Arial"/>
                <a:cs typeface="Arial"/>
              </a:rPr>
              <a:t>aratter</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he:</a:t>
            </a:r>
            <a:endParaRPr sz="1000">
              <a:latin typeface="Arial"/>
              <a:cs typeface="Arial"/>
            </a:endParaRPr>
          </a:p>
          <a:p>
            <a:pPr marL="174955">
              <a:lnSpc>
                <a:spcPct val="95825"/>
              </a:lnSpc>
              <a:spcBef>
                <a:spcPts val="134"/>
              </a:spcBef>
            </a:pPr>
            <a:r>
              <a:rPr sz="1000" spc="0" dirty="0">
                <a:latin typeface="Arial"/>
                <a:cs typeface="Arial"/>
              </a:rPr>
              <a:t>a.  </a:t>
            </a:r>
            <a:r>
              <a:rPr sz="1000" spc="133" dirty="0">
                <a:latin typeface="Arial"/>
                <a:cs typeface="Arial"/>
              </a:rPr>
              <a:t> </a:t>
            </a:r>
            <a:r>
              <a:rPr sz="1000" spc="0" dirty="0">
                <a:latin typeface="Arial"/>
                <a:cs typeface="Arial"/>
              </a:rPr>
              <a:t>Mantenuto</a:t>
            </a:r>
            <a:r>
              <a:rPr sz="1000" spc="-47" dirty="0">
                <a:latin typeface="Arial"/>
                <a:cs typeface="Arial"/>
              </a:rPr>
              <a:t> </a:t>
            </a:r>
            <a:r>
              <a:rPr sz="1000" spc="-4" dirty="0">
                <a:latin typeface="Arial"/>
                <a:cs typeface="Arial"/>
              </a:rPr>
              <a:t>i</a:t>
            </a:r>
            <a:r>
              <a:rPr sz="1000" spc="0" dirty="0">
                <a:latin typeface="Arial"/>
                <a:cs typeface="Arial"/>
              </a:rPr>
              <a:t>n</a:t>
            </a:r>
            <a:r>
              <a:rPr sz="1000" spc="-12" dirty="0">
                <a:latin typeface="Arial"/>
                <a:cs typeface="Arial"/>
              </a:rPr>
              <a:t> </a:t>
            </a:r>
            <a:r>
              <a:rPr sz="1000" spc="4" dirty="0">
                <a:latin typeface="Arial"/>
                <a:cs typeface="Arial"/>
              </a:rPr>
              <a:t>s</a:t>
            </a:r>
            <a:r>
              <a:rPr sz="1000" spc="0" dirty="0">
                <a:latin typeface="Arial"/>
                <a:cs typeface="Arial"/>
              </a:rPr>
              <a:t>o</a:t>
            </a:r>
            <a:r>
              <a:rPr sz="1000" spc="-9" dirty="0">
                <a:latin typeface="Arial"/>
                <a:cs typeface="Arial"/>
              </a:rPr>
              <a:t>v</a:t>
            </a:r>
            <a:r>
              <a:rPr sz="1000" spc="4" dirty="0">
                <a:latin typeface="Arial"/>
                <a:cs typeface="Arial"/>
              </a:rPr>
              <a:t>r</a:t>
            </a:r>
            <a:r>
              <a:rPr sz="1000" spc="0" dirty="0">
                <a:latin typeface="Arial"/>
                <a:cs typeface="Arial"/>
              </a:rPr>
              <a:t>a</a:t>
            </a:r>
            <a:r>
              <a:rPr sz="1000" spc="-4" dirty="0">
                <a:latin typeface="Arial"/>
                <a:cs typeface="Arial"/>
              </a:rPr>
              <a:t>p</a:t>
            </a:r>
            <a:r>
              <a:rPr sz="1000" spc="4" dirty="0">
                <a:latin typeface="Arial"/>
                <a:cs typeface="Arial"/>
              </a:rPr>
              <a:t>r</a:t>
            </a:r>
            <a:r>
              <a:rPr sz="1000" spc="0" dirty="0">
                <a:latin typeface="Arial"/>
                <a:cs typeface="Arial"/>
              </a:rPr>
              <a:t>e</a:t>
            </a:r>
            <a:r>
              <a:rPr sz="1000" spc="4" dirty="0">
                <a:latin typeface="Arial"/>
                <a:cs typeface="Arial"/>
              </a:rPr>
              <a:t>ss</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80" dirty="0">
                <a:latin typeface="Arial"/>
                <a:cs typeface="Arial"/>
              </a:rPr>
              <a:t> </a:t>
            </a:r>
            <a:r>
              <a:rPr sz="1000" spc="0" dirty="0">
                <a:latin typeface="Arial"/>
                <a:cs typeface="Arial"/>
              </a:rPr>
              <a:t>ad</a:t>
            </a:r>
            <a:r>
              <a:rPr sz="1000" spc="-16" dirty="0">
                <a:latin typeface="Arial"/>
                <a:cs typeface="Arial"/>
              </a:rPr>
              <a:t> </a:t>
            </a:r>
            <a:r>
              <a:rPr sz="1000" spc="0" dirty="0">
                <a:latin typeface="Arial"/>
                <a:cs typeface="Arial"/>
              </a:rPr>
              <a:t>a</a:t>
            </a:r>
            <a:r>
              <a:rPr sz="1000" spc="-4" dirty="0">
                <a:latin typeface="Arial"/>
                <a:cs typeface="Arial"/>
              </a:rPr>
              <a:t>l</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o</a:t>
            </a:r>
            <a:r>
              <a:rPr sz="1000" spc="-47" dirty="0">
                <a:latin typeface="Arial"/>
                <a:cs typeface="Arial"/>
              </a:rPr>
              <a:t> </a:t>
            </a:r>
            <a:r>
              <a:rPr sz="1000" spc="0" dirty="0">
                <a:latin typeface="Arial"/>
                <a:cs typeface="Arial"/>
              </a:rPr>
              <a:t>30</a:t>
            </a:r>
            <a:r>
              <a:rPr sz="1000" spc="-4" dirty="0">
                <a:latin typeface="Arial"/>
                <a:cs typeface="Arial"/>
              </a:rPr>
              <a:t>P</a:t>
            </a:r>
            <a:r>
              <a:rPr sz="1000" spc="0" dirty="0">
                <a:latin typeface="Arial"/>
                <a:cs typeface="Arial"/>
              </a:rPr>
              <a:t>a</a:t>
            </a:r>
            <a:r>
              <a:rPr sz="1000" spc="-38" dirty="0">
                <a:latin typeface="Arial"/>
                <a:cs typeface="Arial"/>
              </a:rPr>
              <a:t> </a:t>
            </a:r>
            <a:r>
              <a:rPr sz="1000" spc="-4" dirty="0">
                <a:latin typeface="Arial"/>
                <a:cs typeface="Arial"/>
              </a:rPr>
              <a:t>i</a:t>
            </a:r>
            <a:r>
              <a:rPr sz="1000" spc="0" dirty="0">
                <a:latin typeface="Arial"/>
                <a:cs typeface="Arial"/>
              </a:rPr>
              <a:t>n</a:t>
            </a:r>
            <a:r>
              <a:rPr sz="1000" spc="2"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d</a:t>
            </a:r>
            <a:r>
              <a:rPr sz="1000" spc="-4" dirty="0">
                <a:latin typeface="Arial"/>
                <a:cs typeface="Arial"/>
              </a:rPr>
              <a:t>i</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i</a:t>
            </a:r>
            <a:r>
              <a:rPr sz="1000" spc="-9"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e</a:t>
            </a:r>
            <a:r>
              <a:rPr sz="1000" spc="19" dirty="0">
                <a:latin typeface="Arial"/>
                <a:cs typeface="Arial"/>
              </a:rPr>
              <a:t>m</a:t>
            </a:r>
            <a:r>
              <a:rPr sz="1000" spc="0" dirty="0">
                <a:latin typeface="Arial"/>
                <a:cs typeface="Arial"/>
              </a:rPr>
              <a:t>ergen</a:t>
            </a:r>
            <a:r>
              <a:rPr sz="1000" spc="-19" dirty="0">
                <a:latin typeface="Arial"/>
                <a:cs typeface="Arial"/>
              </a:rPr>
              <a:t>z</a:t>
            </a:r>
            <a:r>
              <a:rPr sz="1000" spc="0" dirty="0">
                <a:latin typeface="Arial"/>
                <a:cs typeface="Arial"/>
              </a:rPr>
              <a:t>a</a:t>
            </a:r>
            <a:endParaRPr sz="1000">
              <a:latin typeface="Arial"/>
              <a:cs typeface="Arial"/>
            </a:endParaRPr>
          </a:p>
          <a:p>
            <a:pPr marL="174955" marR="1989006">
              <a:lnSpc>
                <a:spcPts val="1149"/>
              </a:lnSpc>
              <a:spcBef>
                <a:spcPts val="135"/>
              </a:spcBef>
            </a:pPr>
            <a:r>
              <a:rPr sz="1000" spc="0" dirty="0">
                <a:latin typeface="Arial"/>
                <a:cs typeface="Arial"/>
              </a:rPr>
              <a:t>b.  </a:t>
            </a:r>
            <a:r>
              <a:rPr sz="1000" spc="133" dirty="0">
                <a:latin typeface="Arial"/>
                <a:cs typeface="Arial"/>
              </a:rPr>
              <a:t> </a:t>
            </a:r>
            <a:r>
              <a:rPr sz="1000" spc="0" dirty="0">
                <a:latin typeface="Arial"/>
                <a:cs typeface="Arial"/>
              </a:rPr>
              <a:t>dotato</a:t>
            </a:r>
            <a:r>
              <a:rPr sz="1000" spc="-37"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c</a:t>
            </a:r>
            <a:r>
              <a:rPr sz="1000" spc="0" dirty="0">
                <a:latin typeface="Arial"/>
                <a:cs typeface="Arial"/>
              </a:rPr>
              <a:t>a</a:t>
            </a:r>
            <a:r>
              <a:rPr sz="1000" spc="19" dirty="0">
                <a:latin typeface="Arial"/>
                <a:cs typeface="Arial"/>
              </a:rPr>
              <a:t>m</a:t>
            </a:r>
            <a:r>
              <a:rPr sz="1000" spc="-4" dirty="0">
                <a:latin typeface="Arial"/>
                <a:cs typeface="Arial"/>
              </a:rPr>
              <a:t>i</a:t>
            </a:r>
            <a:r>
              <a:rPr sz="1000" spc="0" dirty="0">
                <a:latin typeface="Arial"/>
                <a:cs typeface="Arial"/>
              </a:rPr>
              <a:t>no</a:t>
            </a:r>
            <a:r>
              <a:rPr sz="1000" spc="-57" dirty="0">
                <a:latin typeface="Arial"/>
                <a:cs typeface="Arial"/>
              </a:rPr>
              <a:t> </a:t>
            </a:r>
            <a:r>
              <a:rPr sz="1000" spc="0" dirty="0">
                <a:latin typeface="Arial"/>
                <a:cs typeface="Arial"/>
              </a:rPr>
              <a:t>per</a:t>
            </a:r>
            <a:r>
              <a:rPr sz="1000" spc="-9" dirty="0">
                <a:latin typeface="Arial"/>
                <a:cs typeface="Arial"/>
              </a:rPr>
              <a:t> </a:t>
            </a:r>
            <a:r>
              <a:rPr sz="1000" spc="-4" dirty="0">
                <a:latin typeface="Arial"/>
                <a:cs typeface="Arial"/>
              </a:rPr>
              <a:t>l</a:t>
            </a:r>
            <a:r>
              <a:rPr sz="1000" spc="0" dirty="0">
                <a:latin typeface="Arial"/>
                <a:cs typeface="Arial"/>
              </a:rPr>
              <a:t>o</a:t>
            </a:r>
            <a:r>
              <a:rPr sz="1000" spc="-12" dirty="0">
                <a:latin typeface="Arial"/>
                <a:cs typeface="Arial"/>
              </a:rPr>
              <a:t> </a:t>
            </a:r>
            <a:r>
              <a:rPr sz="1000" spc="4" dirty="0">
                <a:latin typeface="Arial"/>
                <a:cs typeface="Arial"/>
              </a:rPr>
              <a:t>s</a:t>
            </a:r>
            <a:r>
              <a:rPr sz="1000" spc="19" dirty="0">
                <a:latin typeface="Arial"/>
                <a:cs typeface="Arial"/>
              </a:rPr>
              <a:t>m</a:t>
            </a:r>
            <a:r>
              <a:rPr sz="1000" spc="0" dirty="0">
                <a:latin typeface="Arial"/>
                <a:cs typeface="Arial"/>
              </a:rPr>
              <a:t>a</a:t>
            </a:r>
            <a:r>
              <a:rPr sz="1000" spc="-4" dirty="0">
                <a:latin typeface="Arial"/>
                <a:cs typeface="Arial"/>
              </a:rPr>
              <a:t>l</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78" dirty="0">
                <a:latin typeface="Arial"/>
                <a:cs typeface="Arial"/>
              </a:rPr>
              <a:t> </a:t>
            </a:r>
            <a:r>
              <a:rPr sz="1000" spc="0" dirty="0">
                <a:latin typeface="Arial"/>
                <a:cs typeface="Arial"/>
              </a:rPr>
              <a:t>dei</a:t>
            </a:r>
            <a:r>
              <a:rPr sz="1000" spc="-8" dirty="0">
                <a:latin typeface="Arial"/>
                <a:cs typeface="Arial"/>
              </a:rPr>
              <a:t> </a:t>
            </a:r>
            <a:r>
              <a:rPr sz="1000" spc="9" dirty="0">
                <a:latin typeface="Arial"/>
                <a:cs typeface="Arial"/>
              </a:rPr>
              <a:t>f</a:t>
            </a:r>
            <a:r>
              <a:rPr sz="1000" spc="0" dirty="0">
                <a:latin typeface="Arial"/>
                <a:cs typeface="Arial"/>
              </a:rPr>
              <a:t>u</a:t>
            </a:r>
            <a:r>
              <a:rPr sz="1000" spc="19" dirty="0">
                <a:latin typeface="Arial"/>
                <a:cs typeface="Arial"/>
              </a:rPr>
              <a:t>m</a:t>
            </a:r>
            <a:r>
              <a:rPr sz="1000" spc="0" dirty="0">
                <a:latin typeface="Arial"/>
                <a:cs typeface="Arial"/>
              </a:rPr>
              <a:t>i</a:t>
            </a:r>
            <a:r>
              <a:rPr sz="1000" spc="-48" dirty="0">
                <a:latin typeface="Arial"/>
                <a:cs typeface="Arial"/>
              </a:rPr>
              <a:t> </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35" dirty="0">
                <a:latin typeface="Arial"/>
                <a:cs typeface="Arial"/>
              </a:rPr>
              <a:t> </a:t>
            </a:r>
            <a:r>
              <a:rPr sz="1000" spc="0" dirty="0">
                <a:latin typeface="Arial"/>
                <a:cs typeface="Arial"/>
              </a:rPr>
              <a:t>e</a:t>
            </a:r>
            <a:r>
              <a:rPr sz="1000" spc="-20"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r</a:t>
            </a:r>
            <a:r>
              <a:rPr sz="1000" spc="-4" dirty="0">
                <a:latin typeface="Arial"/>
                <a:cs typeface="Arial"/>
              </a:rPr>
              <a:t>i</a:t>
            </a:r>
            <a:r>
              <a:rPr sz="1000" spc="0" dirty="0">
                <a:latin typeface="Arial"/>
                <a:cs typeface="Arial"/>
              </a:rPr>
              <a:t>pre</a:t>
            </a:r>
            <a:r>
              <a:rPr sz="1000" spc="4" dirty="0">
                <a:latin typeface="Arial"/>
                <a:cs typeface="Arial"/>
              </a:rPr>
              <a:t>s</a:t>
            </a:r>
            <a:r>
              <a:rPr sz="1000" spc="0" dirty="0">
                <a:latin typeface="Arial"/>
                <a:cs typeface="Arial"/>
              </a:rPr>
              <a:t>a</a:t>
            </a:r>
            <a:r>
              <a:rPr sz="1000" spc="-30"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aria</a:t>
            </a:r>
            <a:r>
              <a:rPr sz="1000" spc="-19" dirty="0">
                <a:latin typeface="Arial"/>
                <a:cs typeface="Arial"/>
              </a:rPr>
              <a:t> </a:t>
            </a:r>
            <a:r>
              <a:rPr sz="1000" spc="0" dirty="0">
                <a:latin typeface="Arial"/>
                <a:cs typeface="Arial"/>
              </a:rPr>
              <a:t>d</a:t>
            </a:r>
            <a:r>
              <a:rPr sz="1000" spc="-4" dirty="0">
                <a:latin typeface="Arial"/>
                <a:cs typeface="Arial"/>
              </a:rPr>
              <a:t>all’</a:t>
            </a:r>
            <a:r>
              <a:rPr sz="1000" spc="0" dirty="0">
                <a:latin typeface="Arial"/>
                <a:cs typeface="Arial"/>
              </a:rPr>
              <a:t>e</a:t>
            </a:r>
            <a:r>
              <a:rPr sz="1000" spc="4" dirty="0">
                <a:latin typeface="Arial"/>
                <a:cs typeface="Arial"/>
              </a:rPr>
              <a:t>s</a:t>
            </a:r>
            <a:r>
              <a:rPr sz="1000" spc="0" dirty="0">
                <a:latin typeface="Arial"/>
                <a:cs typeface="Arial"/>
              </a:rPr>
              <a:t>terno</a:t>
            </a:r>
            <a:r>
              <a:rPr sz="1000" spc="-41" dirty="0">
                <a:latin typeface="Arial"/>
                <a:cs typeface="Arial"/>
              </a:rPr>
              <a:t> </a:t>
            </a:r>
            <a:r>
              <a:rPr sz="1000" spc="0" dirty="0">
                <a:latin typeface="Arial"/>
                <a:cs typeface="Arial"/>
              </a:rPr>
              <a:t>di</a:t>
            </a:r>
            <a:r>
              <a:rPr sz="1000" spc="-12" dirty="0">
                <a:latin typeface="Arial"/>
                <a:cs typeface="Arial"/>
              </a:rPr>
              <a:t> </a:t>
            </a:r>
            <a:r>
              <a:rPr sz="1000" spc="4" dirty="0">
                <a:latin typeface="Arial"/>
                <a:cs typeface="Arial"/>
              </a:rPr>
              <a:t>s</a:t>
            </a:r>
            <a:r>
              <a:rPr sz="1000" spc="0" dirty="0">
                <a:latin typeface="Arial"/>
                <a:cs typeface="Arial"/>
              </a:rPr>
              <a:t>e</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9" dirty="0">
                <a:latin typeface="Arial"/>
                <a:cs typeface="Arial"/>
              </a:rPr>
              <a:t> </a:t>
            </a:r>
            <a:r>
              <a:rPr sz="1000" spc="0" dirty="0">
                <a:latin typeface="Arial"/>
                <a:cs typeface="Arial"/>
              </a:rPr>
              <a:t>≥</a:t>
            </a:r>
            <a:r>
              <a:rPr sz="1000" spc="-15" dirty="0">
                <a:latin typeface="Arial"/>
                <a:cs typeface="Arial"/>
              </a:rPr>
              <a:t> </a:t>
            </a:r>
            <a:r>
              <a:rPr sz="1000" spc="0" dirty="0">
                <a:latin typeface="Arial"/>
                <a:cs typeface="Arial"/>
              </a:rPr>
              <a:t>0,10</a:t>
            </a:r>
            <a:r>
              <a:rPr sz="1000" spc="19" dirty="0">
                <a:latin typeface="Arial"/>
                <a:cs typeface="Arial"/>
              </a:rPr>
              <a:t>mq </a:t>
            </a:r>
            <a:endParaRPr sz="1000">
              <a:latin typeface="Arial"/>
              <a:cs typeface="Arial"/>
            </a:endParaRPr>
          </a:p>
          <a:p>
            <a:pPr marL="174955" marR="1989006">
              <a:lnSpc>
                <a:spcPts val="1149"/>
              </a:lnSpc>
              <a:spcBef>
                <a:spcPts val="135"/>
              </a:spcBef>
            </a:pPr>
            <a:r>
              <a:rPr sz="1000" spc="4" dirty="0">
                <a:latin typeface="Arial"/>
                <a:cs typeface="Arial"/>
              </a:rPr>
              <a:t>c</a:t>
            </a:r>
            <a:r>
              <a:rPr sz="1000" spc="0" dirty="0">
                <a:latin typeface="Arial"/>
                <a:cs typeface="Arial"/>
              </a:rPr>
              <a:t>.  </a:t>
            </a:r>
            <a:r>
              <a:rPr sz="1000" spc="179" dirty="0">
                <a:latin typeface="Arial"/>
                <a:cs typeface="Arial"/>
              </a:rPr>
              <a:t> </a:t>
            </a:r>
            <a:r>
              <a:rPr sz="1000" spc="-4" dirty="0">
                <a:latin typeface="Arial"/>
                <a:cs typeface="Arial"/>
              </a:rPr>
              <a:t>A</a:t>
            </a:r>
            <a:r>
              <a:rPr sz="1000" spc="0" dirty="0">
                <a:latin typeface="Arial"/>
                <a:cs typeface="Arial"/>
              </a:rPr>
              <a:t>erato</a:t>
            </a:r>
            <a:r>
              <a:rPr sz="1000" spc="-29" dirty="0">
                <a:latin typeface="Arial"/>
                <a:cs typeface="Arial"/>
              </a:rPr>
              <a:t> </a:t>
            </a:r>
            <a:r>
              <a:rPr sz="1000" spc="0" dirty="0">
                <a:latin typeface="Arial"/>
                <a:cs typeface="Arial"/>
              </a:rPr>
              <a:t>d</a:t>
            </a:r>
            <a:r>
              <a:rPr sz="1000" spc="-4" dirty="0">
                <a:latin typeface="Arial"/>
                <a:cs typeface="Arial"/>
              </a:rPr>
              <a:t>i</a:t>
            </a:r>
            <a:r>
              <a:rPr sz="1000" spc="4" dirty="0">
                <a:latin typeface="Arial"/>
                <a:cs typeface="Arial"/>
              </a:rPr>
              <a:t>r</a:t>
            </a:r>
            <a:r>
              <a:rPr sz="1000" spc="0" dirty="0">
                <a:latin typeface="Arial"/>
                <a:cs typeface="Arial"/>
              </a:rPr>
              <a:t>et</a:t>
            </a:r>
            <a:r>
              <a:rPr sz="1000" spc="-4" dirty="0">
                <a:latin typeface="Arial"/>
                <a:cs typeface="Arial"/>
              </a:rPr>
              <a:t>t</a:t>
            </a:r>
            <a:r>
              <a:rPr sz="1000" spc="0" dirty="0">
                <a:latin typeface="Arial"/>
                <a:cs typeface="Arial"/>
              </a:rPr>
              <a:t>a</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a:t>
            </a:r>
            <a:r>
              <a:rPr sz="1000" spc="-80" dirty="0">
                <a:latin typeface="Arial"/>
                <a:cs typeface="Arial"/>
              </a:rPr>
              <a:t> </a:t>
            </a:r>
            <a:r>
              <a:rPr sz="1000" spc="-4" dirty="0">
                <a:latin typeface="Arial"/>
                <a:cs typeface="Arial"/>
              </a:rPr>
              <a:t>v</a:t>
            </a:r>
            <a:r>
              <a:rPr sz="1000" spc="0" dirty="0">
                <a:latin typeface="Arial"/>
                <a:cs typeface="Arial"/>
              </a:rPr>
              <a:t>er</a:t>
            </a:r>
            <a:r>
              <a:rPr sz="1000" spc="9" dirty="0">
                <a:latin typeface="Arial"/>
                <a:cs typeface="Arial"/>
              </a:rPr>
              <a:t>s</a:t>
            </a:r>
            <a:r>
              <a:rPr sz="1000" spc="0" dirty="0">
                <a:latin typeface="Arial"/>
                <a:cs typeface="Arial"/>
              </a:rPr>
              <a:t>o</a:t>
            </a:r>
            <a:r>
              <a:rPr sz="1000" spc="-24" dirty="0">
                <a:latin typeface="Arial"/>
                <a:cs typeface="Arial"/>
              </a:rPr>
              <a:t> </a:t>
            </a:r>
            <a:r>
              <a:rPr sz="1000" spc="-4" dirty="0">
                <a:latin typeface="Arial"/>
                <a:cs typeface="Arial"/>
              </a:rPr>
              <a:t>l’</a:t>
            </a:r>
            <a:r>
              <a:rPr sz="1000" spc="0" dirty="0">
                <a:latin typeface="Arial"/>
                <a:cs typeface="Arial"/>
              </a:rPr>
              <a:t>e</a:t>
            </a:r>
            <a:r>
              <a:rPr sz="1000" spc="4" dirty="0">
                <a:latin typeface="Arial"/>
                <a:cs typeface="Arial"/>
              </a:rPr>
              <a:t>s</a:t>
            </a:r>
            <a:r>
              <a:rPr sz="1000" spc="0" dirty="0">
                <a:latin typeface="Arial"/>
                <a:cs typeface="Arial"/>
              </a:rPr>
              <a:t>terno</a:t>
            </a:r>
            <a:r>
              <a:rPr sz="1000" spc="-27" dirty="0">
                <a:latin typeface="Arial"/>
                <a:cs typeface="Arial"/>
              </a:rPr>
              <a:t> </a:t>
            </a:r>
            <a:r>
              <a:rPr sz="1000" spc="4" dirty="0">
                <a:latin typeface="Arial"/>
                <a:cs typeface="Arial"/>
              </a:rPr>
              <a:t>c</a:t>
            </a:r>
            <a:r>
              <a:rPr sz="1000" spc="0" dirty="0">
                <a:latin typeface="Arial"/>
                <a:cs typeface="Arial"/>
              </a:rPr>
              <a:t>on</a:t>
            </a:r>
            <a:r>
              <a:rPr sz="1000" spc="-31" dirty="0">
                <a:latin typeface="Arial"/>
                <a:cs typeface="Arial"/>
              </a:rPr>
              <a:t> </a:t>
            </a:r>
            <a:r>
              <a:rPr sz="1000" spc="0" dirty="0">
                <a:latin typeface="Arial"/>
                <a:cs typeface="Arial"/>
              </a:rPr>
              <a:t>a</a:t>
            </a:r>
            <a:r>
              <a:rPr sz="1000" spc="-4" dirty="0">
                <a:latin typeface="Arial"/>
                <a:cs typeface="Arial"/>
              </a:rPr>
              <a:t>p</a:t>
            </a:r>
            <a:r>
              <a:rPr sz="1000" spc="0" dirty="0">
                <a:latin typeface="Arial"/>
                <a:cs typeface="Arial"/>
              </a:rPr>
              <a:t>ertu</a:t>
            </a:r>
            <a:r>
              <a:rPr sz="1000" spc="4" dirty="0">
                <a:latin typeface="Arial"/>
                <a:cs typeface="Arial"/>
              </a:rPr>
              <a:t>r</a:t>
            </a:r>
            <a:r>
              <a:rPr sz="1000" spc="0" dirty="0">
                <a:latin typeface="Arial"/>
                <a:cs typeface="Arial"/>
              </a:rPr>
              <a:t>e</a:t>
            </a:r>
            <a:r>
              <a:rPr sz="1000" spc="-52"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a:t>
            </a:r>
            <a:r>
              <a:rPr sz="1000" spc="14"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a:t>
            </a:r>
            <a:r>
              <a:rPr sz="1000" spc="-52" dirty="0">
                <a:latin typeface="Arial"/>
                <a:cs typeface="Arial"/>
              </a:rPr>
              <a:t> </a:t>
            </a:r>
            <a:r>
              <a:rPr sz="1000" spc="0" dirty="0">
                <a:latin typeface="Arial"/>
                <a:cs typeface="Arial"/>
              </a:rPr>
              <a:t>ut</a:t>
            </a:r>
            <a:r>
              <a:rPr sz="1000" spc="-9" dirty="0">
                <a:latin typeface="Arial"/>
                <a:cs typeface="Arial"/>
              </a:rPr>
              <a:t>i</a:t>
            </a:r>
            <a:r>
              <a:rPr sz="1000" spc="-4" dirty="0">
                <a:latin typeface="Arial"/>
                <a:cs typeface="Arial"/>
              </a:rPr>
              <a:t>l</a:t>
            </a:r>
            <a:r>
              <a:rPr sz="1000" spc="0" dirty="0">
                <a:latin typeface="Arial"/>
                <a:cs typeface="Arial"/>
              </a:rPr>
              <a:t>e</a:t>
            </a:r>
            <a:r>
              <a:rPr sz="1000" spc="-8"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l</a:t>
            </a:r>
            <a:r>
              <a:rPr sz="1000" spc="0" dirty="0">
                <a:latin typeface="Arial"/>
                <a:cs typeface="Arial"/>
              </a:rPr>
              <a:t>e</a:t>
            </a:r>
            <a:r>
              <a:rPr sz="1000" spc="4" dirty="0">
                <a:latin typeface="Arial"/>
                <a:cs typeface="Arial"/>
              </a:rPr>
              <a:t>ss</a:t>
            </a:r>
            <a:r>
              <a:rPr sz="1000" spc="-4" dirty="0">
                <a:latin typeface="Arial"/>
                <a:cs typeface="Arial"/>
              </a:rPr>
              <a:t>iv</a:t>
            </a:r>
            <a:r>
              <a:rPr sz="1000" spc="0" dirty="0">
                <a:latin typeface="Arial"/>
                <a:cs typeface="Arial"/>
              </a:rPr>
              <a:t>a</a:t>
            </a:r>
            <a:r>
              <a:rPr sz="1000" spc="-64" dirty="0">
                <a:latin typeface="Arial"/>
                <a:cs typeface="Arial"/>
              </a:rPr>
              <a:t> </a:t>
            </a:r>
            <a:r>
              <a:rPr sz="1000" spc="0" dirty="0">
                <a:latin typeface="Arial"/>
                <a:cs typeface="Arial"/>
              </a:rPr>
              <a:t>≥ 1</a:t>
            </a:r>
            <a:r>
              <a:rPr sz="1000" spc="19" dirty="0">
                <a:latin typeface="Arial"/>
                <a:cs typeface="Arial"/>
              </a:rPr>
              <a:t>m</a:t>
            </a:r>
            <a:r>
              <a:rPr sz="1000" spc="0" dirty="0">
                <a:latin typeface="Arial"/>
                <a:cs typeface="Arial"/>
              </a:rPr>
              <a:t>q.</a:t>
            </a:r>
            <a:endParaRPr sz="1000">
              <a:latin typeface="Arial"/>
              <a:cs typeface="Arial"/>
            </a:endParaRPr>
          </a:p>
        </p:txBody>
      </p:sp>
      <p:sp>
        <p:nvSpPr>
          <p:cNvPr id="3" name="object 3"/>
          <p:cNvSpPr txBox="1"/>
          <p:nvPr/>
        </p:nvSpPr>
        <p:spPr>
          <a:xfrm>
            <a:off x="0" y="6289167"/>
            <a:ext cx="8344915" cy="2172080"/>
          </a:xfrm>
          <a:prstGeom prst="rect">
            <a:avLst/>
          </a:prstGeom>
        </p:spPr>
        <p:txBody>
          <a:bodyPr wrap="square" lIns="0" tIns="0" rIns="0" bIns="0" rtlCol="0">
            <a:noAutofit/>
          </a:bodyPr>
          <a:lstStyle/>
          <a:p>
            <a:pPr>
              <a:lnSpc>
                <a:spcPts val="1200"/>
              </a:lnSpc>
              <a:spcBef>
                <a:spcPts val="58"/>
              </a:spcBef>
            </a:pPr>
            <a:endParaRPr sz="1200"/>
          </a:p>
          <a:p>
            <a:pPr marL="174955" marR="6901758" indent="-22860">
              <a:lnSpc>
                <a:spcPts val="1264"/>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r>
              <a:rPr sz="1100" b="1" spc="0" dirty="0">
                <a:latin typeface="Arial"/>
                <a:cs typeface="Arial"/>
              </a:rPr>
              <a:t> </a:t>
            </a:r>
            <a:endParaRPr sz="1000">
              <a:latin typeface="Arial"/>
              <a:cs typeface="Arial"/>
            </a:endParaRPr>
          </a:p>
          <a:p>
            <a:pPr marL="174955" marR="6901758">
              <a:lnSpc>
                <a:spcPts val="1178"/>
              </a:lnSpc>
              <a:spcBef>
                <a:spcPts val="235"/>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74955" marR="6901758">
              <a:lnSpc>
                <a:spcPts val="1178"/>
              </a:lnSpc>
              <a:spcBef>
                <a:spcPts val="219"/>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a:t>
            </a:r>
            <a:endParaRPr sz="1000">
              <a:latin typeface="Arial"/>
              <a:cs typeface="Arial"/>
            </a:endParaRPr>
          </a:p>
          <a:p>
            <a:pPr marL="174955">
              <a:lnSpc>
                <a:spcPts val="1075"/>
              </a:lnSpc>
              <a:spcBef>
                <a:spcPts val="272"/>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a:t>
            </a:r>
            <a:endParaRPr sz="1000">
              <a:latin typeface="Arial"/>
              <a:cs typeface="Arial"/>
            </a:endParaRPr>
          </a:p>
          <a:p>
            <a:pPr marL="174955">
              <a:lnSpc>
                <a:spcPct val="95825"/>
              </a:lnSpc>
              <a:spcBef>
                <a:spcPts val="81"/>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8344915" cy="2231132"/>
          </a:xfrm>
          <a:prstGeom prst="rect">
            <a:avLst/>
          </a:prstGeom>
        </p:spPr>
        <p:txBody>
          <a:bodyPr wrap="square" lIns="0" tIns="0" rIns="0" bIns="0" rtlCol="0">
            <a:noAutofit/>
          </a:bodyPr>
          <a:lstStyle/>
          <a:p>
            <a:pPr>
              <a:lnSpc>
                <a:spcPts val="900"/>
              </a:lnSpc>
              <a:spcBef>
                <a:spcPts val="38"/>
              </a:spcBef>
            </a:pPr>
            <a:endParaRPr sz="900"/>
          </a:p>
          <a:p>
            <a:pPr marL="98755">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095">
              <a:lnSpc>
                <a:spcPct val="95825"/>
              </a:lnSpc>
              <a:spcBef>
                <a:spcPts val="17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2"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endParaRPr sz="1000">
              <a:latin typeface="Arial"/>
              <a:cs typeface="Arial"/>
            </a:endParaRPr>
          </a:p>
          <a:p>
            <a:pPr marL="152095">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Fu</a:t>
            </a:r>
            <a:r>
              <a:rPr sz="1000" spc="-4" dirty="0">
                <a:latin typeface="Arial"/>
                <a:cs typeface="Arial"/>
              </a:rPr>
              <a:t>n</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6"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52095" marR="5701958">
              <a:lnSpc>
                <a:spcPts val="1178"/>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14" dirty="0">
                <a:latin typeface="Arial"/>
                <a:cs typeface="Arial"/>
              </a:rPr>
              <a:t>t</a:t>
            </a:r>
            <a:r>
              <a:rPr sz="1000" b="1" spc="0" dirty="0">
                <a:latin typeface="Arial"/>
                <a:cs typeface="Arial"/>
              </a:rPr>
              <a:t>y       </a:t>
            </a:r>
            <a:r>
              <a:rPr sz="1000" b="1" spc="38"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       </a:t>
            </a:r>
            <a:r>
              <a:rPr sz="1000" spc="66" dirty="0">
                <a:latin typeface="Arial"/>
                <a:cs typeface="Arial"/>
              </a:rPr>
              <a:t> </a:t>
            </a:r>
            <a:r>
              <a:rPr sz="1000" spc="-4" dirty="0">
                <a:latin typeface="Arial"/>
                <a:cs typeface="Arial"/>
              </a:rPr>
              <a:t>V</a:t>
            </a:r>
            <a:r>
              <a:rPr sz="1000" spc="4" dirty="0">
                <a:latin typeface="Arial"/>
                <a:cs typeface="Arial"/>
              </a:rPr>
              <a:t>V</a:t>
            </a:r>
            <a:r>
              <a:rPr sz="1000" spc="0" dirty="0">
                <a:latin typeface="Arial"/>
                <a:cs typeface="Arial"/>
              </a:rPr>
              <a:t>F_Caratt</a:t>
            </a:r>
            <a:r>
              <a:rPr sz="1000" spc="-4" dirty="0">
                <a:latin typeface="Arial"/>
                <a:cs typeface="Arial"/>
              </a:rPr>
              <a:t>e</a:t>
            </a:r>
            <a:r>
              <a:rPr sz="1000" spc="4" dirty="0">
                <a:latin typeface="Arial"/>
                <a:cs typeface="Arial"/>
              </a:rPr>
              <a:t>r</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he </a:t>
            </a:r>
            <a:endParaRPr sz="1000">
              <a:latin typeface="Arial"/>
              <a:cs typeface="Arial"/>
            </a:endParaRPr>
          </a:p>
          <a:p>
            <a:pPr marL="152095" marR="5701958">
              <a:lnSpc>
                <a:spcPts val="1149"/>
              </a:lnSpc>
              <a:spcBef>
                <a:spcPts val="137"/>
              </a:spcBef>
            </a:pP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52095">
              <a:lnSpc>
                <a:spcPct val="95825"/>
              </a:lnSpc>
              <a:spcBef>
                <a:spcPts val="134"/>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14" dirty="0">
                <a:latin typeface="Arial"/>
                <a:cs typeface="Arial"/>
              </a:rPr>
              <a:t>T</a:t>
            </a:r>
            <a:r>
              <a:rPr sz="1000" spc="0" dirty="0">
                <a:latin typeface="Arial"/>
                <a:cs typeface="Arial"/>
              </a:rPr>
              <a:t>e</a:t>
            </a:r>
            <a:r>
              <a:rPr sz="1000" spc="4" dirty="0">
                <a:latin typeface="Arial"/>
                <a:cs typeface="Arial"/>
              </a:rPr>
              <a:t>x</a:t>
            </a:r>
            <a:r>
              <a:rPr sz="1000" spc="0" dirty="0">
                <a:latin typeface="Arial"/>
                <a:cs typeface="Arial"/>
              </a:rPr>
              <a:t>t</a:t>
            </a:r>
            <a:endParaRPr sz="1000">
              <a:latin typeface="Arial"/>
              <a:cs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1" name="object 11"/>
          <p:cNvSpPr/>
          <p:nvPr/>
        </p:nvSpPr>
        <p:spPr>
          <a:xfrm>
            <a:off x="0" y="3409187"/>
            <a:ext cx="8344915" cy="0"/>
          </a:xfrm>
          <a:custGeom>
            <a:avLst/>
            <a:gdLst/>
            <a:ahLst/>
            <a:cxnLst/>
            <a:rect l="l" t="t" r="r" b="b"/>
            <a:pathLst>
              <a:path w="8344915">
                <a:moveTo>
                  <a:pt x="0" y="0"/>
                </a:moveTo>
                <a:lnTo>
                  <a:pt x="8344915" y="0"/>
                </a:lnTo>
              </a:path>
            </a:pathLst>
          </a:custGeom>
          <a:ln w="15875">
            <a:solidFill>
              <a:srgbClr val="AEABAB"/>
            </a:solidFill>
          </a:ln>
        </p:spPr>
        <p:txBody>
          <a:bodyPr wrap="square" lIns="0" tIns="0" rIns="0" bIns="0" rtlCol="0">
            <a:noAutofit/>
          </a:bodyPr>
          <a:lstStyle/>
          <a:p>
            <a:endParaRPr/>
          </a:p>
        </p:txBody>
      </p:sp>
      <p:sp>
        <p:nvSpPr>
          <p:cNvPr id="12" name="object 12"/>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13" name="object 13"/>
          <p:cNvSpPr/>
          <p:nvPr/>
        </p:nvSpPr>
        <p:spPr>
          <a:xfrm>
            <a:off x="0" y="6289167"/>
            <a:ext cx="8344915" cy="0"/>
          </a:xfrm>
          <a:custGeom>
            <a:avLst/>
            <a:gdLst/>
            <a:ahLst/>
            <a:cxnLst/>
            <a:rect l="l" t="t" r="r" b="b"/>
            <a:pathLst>
              <a:path w="8344915">
                <a:moveTo>
                  <a:pt x="0" y="0"/>
                </a:moveTo>
                <a:lnTo>
                  <a:pt x="8344915" y="0"/>
                </a:lnTo>
              </a:path>
            </a:pathLst>
          </a:custGeom>
          <a:ln w="15875">
            <a:solidFill>
              <a:srgbClr val="AEABAB"/>
            </a:solidFill>
          </a:ln>
        </p:spPr>
        <p:txBody>
          <a:bodyPr wrap="square" lIns="0" tIns="0" rIns="0" bIns="0" rtlCol="0">
            <a:noAutofit/>
          </a:bodyPr>
          <a:lstStyle/>
          <a:p>
            <a:endParaRPr/>
          </a:p>
        </p:txBody>
      </p:sp>
      <p:sp>
        <p:nvSpPr>
          <p:cNvPr id="14" name="object 14"/>
          <p:cNvSpPr/>
          <p:nvPr/>
        </p:nvSpPr>
        <p:spPr>
          <a:xfrm>
            <a:off x="0" y="8461248"/>
            <a:ext cx="8344915" cy="0"/>
          </a:xfrm>
          <a:custGeom>
            <a:avLst/>
            <a:gdLst/>
            <a:ahLst/>
            <a:cxnLst/>
            <a:rect l="l" t="t" r="r" b="b"/>
            <a:pathLst>
              <a:path w="8344915">
                <a:moveTo>
                  <a:pt x="0" y="0"/>
                </a:moveTo>
                <a:lnTo>
                  <a:pt x="8344915" y="0"/>
                </a:lnTo>
              </a:path>
            </a:pathLst>
          </a:custGeom>
          <a:ln w="15875">
            <a:solidFill>
              <a:srgbClr val="AEABAB"/>
            </a:solidFill>
          </a:ln>
        </p:spPr>
        <p:txBody>
          <a:bodyPr wrap="square" lIns="0" tIns="0" rIns="0" bIns="0" rtlCol="0">
            <a:noAutofit/>
          </a:bodyPr>
          <a:lstStyle/>
          <a:p>
            <a:endParaRPr/>
          </a:p>
        </p:txBody>
      </p:sp>
      <p:sp>
        <p:nvSpPr>
          <p:cNvPr id="15" name="object 15"/>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6" name="object 16"/>
          <p:cNvSpPr/>
          <p:nvPr/>
        </p:nvSpPr>
        <p:spPr>
          <a:xfrm>
            <a:off x="8460232" y="1341627"/>
            <a:ext cx="6524116" cy="2777998"/>
          </a:xfrm>
          <a:prstGeom prst="rect">
            <a:avLst/>
          </a:prstGeom>
          <a:blipFill>
            <a:blip r:embed="rId3" cstate="print"/>
            <a:stretch>
              <a:fillRect/>
            </a:stretch>
          </a:blipFill>
        </p:spPr>
        <p:txBody>
          <a:bodyPr wrap="square" lIns="0" tIns="0" rIns="0" bIns="0" rtlCol="0">
            <a:noAutofit/>
          </a:bodyPr>
          <a:lstStyle/>
          <a:p>
            <a:endParaRPr/>
          </a:p>
        </p:txBody>
      </p:sp>
      <p:sp>
        <p:nvSpPr>
          <p:cNvPr id="9" name="object 9"/>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8" name="object 8"/>
          <p:cNvSpPr txBox="1"/>
          <p:nvPr/>
        </p:nvSpPr>
        <p:spPr>
          <a:xfrm>
            <a:off x="10758297" y="95693"/>
            <a:ext cx="2122867"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8</a:t>
            </a:r>
            <a:r>
              <a:rPr sz="1800" b="1" spc="4" dirty="0">
                <a:latin typeface="Arial"/>
                <a:cs typeface="Arial"/>
              </a:rPr>
              <a:t>.</a:t>
            </a:r>
            <a:r>
              <a:rPr sz="1800" b="1" spc="0" dirty="0">
                <a:latin typeface="Arial"/>
                <a:cs typeface="Arial"/>
              </a:rPr>
              <a:t>5</a:t>
            </a:r>
            <a:endParaRPr sz="1800">
              <a:latin typeface="Arial"/>
              <a:cs typeface="Arial"/>
            </a:endParaRPr>
          </a:p>
        </p:txBody>
      </p:sp>
      <p:sp>
        <p:nvSpPr>
          <p:cNvPr id="7" name="object 7"/>
          <p:cNvSpPr txBox="1"/>
          <p:nvPr/>
        </p:nvSpPr>
        <p:spPr>
          <a:xfrm>
            <a:off x="3828415" y="108132"/>
            <a:ext cx="4988255"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Compa</a:t>
            </a:r>
            <a:r>
              <a:rPr sz="1800" b="1" spc="-9" dirty="0">
                <a:latin typeface="Arial"/>
                <a:cs typeface="Arial"/>
              </a:rPr>
              <a:t>r</a:t>
            </a:r>
            <a:r>
              <a:rPr sz="1800" b="1" spc="0" dirty="0">
                <a:latin typeface="Arial"/>
                <a:cs typeface="Arial"/>
              </a:rPr>
              <a:t>timento</a:t>
            </a:r>
            <a:r>
              <a:rPr sz="1800" b="1" spc="9" dirty="0">
                <a:latin typeface="Arial"/>
                <a:cs typeface="Arial"/>
              </a:rPr>
              <a:t> </a:t>
            </a:r>
            <a:r>
              <a:rPr sz="1800" b="1" spc="0" dirty="0">
                <a:latin typeface="Arial"/>
                <a:cs typeface="Arial"/>
              </a:rPr>
              <a:t>anti</a:t>
            </a:r>
            <a:r>
              <a:rPr sz="1800" b="1" spc="4" dirty="0">
                <a:latin typeface="Arial"/>
                <a:cs typeface="Arial"/>
              </a:rPr>
              <a:t>n</a:t>
            </a:r>
            <a:r>
              <a:rPr sz="1800" b="1" spc="0" dirty="0">
                <a:latin typeface="Arial"/>
                <a:cs typeface="Arial"/>
              </a:rPr>
              <a:t>c</a:t>
            </a:r>
            <a:r>
              <a:rPr sz="1800" b="1" spc="-9" dirty="0">
                <a:latin typeface="Arial"/>
                <a:cs typeface="Arial"/>
              </a:rPr>
              <a:t>e</a:t>
            </a:r>
            <a:r>
              <a:rPr sz="1800" b="1" spc="0" dirty="0">
                <a:latin typeface="Arial"/>
                <a:cs typeface="Arial"/>
              </a:rPr>
              <a:t>n</a:t>
            </a:r>
            <a:r>
              <a:rPr sz="1800" b="1" spc="4" dirty="0">
                <a:latin typeface="Arial"/>
                <a:cs typeface="Arial"/>
              </a:rPr>
              <a:t>d</a:t>
            </a:r>
            <a:r>
              <a:rPr sz="1800" b="1" spc="0" dirty="0">
                <a:latin typeface="Arial"/>
                <a:cs typeface="Arial"/>
              </a:rPr>
              <a:t>io</a:t>
            </a:r>
            <a:r>
              <a:rPr sz="1800" b="1" spc="-9" dirty="0">
                <a:latin typeface="Arial"/>
                <a:cs typeface="Arial"/>
              </a:rPr>
              <a:t> </a:t>
            </a:r>
            <a:r>
              <a:rPr sz="1800" b="1" spc="0" dirty="0">
                <a:latin typeface="Arial"/>
                <a:cs typeface="Arial"/>
              </a:rPr>
              <a:t>– </a:t>
            </a:r>
            <a:r>
              <a:rPr sz="1800" b="1" spc="-4" dirty="0">
                <a:latin typeface="Arial"/>
                <a:cs typeface="Arial"/>
              </a:rPr>
              <a:t>D</a:t>
            </a:r>
            <a:r>
              <a:rPr sz="1800" b="1" spc="0" dirty="0">
                <a:latin typeface="Arial"/>
                <a:cs typeface="Arial"/>
              </a:rPr>
              <a:t>i</a:t>
            </a:r>
            <a:r>
              <a:rPr sz="1800" b="1" spc="9" dirty="0">
                <a:latin typeface="Arial"/>
                <a:cs typeface="Arial"/>
              </a:rPr>
              <a:t> </a:t>
            </a:r>
            <a:r>
              <a:rPr sz="1800" b="1" spc="0" dirty="0">
                <a:latin typeface="Arial"/>
                <a:cs typeface="Arial"/>
              </a:rPr>
              <a:t>ti</a:t>
            </a:r>
            <a:r>
              <a:rPr sz="1800" b="1" spc="4" dirty="0">
                <a:latin typeface="Arial"/>
                <a:cs typeface="Arial"/>
              </a:rPr>
              <a:t>p</a:t>
            </a:r>
            <a:r>
              <a:rPr sz="1800" b="1" spc="0" dirty="0">
                <a:latin typeface="Arial"/>
                <a:cs typeface="Arial"/>
              </a:rPr>
              <a:t>o protetto</a:t>
            </a:r>
            <a:endParaRPr sz="1800">
              <a:latin typeface="Arial"/>
              <a:cs typeface="Arial"/>
            </a:endParaRPr>
          </a:p>
        </p:txBody>
      </p:sp>
      <p:sp>
        <p:nvSpPr>
          <p:cNvPr id="6" name="object 6"/>
          <p:cNvSpPr txBox="1"/>
          <p:nvPr/>
        </p:nvSpPr>
        <p:spPr>
          <a:xfrm>
            <a:off x="0" y="512572"/>
            <a:ext cx="8344915" cy="2896615"/>
          </a:xfrm>
          <a:prstGeom prst="rect">
            <a:avLst/>
          </a:prstGeom>
        </p:spPr>
        <p:txBody>
          <a:bodyPr wrap="square" lIns="0" tIns="0" rIns="0" bIns="0" rtlCol="0">
            <a:noAutofit/>
          </a:bodyPr>
          <a:lstStyle/>
          <a:p>
            <a:pPr>
              <a:lnSpc>
                <a:spcPts val="1000"/>
              </a:lnSpc>
              <a:spcBef>
                <a:spcPts val="54"/>
              </a:spcBef>
            </a:pPr>
            <a:endParaRPr sz="1000"/>
          </a:p>
          <a:p>
            <a:pPr marL="932687">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98755">
              <a:lnSpc>
                <a:spcPct val="95825"/>
              </a:lnSpc>
              <a:spcBef>
                <a:spcPts val="1401"/>
              </a:spcBef>
            </a:pPr>
            <a:r>
              <a:rPr sz="1000" spc="0" dirty="0">
                <a:latin typeface="Arial"/>
                <a:cs typeface="Arial"/>
              </a:rPr>
              <a:t>[</a:t>
            </a:r>
            <a:r>
              <a:rPr sz="1000" spc="4" dirty="0">
                <a:latin typeface="Arial"/>
                <a:cs typeface="Arial"/>
              </a:rPr>
              <a:t>G</a:t>
            </a:r>
            <a:r>
              <a:rPr sz="1000" spc="0" dirty="0">
                <a:latin typeface="Arial"/>
                <a:cs typeface="Arial"/>
              </a:rPr>
              <a:t>.1.8.5]</a:t>
            </a:r>
            <a:r>
              <a:rPr sz="1000" spc="-53" dirty="0">
                <a:latin typeface="Arial"/>
                <a:cs typeface="Arial"/>
              </a:rPr>
              <a:t> </a:t>
            </a:r>
            <a:r>
              <a:rPr sz="1000" spc="4" dirty="0">
                <a:latin typeface="Arial"/>
                <a:cs typeface="Arial"/>
              </a:rPr>
              <a:t>Q</a:t>
            </a:r>
            <a:r>
              <a:rPr sz="1000" spc="0" dirty="0">
                <a:latin typeface="Arial"/>
                <a:cs typeface="Arial"/>
              </a:rPr>
              <a:t>u</a:t>
            </a:r>
            <a:r>
              <a:rPr sz="1000" spc="-4" dirty="0">
                <a:latin typeface="Arial"/>
                <a:cs typeface="Arial"/>
              </a:rPr>
              <a:t>ali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47"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un</a:t>
            </a:r>
            <a:r>
              <a:rPr sz="1000" spc="-25" dirty="0">
                <a:latin typeface="Arial"/>
                <a:cs typeface="Arial"/>
              </a:rPr>
              <a:t> </a:t>
            </a:r>
            <a:r>
              <a:rPr sz="1000" spc="-4" dirty="0">
                <a:latin typeface="Arial"/>
                <a:cs typeface="Arial"/>
              </a:rPr>
              <a:t>v</a:t>
            </a:r>
            <a:r>
              <a:rPr sz="1000" spc="0" dirty="0">
                <a:latin typeface="Arial"/>
                <a:cs typeface="Arial"/>
              </a:rPr>
              <a:t>o</a:t>
            </a:r>
            <a:r>
              <a:rPr sz="1000" spc="-4" dirty="0">
                <a:latin typeface="Arial"/>
                <a:cs typeface="Arial"/>
              </a:rPr>
              <a:t>l</a:t>
            </a:r>
            <a:r>
              <a:rPr sz="1000" spc="0" dirty="0">
                <a:latin typeface="Arial"/>
                <a:cs typeface="Arial"/>
              </a:rPr>
              <a:t>u</a:t>
            </a:r>
            <a:r>
              <a:rPr sz="1000" spc="19" dirty="0">
                <a:latin typeface="Arial"/>
                <a:cs typeface="Arial"/>
              </a:rPr>
              <a:t>m</a:t>
            </a:r>
            <a:r>
              <a:rPr sz="1000" spc="0" dirty="0">
                <a:latin typeface="Arial"/>
                <a:cs typeface="Arial"/>
              </a:rPr>
              <a:t>e</a:t>
            </a:r>
            <a:r>
              <a:rPr sz="1000" spc="-32"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at</a:t>
            </a:r>
            <a:r>
              <a:rPr sz="1000" spc="-4" dirty="0">
                <a:latin typeface="Arial"/>
                <a:cs typeface="Arial"/>
              </a:rPr>
              <a:t>tivi</a:t>
            </a:r>
            <a:r>
              <a:rPr sz="1000" spc="0" dirty="0">
                <a:latin typeface="Arial"/>
                <a:cs typeface="Arial"/>
              </a:rPr>
              <a:t>tà</a:t>
            </a:r>
            <a:r>
              <a:rPr sz="1000" spc="-11"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tu</a:t>
            </a:r>
            <a:r>
              <a:rPr sz="1000" spc="-4" dirty="0">
                <a:latin typeface="Arial"/>
                <a:cs typeface="Arial"/>
              </a:rPr>
              <a:t>e</a:t>
            </a:r>
            <a:r>
              <a:rPr sz="1000" spc="0" dirty="0">
                <a:latin typeface="Arial"/>
                <a:cs typeface="Arial"/>
              </a:rPr>
              <a:t>nte</a:t>
            </a:r>
            <a:r>
              <a:rPr sz="1000" spc="-63"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100"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2162"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2162">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4" name="object 4"/>
          <p:cNvSpPr txBox="1"/>
          <p:nvPr/>
        </p:nvSpPr>
        <p:spPr>
          <a:xfrm>
            <a:off x="0" y="3409187"/>
            <a:ext cx="8344915" cy="2879979"/>
          </a:xfrm>
          <a:prstGeom prst="rect">
            <a:avLst/>
          </a:prstGeom>
        </p:spPr>
        <p:txBody>
          <a:bodyPr wrap="square" lIns="0" tIns="0" rIns="0" bIns="0" rtlCol="0">
            <a:noAutofit/>
          </a:bodyPr>
          <a:lstStyle/>
          <a:p>
            <a:pPr>
              <a:lnSpc>
                <a:spcPts val="700"/>
              </a:lnSpc>
              <a:spcBef>
                <a:spcPts val="6"/>
              </a:spcBef>
            </a:pPr>
            <a:endParaRPr sz="700"/>
          </a:p>
          <a:p>
            <a:pPr marL="1028090">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64896">
              <a:lnSpc>
                <a:spcPct val="95825"/>
              </a:lnSpc>
              <a:spcBef>
                <a:spcPts val="1019"/>
              </a:spcBef>
            </a:pPr>
            <a:r>
              <a:rPr sz="1000" spc="4" dirty="0">
                <a:latin typeface="Arial"/>
                <a:cs typeface="Arial"/>
              </a:rPr>
              <a:t>Q</a:t>
            </a:r>
            <a:r>
              <a:rPr sz="1000" spc="0" dirty="0">
                <a:latin typeface="Arial"/>
                <a:cs typeface="Arial"/>
              </a:rPr>
              <a:t>u</a:t>
            </a:r>
            <a:r>
              <a:rPr sz="1000" spc="-4" dirty="0">
                <a:latin typeface="Arial"/>
                <a:cs typeface="Arial"/>
              </a:rPr>
              <a:t>ali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37"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un</a:t>
            </a:r>
            <a:r>
              <a:rPr sz="1000" spc="-16" dirty="0">
                <a:latin typeface="Arial"/>
                <a:cs typeface="Arial"/>
              </a:rPr>
              <a:t> </a:t>
            </a:r>
            <a:r>
              <a:rPr sz="1000" spc="-4" dirty="0">
                <a:latin typeface="Arial"/>
                <a:cs typeface="Arial"/>
              </a:rPr>
              <a:t>v</a:t>
            </a:r>
            <a:r>
              <a:rPr sz="1000" spc="0" dirty="0">
                <a:latin typeface="Arial"/>
                <a:cs typeface="Arial"/>
              </a:rPr>
              <a:t>o</a:t>
            </a:r>
            <a:r>
              <a:rPr sz="1000" spc="-4" dirty="0">
                <a:latin typeface="Arial"/>
                <a:cs typeface="Arial"/>
              </a:rPr>
              <a:t>l</a:t>
            </a:r>
            <a:r>
              <a:rPr sz="1000" spc="0" dirty="0">
                <a:latin typeface="Arial"/>
                <a:cs typeface="Arial"/>
              </a:rPr>
              <a:t>u</a:t>
            </a:r>
            <a:r>
              <a:rPr sz="1000" spc="19" dirty="0">
                <a:latin typeface="Arial"/>
                <a:cs typeface="Arial"/>
              </a:rPr>
              <a:t>m</a:t>
            </a:r>
            <a:r>
              <a:rPr sz="1000" spc="0" dirty="0">
                <a:latin typeface="Arial"/>
                <a:cs typeface="Arial"/>
              </a:rPr>
              <a:t>e</a:t>
            </a:r>
            <a:r>
              <a:rPr sz="1000" spc="-47"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at</a:t>
            </a:r>
            <a:r>
              <a:rPr sz="1000" spc="-4" dirty="0">
                <a:latin typeface="Arial"/>
                <a:cs typeface="Arial"/>
              </a:rPr>
              <a:t>tivi</a:t>
            </a:r>
            <a:r>
              <a:rPr sz="1000" spc="0" dirty="0">
                <a:latin typeface="Arial"/>
                <a:cs typeface="Arial"/>
              </a:rPr>
              <a:t>tà</a:t>
            </a:r>
            <a:r>
              <a:rPr sz="1000" spc="-1"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tu</a:t>
            </a:r>
            <a:r>
              <a:rPr sz="1000" spc="-4" dirty="0">
                <a:latin typeface="Arial"/>
                <a:cs typeface="Arial"/>
              </a:rPr>
              <a:t>e</a:t>
            </a:r>
            <a:r>
              <a:rPr sz="1000" spc="0" dirty="0">
                <a:latin typeface="Arial"/>
                <a:cs typeface="Arial"/>
              </a:rPr>
              <a:t>nte</a:t>
            </a:r>
            <a:r>
              <a:rPr sz="1000" spc="-63"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100"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p:txBody>
      </p:sp>
      <p:sp>
        <p:nvSpPr>
          <p:cNvPr id="3" name="object 3"/>
          <p:cNvSpPr txBox="1"/>
          <p:nvPr/>
        </p:nvSpPr>
        <p:spPr>
          <a:xfrm>
            <a:off x="0" y="6289167"/>
            <a:ext cx="8344915" cy="2172080"/>
          </a:xfrm>
          <a:prstGeom prst="rect">
            <a:avLst/>
          </a:prstGeom>
        </p:spPr>
        <p:txBody>
          <a:bodyPr wrap="square" lIns="0" tIns="0" rIns="0" bIns="0" rtlCol="0">
            <a:noAutofit/>
          </a:bodyPr>
          <a:lstStyle/>
          <a:p>
            <a:pPr>
              <a:lnSpc>
                <a:spcPts val="1100"/>
              </a:lnSpc>
              <a:spcBef>
                <a:spcPts val="65"/>
              </a:spcBef>
            </a:pPr>
            <a:endParaRPr sz="1100"/>
          </a:p>
          <a:p>
            <a:pPr marL="140817">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52704" marR="6486648">
              <a:lnSpc>
                <a:spcPts val="1178"/>
              </a:lnSpc>
              <a:spcBef>
                <a:spcPts val="1247"/>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Zo</a:t>
            </a:r>
            <a:r>
              <a:rPr sz="1000" spc="-4" dirty="0">
                <a:latin typeface="Arial"/>
                <a:cs typeface="Arial"/>
              </a:rPr>
              <a:t>n</a:t>
            </a:r>
            <a:r>
              <a:rPr sz="1000" spc="0" dirty="0">
                <a:latin typeface="Arial"/>
                <a:cs typeface="Arial"/>
              </a:rPr>
              <a:t>e </a:t>
            </a:r>
            <a:endParaRPr sz="1000">
              <a:latin typeface="Arial"/>
              <a:cs typeface="Arial"/>
            </a:endParaRPr>
          </a:p>
          <a:p>
            <a:pPr marL="152704" marR="6486648">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F</a:t>
            </a:r>
            <a:r>
              <a:rPr sz="1000" spc="-4" dirty="0">
                <a:latin typeface="Arial"/>
                <a:cs typeface="Arial"/>
              </a:rPr>
              <a:t>i</a:t>
            </a:r>
            <a:r>
              <a:rPr sz="1000" spc="4" dirty="0">
                <a:latin typeface="Arial"/>
                <a:cs typeface="Arial"/>
              </a:rPr>
              <a:t>r</a:t>
            </a:r>
            <a:r>
              <a:rPr sz="1000" spc="0" dirty="0">
                <a:latin typeface="Arial"/>
                <a:cs typeface="Arial"/>
              </a:rPr>
              <a:t>eCo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 </a:t>
            </a:r>
            <a:endParaRPr sz="1000">
              <a:latin typeface="Arial"/>
              <a:cs typeface="Arial"/>
            </a:endParaRPr>
          </a:p>
          <a:p>
            <a:pPr marL="152704" marR="6486648">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a:t>
            </a:r>
            <a:endParaRPr sz="1000">
              <a:latin typeface="Arial"/>
              <a:cs typeface="Arial"/>
            </a:endParaRPr>
          </a:p>
          <a:p>
            <a:pPr marL="152704">
              <a:lnSpc>
                <a:spcPct val="95825"/>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
        <p:nvSpPr>
          <p:cNvPr id="2" name="object 2"/>
          <p:cNvSpPr txBox="1"/>
          <p:nvPr/>
        </p:nvSpPr>
        <p:spPr>
          <a:xfrm>
            <a:off x="0" y="8461248"/>
            <a:ext cx="8344915" cy="2231132"/>
          </a:xfrm>
          <a:prstGeom prst="rect">
            <a:avLst/>
          </a:prstGeom>
        </p:spPr>
        <p:txBody>
          <a:bodyPr wrap="square" lIns="0" tIns="0" rIns="0" bIns="0" rtlCol="0">
            <a:noAutofit/>
          </a:bodyPr>
          <a:lstStyle/>
          <a:p>
            <a:pPr>
              <a:lnSpc>
                <a:spcPts val="900"/>
              </a:lnSpc>
              <a:spcBef>
                <a:spcPts val="34"/>
              </a:spcBef>
            </a:pPr>
            <a:endParaRPr sz="900"/>
          </a:p>
          <a:p>
            <a:pPr marL="158800">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704" marR="5864681">
              <a:lnSpc>
                <a:spcPts val="1178"/>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e/If</a:t>
            </a:r>
            <a:r>
              <a:rPr sz="1000" spc="4" dirty="0">
                <a:latin typeface="Arial"/>
                <a:cs typeface="Arial"/>
              </a:rPr>
              <a:t>c</a:t>
            </a:r>
            <a:r>
              <a:rPr sz="1000" spc="0" dirty="0">
                <a:latin typeface="Arial"/>
                <a:cs typeface="Arial"/>
              </a:rPr>
              <a:t>Zo</a:t>
            </a:r>
            <a:r>
              <a:rPr sz="1000" spc="-4" dirty="0">
                <a:latin typeface="Arial"/>
                <a:cs typeface="Arial"/>
              </a:rPr>
              <a:t>n</a:t>
            </a:r>
            <a:r>
              <a:rPr sz="1000" spc="0" dirty="0">
                <a:latin typeface="Arial"/>
                <a:cs typeface="Arial"/>
              </a:rPr>
              <a:t>e </a:t>
            </a:r>
            <a:endParaRPr sz="1000">
              <a:latin typeface="Arial"/>
              <a:cs typeface="Arial"/>
            </a:endParaRPr>
          </a:p>
          <a:p>
            <a:pPr marL="152704" marR="5864681">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 Fu</a:t>
            </a:r>
            <a:r>
              <a:rPr sz="1000" spc="-4" dirty="0">
                <a:latin typeface="Arial"/>
                <a:cs typeface="Arial"/>
              </a:rPr>
              <a:t>n</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6" dirty="0">
                <a:latin typeface="Arial"/>
                <a:cs typeface="Arial"/>
              </a:rPr>
              <a:t> </a:t>
            </a:r>
            <a:r>
              <a:rPr sz="1000" spc="-4" dirty="0">
                <a:latin typeface="Arial"/>
                <a:cs typeface="Arial"/>
              </a:rPr>
              <a:t>A</a:t>
            </a:r>
            <a:r>
              <a:rPr sz="1000" spc="0" dirty="0">
                <a:latin typeface="Arial"/>
                <a:cs typeface="Arial"/>
              </a:rPr>
              <a:t>nt</a:t>
            </a:r>
            <a:r>
              <a:rPr sz="1000" spc="-9"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 </a:t>
            </a:r>
            <a:endParaRPr sz="1000">
              <a:latin typeface="Arial"/>
              <a:cs typeface="Arial"/>
            </a:endParaRPr>
          </a:p>
          <a:p>
            <a:pPr marL="152704" marR="5864681">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F_Co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 </a:t>
            </a:r>
            <a:endParaRPr sz="1000">
              <a:latin typeface="Arial"/>
              <a:cs typeface="Arial"/>
            </a:endParaRPr>
          </a:p>
          <a:p>
            <a:pPr marL="152704" marR="5864681">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3" name="object 13"/>
          <p:cNvSpPr/>
          <p:nvPr/>
        </p:nvSpPr>
        <p:spPr>
          <a:xfrm>
            <a:off x="0" y="3409187"/>
            <a:ext cx="8344915" cy="0"/>
          </a:xfrm>
          <a:custGeom>
            <a:avLst/>
            <a:gdLst/>
            <a:ahLst/>
            <a:cxnLst/>
            <a:rect l="l" t="t" r="r" b="b"/>
            <a:pathLst>
              <a:path w="8344915">
                <a:moveTo>
                  <a:pt x="0" y="0"/>
                </a:moveTo>
                <a:lnTo>
                  <a:pt x="8344915" y="0"/>
                </a:lnTo>
              </a:path>
            </a:pathLst>
          </a:custGeom>
          <a:ln w="15875">
            <a:solidFill>
              <a:srgbClr val="AEABAB"/>
            </a:solidFill>
          </a:ln>
        </p:spPr>
        <p:txBody>
          <a:bodyPr wrap="square" lIns="0" tIns="0" rIns="0" bIns="0" rtlCol="0">
            <a:noAutofit/>
          </a:bodyPr>
          <a:lstStyle/>
          <a:p>
            <a:endParaRPr/>
          </a:p>
        </p:txBody>
      </p:sp>
      <p:sp>
        <p:nvSpPr>
          <p:cNvPr id="14" name="object 14"/>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15" name="object 15"/>
          <p:cNvSpPr/>
          <p:nvPr/>
        </p:nvSpPr>
        <p:spPr>
          <a:xfrm>
            <a:off x="0" y="6289167"/>
            <a:ext cx="8344915" cy="0"/>
          </a:xfrm>
          <a:custGeom>
            <a:avLst/>
            <a:gdLst/>
            <a:ahLst/>
            <a:cxnLst/>
            <a:rect l="l" t="t" r="r" b="b"/>
            <a:pathLst>
              <a:path w="8344915">
                <a:moveTo>
                  <a:pt x="0" y="0"/>
                </a:moveTo>
                <a:lnTo>
                  <a:pt x="8344915" y="0"/>
                </a:lnTo>
              </a:path>
            </a:pathLst>
          </a:custGeom>
          <a:ln w="15875">
            <a:solidFill>
              <a:srgbClr val="AEABAB"/>
            </a:solidFill>
          </a:ln>
        </p:spPr>
        <p:txBody>
          <a:bodyPr wrap="square" lIns="0" tIns="0" rIns="0" bIns="0" rtlCol="0">
            <a:noAutofit/>
          </a:bodyPr>
          <a:lstStyle/>
          <a:p>
            <a:endParaRPr/>
          </a:p>
        </p:txBody>
      </p:sp>
      <p:sp>
        <p:nvSpPr>
          <p:cNvPr id="16" name="object 16"/>
          <p:cNvSpPr/>
          <p:nvPr/>
        </p:nvSpPr>
        <p:spPr>
          <a:xfrm>
            <a:off x="0" y="8461248"/>
            <a:ext cx="8344915" cy="0"/>
          </a:xfrm>
          <a:custGeom>
            <a:avLst/>
            <a:gdLst/>
            <a:ahLst/>
            <a:cxnLst/>
            <a:rect l="l" t="t" r="r" b="b"/>
            <a:pathLst>
              <a:path w="8344915">
                <a:moveTo>
                  <a:pt x="0" y="0"/>
                </a:moveTo>
                <a:lnTo>
                  <a:pt x="8344915" y="0"/>
                </a:lnTo>
              </a:path>
            </a:pathLst>
          </a:custGeom>
          <a:ln w="15875">
            <a:solidFill>
              <a:srgbClr val="AEABAB"/>
            </a:solidFill>
          </a:ln>
        </p:spPr>
        <p:txBody>
          <a:bodyPr wrap="square" lIns="0" tIns="0" rIns="0" bIns="0" rtlCol="0">
            <a:noAutofit/>
          </a:bodyPr>
          <a:lstStyle/>
          <a:p>
            <a:endParaRPr/>
          </a:p>
        </p:txBody>
      </p:sp>
      <p:sp>
        <p:nvSpPr>
          <p:cNvPr id="17" name="object 17"/>
          <p:cNvSpPr/>
          <p:nvPr/>
        </p:nvSpPr>
        <p:spPr>
          <a:xfrm>
            <a:off x="-6185662" y="-213004"/>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8" name="object 18"/>
          <p:cNvSpPr/>
          <p:nvPr/>
        </p:nvSpPr>
        <p:spPr>
          <a:xfrm>
            <a:off x="12662789" y="4199633"/>
            <a:ext cx="178053" cy="92839"/>
          </a:xfrm>
          <a:prstGeom prst="rect">
            <a:avLst/>
          </a:prstGeom>
          <a:blipFill>
            <a:blip r:embed="rId3" cstate="print"/>
            <a:stretch>
              <a:fillRect/>
            </a:stretch>
          </a:blipFill>
        </p:spPr>
        <p:txBody>
          <a:bodyPr wrap="square" lIns="0" tIns="0" rIns="0" bIns="0" rtlCol="0">
            <a:noAutofit/>
          </a:bodyPr>
          <a:lstStyle/>
          <a:p>
            <a:endParaRPr/>
          </a:p>
        </p:txBody>
      </p:sp>
      <p:sp>
        <p:nvSpPr>
          <p:cNvPr id="19" name="object 19"/>
          <p:cNvSpPr/>
          <p:nvPr/>
        </p:nvSpPr>
        <p:spPr>
          <a:xfrm>
            <a:off x="8443087" y="1169796"/>
            <a:ext cx="6622160" cy="2401824"/>
          </a:xfrm>
          <a:prstGeom prst="rect">
            <a:avLst/>
          </a:prstGeom>
          <a:blipFill>
            <a:blip r:embed="rId4" cstate="print"/>
            <a:stretch>
              <a:fillRect/>
            </a:stretch>
          </a:blipFill>
        </p:spPr>
        <p:txBody>
          <a:bodyPr wrap="square" lIns="0" tIns="0" rIns="0" bIns="0" rtlCol="0">
            <a:noAutofit/>
          </a:bodyPr>
          <a:lstStyle/>
          <a:p>
            <a:endParaRPr/>
          </a:p>
        </p:txBody>
      </p:sp>
      <p:sp>
        <p:nvSpPr>
          <p:cNvPr id="20" name="object 20"/>
          <p:cNvSpPr/>
          <p:nvPr/>
        </p:nvSpPr>
        <p:spPr>
          <a:xfrm>
            <a:off x="8475980" y="3505580"/>
            <a:ext cx="6495668" cy="1303401"/>
          </a:xfrm>
          <a:prstGeom prst="rect">
            <a:avLst/>
          </a:prstGeom>
          <a:blipFill>
            <a:blip r:embed="rId5" cstate="print"/>
            <a:stretch>
              <a:fillRect/>
            </a:stretch>
          </a:blipFill>
        </p:spPr>
        <p:txBody>
          <a:bodyPr wrap="square" lIns="0" tIns="0" rIns="0" bIns="0" rtlCol="0">
            <a:noAutofit/>
          </a:bodyPr>
          <a:lstStyle/>
          <a:p>
            <a:endParaRPr/>
          </a:p>
        </p:txBody>
      </p:sp>
      <p:sp>
        <p:nvSpPr>
          <p:cNvPr id="21" name="object 21"/>
          <p:cNvSpPr/>
          <p:nvPr/>
        </p:nvSpPr>
        <p:spPr>
          <a:xfrm>
            <a:off x="10043287" y="4032996"/>
            <a:ext cx="164922" cy="85994"/>
          </a:xfrm>
          <a:prstGeom prst="rect">
            <a:avLst/>
          </a:prstGeom>
          <a:blipFill>
            <a:blip r:embed="rId3" cstate="print"/>
            <a:stretch>
              <a:fillRect/>
            </a:stretch>
          </a:blipFill>
        </p:spPr>
        <p:txBody>
          <a:bodyPr wrap="square" lIns="0" tIns="0" rIns="0" bIns="0" rtlCol="0">
            <a:noAutofit/>
          </a:bodyPr>
          <a:lstStyle/>
          <a:p>
            <a:endParaRPr/>
          </a:p>
        </p:txBody>
      </p:sp>
      <p:sp>
        <p:nvSpPr>
          <p:cNvPr id="22" name="object 22"/>
          <p:cNvSpPr/>
          <p:nvPr/>
        </p:nvSpPr>
        <p:spPr>
          <a:xfrm>
            <a:off x="8669909" y="4013306"/>
            <a:ext cx="173774" cy="89936"/>
          </a:xfrm>
          <a:prstGeom prst="rect">
            <a:avLst/>
          </a:prstGeom>
          <a:blipFill>
            <a:blip r:embed="rId6" cstate="print"/>
            <a:stretch>
              <a:fillRect/>
            </a:stretch>
          </a:blipFill>
        </p:spPr>
        <p:txBody>
          <a:bodyPr wrap="square" lIns="0" tIns="0" rIns="0" bIns="0" rtlCol="0">
            <a:noAutofit/>
          </a:bodyPr>
          <a:lstStyle/>
          <a:p>
            <a:endParaRPr/>
          </a:p>
        </p:txBody>
      </p:sp>
      <p:sp>
        <p:nvSpPr>
          <p:cNvPr id="23" name="object 23"/>
          <p:cNvSpPr/>
          <p:nvPr/>
        </p:nvSpPr>
        <p:spPr>
          <a:xfrm>
            <a:off x="11179683" y="4032615"/>
            <a:ext cx="164922" cy="85994"/>
          </a:xfrm>
          <a:prstGeom prst="rect">
            <a:avLst/>
          </a:prstGeom>
          <a:blipFill>
            <a:blip r:embed="rId3" cstate="print"/>
            <a:stretch>
              <a:fillRect/>
            </a:stretch>
          </a:blipFill>
        </p:spPr>
        <p:txBody>
          <a:bodyPr wrap="square" lIns="0" tIns="0" rIns="0" bIns="0" rtlCol="0">
            <a:noAutofit/>
          </a:bodyPr>
          <a:lstStyle/>
          <a:p>
            <a:endParaRPr/>
          </a:p>
        </p:txBody>
      </p:sp>
      <p:sp>
        <p:nvSpPr>
          <p:cNvPr id="24" name="object 24"/>
          <p:cNvSpPr/>
          <p:nvPr/>
        </p:nvSpPr>
        <p:spPr>
          <a:xfrm>
            <a:off x="13313029" y="4034773"/>
            <a:ext cx="164922" cy="85995"/>
          </a:xfrm>
          <a:prstGeom prst="rect">
            <a:avLst/>
          </a:prstGeom>
          <a:blipFill>
            <a:blip r:embed="rId3" cstate="print"/>
            <a:stretch>
              <a:fillRect/>
            </a:stretch>
          </a:blipFill>
        </p:spPr>
        <p:txBody>
          <a:bodyPr wrap="square" lIns="0" tIns="0" rIns="0" bIns="0" rtlCol="0">
            <a:noAutofit/>
          </a:bodyPr>
          <a:lstStyle/>
          <a:p>
            <a:endParaRPr/>
          </a:p>
        </p:txBody>
      </p:sp>
      <p:sp>
        <p:nvSpPr>
          <p:cNvPr id="25" name="object 25"/>
          <p:cNvSpPr/>
          <p:nvPr/>
        </p:nvSpPr>
        <p:spPr>
          <a:xfrm>
            <a:off x="13924026" y="4032996"/>
            <a:ext cx="164922" cy="85994"/>
          </a:xfrm>
          <a:prstGeom prst="rect">
            <a:avLst/>
          </a:prstGeom>
          <a:blipFill>
            <a:blip r:embed="rId3" cstate="print"/>
            <a:stretch>
              <a:fillRect/>
            </a:stretch>
          </a:blipFill>
        </p:spPr>
        <p:txBody>
          <a:bodyPr wrap="square" lIns="0" tIns="0" rIns="0" bIns="0" rtlCol="0">
            <a:noAutofit/>
          </a:bodyPr>
          <a:lstStyle/>
          <a:p>
            <a:endParaRPr/>
          </a:p>
        </p:txBody>
      </p:sp>
      <p:sp>
        <p:nvSpPr>
          <p:cNvPr id="26" name="object 26"/>
          <p:cNvSpPr/>
          <p:nvPr/>
        </p:nvSpPr>
        <p:spPr>
          <a:xfrm>
            <a:off x="12353544" y="4032615"/>
            <a:ext cx="164922" cy="85994"/>
          </a:xfrm>
          <a:prstGeom prst="rect">
            <a:avLst/>
          </a:prstGeom>
          <a:blipFill>
            <a:blip r:embed="rId3" cstate="print"/>
            <a:stretch>
              <a:fillRect/>
            </a:stretch>
          </a:blipFill>
        </p:spPr>
        <p:txBody>
          <a:bodyPr wrap="square" lIns="0" tIns="0" rIns="0" bIns="0" rtlCol="0">
            <a:noAutofit/>
          </a:bodyPr>
          <a:lstStyle/>
          <a:p>
            <a:endParaRPr/>
          </a:p>
        </p:txBody>
      </p:sp>
      <p:sp>
        <p:nvSpPr>
          <p:cNvPr id="27" name="object 27"/>
          <p:cNvSpPr/>
          <p:nvPr/>
        </p:nvSpPr>
        <p:spPr>
          <a:xfrm>
            <a:off x="8471535" y="4872608"/>
            <a:ext cx="6495669" cy="3283585"/>
          </a:xfrm>
          <a:prstGeom prst="rect">
            <a:avLst/>
          </a:prstGeom>
          <a:blipFill>
            <a:blip r:embed="rId7" cstate="print"/>
            <a:stretch>
              <a:fillRect/>
            </a:stretch>
          </a:blipFill>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0" name="object 10"/>
          <p:cNvSpPr txBox="1"/>
          <p:nvPr/>
        </p:nvSpPr>
        <p:spPr>
          <a:xfrm>
            <a:off x="3828415" y="108132"/>
            <a:ext cx="2535834"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D</a:t>
            </a:r>
            <a:r>
              <a:rPr sz="1800" b="1" spc="0" dirty="0">
                <a:latin typeface="Arial"/>
                <a:cs typeface="Arial"/>
              </a:rPr>
              <a:t>i</a:t>
            </a:r>
            <a:r>
              <a:rPr sz="1800" b="1" spc="9" dirty="0">
                <a:latin typeface="Arial"/>
                <a:cs typeface="Arial"/>
              </a:rPr>
              <a:t> </a:t>
            </a:r>
            <a:r>
              <a:rPr sz="1800" b="1" spc="0" dirty="0">
                <a:latin typeface="Arial"/>
                <a:cs typeface="Arial"/>
              </a:rPr>
              <a:t>ti</a:t>
            </a:r>
            <a:r>
              <a:rPr sz="1800" b="1" spc="4" dirty="0">
                <a:latin typeface="Arial"/>
                <a:cs typeface="Arial"/>
              </a:rPr>
              <a:t>p</a:t>
            </a:r>
            <a:r>
              <a:rPr sz="1800" b="1" spc="0" dirty="0">
                <a:latin typeface="Arial"/>
                <a:cs typeface="Arial"/>
              </a:rPr>
              <a:t>o</a:t>
            </a:r>
            <a:r>
              <a:rPr sz="1800" b="1" spc="-14" dirty="0">
                <a:latin typeface="Arial"/>
                <a:cs typeface="Arial"/>
              </a:rPr>
              <a:t> </a:t>
            </a:r>
            <a:r>
              <a:rPr sz="1800" b="1" spc="0" dirty="0">
                <a:latin typeface="Arial"/>
                <a:cs typeface="Arial"/>
              </a:rPr>
              <a:t>a pro</a:t>
            </a:r>
            <a:r>
              <a:rPr sz="1800" b="1" spc="-34" dirty="0">
                <a:latin typeface="Arial"/>
                <a:cs typeface="Arial"/>
              </a:rPr>
              <a:t>v</a:t>
            </a:r>
            <a:r>
              <a:rPr sz="1800" b="1" spc="0" dirty="0">
                <a:latin typeface="Arial"/>
                <a:cs typeface="Arial"/>
              </a:rPr>
              <a:t>a</a:t>
            </a:r>
            <a:r>
              <a:rPr sz="1800" b="1" spc="34" dirty="0">
                <a:latin typeface="Arial"/>
                <a:cs typeface="Arial"/>
              </a:rPr>
              <a:t> </a:t>
            </a:r>
            <a:r>
              <a:rPr sz="1800" b="1" spc="4" dirty="0">
                <a:latin typeface="Arial"/>
                <a:cs typeface="Arial"/>
              </a:rPr>
              <a:t>d</a:t>
            </a:r>
            <a:r>
              <a:rPr sz="1800" b="1" spc="0" dirty="0">
                <a:latin typeface="Arial"/>
                <a:cs typeface="Arial"/>
              </a:rPr>
              <a:t>i fumo</a:t>
            </a:r>
            <a:endParaRPr sz="1800">
              <a:latin typeface="Arial"/>
              <a:cs typeface="Arial"/>
            </a:endParaRPr>
          </a:p>
        </p:txBody>
      </p:sp>
      <p:sp>
        <p:nvSpPr>
          <p:cNvPr id="9" name="object 9"/>
          <p:cNvSpPr txBox="1"/>
          <p:nvPr/>
        </p:nvSpPr>
        <p:spPr>
          <a:xfrm>
            <a:off x="10383774" y="114489"/>
            <a:ext cx="3099624"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8</a:t>
            </a:r>
            <a:r>
              <a:rPr sz="1800" b="1" spc="4" dirty="0">
                <a:latin typeface="Arial"/>
                <a:cs typeface="Arial"/>
              </a:rPr>
              <a:t>.</a:t>
            </a:r>
            <a:r>
              <a:rPr sz="1800" b="1" spc="-4" dirty="0">
                <a:latin typeface="Arial"/>
                <a:cs typeface="Arial"/>
              </a:rPr>
              <a:t>6_</a:t>
            </a:r>
            <a:r>
              <a:rPr sz="1800" b="1" spc="0" dirty="0">
                <a:latin typeface="Arial"/>
                <a:cs typeface="Arial"/>
              </a:rPr>
              <a:t>S</a:t>
            </a:r>
            <a:r>
              <a:rPr sz="1800" b="1" spc="-4" dirty="0">
                <a:latin typeface="Arial"/>
                <a:cs typeface="Arial"/>
              </a:rPr>
              <a:t>3</a:t>
            </a:r>
            <a:r>
              <a:rPr sz="1800" b="1" spc="4" dirty="0">
                <a:latin typeface="Arial"/>
                <a:cs typeface="Arial"/>
              </a:rPr>
              <a:t>.</a:t>
            </a:r>
            <a:r>
              <a:rPr sz="1800" b="1" spc="-4" dirty="0">
                <a:latin typeface="Arial"/>
                <a:cs typeface="Arial"/>
              </a:rPr>
              <a:t>5</a:t>
            </a:r>
            <a:r>
              <a:rPr sz="1800" b="1" spc="4" dirty="0">
                <a:latin typeface="Arial"/>
                <a:cs typeface="Arial"/>
              </a:rPr>
              <a:t>.</a:t>
            </a:r>
            <a:r>
              <a:rPr sz="1800" b="1" spc="-4" dirty="0">
                <a:latin typeface="Arial"/>
                <a:cs typeface="Arial"/>
              </a:rPr>
              <a:t>3</a:t>
            </a:r>
            <a:r>
              <a:rPr sz="1800" b="1" spc="4" dirty="0">
                <a:latin typeface="Arial"/>
                <a:cs typeface="Arial"/>
              </a:rPr>
              <a:t>.</a:t>
            </a:r>
            <a:r>
              <a:rPr sz="1800" b="1" spc="0" dirty="0">
                <a:latin typeface="Arial"/>
                <a:cs typeface="Arial"/>
              </a:rPr>
              <a:t>1</a:t>
            </a:r>
            <a:endParaRPr sz="1800">
              <a:latin typeface="Arial"/>
              <a:cs typeface="Arial"/>
            </a:endParaRPr>
          </a:p>
        </p:txBody>
      </p:sp>
      <p:sp>
        <p:nvSpPr>
          <p:cNvPr id="8" name="object 8"/>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7" name="object 7"/>
          <p:cNvSpPr txBox="1"/>
          <p:nvPr/>
        </p:nvSpPr>
        <p:spPr>
          <a:xfrm>
            <a:off x="140004" y="3339709"/>
            <a:ext cx="1859900" cy="151891"/>
          </a:xfrm>
          <a:prstGeom prst="rect">
            <a:avLst/>
          </a:prstGeom>
        </p:spPr>
        <p:txBody>
          <a:bodyPr wrap="square" lIns="0" tIns="0" rIns="0" bIns="0" rtlCol="0">
            <a:noAutofit/>
          </a:bodyPr>
          <a:lstStyle/>
          <a:p>
            <a:pPr marL="12700">
              <a:lnSpc>
                <a:spcPts val="1120"/>
              </a:lnSpc>
              <a:spcBef>
                <a:spcPts val="55"/>
              </a:spcBef>
            </a:pPr>
            <a:r>
              <a:rPr sz="1000" spc="0" dirty="0">
                <a:latin typeface="Arial"/>
                <a:cs typeface="Arial"/>
              </a:rPr>
              <a:t>prote</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36" dirty="0">
                <a:latin typeface="Arial"/>
                <a:cs typeface="Arial"/>
              </a:rPr>
              <a:t> </a:t>
            </a:r>
            <a:r>
              <a:rPr sz="1000" spc="0" dirty="0">
                <a:latin typeface="Arial"/>
                <a:cs typeface="Arial"/>
              </a:rPr>
              <a:t>d</a:t>
            </a:r>
            <a:r>
              <a:rPr sz="1000" spc="-4" dirty="0">
                <a:latin typeface="Arial"/>
                <a:cs typeface="Arial"/>
              </a:rPr>
              <a:t>all’i</a:t>
            </a:r>
            <a:r>
              <a:rPr sz="1000" spc="0" dirty="0">
                <a:latin typeface="Arial"/>
                <a:cs typeface="Arial"/>
              </a:rPr>
              <a:t>n</a:t>
            </a:r>
            <a:r>
              <a:rPr sz="1000" spc="-4" dirty="0">
                <a:latin typeface="Arial"/>
                <a:cs typeface="Arial"/>
              </a:rPr>
              <a:t>g</a:t>
            </a:r>
            <a:r>
              <a:rPr sz="1000" spc="4" dirty="0">
                <a:latin typeface="Arial"/>
                <a:cs typeface="Arial"/>
              </a:rPr>
              <a:t>r</a:t>
            </a:r>
            <a:r>
              <a:rPr sz="1000" spc="0" dirty="0">
                <a:latin typeface="Arial"/>
                <a:cs typeface="Arial"/>
              </a:rPr>
              <a:t>e</a:t>
            </a:r>
            <a:r>
              <a:rPr sz="1000" spc="4" dirty="0">
                <a:latin typeface="Arial"/>
                <a:cs typeface="Arial"/>
              </a:rPr>
              <a:t>ss</a:t>
            </a:r>
            <a:r>
              <a:rPr sz="1000" spc="0" dirty="0">
                <a:latin typeface="Arial"/>
                <a:cs typeface="Arial"/>
              </a:rPr>
              <a:t>o</a:t>
            </a:r>
            <a:r>
              <a:rPr sz="1000" spc="-30" dirty="0">
                <a:latin typeface="Arial"/>
                <a:cs typeface="Arial"/>
              </a:rPr>
              <a:t> </a:t>
            </a:r>
            <a:r>
              <a:rPr sz="1000" spc="0" dirty="0">
                <a:latin typeface="Arial"/>
                <a:cs typeface="Arial"/>
              </a:rPr>
              <a:t>di</a:t>
            </a:r>
            <a:r>
              <a:rPr sz="1000" spc="-12" dirty="0">
                <a:latin typeface="Arial"/>
                <a:cs typeface="Arial"/>
              </a:rPr>
              <a:t> </a:t>
            </a:r>
            <a:r>
              <a:rPr sz="1000" spc="9" dirty="0">
                <a:latin typeface="Arial"/>
                <a:cs typeface="Arial"/>
              </a:rPr>
              <a:t>f</a:t>
            </a:r>
            <a:r>
              <a:rPr sz="1000" spc="0" dirty="0">
                <a:latin typeface="Arial"/>
                <a:cs typeface="Arial"/>
              </a:rPr>
              <a:t>u</a:t>
            </a:r>
            <a:r>
              <a:rPr sz="1000" spc="19" dirty="0">
                <a:latin typeface="Arial"/>
                <a:cs typeface="Arial"/>
              </a:rPr>
              <a:t>m</a:t>
            </a:r>
            <a:r>
              <a:rPr sz="1000" spc="0" dirty="0">
                <a:latin typeface="Arial"/>
                <a:cs typeface="Arial"/>
              </a:rPr>
              <a:t>o.</a:t>
            </a:r>
            <a:endParaRPr sz="1000">
              <a:latin typeface="Arial"/>
              <a:cs typeface="Arial"/>
            </a:endParaRPr>
          </a:p>
        </p:txBody>
      </p:sp>
      <p:sp>
        <p:nvSpPr>
          <p:cNvPr id="6" name="object 6"/>
          <p:cNvSpPr txBox="1"/>
          <p:nvPr/>
        </p:nvSpPr>
        <p:spPr>
          <a:xfrm>
            <a:off x="0" y="512572"/>
            <a:ext cx="8344915" cy="2896615"/>
          </a:xfrm>
          <a:prstGeom prst="rect">
            <a:avLst/>
          </a:prstGeom>
        </p:spPr>
        <p:txBody>
          <a:bodyPr wrap="square" lIns="0" tIns="0" rIns="0" bIns="0" rtlCol="0">
            <a:noAutofit/>
          </a:bodyPr>
          <a:lstStyle/>
          <a:p>
            <a:pPr>
              <a:lnSpc>
                <a:spcPts val="1200"/>
              </a:lnSpc>
              <a:spcBef>
                <a:spcPts val="92"/>
              </a:spcBef>
            </a:pPr>
            <a:endParaRPr sz="1200"/>
          </a:p>
          <a:p>
            <a:pPr marL="380999">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52704" marR="863760" algn="just">
              <a:lnSpc>
                <a:spcPct val="95825"/>
              </a:lnSpc>
              <a:spcBef>
                <a:spcPts val="470"/>
              </a:spcBef>
            </a:pPr>
            <a:r>
              <a:rPr sz="1000" spc="0" dirty="0">
                <a:latin typeface="Arial"/>
                <a:cs typeface="Arial"/>
              </a:rPr>
              <a:t>[</a:t>
            </a:r>
            <a:r>
              <a:rPr sz="1000" spc="4" dirty="0">
                <a:latin typeface="Arial"/>
                <a:cs typeface="Arial"/>
              </a:rPr>
              <a:t>G</a:t>
            </a:r>
            <a:r>
              <a:rPr sz="1000" spc="0" dirty="0">
                <a:latin typeface="Arial"/>
                <a:cs typeface="Arial"/>
              </a:rPr>
              <a:t>.1</a:t>
            </a:r>
            <a:r>
              <a:rPr sz="1000" spc="-4" dirty="0">
                <a:latin typeface="Arial"/>
                <a:cs typeface="Arial"/>
              </a:rPr>
              <a:t>.</a:t>
            </a:r>
            <a:r>
              <a:rPr sz="1000" spc="0" dirty="0">
                <a:latin typeface="Arial"/>
                <a:cs typeface="Arial"/>
              </a:rPr>
              <a:t>8.</a:t>
            </a:r>
            <a:r>
              <a:rPr sz="1000" spc="-4" dirty="0">
                <a:latin typeface="Arial"/>
                <a:cs typeface="Arial"/>
              </a:rPr>
              <a:t>6</a:t>
            </a:r>
            <a:r>
              <a:rPr sz="1000" spc="0" dirty="0">
                <a:latin typeface="Arial"/>
                <a:cs typeface="Arial"/>
              </a:rPr>
              <a:t>]</a:t>
            </a:r>
            <a:r>
              <a:rPr sz="1000" spc="228" dirty="0">
                <a:latin typeface="Arial"/>
                <a:cs typeface="Arial"/>
              </a:rPr>
              <a:t> </a:t>
            </a:r>
            <a:r>
              <a:rPr sz="1000" spc="0" dirty="0">
                <a:latin typeface="Arial"/>
                <a:cs typeface="Arial"/>
              </a:rPr>
              <a:t>L</a:t>
            </a:r>
            <a:r>
              <a:rPr sz="1000" spc="-4" dirty="0">
                <a:latin typeface="Arial"/>
                <a:cs typeface="Arial"/>
              </a:rPr>
              <a:t>o</a:t>
            </a:r>
            <a:r>
              <a:rPr sz="1000" spc="4" dirty="0">
                <a:latin typeface="Arial"/>
                <a:cs typeface="Arial"/>
              </a:rPr>
              <a:t>c</a:t>
            </a:r>
            <a:r>
              <a:rPr sz="1000" spc="0" dirty="0">
                <a:latin typeface="Arial"/>
                <a:cs typeface="Arial"/>
              </a:rPr>
              <a:t>u</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45" dirty="0">
                <a:latin typeface="Arial"/>
                <a:cs typeface="Arial"/>
              </a:rPr>
              <a:t> </a:t>
            </a:r>
            <a:r>
              <a:rPr sz="1000" spc="0" dirty="0">
                <a:latin typeface="Arial"/>
                <a:cs typeface="Arial"/>
              </a:rPr>
              <a:t>che</a:t>
            </a:r>
            <a:r>
              <a:rPr sz="1000" spc="-21"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di</a:t>
            </a:r>
            <a:r>
              <a:rPr sz="1000" spc="4" dirty="0">
                <a:latin typeface="Arial"/>
                <a:cs typeface="Arial"/>
              </a:rPr>
              <a:t>c</a:t>
            </a:r>
            <a:r>
              <a:rPr sz="1000" spc="0" dirty="0">
                <a:latin typeface="Arial"/>
                <a:cs typeface="Arial"/>
              </a:rPr>
              <a:t>a</a:t>
            </a:r>
            <a:r>
              <a:rPr sz="1000" spc="-26" dirty="0">
                <a:latin typeface="Arial"/>
                <a:cs typeface="Arial"/>
              </a:rPr>
              <a:t> </a:t>
            </a:r>
            <a:r>
              <a:rPr sz="1000" spc="-9" dirty="0">
                <a:latin typeface="Arial"/>
                <a:cs typeface="Arial"/>
              </a:rPr>
              <a:t>l</a:t>
            </a:r>
            <a:r>
              <a:rPr sz="1000" spc="0" dirty="0">
                <a:latin typeface="Arial"/>
                <a:cs typeface="Arial"/>
              </a:rPr>
              <a:t>a</a:t>
            </a:r>
            <a:r>
              <a:rPr sz="1000" spc="2"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p</a:t>
            </a:r>
            <a:r>
              <a:rPr sz="1000" spc="0" dirty="0">
                <a:latin typeface="Arial"/>
                <a:cs typeface="Arial"/>
              </a:rPr>
              <a:t>a</a:t>
            </a:r>
            <a:r>
              <a:rPr sz="1000" spc="4" dirty="0">
                <a:latin typeface="Arial"/>
                <a:cs typeface="Arial"/>
              </a:rPr>
              <a:t>c</a:t>
            </a:r>
            <a:r>
              <a:rPr sz="1000" spc="-4" dirty="0">
                <a:latin typeface="Arial"/>
                <a:cs typeface="Arial"/>
              </a:rPr>
              <a:t>i</a:t>
            </a:r>
            <a:r>
              <a:rPr sz="1000" spc="0" dirty="0">
                <a:latin typeface="Arial"/>
                <a:cs typeface="Arial"/>
              </a:rPr>
              <a:t>tà</a:t>
            </a:r>
            <a:r>
              <a:rPr sz="1000" spc="-52"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un</a:t>
            </a:r>
            <a:r>
              <a:rPr sz="1000" spc="-25"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105"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li</a:t>
            </a:r>
            <a:r>
              <a:rPr sz="1000" spc="19" dirty="0">
                <a:latin typeface="Arial"/>
                <a:cs typeface="Arial"/>
              </a:rPr>
              <a:t>m</a:t>
            </a:r>
            <a:r>
              <a:rPr sz="1000" spc="-4" dirty="0">
                <a:latin typeface="Arial"/>
                <a:cs typeface="Arial"/>
              </a:rPr>
              <a:t>i</a:t>
            </a:r>
            <a:r>
              <a:rPr sz="1000" spc="0" dirty="0">
                <a:latin typeface="Arial"/>
                <a:cs typeface="Arial"/>
              </a:rPr>
              <a:t>tare</a:t>
            </a:r>
            <a:r>
              <a:rPr sz="1000" spc="-32" dirty="0">
                <a:latin typeface="Arial"/>
                <a:cs typeface="Arial"/>
              </a:rPr>
              <a:t> </a:t>
            </a:r>
            <a:r>
              <a:rPr sz="1000" spc="-4" dirty="0">
                <a:latin typeface="Arial"/>
                <a:cs typeface="Arial"/>
              </a:rPr>
              <a:t>l’i</a:t>
            </a:r>
            <a:r>
              <a:rPr sz="1000" spc="0" dirty="0">
                <a:latin typeface="Arial"/>
                <a:cs typeface="Arial"/>
              </a:rPr>
              <a:t>n</a:t>
            </a:r>
            <a:r>
              <a:rPr sz="1000" spc="-4" dirty="0">
                <a:latin typeface="Arial"/>
                <a:cs typeface="Arial"/>
              </a:rPr>
              <a:t>g</a:t>
            </a:r>
            <a:r>
              <a:rPr sz="1000" spc="4" dirty="0">
                <a:latin typeface="Arial"/>
                <a:cs typeface="Arial"/>
              </a:rPr>
              <a:t>r</a:t>
            </a:r>
            <a:r>
              <a:rPr sz="1000" spc="0" dirty="0">
                <a:latin typeface="Arial"/>
                <a:cs typeface="Arial"/>
              </a:rPr>
              <a:t>e</a:t>
            </a:r>
            <a:r>
              <a:rPr sz="1000" spc="4" dirty="0">
                <a:latin typeface="Arial"/>
                <a:cs typeface="Arial"/>
              </a:rPr>
              <a:t>ss</a:t>
            </a:r>
            <a:r>
              <a:rPr sz="1000" spc="0" dirty="0">
                <a:latin typeface="Arial"/>
                <a:cs typeface="Arial"/>
              </a:rPr>
              <a:t>o</a:t>
            </a:r>
            <a:r>
              <a:rPr sz="1000" spc="-32" dirty="0">
                <a:latin typeface="Arial"/>
                <a:cs typeface="Arial"/>
              </a:rPr>
              <a:t> </a:t>
            </a:r>
            <a:r>
              <a:rPr sz="1000" spc="0" dirty="0">
                <a:latin typeface="Arial"/>
                <a:cs typeface="Arial"/>
              </a:rPr>
              <a:t>di</a:t>
            </a:r>
            <a:r>
              <a:rPr sz="1000" spc="-2" dirty="0">
                <a:latin typeface="Arial"/>
                <a:cs typeface="Arial"/>
              </a:rPr>
              <a:t> </a:t>
            </a:r>
            <a:r>
              <a:rPr sz="1000" spc="9" dirty="0">
                <a:latin typeface="Arial"/>
                <a:cs typeface="Arial"/>
              </a:rPr>
              <a:t>f</a:t>
            </a:r>
            <a:r>
              <a:rPr sz="1000" spc="0" dirty="0">
                <a:latin typeface="Arial"/>
                <a:cs typeface="Arial"/>
              </a:rPr>
              <a:t>u</a:t>
            </a:r>
            <a:r>
              <a:rPr sz="1000" spc="19" dirty="0">
                <a:latin typeface="Arial"/>
                <a:cs typeface="Arial"/>
              </a:rPr>
              <a:t>m</a:t>
            </a:r>
            <a:r>
              <a:rPr sz="1000" spc="0" dirty="0">
                <a:latin typeface="Arial"/>
                <a:cs typeface="Arial"/>
              </a:rPr>
              <a:t>o</a:t>
            </a:r>
            <a:r>
              <a:rPr sz="1000" spc="-62" dirty="0">
                <a:latin typeface="Arial"/>
                <a:cs typeface="Arial"/>
              </a:rPr>
              <a:t> </a:t>
            </a:r>
            <a:r>
              <a:rPr sz="1000" spc="0" dirty="0">
                <a:latin typeface="Arial"/>
                <a:cs typeface="Arial"/>
              </a:rPr>
              <a:t>g</a:t>
            </a:r>
            <a:r>
              <a:rPr sz="1000" spc="-4" dirty="0">
                <a:latin typeface="Arial"/>
                <a:cs typeface="Arial"/>
              </a:rPr>
              <a:t>e</a:t>
            </a:r>
            <a:r>
              <a:rPr sz="1000" spc="0" dirty="0">
                <a:latin typeface="Arial"/>
                <a:cs typeface="Arial"/>
              </a:rPr>
              <a:t>n</a:t>
            </a:r>
            <a:r>
              <a:rPr sz="1000" spc="-4" dirty="0">
                <a:latin typeface="Arial"/>
                <a:cs typeface="Arial"/>
              </a:rPr>
              <a:t>e</a:t>
            </a:r>
            <a:r>
              <a:rPr sz="1000" spc="4" dirty="0">
                <a:latin typeface="Arial"/>
                <a:cs typeface="Arial"/>
              </a:rPr>
              <a:t>r</a:t>
            </a:r>
            <a:r>
              <a:rPr sz="1000" spc="0" dirty="0">
                <a:latin typeface="Arial"/>
                <a:cs typeface="Arial"/>
              </a:rPr>
              <a:t>ato</a:t>
            </a:r>
            <a:r>
              <a:rPr sz="1000" spc="-54" dirty="0">
                <a:latin typeface="Arial"/>
                <a:cs typeface="Arial"/>
              </a:rPr>
              <a:t> </a:t>
            </a:r>
            <a:r>
              <a:rPr sz="1000" spc="0" dirty="0">
                <a:latin typeface="Arial"/>
                <a:cs typeface="Arial"/>
              </a:rPr>
              <a:t>da</a:t>
            </a:r>
            <a:r>
              <a:rPr sz="1000" spc="-16"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37" dirty="0">
                <a:latin typeface="Arial"/>
                <a:cs typeface="Arial"/>
              </a:rPr>
              <a:t> </a:t>
            </a:r>
            <a:r>
              <a:rPr sz="1000" spc="0" dirty="0">
                <a:latin typeface="Arial"/>
                <a:cs typeface="Arial"/>
              </a:rPr>
              <a:t>che</a:t>
            </a:r>
            <a:r>
              <a:rPr sz="1000" spc="-31" dirty="0">
                <a:latin typeface="Arial"/>
                <a:cs typeface="Arial"/>
              </a:rPr>
              <a:t> </a:t>
            </a:r>
            <a:r>
              <a:rPr sz="1000" spc="4" dirty="0">
                <a:latin typeface="Arial"/>
                <a:cs typeface="Arial"/>
              </a:rPr>
              <a:t>s</a:t>
            </a:r>
            <a:r>
              <a:rPr sz="1000" spc="0" dirty="0">
                <a:latin typeface="Arial"/>
                <a:cs typeface="Arial"/>
              </a:rPr>
              <a:t>i</a:t>
            </a:r>
            <a:r>
              <a:rPr sz="1000" spc="-12" dirty="0">
                <a:latin typeface="Arial"/>
                <a:cs typeface="Arial"/>
              </a:rPr>
              <a:t> </a:t>
            </a:r>
            <a:r>
              <a:rPr sz="1000" spc="4" dirty="0">
                <a:latin typeface="Arial"/>
                <a:cs typeface="Arial"/>
              </a:rPr>
              <a:t>s</a:t>
            </a:r>
            <a:r>
              <a:rPr sz="1000" spc="-4" dirty="0">
                <a:latin typeface="Arial"/>
                <a:cs typeface="Arial"/>
              </a:rPr>
              <a:t>vil</a:t>
            </a:r>
            <a:r>
              <a:rPr sz="1000" spc="0" dirty="0">
                <a:latin typeface="Arial"/>
                <a:cs typeface="Arial"/>
              </a:rPr>
              <a:t>u</a:t>
            </a:r>
            <a:r>
              <a:rPr sz="1000" spc="-4" dirty="0">
                <a:latin typeface="Arial"/>
                <a:cs typeface="Arial"/>
              </a:rPr>
              <a:t>p</a:t>
            </a:r>
            <a:r>
              <a:rPr sz="1000" spc="0" dirty="0">
                <a:latin typeface="Arial"/>
                <a:cs typeface="Arial"/>
              </a:rPr>
              <a:t>pi</a:t>
            </a:r>
            <a:r>
              <a:rPr sz="1000" spc="-18" dirty="0">
                <a:latin typeface="Arial"/>
                <a:cs typeface="Arial"/>
              </a:rPr>
              <a:t> </a:t>
            </a:r>
            <a:r>
              <a:rPr sz="1000" spc="-4" dirty="0">
                <a:latin typeface="Arial"/>
                <a:cs typeface="Arial"/>
              </a:rPr>
              <a:t>i</a:t>
            </a:r>
            <a:r>
              <a:rPr sz="1000" spc="0" dirty="0">
                <a:latin typeface="Arial"/>
                <a:cs typeface="Arial"/>
              </a:rPr>
              <a:t>n</a:t>
            </a:r>
            <a:endParaRPr sz="1000">
              <a:latin typeface="Arial"/>
              <a:cs typeface="Arial"/>
            </a:endParaRPr>
          </a:p>
          <a:p>
            <a:pPr marL="152704" marR="6631932" algn="just">
              <a:lnSpc>
                <a:spcPct val="95825"/>
              </a:lnSpc>
              <a:spcBef>
                <a:spcPts val="50"/>
              </a:spcBef>
            </a:pP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ti</a:t>
            </a:r>
            <a:r>
              <a:rPr sz="1000" spc="-92"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u</a:t>
            </a:r>
            <a:r>
              <a:rPr sz="1000" spc="-4" dirty="0">
                <a:latin typeface="Arial"/>
                <a:cs typeface="Arial"/>
              </a:rPr>
              <a:t>ni</a:t>
            </a:r>
            <a:r>
              <a:rPr sz="1000" spc="4" dirty="0">
                <a:latin typeface="Arial"/>
                <a:cs typeface="Arial"/>
              </a:rPr>
              <a:t>c</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a:t>
            </a:r>
            <a:endParaRPr sz="1000">
              <a:latin typeface="Arial"/>
              <a:cs typeface="Arial"/>
            </a:endParaRPr>
          </a:p>
          <a:p>
            <a:pPr marL="152704" marR="1136941" algn="just">
              <a:lnSpc>
                <a:spcPct val="95825"/>
              </a:lnSpc>
              <a:spcBef>
                <a:spcPts val="50"/>
              </a:spcBef>
            </a:pPr>
            <a:r>
              <a:rPr sz="1000" spc="0" dirty="0">
                <a:latin typeface="Arial"/>
                <a:cs typeface="Arial"/>
              </a:rPr>
              <a:t>[</a:t>
            </a:r>
            <a:r>
              <a:rPr sz="1000" b="1" spc="-4" dirty="0">
                <a:latin typeface="Arial"/>
                <a:cs typeface="Arial"/>
              </a:rPr>
              <a:t>S</a:t>
            </a:r>
            <a:r>
              <a:rPr sz="1000" b="1" spc="0" dirty="0">
                <a:latin typeface="Arial"/>
                <a:cs typeface="Arial"/>
              </a:rPr>
              <a:t>.3</a:t>
            </a:r>
            <a:r>
              <a:rPr sz="1000" b="1" spc="-4" dirty="0">
                <a:latin typeface="Arial"/>
                <a:cs typeface="Arial"/>
              </a:rPr>
              <a:t>.</a:t>
            </a:r>
            <a:r>
              <a:rPr sz="1000" b="1" spc="0" dirty="0">
                <a:latin typeface="Arial"/>
                <a:cs typeface="Arial"/>
              </a:rPr>
              <a:t>5.</a:t>
            </a:r>
            <a:r>
              <a:rPr sz="1000" b="1" spc="-4" dirty="0">
                <a:latin typeface="Arial"/>
                <a:cs typeface="Arial"/>
              </a:rPr>
              <a:t>3</a:t>
            </a:r>
            <a:r>
              <a:rPr sz="1000" b="1" spc="4" dirty="0">
                <a:latin typeface="Arial"/>
                <a:cs typeface="Arial"/>
              </a:rPr>
              <a:t>-</a:t>
            </a:r>
            <a:r>
              <a:rPr sz="1000" b="1" spc="0" dirty="0">
                <a:latin typeface="Arial"/>
                <a:cs typeface="Arial"/>
              </a:rPr>
              <a:t>N</a:t>
            </a:r>
            <a:r>
              <a:rPr sz="1000" b="1" spc="4" dirty="0">
                <a:latin typeface="Arial"/>
                <a:cs typeface="Arial"/>
              </a:rPr>
              <a:t>ota</a:t>
            </a:r>
            <a:r>
              <a:rPr sz="1000" spc="0" dirty="0">
                <a:latin typeface="Arial"/>
                <a:cs typeface="Arial"/>
              </a:rPr>
              <a:t>]</a:t>
            </a:r>
            <a:r>
              <a:rPr sz="1000" spc="-62" dirty="0">
                <a:latin typeface="Arial"/>
                <a:cs typeface="Arial"/>
              </a:rPr>
              <a:t> </a:t>
            </a:r>
            <a:r>
              <a:rPr sz="1000" spc="0" dirty="0">
                <a:latin typeface="Arial"/>
                <a:cs typeface="Arial"/>
              </a:rPr>
              <a:t>Nel</a:t>
            </a:r>
            <a:r>
              <a:rPr sz="1000" spc="-14"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105" dirty="0">
                <a:latin typeface="Arial"/>
                <a:cs typeface="Arial"/>
              </a:rPr>
              <a:t> </a:t>
            </a:r>
            <a:r>
              <a:rPr sz="1000" spc="0" dirty="0">
                <a:latin typeface="Arial"/>
                <a:cs typeface="Arial"/>
              </a:rPr>
              <a:t>a</a:t>
            </a:r>
            <a:r>
              <a:rPr sz="1000" spc="-20" dirty="0">
                <a:latin typeface="Arial"/>
                <a:cs typeface="Arial"/>
              </a:rPr>
              <a:t> </a:t>
            </a:r>
            <a:r>
              <a:rPr sz="1000" spc="0" dirty="0">
                <a:latin typeface="Arial"/>
                <a:cs typeface="Arial"/>
              </a:rPr>
              <a:t>pro</a:t>
            </a:r>
            <a:r>
              <a:rPr sz="1000" spc="-4" dirty="0">
                <a:latin typeface="Arial"/>
                <a:cs typeface="Arial"/>
              </a:rPr>
              <a:t>v</a:t>
            </a:r>
            <a:r>
              <a:rPr sz="1000" spc="0" dirty="0">
                <a:latin typeface="Arial"/>
                <a:cs typeface="Arial"/>
              </a:rPr>
              <a:t>a</a:t>
            </a:r>
            <a:r>
              <a:rPr sz="1000" spc="-15" dirty="0">
                <a:latin typeface="Arial"/>
                <a:cs typeface="Arial"/>
              </a:rPr>
              <a:t> </a:t>
            </a:r>
            <a:r>
              <a:rPr sz="1000" spc="0" dirty="0">
                <a:latin typeface="Arial"/>
                <a:cs typeface="Arial"/>
              </a:rPr>
              <a:t>di</a:t>
            </a:r>
            <a:r>
              <a:rPr sz="1000" spc="-12" dirty="0">
                <a:latin typeface="Arial"/>
                <a:cs typeface="Arial"/>
              </a:rPr>
              <a:t> </a:t>
            </a:r>
            <a:r>
              <a:rPr sz="1000" spc="9" dirty="0">
                <a:latin typeface="Arial"/>
                <a:cs typeface="Arial"/>
              </a:rPr>
              <a:t>f</a:t>
            </a:r>
            <a:r>
              <a:rPr sz="1000" spc="0" dirty="0">
                <a:latin typeface="Arial"/>
                <a:cs typeface="Arial"/>
              </a:rPr>
              <a:t>u</a:t>
            </a:r>
            <a:r>
              <a:rPr sz="1000" spc="19" dirty="0">
                <a:latin typeface="Arial"/>
                <a:cs typeface="Arial"/>
              </a:rPr>
              <a:t>m</a:t>
            </a:r>
            <a:r>
              <a:rPr sz="1000" spc="0" dirty="0">
                <a:latin typeface="Arial"/>
                <a:cs typeface="Arial"/>
              </a:rPr>
              <a:t>o</a:t>
            </a:r>
            <a:r>
              <a:rPr sz="1000" spc="-62" dirty="0">
                <a:latin typeface="Arial"/>
                <a:cs typeface="Arial"/>
              </a:rPr>
              <a:t> </a:t>
            </a:r>
            <a:r>
              <a:rPr sz="1000" spc="0" dirty="0">
                <a:latin typeface="Arial"/>
                <a:cs typeface="Arial"/>
              </a:rPr>
              <a:t>è</a:t>
            </a:r>
            <a:r>
              <a:rPr sz="1000" spc="-5" dirty="0">
                <a:latin typeface="Arial"/>
                <a:cs typeface="Arial"/>
              </a:rPr>
              <a:t> </a:t>
            </a:r>
            <a:r>
              <a:rPr sz="1000" spc="-9"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e</a:t>
            </a:r>
            <a:r>
              <a:rPr sz="1000" spc="0" dirty="0">
                <a:latin typeface="Arial"/>
                <a:cs typeface="Arial"/>
              </a:rPr>
              <a:t>d</a:t>
            </a:r>
            <a:r>
              <a:rPr sz="1000" spc="-4" dirty="0">
                <a:latin typeface="Arial"/>
                <a:cs typeface="Arial"/>
              </a:rPr>
              <a:t>i</a:t>
            </a:r>
            <a:r>
              <a:rPr sz="1000" spc="0" dirty="0">
                <a:latin typeface="Arial"/>
                <a:cs typeface="Arial"/>
              </a:rPr>
              <a:t>to</a:t>
            </a:r>
            <a:r>
              <a:rPr sz="1000" spc="-42" dirty="0">
                <a:latin typeface="Arial"/>
                <a:cs typeface="Arial"/>
              </a:rPr>
              <a:t> </a:t>
            </a:r>
            <a:r>
              <a:rPr sz="1000" spc="-4" dirty="0">
                <a:latin typeface="Arial"/>
                <a:cs typeface="Arial"/>
              </a:rPr>
              <a:t>l’i</a:t>
            </a:r>
            <a:r>
              <a:rPr sz="1000" spc="0" dirty="0">
                <a:latin typeface="Arial"/>
                <a:cs typeface="Arial"/>
              </a:rPr>
              <a:t>n</a:t>
            </a:r>
            <a:r>
              <a:rPr sz="1000" spc="-4" dirty="0">
                <a:latin typeface="Arial"/>
                <a:cs typeface="Arial"/>
              </a:rPr>
              <a:t>g</a:t>
            </a:r>
            <a:r>
              <a:rPr sz="1000" spc="4" dirty="0">
                <a:latin typeface="Arial"/>
                <a:cs typeface="Arial"/>
              </a:rPr>
              <a:t>r</a:t>
            </a:r>
            <a:r>
              <a:rPr sz="1000" spc="0" dirty="0">
                <a:latin typeface="Arial"/>
                <a:cs typeface="Arial"/>
              </a:rPr>
              <a:t>e</a:t>
            </a:r>
            <a:r>
              <a:rPr sz="1000" spc="4" dirty="0">
                <a:latin typeface="Arial"/>
                <a:cs typeface="Arial"/>
              </a:rPr>
              <a:t>ss</a:t>
            </a:r>
            <a:r>
              <a:rPr sz="1000" spc="0" dirty="0">
                <a:latin typeface="Arial"/>
                <a:cs typeface="Arial"/>
              </a:rPr>
              <a:t>o</a:t>
            </a:r>
            <a:r>
              <a:rPr sz="1000" spc="-42" dirty="0">
                <a:latin typeface="Arial"/>
                <a:cs typeface="Arial"/>
              </a:rPr>
              <a:t> </a:t>
            </a:r>
            <a:r>
              <a:rPr sz="1000" spc="-4" dirty="0">
                <a:latin typeface="Arial"/>
                <a:cs typeface="Arial"/>
              </a:rPr>
              <a:t>d</a:t>
            </a:r>
            <a:r>
              <a:rPr sz="1000" spc="0" dirty="0">
                <a:latin typeface="Arial"/>
                <a:cs typeface="Arial"/>
              </a:rPr>
              <a:t>i</a:t>
            </a:r>
            <a:r>
              <a:rPr sz="1000" spc="-2" dirty="0">
                <a:latin typeface="Arial"/>
                <a:cs typeface="Arial"/>
              </a:rPr>
              <a:t> </a:t>
            </a:r>
            <a:r>
              <a:rPr sz="1000" spc="0" dirty="0">
                <a:latin typeface="Arial"/>
                <a:cs typeface="Arial"/>
              </a:rPr>
              <a:t>e</a:t>
            </a:r>
            <a:r>
              <a:rPr sz="1000" spc="9" dirty="0">
                <a:latin typeface="Arial"/>
                <a:cs typeface="Arial"/>
              </a:rPr>
              <a:t>ff</a:t>
            </a:r>
            <a:r>
              <a:rPr sz="1000" spc="-4" dirty="0">
                <a:latin typeface="Arial"/>
                <a:cs typeface="Arial"/>
              </a:rPr>
              <a:t>l</a:t>
            </a:r>
            <a:r>
              <a:rPr sz="1000" spc="0" dirty="0">
                <a:latin typeface="Arial"/>
                <a:cs typeface="Arial"/>
              </a:rPr>
              <a:t>u</a:t>
            </a:r>
            <a:r>
              <a:rPr sz="1000" spc="-4" dirty="0">
                <a:latin typeface="Arial"/>
                <a:cs typeface="Arial"/>
              </a:rPr>
              <a:t>e</a:t>
            </a:r>
            <a:r>
              <a:rPr sz="1000" spc="0" dirty="0">
                <a:latin typeface="Arial"/>
                <a:cs typeface="Arial"/>
              </a:rPr>
              <a:t>nti</a:t>
            </a:r>
            <a:r>
              <a:rPr sz="1000" spc="-69" dirty="0">
                <a:latin typeface="Arial"/>
                <a:cs typeface="Arial"/>
              </a:rPr>
              <a:t> </a:t>
            </a:r>
            <a:r>
              <a:rPr sz="1000" spc="0" dirty="0">
                <a:latin typeface="Arial"/>
                <a:cs typeface="Arial"/>
              </a:rPr>
              <a:t>d</a:t>
            </a:r>
            <a:r>
              <a:rPr sz="1000" spc="-4" dirty="0">
                <a:latin typeface="Arial"/>
                <a:cs typeface="Arial"/>
              </a:rPr>
              <a:t>ell’i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25" dirty="0">
                <a:latin typeface="Arial"/>
                <a:cs typeface="Arial"/>
              </a:rPr>
              <a:t> </a:t>
            </a:r>
            <a:r>
              <a:rPr sz="1000" spc="0" dirty="0">
                <a:latin typeface="Arial"/>
                <a:cs typeface="Arial"/>
              </a:rPr>
              <a:t>da</a:t>
            </a:r>
            <a:r>
              <a:rPr sz="1000" spc="-25"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ti</a:t>
            </a:r>
            <a:r>
              <a:rPr sz="1000" spc="-92"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u</a:t>
            </a:r>
            <a:r>
              <a:rPr sz="1000" spc="-4" dirty="0">
                <a:latin typeface="Arial"/>
                <a:cs typeface="Arial"/>
              </a:rPr>
              <a:t>ni</a:t>
            </a:r>
            <a:r>
              <a:rPr sz="1000" spc="4" dirty="0">
                <a:latin typeface="Arial"/>
                <a:cs typeface="Arial"/>
              </a:rPr>
              <a:t>c</a:t>
            </a:r>
            <a:r>
              <a:rPr sz="1000" spc="0" dirty="0">
                <a:latin typeface="Arial"/>
                <a:cs typeface="Arial"/>
              </a:rPr>
              <a:t>a</a:t>
            </a:r>
            <a:r>
              <a:rPr sz="1000" spc="-4" dirty="0">
                <a:latin typeface="Arial"/>
                <a:cs typeface="Arial"/>
              </a:rPr>
              <a:t>n</a:t>
            </a:r>
            <a:r>
              <a:rPr sz="1000" spc="0" dirty="0">
                <a:latin typeface="Arial"/>
                <a:cs typeface="Arial"/>
              </a:rPr>
              <a:t>ti</a:t>
            </a:r>
            <a:endParaRPr sz="1000">
              <a:latin typeface="Arial"/>
              <a:cs typeface="Arial"/>
            </a:endParaRPr>
          </a:p>
          <a:p>
            <a:pPr marL="152704" marR="121413" algn="just">
              <a:lnSpc>
                <a:spcPct val="100041"/>
              </a:lnSpc>
              <a:spcBef>
                <a:spcPts val="50"/>
              </a:spcBef>
            </a:pPr>
            <a:r>
              <a:rPr sz="1000" spc="0" dirty="0">
                <a:latin typeface="Arial"/>
                <a:cs typeface="Arial"/>
              </a:rPr>
              <a:t>[</a:t>
            </a:r>
            <a:r>
              <a:rPr sz="1000" b="1" spc="-4" dirty="0">
                <a:latin typeface="Arial"/>
                <a:cs typeface="Arial"/>
              </a:rPr>
              <a:t>S</a:t>
            </a:r>
            <a:r>
              <a:rPr sz="1000" b="1" spc="0" dirty="0">
                <a:latin typeface="Arial"/>
                <a:cs typeface="Arial"/>
              </a:rPr>
              <a:t>.3.5.3.1</a:t>
            </a:r>
            <a:r>
              <a:rPr sz="1000" spc="0" dirty="0">
                <a:latin typeface="Arial"/>
                <a:cs typeface="Arial"/>
              </a:rPr>
              <a:t>]</a:t>
            </a:r>
            <a:r>
              <a:rPr sz="1000" spc="226" dirty="0">
                <a:latin typeface="Arial"/>
                <a:cs typeface="Arial"/>
              </a:rPr>
              <a:t> </a:t>
            </a:r>
            <a:r>
              <a:rPr sz="1000" spc="-4" dirty="0">
                <a:latin typeface="Arial"/>
                <a:cs typeface="Arial"/>
              </a:rPr>
              <a:t>P</a:t>
            </a:r>
            <a:r>
              <a:rPr sz="1000" spc="0" dirty="0">
                <a:latin typeface="Arial"/>
                <a:cs typeface="Arial"/>
              </a:rPr>
              <a:t>er</a:t>
            </a:r>
            <a:r>
              <a:rPr sz="1000" spc="261" dirty="0">
                <a:latin typeface="Arial"/>
                <a:cs typeface="Arial"/>
              </a:rPr>
              <a:t> </a:t>
            </a:r>
            <a:r>
              <a:rPr sz="1000" spc="0" dirty="0">
                <a:latin typeface="Arial"/>
                <a:cs typeface="Arial"/>
              </a:rPr>
              <a:t>e</a:t>
            </a:r>
            <a:r>
              <a:rPr sz="1000" spc="-9" dirty="0">
                <a:latin typeface="Arial"/>
                <a:cs typeface="Arial"/>
              </a:rPr>
              <a:t>s</a:t>
            </a:r>
            <a:r>
              <a:rPr sz="1000" spc="4" dirty="0">
                <a:latin typeface="Arial"/>
                <a:cs typeface="Arial"/>
              </a:rPr>
              <a:t>s</a:t>
            </a:r>
            <a:r>
              <a:rPr sz="1000" spc="0" dirty="0">
                <a:latin typeface="Arial"/>
                <a:cs typeface="Arial"/>
              </a:rPr>
              <a:t>ere</a:t>
            </a:r>
            <a:r>
              <a:rPr sz="1000" spc="246" dirty="0">
                <a:latin typeface="Arial"/>
                <a:cs typeface="Arial"/>
              </a:rPr>
              <a:t> </a:t>
            </a:r>
            <a:r>
              <a:rPr sz="1000" spc="4" dirty="0">
                <a:latin typeface="Arial"/>
                <a:cs typeface="Arial"/>
              </a:rPr>
              <a:t>c</a:t>
            </a:r>
            <a:r>
              <a:rPr sz="1000" spc="-14" dirty="0">
                <a:latin typeface="Arial"/>
                <a:cs typeface="Arial"/>
              </a:rPr>
              <a:t>o</a:t>
            </a:r>
            <a:r>
              <a:rPr sz="1000" spc="0" dirty="0">
                <a:latin typeface="Arial"/>
                <a:cs typeface="Arial"/>
              </a:rPr>
              <a:t>n</a:t>
            </a:r>
            <a:r>
              <a:rPr sz="1000" spc="4" dirty="0">
                <a:latin typeface="Arial"/>
                <a:cs typeface="Arial"/>
              </a:rPr>
              <a:t>s</a:t>
            </a:r>
            <a:r>
              <a:rPr sz="1000" spc="-4" dirty="0">
                <a:latin typeface="Arial"/>
                <a:cs typeface="Arial"/>
              </a:rPr>
              <a:t>i</a:t>
            </a:r>
            <a:r>
              <a:rPr sz="1000" spc="0" dirty="0">
                <a:latin typeface="Arial"/>
                <a:cs typeface="Arial"/>
              </a:rPr>
              <a:t>d</a:t>
            </a:r>
            <a:r>
              <a:rPr sz="1000" spc="-4" dirty="0">
                <a:latin typeface="Arial"/>
                <a:cs typeface="Arial"/>
              </a:rPr>
              <a:t>e</a:t>
            </a:r>
            <a:r>
              <a:rPr sz="1000" spc="4" dirty="0">
                <a:latin typeface="Arial"/>
                <a:cs typeface="Arial"/>
              </a:rPr>
              <a:t>r</a:t>
            </a:r>
            <a:r>
              <a:rPr sz="1000" spc="0" dirty="0">
                <a:latin typeface="Arial"/>
                <a:cs typeface="Arial"/>
              </a:rPr>
              <a:t>ato</a:t>
            </a:r>
            <a:r>
              <a:rPr sz="1000" spc="225" dirty="0">
                <a:latin typeface="Arial"/>
                <a:cs typeface="Arial"/>
              </a:rPr>
              <a:t> </a:t>
            </a:r>
            <a:r>
              <a:rPr sz="1000" spc="0" dirty="0">
                <a:latin typeface="Arial"/>
                <a:cs typeface="Arial"/>
              </a:rPr>
              <a:t>a</a:t>
            </a:r>
            <a:r>
              <a:rPr sz="1000" spc="266" dirty="0">
                <a:latin typeface="Arial"/>
                <a:cs typeface="Arial"/>
              </a:rPr>
              <a:t> </a:t>
            </a:r>
            <a:r>
              <a:rPr sz="1000" spc="0" dirty="0">
                <a:latin typeface="Arial"/>
                <a:cs typeface="Arial"/>
              </a:rPr>
              <a:t>pro</a:t>
            </a:r>
            <a:r>
              <a:rPr sz="1000" spc="-4" dirty="0">
                <a:latin typeface="Arial"/>
                <a:cs typeface="Arial"/>
              </a:rPr>
              <a:t>v</a:t>
            </a:r>
            <a:r>
              <a:rPr sz="1000" spc="0" dirty="0">
                <a:latin typeface="Arial"/>
                <a:cs typeface="Arial"/>
              </a:rPr>
              <a:t>a</a:t>
            </a:r>
            <a:r>
              <a:rPr sz="1000" spc="246" dirty="0">
                <a:latin typeface="Arial"/>
                <a:cs typeface="Arial"/>
              </a:rPr>
              <a:t> </a:t>
            </a:r>
            <a:r>
              <a:rPr sz="1000" spc="0" dirty="0">
                <a:latin typeface="Arial"/>
                <a:cs typeface="Arial"/>
              </a:rPr>
              <a:t>di</a:t>
            </a:r>
            <a:r>
              <a:rPr sz="1000" spc="264" dirty="0">
                <a:latin typeface="Arial"/>
                <a:cs typeface="Arial"/>
              </a:rPr>
              <a:t> </a:t>
            </a:r>
            <a:r>
              <a:rPr sz="1000" spc="9" dirty="0">
                <a:latin typeface="Arial"/>
                <a:cs typeface="Arial"/>
              </a:rPr>
              <a:t>f</a:t>
            </a:r>
            <a:r>
              <a:rPr sz="1000" spc="-14" dirty="0">
                <a:latin typeface="Arial"/>
                <a:cs typeface="Arial"/>
              </a:rPr>
              <a:t>u</a:t>
            </a:r>
            <a:r>
              <a:rPr sz="1000" spc="9" dirty="0">
                <a:latin typeface="Arial"/>
                <a:cs typeface="Arial"/>
              </a:rPr>
              <a:t>m</a:t>
            </a:r>
            <a:r>
              <a:rPr sz="1000" spc="0" dirty="0">
                <a:latin typeface="Arial"/>
                <a:cs typeface="Arial"/>
              </a:rPr>
              <a:t>o</a:t>
            </a:r>
            <a:r>
              <a:rPr sz="1000" spc="254" dirty="0">
                <a:latin typeface="Arial"/>
                <a:cs typeface="Arial"/>
              </a:rPr>
              <a:t> </a:t>
            </a:r>
            <a:r>
              <a:rPr sz="1000" spc="-4" dirty="0">
                <a:latin typeface="Arial"/>
                <a:cs typeface="Arial"/>
              </a:rPr>
              <a:t>i</a:t>
            </a:r>
            <a:r>
              <a:rPr sz="1000" spc="0" dirty="0">
                <a:latin typeface="Arial"/>
                <a:cs typeface="Arial"/>
              </a:rPr>
              <a:t>n</a:t>
            </a:r>
            <a:r>
              <a:rPr sz="1000" spc="264"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s</a:t>
            </a:r>
            <a:r>
              <a:rPr sz="1000" spc="0" dirty="0">
                <a:latin typeface="Arial"/>
                <a:cs typeface="Arial"/>
              </a:rPr>
              <a:t>o</a:t>
            </a:r>
            <a:r>
              <a:rPr sz="1000" spc="255" dirty="0">
                <a:latin typeface="Arial"/>
                <a:cs typeface="Arial"/>
              </a:rPr>
              <a:t> </a:t>
            </a:r>
            <a:r>
              <a:rPr sz="1000" spc="0" dirty="0">
                <a:latin typeface="Arial"/>
                <a:cs typeface="Arial"/>
              </a:rPr>
              <a:t>di</a:t>
            </a:r>
            <a:r>
              <a:rPr sz="1000" spc="264"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239" dirty="0">
                <a:latin typeface="Arial"/>
                <a:cs typeface="Arial"/>
              </a:rPr>
              <a:t> </a:t>
            </a:r>
            <a:r>
              <a:rPr sz="1000" spc="4" dirty="0">
                <a:latin typeface="Arial"/>
                <a:cs typeface="Arial"/>
              </a:rPr>
              <a:t>c</a:t>
            </a:r>
            <a:r>
              <a:rPr sz="1000" spc="0" dirty="0">
                <a:latin typeface="Arial"/>
                <a:cs typeface="Arial"/>
              </a:rPr>
              <a:t>he</a:t>
            </a:r>
            <a:r>
              <a:rPr sz="1000" spc="255" dirty="0">
                <a:latin typeface="Arial"/>
                <a:cs typeface="Arial"/>
              </a:rPr>
              <a:t> </a:t>
            </a:r>
            <a:r>
              <a:rPr sz="1000" spc="4" dirty="0">
                <a:latin typeface="Arial"/>
                <a:cs typeface="Arial"/>
              </a:rPr>
              <a:t>s</a:t>
            </a:r>
            <a:r>
              <a:rPr sz="1000" spc="0" dirty="0">
                <a:latin typeface="Arial"/>
                <a:cs typeface="Arial"/>
              </a:rPr>
              <a:t>i</a:t>
            </a:r>
            <a:r>
              <a:rPr sz="1000" spc="264" dirty="0">
                <a:latin typeface="Arial"/>
                <a:cs typeface="Arial"/>
              </a:rPr>
              <a:t> </a:t>
            </a:r>
            <a:r>
              <a:rPr sz="1000" spc="4" dirty="0">
                <a:latin typeface="Arial"/>
                <a:cs typeface="Arial"/>
              </a:rPr>
              <a:t>s</a:t>
            </a:r>
            <a:r>
              <a:rPr sz="1000" spc="-4" dirty="0">
                <a:latin typeface="Arial"/>
                <a:cs typeface="Arial"/>
              </a:rPr>
              <a:t>v</a:t>
            </a:r>
            <a:r>
              <a:rPr sz="1000" spc="4" dirty="0">
                <a:latin typeface="Arial"/>
                <a:cs typeface="Arial"/>
              </a:rPr>
              <a:t>i</a:t>
            </a:r>
            <a:r>
              <a:rPr sz="1000" spc="-4" dirty="0">
                <a:latin typeface="Arial"/>
                <a:cs typeface="Arial"/>
              </a:rPr>
              <a:t>l</a:t>
            </a:r>
            <a:r>
              <a:rPr sz="1000" spc="0" dirty="0">
                <a:latin typeface="Arial"/>
                <a:cs typeface="Arial"/>
              </a:rPr>
              <a:t>u</a:t>
            </a:r>
            <a:r>
              <a:rPr sz="1000" spc="-4" dirty="0">
                <a:latin typeface="Arial"/>
                <a:cs typeface="Arial"/>
              </a:rPr>
              <a:t>p</a:t>
            </a:r>
            <a:r>
              <a:rPr sz="1000" spc="0" dirty="0">
                <a:latin typeface="Arial"/>
                <a:cs typeface="Arial"/>
              </a:rPr>
              <a:t>pi</a:t>
            </a:r>
            <a:r>
              <a:rPr sz="1000" spc="248" dirty="0">
                <a:latin typeface="Arial"/>
                <a:cs typeface="Arial"/>
              </a:rPr>
              <a:t> </a:t>
            </a:r>
            <a:r>
              <a:rPr sz="1000" spc="-4" dirty="0">
                <a:latin typeface="Arial"/>
                <a:cs typeface="Arial"/>
              </a:rPr>
              <a:t>i</a:t>
            </a:r>
            <a:r>
              <a:rPr sz="1000" spc="0" dirty="0">
                <a:latin typeface="Arial"/>
                <a:cs typeface="Arial"/>
              </a:rPr>
              <a:t>n</a:t>
            </a:r>
            <a:r>
              <a:rPr sz="1000" spc="264"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9" dirty="0">
                <a:latin typeface="Arial"/>
                <a:cs typeface="Arial"/>
              </a:rPr>
              <a:t>m</a:t>
            </a:r>
            <a:r>
              <a:rPr sz="1000" spc="-14" dirty="0">
                <a:latin typeface="Arial"/>
                <a:cs typeface="Arial"/>
              </a:rPr>
              <a:t>e</a:t>
            </a:r>
            <a:r>
              <a:rPr sz="1000" spc="0" dirty="0">
                <a:latin typeface="Arial"/>
                <a:cs typeface="Arial"/>
              </a:rPr>
              <a:t>nti</a:t>
            </a:r>
            <a:r>
              <a:rPr sz="1000" spc="214"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14" dirty="0">
                <a:latin typeface="Arial"/>
                <a:cs typeface="Arial"/>
              </a:rPr>
              <a:t>u</a:t>
            </a:r>
            <a:r>
              <a:rPr sz="1000" spc="0" dirty="0">
                <a:latin typeface="Arial"/>
                <a:cs typeface="Arial"/>
              </a:rPr>
              <a:t>n</a:t>
            </a:r>
            <a:r>
              <a:rPr sz="1000" spc="-4" dirty="0">
                <a:latin typeface="Arial"/>
                <a:cs typeface="Arial"/>
              </a:rPr>
              <a:t>i</a:t>
            </a:r>
            <a:r>
              <a:rPr sz="1000" spc="4" dirty="0">
                <a:latin typeface="Arial"/>
                <a:cs typeface="Arial"/>
              </a:rPr>
              <a:t>c</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a:t>
            </a:r>
            <a:r>
              <a:rPr sz="1000" spc="220" dirty="0">
                <a:latin typeface="Arial"/>
                <a:cs typeface="Arial"/>
              </a:rPr>
              <a:t> </a:t>
            </a:r>
            <a:r>
              <a:rPr sz="1000" spc="4" dirty="0">
                <a:latin typeface="Arial"/>
                <a:cs typeface="Arial"/>
              </a:rPr>
              <a:t>i</a:t>
            </a:r>
            <a:r>
              <a:rPr sz="1000" spc="0" dirty="0">
                <a:latin typeface="Arial"/>
                <a:cs typeface="Arial"/>
              </a:rPr>
              <a:t>l</a:t>
            </a:r>
            <a:r>
              <a:rPr sz="1000" spc="267"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9"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14" dirty="0">
                <a:latin typeface="Arial"/>
                <a:cs typeface="Arial"/>
              </a:rPr>
              <a:t>t</a:t>
            </a:r>
            <a:r>
              <a:rPr sz="1000" spc="0" dirty="0">
                <a:latin typeface="Arial"/>
                <a:cs typeface="Arial"/>
              </a:rPr>
              <a:t>o 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48" dirty="0">
                <a:latin typeface="Arial"/>
                <a:cs typeface="Arial"/>
              </a:rPr>
              <a:t> </a:t>
            </a:r>
            <a:r>
              <a:rPr sz="1000" spc="0" dirty="0">
                <a:latin typeface="Arial"/>
                <a:cs typeface="Arial"/>
              </a:rPr>
              <a:t>d</a:t>
            </a:r>
            <a:r>
              <a:rPr sz="1000" spc="-4" dirty="0">
                <a:latin typeface="Arial"/>
                <a:cs typeface="Arial"/>
              </a:rPr>
              <a:t>ev</a:t>
            </a:r>
            <a:r>
              <a:rPr sz="1000" spc="0" dirty="0">
                <a:latin typeface="Arial"/>
                <a:cs typeface="Arial"/>
              </a:rPr>
              <a:t>e</a:t>
            </a:r>
            <a:r>
              <a:rPr sz="1000" spc="73" dirty="0">
                <a:latin typeface="Arial"/>
                <a:cs typeface="Arial"/>
              </a:rPr>
              <a:t> </a:t>
            </a:r>
            <a:r>
              <a:rPr sz="1000" spc="0" dirty="0">
                <a:latin typeface="Arial"/>
                <a:cs typeface="Arial"/>
              </a:rPr>
              <a:t>e</a:t>
            </a:r>
            <a:r>
              <a:rPr sz="1000" spc="4" dirty="0">
                <a:latin typeface="Arial"/>
                <a:cs typeface="Arial"/>
              </a:rPr>
              <a:t>s</a:t>
            </a:r>
            <a:r>
              <a:rPr sz="1000" spc="-4" dirty="0">
                <a:latin typeface="Arial"/>
                <a:cs typeface="Arial"/>
              </a:rPr>
              <a:t>s</a:t>
            </a:r>
            <a:r>
              <a:rPr sz="1000" spc="0" dirty="0">
                <a:latin typeface="Arial"/>
                <a:cs typeface="Arial"/>
              </a:rPr>
              <a:t>ere</a:t>
            </a:r>
            <a:r>
              <a:rPr sz="1000" spc="64" dirty="0">
                <a:latin typeface="Arial"/>
                <a:cs typeface="Arial"/>
              </a:rPr>
              <a:t> </a:t>
            </a:r>
            <a:r>
              <a:rPr sz="1000" spc="4" dirty="0">
                <a:latin typeface="Arial"/>
                <a:cs typeface="Arial"/>
              </a:rPr>
              <a:t>r</a:t>
            </a:r>
            <a:r>
              <a:rPr sz="1000" spc="-14" dirty="0">
                <a:latin typeface="Arial"/>
                <a:cs typeface="Arial"/>
              </a:rPr>
              <a:t>e</a:t>
            </a:r>
            <a:r>
              <a:rPr sz="1000" spc="0" dirty="0">
                <a:latin typeface="Arial"/>
                <a:cs typeface="Arial"/>
              </a:rPr>
              <a:t>a</a:t>
            </a:r>
            <a:r>
              <a:rPr sz="1000" spc="-4" dirty="0">
                <a:latin typeface="Arial"/>
                <a:cs typeface="Arial"/>
              </a:rPr>
              <a:t>l</a:t>
            </a:r>
            <a:r>
              <a:rPr sz="1000" spc="4" dirty="0">
                <a:latin typeface="Arial"/>
                <a:cs typeface="Arial"/>
              </a:rPr>
              <a:t>iz</a:t>
            </a:r>
            <a:r>
              <a:rPr sz="1000" spc="-19" dirty="0">
                <a:latin typeface="Arial"/>
                <a:cs typeface="Arial"/>
              </a:rPr>
              <a:t>z</a:t>
            </a:r>
            <a:r>
              <a:rPr sz="1000" spc="0" dirty="0">
                <a:latin typeface="Arial"/>
                <a:cs typeface="Arial"/>
              </a:rPr>
              <a:t>ato</a:t>
            </a:r>
            <a:r>
              <a:rPr sz="1000" spc="62" dirty="0">
                <a:latin typeface="Arial"/>
                <a:cs typeface="Arial"/>
              </a:rPr>
              <a:t> </a:t>
            </a:r>
            <a:r>
              <a:rPr sz="1000" spc="-4" dirty="0">
                <a:latin typeface="Arial"/>
                <a:cs typeface="Arial"/>
              </a:rPr>
              <a:t>i</a:t>
            </a:r>
            <a:r>
              <a:rPr sz="1000" spc="0" dirty="0">
                <a:latin typeface="Arial"/>
                <a:cs typeface="Arial"/>
              </a:rPr>
              <a:t>n</a:t>
            </a:r>
            <a:r>
              <a:rPr sz="1000" spc="87" dirty="0">
                <a:latin typeface="Arial"/>
                <a:cs typeface="Arial"/>
              </a:rPr>
              <a:t> </a:t>
            </a:r>
            <a:r>
              <a:rPr sz="1000" spc="19" dirty="0">
                <a:latin typeface="Arial"/>
                <a:cs typeface="Arial"/>
              </a:rPr>
              <a:t>m</a:t>
            </a:r>
            <a:r>
              <a:rPr sz="1000" spc="0" dirty="0">
                <a:latin typeface="Arial"/>
                <a:cs typeface="Arial"/>
              </a:rPr>
              <a:t>o</a:t>
            </a:r>
            <a:r>
              <a:rPr sz="1000" spc="-4" dirty="0">
                <a:latin typeface="Arial"/>
                <a:cs typeface="Arial"/>
              </a:rPr>
              <a:t>d</a:t>
            </a:r>
            <a:r>
              <a:rPr sz="1000" spc="0" dirty="0">
                <a:latin typeface="Arial"/>
                <a:cs typeface="Arial"/>
              </a:rPr>
              <a:t>o</a:t>
            </a:r>
            <a:r>
              <a:rPr sz="1000" spc="59" dirty="0">
                <a:latin typeface="Arial"/>
                <a:cs typeface="Arial"/>
              </a:rPr>
              <a:t> </a:t>
            </a:r>
            <a:r>
              <a:rPr sz="1000" spc="0" dirty="0">
                <a:latin typeface="Arial"/>
                <a:cs typeface="Arial"/>
              </a:rPr>
              <a:t>da</a:t>
            </a:r>
            <a:r>
              <a:rPr sz="1000" spc="68" dirty="0">
                <a:latin typeface="Arial"/>
                <a:cs typeface="Arial"/>
              </a:rPr>
              <a:t> </a:t>
            </a:r>
            <a:r>
              <a:rPr sz="1000" spc="0" dirty="0">
                <a:latin typeface="Arial"/>
                <a:cs typeface="Arial"/>
              </a:rPr>
              <a:t>g</a:t>
            </a:r>
            <a:r>
              <a:rPr sz="1000" spc="-4" dirty="0">
                <a:latin typeface="Arial"/>
                <a:cs typeface="Arial"/>
              </a:rPr>
              <a:t>a</a:t>
            </a:r>
            <a:r>
              <a:rPr sz="1000" spc="4"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4" dirty="0">
                <a:latin typeface="Arial"/>
                <a:cs typeface="Arial"/>
              </a:rPr>
              <a:t>r</a:t>
            </a:r>
            <a:r>
              <a:rPr sz="1000" spc="0" dirty="0">
                <a:latin typeface="Arial"/>
                <a:cs typeface="Arial"/>
              </a:rPr>
              <a:t>e</a:t>
            </a:r>
            <a:r>
              <a:rPr sz="1000" spc="55" dirty="0">
                <a:latin typeface="Arial"/>
                <a:cs typeface="Arial"/>
              </a:rPr>
              <a:t> </a:t>
            </a:r>
            <a:r>
              <a:rPr sz="1000" spc="0" dirty="0">
                <a:latin typeface="Arial"/>
                <a:cs typeface="Arial"/>
              </a:rPr>
              <a:t>una</a:t>
            </a:r>
            <a:r>
              <a:rPr sz="1000" spc="78"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e</a:t>
            </a:r>
            <a:r>
              <a:rPr sz="1000" spc="73"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g</a:t>
            </a:r>
            <a:r>
              <a:rPr sz="1000" spc="0" dirty="0">
                <a:latin typeface="Arial"/>
                <a:cs typeface="Arial"/>
              </a:rPr>
              <a:t>u</a:t>
            </a:r>
            <a:r>
              <a:rPr sz="1000" spc="-14" dirty="0">
                <a:latin typeface="Arial"/>
                <a:cs typeface="Arial"/>
              </a:rPr>
              <a:t>e</a:t>
            </a:r>
            <a:r>
              <a:rPr sz="1000" spc="0" dirty="0">
                <a:latin typeface="Arial"/>
                <a:cs typeface="Arial"/>
              </a:rPr>
              <a:t>nti</a:t>
            </a:r>
            <a:r>
              <a:rPr sz="1000" spc="52" dirty="0">
                <a:latin typeface="Arial"/>
                <a:cs typeface="Arial"/>
              </a:rPr>
              <a:t> </a:t>
            </a:r>
            <a:r>
              <a:rPr sz="1000" spc="19" dirty="0">
                <a:latin typeface="Arial"/>
                <a:cs typeface="Arial"/>
              </a:rPr>
              <a:t>m</a:t>
            </a:r>
            <a:r>
              <a:rPr sz="1000" spc="-4" dirty="0">
                <a:latin typeface="Arial"/>
                <a:cs typeface="Arial"/>
              </a:rPr>
              <a:t>i</a:t>
            </a:r>
            <a:r>
              <a:rPr sz="1000" spc="4" dirty="0">
                <a:latin typeface="Arial"/>
                <a:cs typeface="Arial"/>
              </a:rPr>
              <a:t>s</a:t>
            </a:r>
            <a:r>
              <a:rPr sz="1000" spc="-14" dirty="0">
                <a:latin typeface="Arial"/>
                <a:cs typeface="Arial"/>
              </a:rPr>
              <a:t>u</a:t>
            </a:r>
            <a:r>
              <a:rPr sz="1000" spc="4" dirty="0">
                <a:latin typeface="Arial"/>
                <a:cs typeface="Arial"/>
              </a:rPr>
              <a:t>r</a:t>
            </a:r>
            <a:r>
              <a:rPr sz="1000" spc="0" dirty="0">
                <a:latin typeface="Arial"/>
                <a:cs typeface="Arial"/>
              </a:rPr>
              <a:t>e</a:t>
            </a:r>
            <a:r>
              <a:rPr sz="1000" spc="64"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43" dirty="0">
                <a:latin typeface="Arial"/>
                <a:cs typeface="Arial"/>
              </a:rPr>
              <a:t> </a:t>
            </a:r>
            <a:r>
              <a:rPr sz="1000" spc="0" dirty="0">
                <a:latin typeface="Arial"/>
                <a:cs typeface="Arial"/>
              </a:rPr>
              <a:t>a</a:t>
            </a:r>
            <a:r>
              <a:rPr sz="1000" spc="-4" dirty="0">
                <a:latin typeface="Arial"/>
                <a:cs typeface="Arial"/>
              </a:rPr>
              <a:t>g</a:t>
            </a:r>
            <a:r>
              <a:rPr sz="1000" spc="0" dirty="0">
                <a:latin typeface="Arial"/>
                <a:cs typeface="Arial"/>
              </a:rPr>
              <a:t>g</a:t>
            </a:r>
            <a:r>
              <a:rPr sz="1000" spc="-4" dirty="0">
                <a:latin typeface="Arial"/>
                <a:cs typeface="Arial"/>
              </a:rPr>
              <a:t>i</a:t>
            </a:r>
            <a:r>
              <a:rPr sz="1000" spc="0" dirty="0">
                <a:latin typeface="Arial"/>
                <a:cs typeface="Arial"/>
              </a:rPr>
              <a:t>u</a:t>
            </a:r>
            <a:r>
              <a:rPr sz="1000" spc="-4" dirty="0">
                <a:latin typeface="Arial"/>
                <a:cs typeface="Arial"/>
              </a:rPr>
              <a:t>n</a:t>
            </a:r>
            <a:r>
              <a:rPr sz="1000" spc="0" dirty="0">
                <a:latin typeface="Arial"/>
                <a:cs typeface="Arial"/>
              </a:rPr>
              <a:t>t</a:t>
            </a:r>
            <a:r>
              <a:rPr sz="1000" spc="-4" dirty="0">
                <a:latin typeface="Arial"/>
                <a:cs typeface="Arial"/>
              </a:rPr>
              <a:t>iv</a:t>
            </a:r>
            <a:r>
              <a:rPr sz="1000" spc="0" dirty="0">
                <a:latin typeface="Arial"/>
                <a:cs typeface="Arial"/>
              </a:rPr>
              <a:t>e</a:t>
            </a:r>
            <a:r>
              <a:rPr sz="1000" spc="49" dirty="0">
                <a:latin typeface="Arial"/>
                <a:cs typeface="Arial"/>
              </a:rPr>
              <a:t> </a:t>
            </a:r>
            <a:r>
              <a:rPr sz="1000" spc="4" dirty="0">
                <a:latin typeface="Arial"/>
                <a:cs typeface="Arial"/>
              </a:rPr>
              <a:t>v</a:t>
            </a:r>
            <a:r>
              <a:rPr sz="1000" spc="0" dirty="0">
                <a:latin typeface="Arial"/>
                <a:cs typeface="Arial"/>
              </a:rPr>
              <a:t>er</a:t>
            </a:r>
            <a:r>
              <a:rPr sz="1000" spc="9" dirty="0">
                <a:latin typeface="Arial"/>
                <a:cs typeface="Arial"/>
              </a:rPr>
              <a:t>s</a:t>
            </a:r>
            <a:r>
              <a:rPr sz="1000" spc="0" dirty="0">
                <a:latin typeface="Arial"/>
                <a:cs typeface="Arial"/>
              </a:rPr>
              <a:t>o</a:t>
            </a:r>
            <a:r>
              <a:rPr sz="1000" spc="75" dirty="0">
                <a:latin typeface="Arial"/>
                <a:cs typeface="Arial"/>
              </a:rPr>
              <a:t> </a:t>
            </a:r>
            <a:r>
              <a:rPr sz="1000" spc="0" dirty="0">
                <a:latin typeface="Arial"/>
                <a:cs typeface="Arial"/>
              </a:rPr>
              <a:t>i</a:t>
            </a:r>
            <a:r>
              <a:rPr sz="1000" spc="87" dirty="0">
                <a:latin typeface="Arial"/>
                <a:cs typeface="Arial"/>
              </a:rPr>
              <a:t> </a:t>
            </a:r>
            <a:r>
              <a:rPr sz="1000" spc="4" dirty="0">
                <a:latin typeface="Arial"/>
                <a:cs typeface="Arial"/>
              </a:rPr>
              <a:t>c</a:t>
            </a:r>
            <a:r>
              <a:rPr sz="1000" spc="-14"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19"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ti</a:t>
            </a:r>
            <a:r>
              <a:rPr sz="1000" spc="32" dirty="0">
                <a:latin typeface="Arial"/>
                <a:cs typeface="Arial"/>
              </a:rPr>
              <a:t> </a:t>
            </a:r>
            <a:r>
              <a:rPr sz="1000" spc="4" dirty="0">
                <a:latin typeface="Arial"/>
                <a:cs typeface="Arial"/>
              </a:rPr>
              <a:t>c</a:t>
            </a:r>
            <a:r>
              <a:rPr sz="1000" spc="-14" dirty="0">
                <a:latin typeface="Arial"/>
                <a:cs typeface="Arial"/>
              </a:rPr>
              <a:t>o</a:t>
            </a:r>
            <a:r>
              <a:rPr sz="1000" spc="9" dirty="0">
                <a:latin typeface="Arial"/>
                <a:cs typeface="Arial"/>
              </a:rPr>
              <a:t>m</a:t>
            </a:r>
            <a:r>
              <a:rPr sz="1000" spc="-14" dirty="0">
                <a:latin typeface="Arial"/>
                <a:cs typeface="Arial"/>
              </a:rPr>
              <a:t>u</a:t>
            </a:r>
            <a:r>
              <a:rPr sz="1000" spc="0" dirty="0">
                <a:latin typeface="Arial"/>
                <a:cs typeface="Arial"/>
              </a:rPr>
              <a:t>n</a:t>
            </a:r>
            <a:r>
              <a:rPr sz="1000" spc="-4" dirty="0">
                <a:latin typeface="Arial"/>
                <a:cs typeface="Arial"/>
              </a:rPr>
              <a:t>i</a:t>
            </a:r>
            <a:r>
              <a:rPr sz="1000" spc="4" dirty="0">
                <a:latin typeface="Arial"/>
                <a:cs typeface="Arial"/>
              </a:rPr>
              <a:t>c</a:t>
            </a:r>
            <a:r>
              <a:rPr sz="1000" spc="0" dirty="0">
                <a:latin typeface="Arial"/>
                <a:cs typeface="Arial"/>
              </a:rPr>
              <a:t>a</a:t>
            </a:r>
            <a:r>
              <a:rPr sz="1000" spc="-4" dirty="0">
                <a:latin typeface="Arial"/>
                <a:cs typeface="Arial"/>
              </a:rPr>
              <a:t>n</a:t>
            </a:r>
            <a:r>
              <a:rPr sz="1000" spc="0" dirty="0">
                <a:latin typeface="Arial"/>
                <a:cs typeface="Arial"/>
              </a:rPr>
              <a:t>ti dai</a:t>
            </a:r>
            <a:r>
              <a:rPr sz="1000" spc="-18" dirty="0">
                <a:latin typeface="Arial"/>
                <a:cs typeface="Arial"/>
              </a:rPr>
              <a:t> </a:t>
            </a:r>
            <a:r>
              <a:rPr sz="1000" spc="0" dirty="0">
                <a:latin typeface="Arial"/>
                <a:cs typeface="Arial"/>
              </a:rPr>
              <a:t>q</a:t>
            </a:r>
            <a:r>
              <a:rPr sz="1000" spc="-4" dirty="0">
                <a:latin typeface="Arial"/>
                <a:cs typeface="Arial"/>
              </a:rPr>
              <a:t>u</a:t>
            </a:r>
            <a:r>
              <a:rPr sz="1000" spc="0" dirty="0">
                <a:latin typeface="Arial"/>
                <a:cs typeface="Arial"/>
              </a:rPr>
              <a:t>a</a:t>
            </a:r>
            <a:r>
              <a:rPr sz="1000" spc="-4" dirty="0">
                <a:latin typeface="Arial"/>
                <a:cs typeface="Arial"/>
              </a:rPr>
              <a:t>l</a:t>
            </a:r>
            <a:r>
              <a:rPr sz="1000" spc="0" dirty="0">
                <a:latin typeface="Arial"/>
                <a:cs typeface="Arial"/>
              </a:rPr>
              <a:t>i</a:t>
            </a:r>
            <a:r>
              <a:rPr sz="1000" spc="-16" dirty="0">
                <a:latin typeface="Arial"/>
                <a:cs typeface="Arial"/>
              </a:rPr>
              <a:t> </a:t>
            </a:r>
            <a:r>
              <a:rPr sz="1000" spc="4" dirty="0">
                <a:latin typeface="Arial"/>
                <a:cs typeface="Arial"/>
              </a:rPr>
              <a:t>s</a:t>
            </a:r>
            <a:r>
              <a:rPr sz="1000" spc="0" dirty="0">
                <a:latin typeface="Arial"/>
                <a:cs typeface="Arial"/>
              </a:rPr>
              <a:t>i</a:t>
            </a:r>
            <a:r>
              <a:rPr sz="1000" spc="2" dirty="0">
                <a:latin typeface="Arial"/>
                <a:cs typeface="Arial"/>
              </a:rPr>
              <a:t> </a:t>
            </a:r>
            <a:r>
              <a:rPr sz="1000" spc="-4" dirty="0">
                <a:latin typeface="Arial"/>
                <a:cs typeface="Arial"/>
              </a:rPr>
              <a:t>i</a:t>
            </a:r>
            <a:r>
              <a:rPr sz="1000" spc="0" dirty="0">
                <a:latin typeface="Arial"/>
                <a:cs typeface="Arial"/>
              </a:rPr>
              <a:t>nt</a:t>
            </a:r>
            <a:r>
              <a:rPr sz="1000" spc="-4" dirty="0">
                <a:latin typeface="Arial"/>
                <a:cs typeface="Arial"/>
              </a:rPr>
              <a:t>e</a:t>
            </a:r>
            <a:r>
              <a:rPr sz="1000" spc="0" dirty="0">
                <a:latin typeface="Arial"/>
                <a:cs typeface="Arial"/>
              </a:rPr>
              <a:t>n</a:t>
            </a:r>
            <a:r>
              <a:rPr sz="1000" spc="-4" dirty="0">
                <a:latin typeface="Arial"/>
                <a:cs typeface="Arial"/>
              </a:rPr>
              <a:t>d</a:t>
            </a:r>
            <a:r>
              <a:rPr sz="1000" spc="0" dirty="0">
                <a:latin typeface="Arial"/>
                <a:cs typeface="Arial"/>
              </a:rPr>
              <a:t>e</a:t>
            </a:r>
            <a:r>
              <a:rPr sz="1000" spc="-47" dirty="0">
                <a:latin typeface="Arial"/>
                <a:cs typeface="Arial"/>
              </a:rPr>
              <a:t> </a:t>
            </a:r>
            <a:r>
              <a:rPr sz="1000" spc="0" dirty="0">
                <a:latin typeface="Arial"/>
                <a:cs typeface="Arial"/>
              </a:rPr>
              <a:t>g</a:t>
            </a:r>
            <a:r>
              <a:rPr sz="1000" spc="-4" dirty="0">
                <a:latin typeface="Arial"/>
                <a:cs typeface="Arial"/>
              </a:rPr>
              <a:t>a</a:t>
            </a:r>
            <a:r>
              <a:rPr sz="1000" spc="4"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4" dirty="0">
                <a:latin typeface="Arial"/>
                <a:cs typeface="Arial"/>
              </a:rPr>
              <a:t>r</a:t>
            </a:r>
            <a:r>
              <a:rPr sz="1000" spc="0" dirty="0">
                <a:latin typeface="Arial"/>
                <a:cs typeface="Arial"/>
              </a:rPr>
              <a:t>e</a:t>
            </a:r>
            <a:r>
              <a:rPr sz="1000" spc="-39" dirty="0">
                <a:latin typeface="Arial"/>
                <a:cs typeface="Arial"/>
              </a:rPr>
              <a:t> </a:t>
            </a:r>
            <a:r>
              <a:rPr sz="1000" spc="-4" dirty="0">
                <a:latin typeface="Arial"/>
                <a:cs typeface="Arial"/>
              </a:rPr>
              <a:t>l</a:t>
            </a:r>
            <a:r>
              <a:rPr sz="1000" spc="0" dirty="0">
                <a:latin typeface="Arial"/>
                <a:cs typeface="Arial"/>
              </a:rPr>
              <a:t>a</a:t>
            </a:r>
            <a:r>
              <a:rPr sz="1000" spc="2" dirty="0">
                <a:latin typeface="Arial"/>
                <a:cs typeface="Arial"/>
              </a:rPr>
              <a:t> </a:t>
            </a:r>
            <a:r>
              <a:rPr sz="1000" spc="0" dirty="0">
                <a:latin typeface="Arial"/>
                <a:cs typeface="Arial"/>
              </a:rPr>
              <a:t>prote</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36" dirty="0">
                <a:latin typeface="Arial"/>
                <a:cs typeface="Arial"/>
              </a:rPr>
              <a:t> </a:t>
            </a:r>
            <a:r>
              <a:rPr sz="1000" spc="0" dirty="0">
                <a:latin typeface="Arial"/>
                <a:cs typeface="Arial"/>
              </a:rPr>
              <a:t>d</a:t>
            </a:r>
            <a:r>
              <a:rPr sz="1000" spc="-4" dirty="0">
                <a:latin typeface="Arial"/>
                <a:cs typeface="Arial"/>
              </a:rPr>
              <a:t>all’i</a:t>
            </a:r>
            <a:r>
              <a:rPr sz="1000" spc="0" dirty="0">
                <a:latin typeface="Arial"/>
                <a:cs typeface="Arial"/>
              </a:rPr>
              <a:t>n</a:t>
            </a:r>
            <a:r>
              <a:rPr sz="1000" spc="-4" dirty="0">
                <a:latin typeface="Arial"/>
                <a:cs typeface="Arial"/>
              </a:rPr>
              <a:t>g</a:t>
            </a:r>
            <a:r>
              <a:rPr sz="1000" spc="4" dirty="0">
                <a:latin typeface="Arial"/>
                <a:cs typeface="Arial"/>
              </a:rPr>
              <a:t>r</a:t>
            </a:r>
            <a:r>
              <a:rPr sz="1000" spc="0" dirty="0">
                <a:latin typeface="Arial"/>
                <a:cs typeface="Arial"/>
              </a:rPr>
              <a:t>e</a:t>
            </a:r>
            <a:r>
              <a:rPr sz="1000" spc="4" dirty="0">
                <a:latin typeface="Arial"/>
                <a:cs typeface="Arial"/>
              </a:rPr>
              <a:t>ss</a:t>
            </a:r>
            <a:r>
              <a:rPr sz="1000" spc="0" dirty="0">
                <a:latin typeface="Arial"/>
                <a:cs typeface="Arial"/>
              </a:rPr>
              <a:t>o</a:t>
            </a:r>
            <a:r>
              <a:rPr sz="1000" spc="-30" dirty="0">
                <a:latin typeface="Arial"/>
                <a:cs typeface="Arial"/>
              </a:rPr>
              <a:t> </a:t>
            </a:r>
            <a:r>
              <a:rPr sz="1000" spc="0" dirty="0">
                <a:latin typeface="Arial"/>
                <a:cs typeface="Arial"/>
              </a:rPr>
              <a:t>di</a:t>
            </a:r>
            <a:r>
              <a:rPr sz="1000" spc="-12" dirty="0">
                <a:latin typeface="Arial"/>
                <a:cs typeface="Arial"/>
              </a:rPr>
              <a:t> </a:t>
            </a:r>
            <a:r>
              <a:rPr sz="1000" spc="9" dirty="0">
                <a:latin typeface="Arial"/>
                <a:cs typeface="Arial"/>
              </a:rPr>
              <a:t>f</a:t>
            </a:r>
            <a:r>
              <a:rPr sz="1000" spc="0" dirty="0">
                <a:latin typeface="Arial"/>
                <a:cs typeface="Arial"/>
              </a:rPr>
              <a:t>u</a:t>
            </a:r>
            <a:r>
              <a:rPr sz="1000" spc="19" dirty="0">
                <a:latin typeface="Arial"/>
                <a:cs typeface="Arial"/>
              </a:rPr>
              <a:t>m</a:t>
            </a:r>
            <a:r>
              <a:rPr sz="1000" spc="0" dirty="0">
                <a:latin typeface="Arial"/>
                <a:cs typeface="Arial"/>
              </a:rPr>
              <a:t>o:</a:t>
            </a:r>
            <a:endParaRPr sz="1000">
              <a:latin typeface="Arial"/>
              <a:cs typeface="Arial"/>
            </a:endParaRPr>
          </a:p>
          <a:p>
            <a:pPr marL="152704" marR="605499" algn="just">
              <a:lnSpc>
                <a:spcPct val="95825"/>
              </a:lnSpc>
            </a:pPr>
            <a:r>
              <a:rPr sz="1000" spc="0" dirty="0">
                <a:latin typeface="Arial"/>
                <a:cs typeface="Arial"/>
              </a:rPr>
              <a:t>-</a:t>
            </a:r>
            <a:r>
              <a:rPr sz="1000" spc="1" dirty="0">
                <a:latin typeface="Arial"/>
                <a:cs typeface="Arial"/>
              </a:rPr>
              <a:t> </a:t>
            </a:r>
            <a:r>
              <a:rPr sz="1000" spc="0" dirty="0">
                <a:latin typeface="Arial"/>
                <a:cs typeface="Arial"/>
              </a:rPr>
              <a:t>Il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110" dirty="0">
                <a:latin typeface="Arial"/>
                <a:cs typeface="Arial"/>
              </a:rPr>
              <a:t> </a:t>
            </a:r>
            <a:r>
              <a:rPr sz="1000" spc="0" dirty="0">
                <a:latin typeface="Arial"/>
                <a:cs typeface="Arial"/>
              </a:rPr>
              <a:t>è</a:t>
            </a:r>
            <a:r>
              <a:rPr sz="1000" spc="-5" dirty="0">
                <a:latin typeface="Arial"/>
                <a:cs typeface="Arial"/>
              </a:rPr>
              <a:t> </a:t>
            </a:r>
            <a:r>
              <a:rPr sz="1000" spc="0" dirty="0">
                <a:latin typeface="Arial"/>
                <a:cs typeface="Arial"/>
              </a:rPr>
              <a:t>dotato</a:t>
            </a:r>
            <a:r>
              <a:rPr sz="1000" spc="-42"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un</a:t>
            </a:r>
            <a:r>
              <a:rPr sz="1000" spc="-25"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s</a:t>
            </a:r>
            <a:r>
              <a:rPr sz="1000" b="1" spc="4" dirty="0">
                <a:latin typeface="Arial"/>
                <a:cs typeface="Arial"/>
              </a:rPr>
              <a:t>t</a:t>
            </a:r>
            <a:r>
              <a:rPr sz="1000" b="1" spc="0" dirty="0">
                <a:latin typeface="Arial"/>
                <a:cs typeface="Arial"/>
              </a:rPr>
              <a:t>ema</a:t>
            </a:r>
            <a:r>
              <a:rPr sz="1000" b="1" spc="-35" dirty="0">
                <a:latin typeface="Arial"/>
                <a:cs typeface="Arial"/>
              </a:rPr>
              <a:t> </a:t>
            </a:r>
            <a:r>
              <a:rPr sz="1000" b="1" spc="4" dirty="0">
                <a:latin typeface="Arial"/>
                <a:cs typeface="Arial"/>
              </a:rPr>
              <a:t>d</a:t>
            </a:r>
            <a:r>
              <a:rPr sz="1000" b="1" spc="0" dirty="0">
                <a:latin typeface="Arial"/>
                <a:cs typeface="Arial"/>
              </a:rPr>
              <a:t>i</a:t>
            </a:r>
            <a:r>
              <a:rPr sz="1000" b="1" spc="-8" dirty="0">
                <a:latin typeface="Arial"/>
                <a:cs typeface="Arial"/>
              </a:rPr>
              <a:t> </a:t>
            </a:r>
            <a:r>
              <a:rPr sz="1000" b="1" spc="0" dirty="0">
                <a:latin typeface="Arial"/>
                <a:cs typeface="Arial"/>
              </a:rPr>
              <a:t>p</a:t>
            </a:r>
            <a:r>
              <a:rPr sz="1000" b="1" spc="-4" dirty="0">
                <a:latin typeface="Arial"/>
                <a:cs typeface="Arial"/>
              </a:rPr>
              <a:t>r</a:t>
            </a:r>
            <a:r>
              <a:rPr sz="1000" b="1" spc="0" dirty="0">
                <a:latin typeface="Arial"/>
                <a:cs typeface="Arial"/>
              </a:rPr>
              <a:t>e</a:t>
            </a:r>
            <a:r>
              <a:rPr sz="1000" b="1" spc="-4" dirty="0">
                <a:latin typeface="Arial"/>
                <a:cs typeface="Arial"/>
              </a:rPr>
              <a:t>s</a:t>
            </a:r>
            <a:r>
              <a:rPr sz="1000" b="1" spc="0" dirty="0">
                <a:latin typeface="Arial"/>
                <a:cs typeface="Arial"/>
              </a:rPr>
              <a:t>sio</a:t>
            </a:r>
            <a:r>
              <a:rPr sz="1000" b="1" spc="4" dirty="0">
                <a:latin typeface="Arial"/>
                <a:cs typeface="Arial"/>
              </a:rPr>
              <a:t>n</a:t>
            </a:r>
            <a:r>
              <a:rPr sz="1000" b="1" spc="0" dirty="0">
                <a:latin typeface="Arial"/>
                <a:cs typeface="Arial"/>
              </a:rPr>
              <a:t>e</a:t>
            </a:r>
            <a:r>
              <a:rPr sz="1000" b="1" spc="-47" dirty="0">
                <a:latin typeface="Arial"/>
                <a:cs typeface="Arial"/>
              </a:rPr>
              <a:t> </a:t>
            </a:r>
            <a:r>
              <a:rPr sz="1000" b="1" spc="0" dirty="0">
                <a:latin typeface="Arial"/>
                <a:cs typeface="Arial"/>
              </a:rPr>
              <a:t>dif</a:t>
            </a:r>
            <a:r>
              <a:rPr sz="1000" b="1" spc="4" dirty="0">
                <a:latin typeface="Arial"/>
                <a:cs typeface="Arial"/>
              </a:rPr>
              <a:t>f</a:t>
            </a:r>
            <a:r>
              <a:rPr sz="1000" b="1" spc="0" dirty="0">
                <a:latin typeface="Arial"/>
                <a:cs typeface="Arial"/>
              </a:rPr>
              <a:t>e</a:t>
            </a:r>
            <a:r>
              <a:rPr sz="1000" b="1" spc="-4" dirty="0">
                <a:latin typeface="Arial"/>
                <a:cs typeface="Arial"/>
              </a:rPr>
              <a:t>r</a:t>
            </a:r>
            <a:r>
              <a:rPr sz="1000" b="1" spc="0" dirty="0">
                <a:latin typeface="Arial"/>
                <a:cs typeface="Arial"/>
              </a:rPr>
              <a:t>en</a:t>
            </a:r>
            <a:r>
              <a:rPr sz="1000" b="1" spc="4" dirty="0">
                <a:latin typeface="Arial"/>
                <a:cs typeface="Arial"/>
              </a:rPr>
              <a:t>z</a:t>
            </a:r>
            <a:r>
              <a:rPr sz="1000" b="1" spc="0" dirty="0">
                <a:latin typeface="Arial"/>
                <a:cs typeface="Arial"/>
              </a:rPr>
              <a:t>ia</a:t>
            </a:r>
            <a:r>
              <a:rPr sz="1000" b="1" spc="-4" dirty="0">
                <a:latin typeface="Arial"/>
                <a:cs typeface="Arial"/>
              </a:rPr>
              <a:t>l</a:t>
            </a:r>
            <a:r>
              <a:rPr sz="1000" b="1" spc="0" dirty="0">
                <a:latin typeface="Arial"/>
                <a:cs typeface="Arial"/>
              </a:rPr>
              <a:t>e</a:t>
            </a:r>
            <a:r>
              <a:rPr sz="1000" b="1" spc="-68" dirty="0">
                <a:latin typeface="Arial"/>
                <a:cs typeface="Arial"/>
              </a:rPr>
              <a:t> </a:t>
            </a:r>
            <a:r>
              <a:rPr sz="1000" spc="0" dirty="0">
                <a:latin typeface="Arial"/>
                <a:cs typeface="Arial"/>
              </a:rPr>
              <a:t>proge</a:t>
            </a:r>
            <a:r>
              <a:rPr sz="1000" spc="-4" dirty="0">
                <a:latin typeface="Arial"/>
                <a:cs typeface="Arial"/>
              </a:rPr>
              <a:t>t</a:t>
            </a:r>
            <a:r>
              <a:rPr sz="1000" spc="0" dirty="0">
                <a:latin typeface="Arial"/>
                <a:cs typeface="Arial"/>
              </a:rPr>
              <a:t>ta</a:t>
            </a:r>
            <a:r>
              <a:rPr sz="1000" spc="-4" dirty="0">
                <a:latin typeface="Arial"/>
                <a:cs typeface="Arial"/>
              </a:rPr>
              <a:t>t</a:t>
            </a:r>
            <a:r>
              <a:rPr sz="1000" spc="0" dirty="0">
                <a:latin typeface="Arial"/>
                <a:cs typeface="Arial"/>
              </a:rPr>
              <a:t>o,</a:t>
            </a:r>
            <a:r>
              <a:rPr sz="1000" spc="-62"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s</a:t>
            </a:r>
            <a:r>
              <a:rPr sz="1000" spc="0" dirty="0">
                <a:latin typeface="Arial"/>
                <a:cs typeface="Arial"/>
              </a:rPr>
              <a:t>ta</a:t>
            </a:r>
            <a:r>
              <a:rPr sz="1000" spc="-9" dirty="0">
                <a:latin typeface="Arial"/>
                <a:cs typeface="Arial"/>
              </a:rPr>
              <a:t>l</a:t>
            </a:r>
            <a:r>
              <a:rPr sz="1000" spc="-4" dirty="0">
                <a:latin typeface="Arial"/>
                <a:cs typeface="Arial"/>
              </a:rPr>
              <a:t>l</a:t>
            </a:r>
            <a:r>
              <a:rPr sz="1000" spc="0" dirty="0">
                <a:latin typeface="Arial"/>
                <a:cs typeface="Arial"/>
              </a:rPr>
              <a:t>ato</a:t>
            </a:r>
            <a:r>
              <a:rPr sz="1000" spc="-29" dirty="0">
                <a:latin typeface="Arial"/>
                <a:cs typeface="Arial"/>
              </a:rPr>
              <a:t> </a:t>
            </a:r>
            <a:r>
              <a:rPr sz="1000" spc="0" dirty="0">
                <a:latin typeface="Arial"/>
                <a:cs typeface="Arial"/>
              </a:rPr>
              <a:t>e</a:t>
            </a:r>
            <a:r>
              <a:rPr sz="1000" spc="-20" dirty="0">
                <a:latin typeface="Arial"/>
                <a:cs typeface="Arial"/>
              </a:rPr>
              <a:t> </a:t>
            </a:r>
            <a:r>
              <a:rPr sz="1000" spc="0" dirty="0">
                <a:latin typeface="Arial"/>
                <a:cs typeface="Arial"/>
              </a:rPr>
              <a:t>g</a:t>
            </a:r>
            <a:r>
              <a:rPr sz="1000" spc="-4"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to</a:t>
            </a:r>
            <a:r>
              <a:rPr sz="1000" spc="-29"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do</a:t>
            </a:r>
            <a:r>
              <a:rPr sz="1000" spc="-62" dirty="0">
                <a:latin typeface="Arial"/>
                <a:cs typeface="Arial"/>
              </a:rPr>
              <a:t> </a:t>
            </a:r>
            <a:r>
              <a:rPr sz="1000" spc="-4" dirty="0">
                <a:latin typeface="Arial"/>
                <a:cs typeface="Arial"/>
              </a:rPr>
              <a:t>l</a:t>
            </a:r>
            <a:r>
              <a:rPr sz="1000" spc="0" dirty="0">
                <a:latin typeface="Arial"/>
                <a:cs typeface="Arial"/>
              </a:rPr>
              <a:t>a</a:t>
            </a:r>
            <a:r>
              <a:rPr sz="1000" spc="2" dirty="0">
                <a:latin typeface="Arial"/>
                <a:cs typeface="Arial"/>
              </a:rPr>
              <a:t> </a:t>
            </a:r>
            <a:r>
              <a:rPr sz="1000" spc="0" dirty="0">
                <a:latin typeface="Arial"/>
                <a:cs typeface="Arial"/>
              </a:rPr>
              <a:t>n</a:t>
            </a:r>
            <a:r>
              <a:rPr sz="1000" spc="-4" dirty="0">
                <a:latin typeface="Arial"/>
                <a:cs typeface="Arial"/>
              </a:rPr>
              <a:t>o</a:t>
            </a:r>
            <a:r>
              <a:rPr sz="1000" spc="4" dirty="0">
                <a:latin typeface="Arial"/>
                <a:cs typeface="Arial"/>
              </a:rPr>
              <a:t>r</a:t>
            </a:r>
            <a:r>
              <a:rPr sz="1000" spc="19" dirty="0">
                <a:latin typeface="Arial"/>
                <a:cs typeface="Arial"/>
              </a:rPr>
              <a:t>m</a:t>
            </a:r>
            <a:r>
              <a:rPr sz="1000" spc="0" dirty="0">
                <a:latin typeface="Arial"/>
                <a:cs typeface="Arial"/>
              </a:rPr>
              <a:t>a</a:t>
            </a:r>
            <a:r>
              <a:rPr sz="1000" spc="-48" dirty="0">
                <a:latin typeface="Arial"/>
                <a:cs typeface="Arial"/>
              </a:rPr>
              <a:t> </a:t>
            </a:r>
            <a:r>
              <a:rPr sz="1000" spc="0" dirty="0">
                <a:latin typeface="Arial"/>
                <a:cs typeface="Arial"/>
              </a:rPr>
              <a:t>UNI</a:t>
            </a:r>
            <a:r>
              <a:rPr sz="1000" spc="-7" dirty="0">
                <a:latin typeface="Arial"/>
                <a:cs typeface="Arial"/>
              </a:rPr>
              <a:t> </a:t>
            </a:r>
            <a:r>
              <a:rPr sz="1000" spc="-4" dirty="0">
                <a:latin typeface="Arial"/>
                <a:cs typeface="Arial"/>
              </a:rPr>
              <a:t>E</a:t>
            </a:r>
            <a:r>
              <a:rPr sz="1000" spc="0" dirty="0">
                <a:latin typeface="Arial"/>
                <a:cs typeface="Arial"/>
              </a:rPr>
              <a:t>N</a:t>
            </a:r>
            <a:r>
              <a:rPr sz="1000" spc="-3" dirty="0">
                <a:latin typeface="Arial"/>
                <a:cs typeface="Arial"/>
              </a:rPr>
              <a:t> </a:t>
            </a:r>
            <a:r>
              <a:rPr sz="1000" spc="0" dirty="0">
                <a:latin typeface="Arial"/>
                <a:cs typeface="Arial"/>
              </a:rPr>
              <a:t>12101</a:t>
            </a:r>
            <a:r>
              <a:rPr sz="1000" spc="4" dirty="0">
                <a:latin typeface="Arial"/>
                <a:cs typeface="Arial"/>
              </a:rPr>
              <a:t>-</a:t>
            </a:r>
            <a:r>
              <a:rPr sz="1000" spc="0" dirty="0">
                <a:latin typeface="Arial"/>
                <a:cs typeface="Arial"/>
              </a:rPr>
              <a:t>6;</a:t>
            </a:r>
            <a:endParaRPr sz="1000">
              <a:latin typeface="Arial"/>
              <a:cs typeface="Arial"/>
            </a:endParaRPr>
          </a:p>
          <a:p>
            <a:pPr marL="152704" marR="123495">
              <a:lnSpc>
                <a:spcPct val="100041"/>
              </a:lnSpc>
              <a:spcBef>
                <a:spcPts val="50"/>
              </a:spcBef>
            </a:pPr>
            <a:r>
              <a:rPr sz="1000" spc="0" dirty="0">
                <a:latin typeface="Arial"/>
                <a:cs typeface="Arial"/>
              </a:rPr>
              <a:t>-</a:t>
            </a:r>
            <a:r>
              <a:rPr sz="1000" spc="96" dirty="0">
                <a:latin typeface="Arial"/>
                <a:cs typeface="Arial"/>
              </a:rPr>
              <a:t> </a:t>
            </a:r>
            <a:r>
              <a:rPr sz="1000" spc="0" dirty="0">
                <a:latin typeface="Arial"/>
                <a:cs typeface="Arial"/>
              </a:rPr>
              <a:t>I</a:t>
            </a:r>
            <a:r>
              <a:rPr sz="1000" spc="92" dirty="0">
                <a:latin typeface="Arial"/>
                <a:cs typeface="Arial"/>
              </a:rPr>
              <a:t> </a:t>
            </a:r>
            <a:r>
              <a:rPr sz="1000" b="1" spc="0" dirty="0">
                <a:latin typeface="Arial"/>
                <a:cs typeface="Arial"/>
              </a:rPr>
              <a:t>co</a:t>
            </a:r>
            <a:r>
              <a:rPr sz="1000" b="1" spc="4" dirty="0">
                <a:latin typeface="Arial"/>
                <a:cs typeface="Arial"/>
              </a:rPr>
              <a:t>m</a:t>
            </a:r>
            <a:r>
              <a:rPr sz="1000" b="1" spc="0" dirty="0">
                <a:latin typeface="Arial"/>
                <a:cs typeface="Arial"/>
              </a:rPr>
              <a:t>pa</a:t>
            </a:r>
            <a:r>
              <a:rPr sz="1000" b="1" spc="-4" dirty="0">
                <a:latin typeface="Arial"/>
                <a:cs typeface="Arial"/>
              </a:rPr>
              <a:t>r</a:t>
            </a:r>
            <a:r>
              <a:rPr sz="1000" b="1" spc="4" dirty="0">
                <a:latin typeface="Arial"/>
                <a:cs typeface="Arial"/>
              </a:rPr>
              <a:t>t</a:t>
            </a:r>
            <a:r>
              <a:rPr sz="1000" b="1" spc="0" dirty="0">
                <a:latin typeface="Arial"/>
                <a:cs typeface="Arial"/>
              </a:rPr>
              <a:t>imen</a:t>
            </a:r>
            <a:r>
              <a:rPr sz="1000" b="1" spc="4" dirty="0">
                <a:latin typeface="Arial"/>
                <a:cs typeface="Arial"/>
              </a:rPr>
              <a:t>t</a:t>
            </a:r>
            <a:r>
              <a:rPr sz="1000" b="1" spc="0" dirty="0">
                <a:latin typeface="Arial"/>
                <a:cs typeface="Arial"/>
              </a:rPr>
              <a:t>i</a:t>
            </a:r>
            <a:r>
              <a:rPr sz="1000" b="1" spc="36" dirty="0">
                <a:latin typeface="Arial"/>
                <a:cs typeface="Arial"/>
              </a:rPr>
              <a:t> </a:t>
            </a:r>
            <a:r>
              <a:rPr sz="1000" b="1" spc="0" dirty="0">
                <a:latin typeface="Arial"/>
                <a:cs typeface="Arial"/>
              </a:rPr>
              <a:t>co</a:t>
            </a:r>
            <a:r>
              <a:rPr sz="1000" b="1" spc="4" dirty="0">
                <a:latin typeface="Arial"/>
                <a:cs typeface="Arial"/>
              </a:rPr>
              <a:t>m</a:t>
            </a:r>
            <a:r>
              <a:rPr sz="1000" b="1" spc="0" dirty="0">
                <a:latin typeface="Arial"/>
                <a:cs typeface="Arial"/>
              </a:rPr>
              <a:t>un</a:t>
            </a:r>
            <a:r>
              <a:rPr sz="1000" b="1" spc="-14" dirty="0">
                <a:latin typeface="Arial"/>
                <a:cs typeface="Arial"/>
              </a:rPr>
              <a:t>i</a:t>
            </a:r>
            <a:r>
              <a:rPr sz="1000" b="1" spc="0" dirty="0">
                <a:latin typeface="Arial"/>
                <a:cs typeface="Arial"/>
              </a:rPr>
              <a:t>c</a:t>
            </a:r>
            <a:r>
              <a:rPr sz="1000" b="1" spc="-4" dirty="0">
                <a:latin typeface="Arial"/>
                <a:cs typeface="Arial"/>
              </a:rPr>
              <a:t>a</a:t>
            </a:r>
            <a:r>
              <a:rPr sz="1000" b="1" spc="0" dirty="0">
                <a:latin typeface="Arial"/>
                <a:cs typeface="Arial"/>
              </a:rPr>
              <a:t>n</a:t>
            </a:r>
            <a:r>
              <a:rPr sz="1000" b="1" spc="4" dirty="0">
                <a:latin typeface="Arial"/>
                <a:cs typeface="Arial"/>
              </a:rPr>
              <a:t>t</a:t>
            </a:r>
            <a:r>
              <a:rPr sz="1000" b="1" spc="0" dirty="0">
                <a:latin typeface="Arial"/>
                <a:cs typeface="Arial"/>
              </a:rPr>
              <a:t>i</a:t>
            </a:r>
            <a:r>
              <a:rPr sz="1000" b="1" spc="41" dirty="0">
                <a:latin typeface="Arial"/>
                <a:cs typeface="Arial"/>
              </a:rPr>
              <a:t> </a:t>
            </a:r>
            <a:r>
              <a:rPr sz="1000" b="1" spc="4" dirty="0">
                <a:latin typeface="Arial"/>
                <a:cs typeface="Arial"/>
              </a:rPr>
              <a:t>d</a:t>
            </a:r>
            <a:r>
              <a:rPr sz="1000" b="1" spc="0" dirty="0">
                <a:latin typeface="Arial"/>
                <a:cs typeface="Arial"/>
              </a:rPr>
              <a:t>a</a:t>
            </a:r>
            <a:r>
              <a:rPr sz="1000" b="1" spc="83" dirty="0">
                <a:latin typeface="Arial"/>
                <a:cs typeface="Arial"/>
              </a:rPr>
              <a:t> </a:t>
            </a:r>
            <a:r>
              <a:rPr sz="1000" b="1" spc="0" dirty="0">
                <a:latin typeface="Arial"/>
                <a:cs typeface="Arial"/>
              </a:rPr>
              <a:t>cui</a:t>
            </a:r>
            <a:r>
              <a:rPr sz="1000" b="1" spc="80" dirty="0">
                <a:latin typeface="Arial"/>
                <a:cs typeface="Arial"/>
              </a:rPr>
              <a:t> </a:t>
            </a:r>
            <a:r>
              <a:rPr sz="1000" b="1" spc="0" dirty="0">
                <a:latin typeface="Arial"/>
                <a:cs typeface="Arial"/>
              </a:rPr>
              <a:t>si</a:t>
            </a:r>
            <a:r>
              <a:rPr sz="1000" b="1" spc="86" dirty="0">
                <a:latin typeface="Arial"/>
                <a:cs typeface="Arial"/>
              </a:rPr>
              <a:t> </a:t>
            </a:r>
            <a:r>
              <a:rPr sz="1000" b="1" spc="0" dirty="0">
                <a:latin typeface="Arial"/>
                <a:cs typeface="Arial"/>
              </a:rPr>
              <a:t>in</a:t>
            </a:r>
            <a:r>
              <a:rPr sz="1000" b="1" spc="4" dirty="0">
                <a:latin typeface="Arial"/>
                <a:cs typeface="Arial"/>
              </a:rPr>
              <a:t>t</a:t>
            </a:r>
            <a:r>
              <a:rPr sz="1000" b="1" spc="0" dirty="0">
                <a:latin typeface="Arial"/>
                <a:cs typeface="Arial"/>
              </a:rPr>
              <a:t>en</a:t>
            </a:r>
            <a:r>
              <a:rPr sz="1000" b="1" spc="-4" dirty="0">
                <a:latin typeface="Arial"/>
                <a:cs typeface="Arial"/>
              </a:rPr>
              <a:t>d</a:t>
            </a:r>
            <a:r>
              <a:rPr sz="1000" b="1" spc="0" dirty="0">
                <a:latin typeface="Arial"/>
                <a:cs typeface="Arial"/>
              </a:rPr>
              <a:t>e</a:t>
            </a:r>
            <a:r>
              <a:rPr sz="1000" b="1" spc="59" dirty="0">
                <a:latin typeface="Arial"/>
                <a:cs typeface="Arial"/>
              </a:rPr>
              <a:t> </a:t>
            </a:r>
            <a:r>
              <a:rPr sz="1000" b="1" spc="-9" dirty="0">
                <a:latin typeface="Arial"/>
                <a:cs typeface="Arial"/>
              </a:rPr>
              <a:t>g</a:t>
            </a:r>
            <a:r>
              <a:rPr sz="1000" b="1" spc="0" dirty="0">
                <a:latin typeface="Arial"/>
                <a:cs typeface="Arial"/>
              </a:rPr>
              <a:t>a</a:t>
            </a:r>
            <a:r>
              <a:rPr sz="1000" b="1" spc="-4" dirty="0">
                <a:latin typeface="Arial"/>
                <a:cs typeface="Arial"/>
              </a:rPr>
              <a:t>r</a:t>
            </a:r>
            <a:r>
              <a:rPr sz="1000" b="1" spc="0" dirty="0">
                <a:latin typeface="Arial"/>
                <a:cs typeface="Arial"/>
              </a:rPr>
              <a:t>an</a:t>
            </a:r>
            <a:r>
              <a:rPr sz="1000" b="1" spc="4" dirty="0">
                <a:latin typeface="Arial"/>
                <a:cs typeface="Arial"/>
              </a:rPr>
              <a:t>t</a:t>
            </a:r>
            <a:r>
              <a:rPr sz="1000" b="1" spc="0" dirty="0">
                <a:latin typeface="Arial"/>
                <a:cs typeface="Arial"/>
              </a:rPr>
              <a:t>i</a:t>
            </a:r>
            <a:r>
              <a:rPr sz="1000" b="1" spc="-4" dirty="0">
                <a:latin typeface="Arial"/>
                <a:cs typeface="Arial"/>
              </a:rPr>
              <a:t>r</a:t>
            </a:r>
            <a:r>
              <a:rPr sz="1000" b="1" spc="0" dirty="0">
                <a:latin typeface="Arial"/>
                <a:cs typeface="Arial"/>
              </a:rPr>
              <a:t>e</a:t>
            </a:r>
            <a:r>
              <a:rPr sz="1000" b="1" spc="52" dirty="0">
                <a:latin typeface="Arial"/>
                <a:cs typeface="Arial"/>
              </a:rPr>
              <a:t> </a:t>
            </a:r>
            <a:r>
              <a:rPr sz="1000" b="1" spc="0" dirty="0">
                <a:latin typeface="Arial"/>
                <a:cs typeface="Arial"/>
              </a:rPr>
              <a:t>la</a:t>
            </a:r>
            <a:r>
              <a:rPr sz="1000" b="1" spc="86" dirty="0">
                <a:latin typeface="Arial"/>
                <a:cs typeface="Arial"/>
              </a:rPr>
              <a:t> </a:t>
            </a:r>
            <a:r>
              <a:rPr sz="1000" b="1" spc="0" dirty="0">
                <a:latin typeface="Arial"/>
                <a:cs typeface="Arial"/>
              </a:rPr>
              <a:t>p</a:t>
            </a:r>
            <a:r>
              <a:rPr sz="1000" b="1" spc="-4" dirty="0">
                <a:latin typeface="Arial"/>
                <a:cs typeface="Arial"/>
              </a:rPr>
              <a:t>r</a:t>
            </a:r>
            <a:r>
              <a:rPr sz="1000" b="1" spc="0" dirty="0">
                <a:latin typeface="Arial"/>
                <a:cs typeface="Arial"/>
              </a:rPr>
              <a:t>o</a:t>
            </a:r>
            <a:r>
              <a:rPr sz="1000" b="1" spc="4" dirty="0">
                <a:latin typeface="Arial"/>
                <a:cs typeface="Arial"/>
              </a:rPr>
              <a:t>t</a:t>
            </a:r>
            <a:r>
              <a:rPr sz="1000" b="1" spc="0" dirty="0">
                <a:latin typeface="Arial"/>
                <a:cs typeface="Arial"/>
              </a:rPr>
              <a:t>e</a:t>
            </a:r>
            <a:r>
              <a:rPr sz="1000" b="1" spc="4" dirty="0">
                <a:latin typeface="Arial"/>
                <a:cs typeface="Arial"/>
              </a:rPr>
              <a:t>z</a:t>
            </a:r>
            <a:r>
              <a:rPr sz="1000" b="1" spc="0" dirty="0">
                <a:latin typeface="Arial"/>
                <a:cs typeface="Arial"/>
              </a:rPr>
              <a:t>io</a:t>
            </a:r>
            <a:r>
              <a:rPr sz="1000" b="1" spc="4" dirty="0">
                <a:latin typeface="Arial"/>
                <a:cs typeface="Arial"/>
              </a:rPr>
              <a:t>n</a:t>
            </a:r>
            <a:r>
              <a:rPr sz="1000" b="1" spc="0" dirty="0">
                <a:latin typeface="Arial"/>
                <a:cs typeface="Arial"/>
              </a:rPr>
              <a:t>e</a:t>
            </a:r>
            <a:r>
              <a:rPr sz="1000" b="1" spc="49" dirty="0">
                <a:latin typeface="Arial"/>
                <a:cs typeface="Arial"/>
              </a:rPr>
              <a:t> </a:t>
            </a:r>
            <a:r>
              <a:rPr sz="1000" b="1" spc="0" dirty="0">
                <a:latin typeface="Arial"/>
                <a:cs typeface="Arial"/>
              </a:rPr>
              <a:t>da</a:t>
            </a:r>
            <a:r>
              <a:rPr sz="1000" b="1" spc="-14" dirty="0">
                <a:latin typeface="Arial"/>
                <a:cs typeface="Arial"/>
              </a:rPr>
              <a:t>l</a:t>
            </a:r>
            <a:r>
              <a:rPr sz="1000" b="1" spc="0" dirty="0">
                <a:latin typeface="Arial"/>
                <a:cs typeface="Arial"/>
              </a:rPr>
              <a:t>l’in</a:t>
            </a:r>
            <a:r>
              <a:rPr sz="1000" b="1" spc="4" dirty="0">
                <a:latin typeface="Arial"/>
                <a:cs typeface="Arial"/>
              </a:rPr>
              <a:t>g</a:t>
            </a:r>
            <a:r>
              <a:rPr sz="1000" b="1" spc="-4" dirty="0">
                <a:latin typeface="Arial"/>
                <a:cs typeface="Arial"/>
              </a:rPr>
              <a:t>r</a:t>
            </a:r>
            <a:r>
              <a:rPr sz="1000" b="1" spc="0" dirty="0">
                <a:latin typeface="Arial"/>
                <a:cs typeface="Arial"/>
              </a:rPr>
              <a:t>e</a:t>
            </a:r>
            <a:r>
              <a:rPr sz="1000" b="1" spc="-4" dirty="0">
                <a:latin typeface="Arial"/>
                <a:cs typeface="Arial"/>
              </a:rPr>
              <a:t>s</a:t>
            </a:r>
            <a:r>
              <a:rPr sz="1000" b="1" spc="0" dirty="0">
                <a:latin typeface="Arial"/>
                <a:cs typeface="Arial"/>
              </a:rPr>
              <a:t>so</a:t>
            </a:r>
            <a:r>
              <a:rPr sz="1000" b="1" spc="38" dirty="0">
                <a:latin typeface="Arial"/>
                <a:cs typeface="Arial"/>
              </a:rPr>
              <a:t> </a:t>
            </a:r>
            <a:r>
              <a:rPr sz="1000" b="1" spc="4" dirty="0">
                <a:latin typeface="Arial"/>
                <a:cs typeface="Arial"/>
              </a:rPr>
              <a:t>d</a:t>
            </a:r>
            <a:r>
              <a:rPr sz="1000" b="1" spc="0" dirty="0">
                <a:latin typeface="Arial"/>
                <a:cs typeface="Arial"/>
              </a:rPr>
              <a:t>i</a:t>
            </a:r>
            <a:r>
              <a:rPr sz="1000" b="1" spc="86" dirty="0">
                <a:latin typeface="Arial"/>
                <a:cs typeface="Arial"/>
              </a:rPr>
              <a:t> </a:t>
            </a:r>
            <a:r>
              <a:rPr sz="1000" b="1" spc="4" dirty="0">
                <a:latin typeface="Arial"/>
                <a:cs typeface="Arial"/>
              </a:rPr>
              <a:t>f</a:t>
            </a:r>
            <a:r>
              <a:rPr sz="1000" b="1" spc="0" dirty="0">
                <a:latin typeface="Arial"/>
                <a:cs typeface="Arial"/>
              </a:rPr>
              <a:t>umo</a:t>
            </a:r>
            <a:r>
              <a:rPr sz="1000" b="1" spc="80" dirty="0">
                <a:latin typeface="Arial"/>
                <a:cs typeface="Arial"/>
              </a:rPr>
              <a:t> </a:t>
            </a:r>
            <a:r>
              <a:rPr sz="1000" b="1" spc="0" dirty="0">
                <a:latin typeface="Arial"/>
                <a:cs typeface="Arial"/>
              </a:rPr>
              <a:t>so</a:t>
            </a:r>
            <a:r>
              <a:rPr sz="1000" b="1" spc="4" dirty="0">
                <a:latin typeface="Arial"/>
                <a:cs typeface="Arial"/>
              </a:rPr>
              <a:t>n</a:t>
            </a:r>
            <a:r>
              <a:rPr sz="1000" b="1" spc="0" dirty="0">
                <a:latin typeface="Arial"/>
                <a:cs typeface="Arial"/>
              </a:rPr>
              <a:t>o</a:t>
            </a:r>
            <a:r>
              <a:rPr sz="1000" b="1" spc="66" dirty="0">
                <a:latin typeface="Arial"/>
                <a:cs typeface="Arial"/>
              </a:rPr>
              <a:t> </a:t>
            </a:r>
            <a:r>
              <a:rPr sz="1000" b="1" spc="0" dirty="0">
                <a:latin typeface="Arial"/>
                <a:cs typeface="Arial"/>
              </a:rPr>
              <a:t>do</a:t>
            </a:r>
            <a:r>
              <a:rPr sz="1000" b="1" spc="4" dirty="0">
                <a:latin typeface="Arial"/>
                <a:cs typeface="Arial"/>
              </a:rPr>
              <a:t>t</a:t>
            </a:r>
            <a:r>
              <a:rPr sz="1000" b="1" spc="0" dirty="0">
                <a:latin typeface="Arial"/>
                <a:cs typeface="Arial"/>
              </a:rPr>
              <a:t>ati</a:t>
            </a:r>
            <a:r>
              <a:rPr sz="1000" b="1" spc="77" dirty="0">
                <a:latin typeface="Arial"/>
                <a:cs typeface="Arial"/>
              </a:rPr>
              <a:t> </a:t>
            </a:r>
            <a:r>
              <a:rPr sz="1000" b="1" spc="4" dirty="0">
                <a:latin typeface="Arial"/>
                <a:cs typeface="Arial"/>
              </a:rPr>
              <a:t>d</a:t>
            </a:r>
            <a:r>
              <a:rPr sz="1000" b="1" spc="0" dirty="0">
                <a:latin typeface="Arial"/>
                <a:cs typeface="Arial"/>
              </a:rPr>
              <a:t>i</a:t>
            </a:r>
            <a:r>
              <a:rPr sz="1000" b="1" spc="86" dirty="0">
                <a:latin typeface="Arial"/>
                <a:cs typeface="Arial"/>
              </a:rPr>
              <a:t> </a:t>
            </a:r>
            <a:r>
              <a:rPr sz="1000" b="1" spc="-4" dirty="0">
                <a:latin typeface="Arial"/>
                <a:cs typeface="Arial"/>
              </a:rPr>
              <a:t>SE</a:t>
            </a:r>
            <a:r>
              <a:rPr sz="1000" b="1" spc="0" dirty="0">
                <a:latin typeface="Arial"/>
                <a:cs typeface="Arial"/>
              </a:rPr>
              <a:t>FC</a:t>
            </a:r>
            <a:r>
              <a:rPr sz="1000" b="1" spc="68" dirty="0">
                <a:latin typeface="Arial"/>
                <a:cs typeface="Arial"/>
              </a:rPr>
              <a:t> </a:t>
            </a:r>
            <a:r>
              <a:rPr sz="1000" spc="4" dirty="0">
                <a:latin typeface="Arial"/>
                <a:cs typeface="Arial"/>
              </a:rPr>
              <a:t>c</a:t>
            </a:r>
            <a:r>
              <a:rPr sz="1000" spc="0" dirty="0">
                <a:latin typeface="Arial"/>
                <a:cs typeface="Arial"/>
              </a:rPr>
              <a:t>he</a:t>
            </a:r>
            <a:r>
              <a:rPr sz="1000" spc="73" dirty="0">
                <a:latin typeface="Arial"/>
                <a:cs typeface="Arial"/>
              </a:rPr>
              <a:t> </a:t>
            </a:r>
            <a:r>
              <a:rPr sz="1000" spc="19" dirty="0">
                <a:latin typeface="Arial"/>
                <a:cs typeface="Arial"/>
              </a:rPr>
              <a:t>m</a:t>
            </a:r>
            <a:r>
              <a:rPr sz="1000" spc="-14" dirty="0">
                <a:latin typeface="Arial"/>
                <a:cs typeface="Arial"/>
              </a:rPr>
              <a:t>a</a:t>
            </a:r>
            <a:r>
              <a:rPr sz="1000" spc="0" dirty="0">
                <a:latin typeface="Arial"/>
                <a:cs typeface="Arial"/>
              </a:rPr>
              <a:t>nt</a:t>
            </a:r>
            <a:r>
              <a:rPr sz="1000" spc="-14" dirty="0">
                <a:latin typeface="Arial"/>
                <a:cs typeface="Arial"/>
              </a:rPr>
              <a:t>e</a:t>
            </a:r>
            <a:r>
              <a:rPr sz="1000" spc="0" dirty="0">
                <a:latin typeface="Arial"/>
                <a:cs typeface="Arial"/>
              </a:rPr>
              <a:t>n</a:t>
            </a:r>
            <a:r>
              <a:rPr sz="1000" spc="-4" dirty="0">
                <a:latin typeface="Arial"/>
                <a:cs typeface="Arial"/>
              </a:rPr>
              <a:t>g</a:t>
            </a:r>
            <a:r>
              <a:rPr sz="1000" spc="0" dirty="0">
                <a:latin typeface="Arial"/>
                <a:cs typeface="Arial"/>
              </a:rPr>
              <a:t>o</a:t>
            </a:r>
            <a:r>
              <a:rPr sz="1000" spc="-4" dirty="0">
                <a:latin typeface="Arial"/>
                <a:cs typeface="Arial"/>
              </a:rPr>
              <a:t>n</a:t>
            </a:r>
            <a:r>
              <a:rPr sz="1000" spc="0" dirty="0">
                <a:latin typeface="Arial"/>
                <a:cs typeface="Arial"/>
              </a:rPr>
              <a:t>o</a:t>
            </a:r>
            <a:r>
              <a:rPr sz="1000" spc="39" dirty="0">
                <a:latin typeface="Arial"/>
                <a:cs typeface="Arial"/>
              </a:rPr>
              <a:t> </a:t>
            </a:r>
            <a:r>
              <a:rPr sz="1000" spc="0" dirty="0">
                <a:latin typeface="Arial"/>
                <a:cs typeface="Arial"/>
              </a:rPr>
              <a:t>i </a:t>
            </a:r>
            <a:r>
              <a:rPr sz="1000" spc="9" dirty="0">
                <a:latin typeface="Arial"/>
                <a:cs typeface="Arial"/>
              </a:rPr>
              <a:t>f</a:t>
            </a:r>
            <a:r>
              <a:rPr sz="1000" spc="0" dirty="0">
                <a:latin typeface="Arial"/>
                <a:cs typeface="Arial"/>
              </a:rPr>
              <a:t>u</a:t>
            </a:r>
            <a:r>
              <a:rPr sz="1000" spc="19" dirty="0">
                <a:latin typeface="Arial"/>
                <a:cs typeface="Arial"/>
              </a:rPr>
              <a:t>m</a:t>
            </a:r>
            <a:r>
              <a:rPr sz="1000" spc="0" dirty="0">
                <a:latin typeface="Arial"/>
                <a:cs typeface="Arial"/>
              </a:rPr>
              <a:t>i</a:t>
            </a:r>
            <a:r>
              <a:rPr sz="1000" spc="-48" dirty="0">
                <a:latin typeface="Arial"/>
                <a:cs typeface="Arial"/>
              </a:rPr>
              <a:t> </a:t>
            </a:r>
            <a:r>
              <a:rPr sz="1000" spc="0" dirty="0">
                <a:latin typeface="Arial"/>
                <a:cs typeface="Arial"/>
              </a:rPr>
              <a:t>al</a:t>
            </a:r>
            <a:r>
              <a:rPr sz="1000" spc="-2" dirty="0">
                <a:latin typeface="Arial"/>
                <a:cs typeface="Arial"/>
              </a:rPr>
              <a:t> </a:t>
            </a:r>
            <a:r>
              <a:rPr sz="1000" spc="0" dirty="0">
                <a:latin typeface="Arial"/>
                <a:cs typeface="Arial"/>
              </a:rPr>
              <a:t>di</a:t>
            </a:r>
            <a:r>
              <a:rPr sz="1000" spc="-12"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p</a:t>
            </a:r>
            <a:r>
              <a:rPr sz="1000" spc="4" dirty="0">
                <a:latin typeface="Arial"/>
                <a:cs typeface="Arial"/>
              </a:rPr>
              <a:t>r</a:t>
            </a:r>
            <a:r>
              <a:rPr sz="1000" spc="0" dirty="0">
                <a:latin typeface="Arial"/>
                <a:cs typeface="Arial"/>
              </a:rPr>
              <a:t>a</a:t>
            </a:r>
            <a:r>
              <a:rPr sz="1000" spc="-34" dirty="0">
                <a:latin typeface="Arial"/>
                <a:cs typeface="Arial"/>
              </a:rPr>
              <a:t> </a:t>
            </a:r>
            <a:r>
              <a:rPr sz="1000" spc="0" dirty="0">
                <a:latin typeface="Arial"/>
                <a:cs typeface="Arial"/>
              </a:rPr>
              <a:t>dei</a:t>
            </a:r>
            <a:r>
              <a:rPr sz="1000" spc="-8" dirty="0">
                <a:latin typeface="Arial"/>
                <a:cs typeface="Arial"/>
              </a:rPr>
              <a:t> </a:t>
            </a:r>
            <a:r>
              <a:rPr sz="1000" spc="-4" dirty="0">
                <a:latin typeface="Arial"/>
                <a:cs typeface="Arial"/>
              </a:rPr>
              <a:t>v</a:t>
            </a:r>
            <a:r>
              <a:rPr sz="1000" spc="0" dirty="0">
                <a:latin typeface="Arial"/>
                <a:cs typeface="Arial"/>
              </a:rPr>
              <a:t>ar</a:t>
            </a:r>
            <a:r>
              <a:rPr sz="1000" spc="9" dirty="0">
                <a:latin typeface="Arial"/>
                <a:cs typeface="Arial"/>
              </a:rPr>
              <a:t>c</a:t>
            </a:r>
            <a:r>
              <a:rPr sz="1000" spc="0" dirty="0">
                <a:latin typeface="Arial"/>
                <a:cs typeface="Arial"/>
              </a:rPr>
              <a:t>hi</a:t>
            </a:r>
            <a:r>
              <a:rPr sz="1000" spc="-21" dirty="0">
                <a:latin typeface="Arial"/>
                <a:cs typeface="Arial"/>
              </a:rPr>
              <a:t> </a:t>
            </a:r>
            <a:r>
              <a:rPr sz="1000" spc="0" dirty="0">
                <a:latin typeface="Arial"/>
                <a:cs typeface="Arial"/>
              </a:rPr>
              <a:t>di</a:t>
            </a:r>
            <a:r>
              <a:rPr sz="1000" spc="-12"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u</a:t>
            </a:r>
            <a:r>
              <a:rPr sz="1000" spc="-4" dirty="0">
                <a:latin typeface="Arial"/>
                <a:cs typeface="Arial"/>
              </a:rPr>
              <a:t>ni</a:t>
            </a:r>
            <a:r>
              <a:rPr sz="1000" spc="4" dirty="0">
                <a:latin typeface="Arial"/>
                <a:cs typeface="Arial"/>
              </a:rPr>
              <a:t>c</a:t>
            </a:r>
            <a:r>
              <a:rPr sz="1000" spc="0"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66"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pi</a:t>
            </a:r>
            <a:r>
              <a:rPr sz="1000" spc="0" dirty="0">
                <a:latin typeface="Arial"/>
                <a:cs typeface="Arial"/>
              </a:rPr>
              <a:t>to</a:t>
            </a:r>
            <a:r>
              <a:rPr sz="1000" spc="-9" dirty="0">
                <a:latin typeface="Arial"/>
                <a:cs typeface="Arial"/>
              </a:rPr>
              <a:t>l</a:t>
            </a:r>
            <a:r>
              <a:rPr sz="1000" spc="0" dirty="0">
                <a:latin typeface="Arial"/>
                <a:cs typeface="Arial"/>
              </a:rPr>
              <a:t>o</a:t>
            </a:r>
            <a:r>
              <a:rPr sz="1000" spc="-27" dirty="0">
                <a:latin typeface="Arial"/>
                <a:cs typeface="Arial"/>
              </a:rPr>
              <a:t> </a:t>
            </a:r>
            <a:r>
              <a:rPr sz="1000" spc="0" dirty="0">
                <a:latin typeface="Arial"/>
                <a:cs typeface="Arial"/>
              </a:rPr>
              <a:t>Cap</a:t>
            </a:r>
            <a:r>
              <a:rPr sz="1000" spc="-9" dirty="0">
                <a:latin typeface="Arial"/>
                <a:cs typeface="Arial"/>
              </a:rPr>
              <a:t>i</a:t>
            </a:r>
            <a:r>
              <a:rPr sz="1000" spc="0" dirty="0">
                <a:latin typeface="Arial"/>
                <a:cs typeface="Arial"/>
              </a:rPr>
              <a:t>to</a:t>
            </a:r>
            <a:r>
              <a:rPr sz="1000" spc="-9" dirty="0">
                <a:latin typeface="Arial"/>
                <a:cs typeface="Arial"/>
              </a:rPr>
              <a:t>l</a:t>
            </a:r>
            <a:r>
              <a:rPr sz="1000" spc="0" dirty="0">
                <a:latin typeface="Arial"/>
                <a:cs typeface="Arial"/>
              </a:rPr>
              <a:t>o</a:t>
            </a:r>
            <a:r>
              <a:rPr sz="1000" spc="-26" dirty="0">
                <a:latin typeface="Arial"/>
                <a:cs typeface="Arial"/>
              </a:rPr>
              <a:t> </a:t>
            </a:r>
            <a:r>
              <a:rPr sz="1000" spc="-4" dirty="0">
                <a:latin typeface="Arial"/>
                <a:cs typeface="Arial"/>
              </a:rPr>
              <a:t>S</a:t>
            </a:r>
            <a:r>
              <a:rPr sz="1000" spc="0" dirty="0">
                <a:latin typeface="Arial"/>
                <a:cs typeface="Arial"/>
              </a:rPr>
              <a:t>.8</a:t>
            </a:r>
            <a:r>
              <a:rPr sz="1000" spc="4" dirty="0">
                <a:latin typeface="Arial"/>
                <a:cs typeface="Arial"/>
              </a:rPr>
              <a:t>)</a:t>
            </a:r>
            <a:r>
              <a:rPr sz="1000" spc="0" dirty="0">
                <a:latin typeface="Arial"/>
                <a:cs typeface="Arial"/>
              </a:rPr>
              <a:t>;</a:t>
            </a:r>
            <a:endParaRPr sz="1000">
              <a:latin typeface="Arial"/>
              <a:cs typeface="Arial"/>
            </a:endParaRPr>
          </a:p>
          <a:p>
            <a:pPr marL="152704" marR="123201">
              <a:lnSpc>
                <a:spcPct val="100041"/>
              </a:lnSpc>
            </a:pPr>
            <a:r>
              <a:rPr sz="1000" spc="0" dirty="0">
                <a:latin typeface="Arial"/>
                <a:cs typeface="Arial"/>
              </a:rPr>
              <a:t>-</a:t>
            </a:r>
            <a:r>
              <a:rPr sz="1000" spc="11" dirty="0">
                <a:latin typeface="Arial"/>
                <a:cs typeface="Arial"/>
              </a:rPr>
              <a:t> </a:t>
            </a:r>
            <a:r>
              <a:rPr sz="1000" b="1" spc="0" dirty="0">
                <a:latin typeface="Arial"/>
                <a:cs typeface="Arial"/>
              </a:rPr>
              <a:t>Il</a:t>
            </a:r>
            <a:r>
              <a:rPr sz="1000" b="1" spc="4" dirty="0">
                <a:latin typeface="Arial"/>
                <a:cs typeface="Arial"/>
              </a:rPr>
              <a:t> </a:t>
            </a:r>
            <a:r>
              <a:rPr sz="1000" b="1" spc="0" dirty="0">
                <a:latin typeface="Arial"/>
                <a:cs typeface="Arial"/>
              </a:rPr>
              <a:t>co</a:t>
            </a:r>
            <a:r>
              <a:rPr sz="1000" b="1" spc="4" dirty="0">
                <a:latin typeface="Arial"/>
                <a:cs typeface="Arial"/>
              </a:rPr>
              <a:t>m</a:t>
            </a:r>
            <a:r>
              <a:rPr sz="1000" b="1" spc="0" dirty="0">
                <a:latin typeface="Arial"/>
                <a:cs typeface="Arial"/>
              </a:rPr>
              <a:t>pa</a:t>
            </a:r>
            <a:r>
              <a:rPr sz="1000" b="1" spc="-4" dirty="0">
                <a:latin typeface="Arial"/>
                <a:cs typeface="Arial"/>
              </a:rPr>
              <a:t>r</a:t>
            </a:r>
            <a:r>
              <a:rPr sz="1000" b="1" spc="4" dirty="0">
                <a:latin typeface="Arial"/>
                <a:cs typeface="Arial"/>
              </a:rPr>
              <a:t>t</a:t>
            </a:r>
            <a:r>
              <a:rPr sz="1000" b="1" spc="0" dirty="0">
                <a:latin typeface="Arial"/>
                <a:cs typeface="Arial"/>
              </a:rPr>
              <a:t>imen</a:t>
            </a:r>
            <a:r>
              <a:rPr sz="1000" b="1" spc="4" dirty="0">
                <a:latin typeface="Arial"/>
                <a:cs typeface="Arial"/>
              </a:rPr>
              <a:t>t</a:t>
            </a:r>
            <a:r>
              <a:rPr sz="1000" b="1" spc="0" dirty="0">
                <a:latin typeface="Arial"/>
                <a:cs typeface="Arial"/>
              </a:rPr>
              <a:t>o</a:t>
            </a:r>
            <a:r>
              <a:rPr sz="1000" b="1" spc="-47" dirty="0">
                <a:latin typeface="Arial"/>
                <a:cs typeface="Arial"/>
              </a:rPr>
              <a:t> </a:t>
            </a:r>
            <a:r>
              <a:rPr sz="1000" b="1" spc="0" dirty="0">
                <a:latin typeface="Arial"/>
                <a:cs typeface="Arial"/>
              </a:rPr>
              <a:t>è</a:t>
            </a:r>
            <a:r>
              <a:rPr sz="1000" b="1" spc="4" dirty="0">
                <a:latin typeface="Arial"/>
                <a:cs typeface="Arial"/>
              </a:rPr>
              <a:t> </a:t>
            </a:r>
            <a:r>
              <a:rPr sz="1000" b="1" spc="0" dirty="0">
                <a:latin typeface="Arial"/>
                <a:cs typeface="Arial"/>
              </a:rPr>
              <a:t>do</a:t>
            </a:r>
            <a:r>
              <a:rPr sz="1000" b="1" spc="4" dirty="0">
                <a:latin typeface="Arial"/>
                <a:cs typeface="Arial"/>
              </a:rPr>
              <a:t>t</a:t>
            </a:r>
            <a:r>
              <a:rPr sz="1000" b="1" spc="0" dirty="0">
                <a:latin typeface="Arial"/>
                <a:cs typeface="Arial"/>
              </a:rPr>
              <a:t>a</a:t>
            </a:r>
            <a:r>
              <a:rPr sz="1000" b="1" spc="14" dirty="0">
                <a:latin typeface="Arial"/>
                <a:cs typeface="Arial"/>
              </a:rPr>
              <a:t>t</a:t>
            </a:r>
            <a:r>
              <a:rPr sz="1000" b="1" spc="0" dirty="0">
                <a:latin typeface="Arial"/>
                <a:cs typeface="Arial"/>
              </a:rPr>
              <a:t>o</a:t>
            </a:r>
            <a:r>
              <a:rPr sz="1000" b="1" spc="-10" dirty="0">
                <a:latin typeface="Arial"/>
                <a:cs typeface="Arial"/>
              </a:rPr>
              <a:t> </a:t>
            </a:r>
            <a:r>
              <a:rPr sz="1000" b="1" spc="4" dirty="0">
                <a:latin typeface="Arial"/>
                <a:cs typeface="Arial"/>
              </a:rPr>
              <a:t>d</a:t>
            </a:r>
            <a:r>
              <a:rPr sz="1000" b="1" spc="0" dirty="0">
                <a:latin typeface="Arial"/>
                <a:cs typeface="Arial"/>
              </a:rPr>
              <a:t>i</a:t>
            </a:r>
            <a:r>
              <a:rPr sz="1000" b="1" spc="1" dirty="0">
                <a:latin typeface="Arial"/>
                <a:cs typeface="Arial"/>
              </a:rPr>
              <a:t> </a:t>
            </a:r>
            <a:r>
              <a:rPr sz="1000" b="1" spc="-4" dirty="0">
                <a:latin typeface="Arial"/>
                <a:cs typeface="Arial"/>
              </a:rPr>
              <a:t>SE</a:t>
            </a:r>
            <a:r>
              <a:rPr sz="1000" b="1" spc="0" dirty="0">
                <a:latin typeface="Arial"/>
                <a:cs typeface="Arial"/>
              </a:rPr>
              <a:t>FC,</a:t>
            </a:r>
            <a:r>
              <a:rPr sz="1000" b="1" spc="-4" dirty="0">
                <a:latin typeface="Arial"/>
                <a:cs typeface="Arial"/>
              </a:rPr>
              <a:t> </a:t>
            </a:r>
            <a:r>
              <a:rPr sz="1000" b="1" spc="0" dirty="0">
                <a:latin typeface="Arial"/>
                <a:cs typeface="Arial"/>
              </a:rPr>
              <a:t>i</a:t>
            </a:r>
            <a:r>
              <a:rPr sz="1000" b="1" spc="7" dirty="0">
                <a:latin typeface="Arial"/>
                <a:cs typeface="Arial"/>
              </a:rPr>
              <a:t> </a:t>
            </a:r>
            <a:r>
              <a:rPr sz="1000" b="1" spc="0" dirty="0">
                <a:latin typeface="Arial"/>
                <a:cs typeface="Arial"/>
              </a:rPr>
              <a:t>co</a:t>
            </a:r>
            <a:r>
              <a:rPr sz="1000" b="1" spc="4" dirty="0">
                <a:latin typeface="Arial"/>
                <a:cs typeface="Arial"/>
              </a:rPr>
              <a:t>m</a:t>
            </a:r>
            <a:r>
              <a:rPr sz="1000" b="1" spc="0" dirty="0">
                <a:latin typeface="Arial"/>
                <a:cs typeface="Arial"/>
              </a:rPr>
              <a:t>pa</a:t>
            </a:r>
            <a:r>
              <a:rPr sz="1000" b="1" spc="-4" dirty="0">
                <a:latin typeface="Arial"/>
                <a:cs typeface="Arial"/>
              </a:rPr>
              <a:t>r</a:t>
            </a:r>
            <a:r>
              <a:rPr sz="1000" b="1" spc="4" dirty="0">
                <a:latin typeface="Arial"/>
                <a:cs typeface="Arial"/>
              </a:rPr>
              <a:t>t</a:t>
            </a:r>
            <a:r>
              <a:rPr sz="1000" b="1" spc="0" dirty="0">
                <a:latin typeface="Arial"/>
                <a:cs typeface="Arial"/>
              </a:rPr>
              <a:t>ime</a:t>
            </a:r>
            <a:r>
              <a:rPr sz="1000" b="1" spc="14" dirty="0">
                <a:latin typeface="Arial"/>
                <a:cs typeface="Arial"/>
              </a:rPr>
              <a:t>n</a:t>
            </a:r>
            <a:r>
              <a:rPr sz="1000" b="1" spc="4" dirty="0">
                <a:latin typeface="Arial"/>
                <a:cs typeface="Arial"/>
              </a:rPr>
              <a:t>t</a:t>
            </a:r>
            <a:r>
              <a:rPr sz="1000" b="1" spc="0" dirty="0">
                <a:latin typeface="Arial"/>
                <a:cs typeface="Arial"/>
              </a:rPr>
              <a:t>i</a:t>
            </a:r>
            <a:r>
              <a:rPr sz="1000" b="1" spc="-53" dirty="0">
                <a:latin typeface="Arial"/>
                <a:cs typeface="Arial"/>
              </a:rPr>
              <a:t> </a:t>
            </a:r>
            <a:r>
              <a:rPr sz="1000" b="1" spc="0" dirty="0">
                <a:latin typeface="Arial"/>
                <a:cs typeface="Arial"/>
              </a:rPr>
              <a:t>co</a:t>
            </a:r>
            <a:r>
              <a:rPr sz="1000" b="1" spc="4" dirty="0">
                <a:latin typeface="Arial"/>
                <a:cs typeface="Arial"/>
              </a:rPr>
              <a:t>m</a:t>
            </a:r>
            <a:r>
              <a:rPr sz="1000" b="1" spc="0" dirty="0">
                <a:latin typeface="Arial"/>
                <a:cs typeface="Arial"/>
              </a:rPr>
              <a:t>unic</a:t>
            </a:r>
            <a:r>
              <a:rPr sz="1000" b="1" spc="-4" dirty="0">
                <a:latin typeface="Arial"/>
                <a:cs typeface="Arial"/>
              </a:rPr>
              <a:t>a</a:t>
            </a:r>
            <a:r>
              <a:rPr sz="1000" b="1" spc="0" dirty="0">
                <a:latin typeface="Arial"/>
                <a:cs typeface="Arial"/>
              </a:rPr>
              <a:t>n</a:t>
            </a:r>
            <a:r>
              <a:rPr sz="1000" b="1" spc="4" dirty="0">
                <a:latin typeface="Arial"/>
                <a:cs typeface="Arial"/>
              </a:rPr>
              <a:t>t</a:t>
            </a:r>
            <a:r>
              <a:rPr sz="1000" b="1" spc="0" dirty="0">
                <a:latin typeface="Arial"/>
                <a:cs typeface="Arial"/>
              </a:rPr>
              <a:t>i</a:t>
            </a:r>
            <a:r>
              <a:rPr sz="1000" b="1" spc="-38" dirty="0">
                <a:latin typeface="Arial"/>
                <a:cs typeface="Arial"/>
              </a:rPr>
              <a:t> </a:t>
            </a:r>
            <a:r>
              <a:rPr sz="1000" b="1" spc="4" dirty="0">
                <a:latin typeface="Arial"/>
                <a:cs typeface="Arial"/>
              </a:rPr>
              <a:t>d</a:t>
            </a:r>
            <a:r>
              <a:rPr sz="1000" b="1" spc="0" dirty="0">
                <a:latin typeface="Arial"/>
                <a:cs typeface="Arial"/>
              </a:rPr>
              <a:t>a</a:t>
            </a:r>
            <a:r>
              <a:rPr sz="1000" b="1" spc="-1" dirty="0">
                <a:latin typeface="Arial"/>
                <a:cs typeface="Arial"/>
              </a:rPr>
              <a:t> </a:t>
            </a:r>
            <a:r>
              <a:rPr sz="1000" b="1" spc="0" dirty="0">
                <a:latin typeface="Arial"/>
                <a:cs typeface="Arial"/>
              </a:rPr>
              <a:t>cui</a:t>
            </a:r>
            <a:r>
              <a:rPr sz="1000" b="1" spc="-4" dirty="0">
                <a:latin typeface="Arial"/>
                <a:cs typeface="Arial"/>
              </a:rPr>
              <a:t> </a:t>
            </a:r>
            <a:r>
              <a:rPr sz="1000" b="1" spc="0" dirty="0">
                <a:latin typeface="Arial"/>
                <a:cs typeface="Arial"/>
              </a:rPr>
              <a:t>si</a:t>
            </a:r>
            <a:r>
              <a:rPr sz="1000" b="1" spc="1" dirty="0">
                <a:latin typeface="Arial"/>
                <a:cs typeface="Arial"/>
              </a:rPr>
              <a:t> </a:t>
            </a:r>
            <a:r>
              <a:rPr sz="1000" b="1" spc="0" dirty="0">
                <a:latin typeface="Arial"/>
                <a:cs typeface="Arial"/>
              </a:rPr>
              <a:t>in</a:t>
            </a:r>
            <a:r>
              <a:rPr sz="1000" b="1" spc="4" dirty="0">
                <a:latin typeface="Arial"/>
                <a:cs typeface="Arial"/>
              </a:rPr>
              <a:t>t</a:t>
            </a:r>
            <a:r>
              <a:rPr sz="1000" b="1" spc="0" dirty="0">
                <a:latin typeface="Arial"/>
                <a:cs typeface="Arial"/>
              </a:rPr>
              <a:t>en</a:t>
            </a:r>
            <a:r>
              <a:rPr sz="1000" b="1" spc="4" dirty="0">
                <a:latin typeface="Arial"/>
                <a:cs typeface="Arial"/>
              </a:rPr>
              <a:t>d</a:t>
            </a:r>
            <a:r>
              <a:rPr sz="1000" b="1" spc="0" dirty="0">
                <a:latin typeface="Arial"/>
                <a:cs typeface="Arial"/>
              </a:rPr>
              <a:t>e</a:t>
            </a:r>
            <a:r>
              <a:rPr sz="1000" b="1" spc="-25" dirty="0">
                <a:latin typeface="Arial"/>
                <a:cs typeface="Arial"/>
              </a:rPr>
              <a:t> </a:t>
            </a:r>
            <a:r>
              <a:rPr sz="1000" b="1" spc="0" dirty="0">
                <a:latin typeface="Arial"/>
                <a:cs typeface="Arial"/>
              </a:rPr>
              <a:t>ga</a:t>
            </a:r>
            <a:r>
              <a:rPr sz="1000" b="1" spc="-4" dirty="0">
                <a:latin typeface="Arial"/>
                <a:cs typeface="Arial"/>
              </a:rPr>
              <a:t>r</a:t>
            </a:r>
            <a:r>
              <a:rPr sz="1000" b="1" spc="0" dirty="0">
                <a:latin typeface="Arial"/>
                <a:cs typeface="Arial"/>
              </a:rPr>
              <a:t>an</a:t>
            </a:r>
            <a:r>
              <a:rPr sz="1000" b="1" spc="4" dirty="0">
                <a:latin typeface="Arial"/>
                <a:cs typeface="Arial"/>
              </a:rPr>
              <a:t>t</a:t>
            </a:r>
            <a:r>
              <a:rPr sz="1000" b="1" spc="0" dirty="0">
                <a:latin typeface="Arial"/>
                <a:cs typeface="Arial"/>
              </a:rPr>
              <a:t>i</a:t>
            </a:r>
            <a:r>
              <a:rPr sz="1000" b="1" spc="-4" dirty="0">
                <a:latin typeface="Arial"/>
                <a:cs typeface="Arial"/>
              </a:rPr>
              <a:t>r</a:t>
            </a:r>
            <a:r>
              <a:rPr sz="1000" b="1" spc="0" dirty="0">
                <a:latin typeface="Arial"/>
                <a:cs typeface="Arial"/>
              </a:rPr>
              <a:t>e</a:t>
            </a:r>
            <a:r>
              <a:rPr sz="1000" b="1" spc="-32" dirty="0">
                <a:latin typeface="Arial"/>
                <a:cs typeface="Arial"/>
              </a:rPr>
              <a:t> </a:t>
            </a:r>
            <a:r>
              <a:rPr sz="1000" b="1" spc="0" dirty="0">
                <a:latin typeface="Arial"/>
                <a:cs typeface="Arial"/>
              </a:rPr>
              <a:t>la</a:t>
            </a:r>
            <a:r>
              <a:rPr sz="1000" b="1" spc="1" dirty="0">
                <a:latin typeface="Arial"/>
                <a:cs typeface="Arial"/>
              </a:rPr>
              <a:t> </a:t>
            </a:r>
            <a:r>
              <a:rPr sz="1000" b="1" spc="0" dirty="0">
                <a:latin typeface="Arial"/>
                <a:cs typeface="Arial"/>
              </a:rPr>
              <a:t>p</a:t>
            </a:r>
            <a:r>
              <a:rPr sz="1000" b="1" spc="-4" dirty="0">
                <a:latin typeface="Arial"/>
                <a:cs typeface="Arial"/>
              </a:rPr>
              <a:t>r</a:t>
            </a:r>
            <a:r>
              <a:rPr sz="1000" b="1" spc="0" dirty="0">
                <a:latin typeface="Arial"/>
                <a:cs typeface="Arial"/>
              </a:rPr>
              <a:t>o</a:t>
            </a:r>
            <a:r>
              <a:rPr sz="1000" b="1" spc="4" dirty="0">
                <a:latin typeface="Arial"/>
                <a:cs typeface="Arial"/>
              </a:rPr>
              <a:t>t</a:t>
            </a:r>
            <a:r>
              <a:rPr sz="1000" b="1" spc="0" dirty="0">
                <a:latin typeface="Arial"/>
                <a:cs typeface="Arial"/>
              </a:rPr>
              <a:t>e</a:t>
            </a:r>
            <a:r>
              <a:rPr sz="1000" b="1" spc="4" dirty="0">
                <a:latin typeface="Arial"/>
                <a:cs typeface="Arial"/>
              </a:rPr>
              <a:t>z</a:t>
            </a:r>
            <a:r>
              <a:rPr sz="1000" b="1" spc="9" dirty="0">
                <a:latin typeface="Arial"/>
                <a:cs typeface="Arial"/>
              </a:rPr>
              <a:t>i</a:t>
            </a:r>
            <a:r>
              <a:rPr sz="1000" b="1" spc="0" dirty="0">
                <a:latin typeface="Arial"/>
                <a:cs typeface="Arial"/>
              </a:rPr>
              <a:t>one</a:t>
            </a:r>
            <a:r>
              <a:rPr sz="1000" b="1" spc="-30" dirty="0">
                <a:latin typeface="Arial"/>
                <a:cs typeface="Arial"/>
              </a:rPr>
              <a:t> </a:t>
            </a:r>
            <a:r>
              <a:rPr sz="1000" b="1" spc="0" dirty="0">
                <a:latin typeface="Arial"/>
                <a:cs typeface="Arial"/>
              </a:rPr>
              <a:t>dal</a:t>
            </a:r>
            <a:r>
              <a:rPr sz="1000" b="1" spc="-4" dirty="0">
                <a:latin typeface="Arial"/>
                <a:cs typeface="Arial"/>
              </a:rPr>
              <a:t>l</a:t>
            </a:r>
            <a:r>
              <a:rPr sz="1000" b="1" spc="0" dirty="0">
                <a:latin typeface="Arial"/>
                <a:cs typeface="Arial"/>
              </a:rPr>
              <a:t>’in</a:t>
            </a:r>
            <a:r>
              <a:rPr sz="1000" b="1" spc="4" dirty="0">
                <a:latin typeface="Arial"/>
                <a:cs typeface="Arial"/>
              </a:rPr>
              <a:t>g</a:t>
            </a:r>
            <a:r>
              <a:rPr sz="1000" b="1" spc="-4" dirty="0">
                <a:latin typeface="Arial"/>
                <a:cs typeface="Arial"/>
              </a:rPr>
              <a:t>r</a:t>
            </a:r>
            <a:r>
              <a:rPr sz="1000" b="1" spc="0" dirty="0">
                <a:latin typeface="Arial"/>
                <a:cs typeface="Arial"/>
              </a:rPr>
              <a:t>e</a:t>
            </a:r>
            <a:r>
              <a:rPr sz="1000" b="1" spc="-4" dirty="0">
                <a:latin typeface="Arial"/>
                <a:cs typeface="Arial"/>
              </a:rPr>
              <a:t>s</a:t>
            </a:r>
            <a:r>
              <a:rPr sz="1000" b="1" spc="0" dirty="0">
                <a:latin typeface="Arial"/>
                <a:cs typeface="Arial"/>
              </a:rPr>
              <a:t>so</a:t>
            </a:r>
            <a:r>
              <a:rPr sz="1000" b="1" spc="-46" dirty="0">
                <a:latin typeface="Arial"/>
                <a:cs typeface="Arial"/>
              </a:rPr>
              <a:t> </a:t>
            </a:r>
            <a:r>
              <a:rPr sz="1000" b="1" spc="4" dirty="0">
                <a:latin typeface="Arial"/>
                <a:cs typeface="Arial"/>
              </a:rPr>
              <a:t>d</a:t>
            </a:r>
            <a:r>
              <a:rPr sz="1000" b="1" spc="0" dirty="0">
                <a:latin typeface="Arial"/>
                <a:cs typeface="Arial"/>
              </a:rPr>
              <a:t>i</a:t>
            </a:r>
            <a:r>
              <a:rPr sz="1000" b="1" spc="1" dirty="0">
                <a:latin typeface="Arial"/>
                <a:cs typeface="Arial"/>
              </a:rPr>
              <a:t> </a:t>
            </a:r>
            <a:r>
              <a:rPr sz="1000" b="1" spc="4" dirty="0">
                <a:latin typeface="Arial"/>
                <a:cs typeface="Arial"/>
              </a:rPr>
              <a:t>f</a:t>
            </a:r>
            <a:r>
              <a:rPr sz="1000" b="1" spc="0" dirty="0">
                <a:latin typeface="Arial"/>
                <a:cs typeface="Arial"/>
              </a:rPr>
              <a:t>umo</a:t>
            </a:r>
            <a:r>
              <a:rPr sz="1000" b="1" spc="-4" dirty="0">
                <a:latin typeface="Arial"/>
                <a:cs typeface="Arial"/>
              </a:rPr>
              <a:t> </a:t>
            </a:r>
            <a:r>
              <a:rPr sz="1000" b="1" spc="0" dirty="0">
                <a:latin typeface="Arial"/>
                <a:cs typeface="Arial"/>
              </a:rPr>
              <a:t>so</a:t>
            </a:r>
            <a:r>
              <a:rPr sz="1000" b="1" spc="4" dirty="0">
                <a:latin typeface="Arial"/>
                <a:cs typeface="Arial"/>
              </a:rPr>
              <a:t>n</a:t>
            </a:r>
            <a:r>
              <a:rPr sz="1000" b="1" spc="0" dirty="0">
                <a:latin typeface="Arial"/>
                <a:cs typeface="Arial"/>
              </a:rPr>
              <a:t>o do</a:t>
            </a:r>
            <a:r>
              <a:rPr sz="1000" b="1" spc="4" dirty="0">
                <a:latin typeface="Arial"/>
                <a:cs typeface="Arial"/>
              </a:rPr>
              <a:t>t</a:t>
            </a:r>
            <a:r>
              <a:rPr sz="1000" b="1" spc="0" dirty="0">
                <a:latin typeface="Arial"/>
                <a:cs typeface="Arial"/>
              </a:rPr>
              <a:t>ati</a:t>
            </a:r>
            <a:r>
              <a:rPr sz="1000" b="1" spc="-22" dirty="0">
                <a:latin typeface="Arial"/>
                <a:cs typeface="Arial"/>
              </a:rPr>
              <a:t> </a:t>
            </a:r>
            <a:r>
              <a:rPr sz="1000" b="1" spc="4" dirty="0">
                <a:latin typeface="Arial"/>
                <a:cs typeface="Arial"/>
              </a:rPr>
              <a:t>d</a:t>
            </a:r>
            <a:r>
              <a:rPr sz="1000" b="1" spc="0" dirty="0">
                <a:latin typeface="Arial"/>
                <a:cs typeface="Arial"/>
              </a:rPr>
              <a:t>i</a:t>
            </a:r>
            <a:r>
              <a:rPr sz="1000" b="1" spc="-8" dirty="0">
                <a:latin typeface="Arial"/>
                <a:cs typeface="Arial"/>
              </a:rPr>
              <a:t> </a:t>
            </a:r>
            <a:r>
              <a:rPr sz="1000" b="1" spc="-4" dirty="0">
                <a:latin typeface="Arial"/>
                <a:cs typeface="Arial"/>
              </a:rPr>
              <a:t>SE</a:t>
            </a:r>
            <a:r>
              <a:rPr sz="1000" b="1" spc="0" dirty="0">
                <a:latin typeface="Arial"/>
                <a:cs typeface="Arial"/>
              </a:rPr>
              <a:t>FC</a:t>
            </a:r>
            <a:r>
              <a:rPr sz="1000" b="1" spc="-11"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pi</a:t>
            </a:r>
            <a:r>
              <a:rPr sz="1000" spc="0" dirty="0">
                <a:latin typeface="Arial"/>
                <a:cs typeface="Arial"/>
              </a:rPr>
              <a:t>to</a:t>
            </a:r>
            <a:r>
              <a:rPr sz="1000" spc="-9" dirty="0">
                <a:latin typeface="Arial"/>
                <a:cs typeface="Arial"/>
              </a:rPr>
              <a:t>l</a:t>
            </a:r>
            <a:r>
              <a:rPr sz="1000" spc="0" dirty="0">
                <a:latin typeface="Arial"/>
                <a:cs typeface="Arial"/>
              </a:rPr>
              <a:t>o</a:t>
            </a:r>
            <a:r>
              <a:rPr sz="1000" spc="-37" dirty="0">
                <a:latin typeface="Arial"/>
                <a:cs typeface="Arial"/>
              </a:rPr>
              <a:t> </a:t>
            </a:r>
            <a:r>
              <a:rPr sz="1000" spc="0" dirty="0">
                <a:latin typeface="Arial"/>
                <a:cs typeface="Arial"/>
              </a:rPr>
              <a:t>Cap</a:t>
            </a:r>
            <a:r>
              <a:rPr sz="1000" spc="-9" dirty="0">
                <a:latin typeface="Arial"/>
                <a:cs typeface="Arial"/>
              </a:rPr>
              <a:t>i</a:t>
            </a:r>
            <a:r>
              <a:rPr sz="1000" spc="0" dirty="0">
                <a:latin typeface="Arial"/>
                <a:cs typeface="Arial"/>
              </a:rPr>
              <a:t>to</a:t>
            </a:r>
            <a:r>
              <a:rPr sz="1000" spc="-9" dirty="0">
                <a:latin typeface="Arial"/>
                <a:cs typeface="Arial"/>
              </a:rPr>
              <a:t>l</a:t>
            </a:r>
            <a:r>
              <a:rPr sz="1000" spc="0" dirty="0">
                <a:latin typeface="Arial"/>
                <a:cs typeface="Arial"/>
              </a:rPr>
              <a:t>o</a:t>
            </a:r>
            <a:r>
              <a:rPr sz="1000" spc="-26" dirty="0">
                <a:latin typeface="Arial"/>
                <a:cs typeface="Arial"/>
              </a:rPr>
              <a:t> </a:t>
            </a:r>
            <a:r>
              <a:rPr sz="1000" spc="-4" dirty="0">
                <a:latin typeface="Arial"/>
                <a:cs typeface="Arial"/>
              </a:rPr>
              <a:t>S</a:t>
            </a:r>
            <a:r>
              <a:rPr sz="1000" spc="0" dirty="0">
                <a:latin typeface="Arial"/>
                <a:cs typeface="Arial"/>
              </a:rPr>
              <a:t>.8</a:t>
            </a:r>
            <a:r>
              <a:rPr sz="1000" spc="4" dirty="0">
                <a:latin typeface="Arial"/>
                <a:cs typeface="Arial"/>
              </a:rPr>
              <a:t>)</a:t>
            </a:r>
            <a:r>
              <a:rPr sz="1000" spc="0" dirty="0">
                <a:latin typeface="Arial"/>
                <a:cs typeface="Arial"/>
              </a:rPr>
              <a:t>;</a:t>
            </a:r>
            <a:endParaRPr sz="1000">
              <a:latin typeface="Arial"/>
              <a:cs typeface="Arial"/>
            </a:endParaRPr>
          </a:p>
          <a:p>
            <a:pPr marL="152704" marR="122197">
              <a:lnSpc>
                <a:spcPct val="100041"/>
              </a:lnSpc>
            </a:pPr>
            <a:r>
              <a:rPr sz="1000" spc="0" dirty="0">
                <a:latin typeface="Arial"/>
                <a:cs typeface="Arial"/>
              </a:rPr>
              <a:t>-</a:t>
            </a:r>
            <a:r>
              <a:rPr sz="1000" spc="1" dirty="0">
                <a:latin typeface="Arial"/>
                <a:cs typeface="Arial"/>
              </a:rPr>
              <a:t> </a:t>
            </a:r>
            <a:r>
              <a:rPr sz="1000" b="1" spc="0" dirty="0">
                <a:latin typeface="Arial"/>
                <a:cs typeface="Arial"/>
              </a:rPr>
              <a:t>Il</a:t>
            </a:r>
            <a:r>
              <a:rPr sz="1000" b="1" spc="-5" dirty="0">
                <a:latin typeface="Arial"/>
                <a:cs typeface="Arial"/>
              </a:rPr>
              <a:t> </a:t>
            </a:r>
            <a:r>
              <a:rPr sz="1000" b="1" spc="0" dirty="0">
                <a:latin typeface="Arial"/>
                <a:cs typeface="Arial"/>
              </a:rPr>
              <a:t>co</a:t>
            </a:r>
            <a:r>
              <a:rPr sz="1000" b="1" spc="4" dirty="0">
                <a:latin typeface="Arial"/>
                <a:cs typeface="Arial"/>
              </a:rPr>
              <a:t>m</a:t>
            </a:r>
            <a:r>
              <a:rPr sz="1000" b="1" spc="0" dirty="0">
                <a:latin typeface="Arial"/>
                <a:cs typeface="Arial"/>
              </a:rPr>
              <a:t>pa</a:t>
            </a:r>
            <a:r>
              <a:rPr sz="1000" b="1" spc="-4" dirty="0">
                <a:latin typeface="Arial"/>
                <a:cs typeface="Arial"/>
              </a:rPr>
              <a:t>r</a:t>
            </a:r>
            <a:r>
              <a:rPr sz="1000" b="1" spc="4" dirty="0">
                <a:latin typeface="Arial"/>
                <a:cs typeface="Arial"/>
              </a:rPr>
              <a:t>t</a:t>
            </a:r>
            <a:r>
              <a:rPr sz="1000" b="1" spc="0" dirty="0">
                <a:latin typeface="Arial"/>
                <a:cs typeface="Arial"/>
              </a:rPr>
              <a:t>imen</a:t>
            </a:r>
            <a:r>
              <a:rPr sz="1000" b="1" spc="4" dirty="0">
                <a:latin typeface="Arial"/>
                <a:cs typeface="Arial"/>
              </a:rPr>
              <a:t>t</a:t>
            </a:r>
            <a:r>
              <a:rPr sz="1000" b="1" spc="0" dirty="0">
                <a:latin typeface="Arial"/>
                <a:cs typeface="Arial"/>
              </a:rPr>
              <a:t>o</a:t>
            </a:r>
            <a:r>
              <a:rPr sz="1000" b="1" spc="-62" dirty="0">
                <a:latin typeface="Arial"/>
                <a:cs typeface="Arial"/>
              </a:rPr>
              <a:t> </a:t>
            </a:r>
            <a:r>
              <a:rPr sz="1000" b="1" spc="0" dirty="0">
                <a:latin typeface="Arial"/>
                <a:cs typeface="Arial"/>
              </a:rPr>
              <a:t>è</a:t>
            </a:r>
            <a:r>
              <a:rPr sz="1000" b="1" spc="-10" dirty="0">
                <a:latin typeface="Arial"/>
                <a:cs typeface="Arial"/>
              </a:rPr>
              <a:t> </a:t>
            </a:r>
            <a:r>
              <a:rPr sz="1000" b="1" spc="0" dirty="0">
                <a:latin typeface="Arial"/>
                <a:cs typeface="Arial"/>
              </a:rPr>
              <a:t>s</a:t>
            </a:r>
            <a:r>
              <a:rPr sz="1000" b="1" spc="-4" dirty="0">
                <a:latin typeface="Arial"/>
                <a:cs typeface="Arial"/>
              </a:rPr>
              <a:t>e</a:t>
            </a:r>
            <a:r>
              <a:rPr sz="1000" b="1" spc="0" dirty="0">
                <a:latin typeface="Arial"/>
                <a:cs typeface="Arial"/>
              </a:rPr>
              <a:t>pa</a:t>
            </a:r>
            <a:r>
              <a:rPr sz="1000" b="1" spc="-4" dirty="0">
                <a:latin typeface="Arial"/>
                <a:cs typeface="Arial"/>
              </a:rPr>
              <a:t>r</a:t>
            </a:r>
            <a:r>
              <a:rPr sz="1000" b="1" spc="0" dirty="0">
                <a:latin typeface="Arial"/>
                <a:cs typeface="Arial"/>
              </a:rPr>
              <a:t>ato</a:t>
            </a:r>
            <a:r>
              <a:rPr sz="1000" b="1" spc="-36" dirty="0">
                <a:latin typeface="Arial"/>
                <a:cs typeface="Arial"/>
              </a:rPr>
              <a:t> </a:t>
            </a:r>
            <a:r>
              <a:rPr sz="1000" b="1" spc="0" dirty="0">
                <a:latin typeface="Arial"/>
                <a:cs typeface="Arial"/>
              </a:rPr>
              <a:t>con</a:t>
            </a:r>
            <a:r>
              <a:rPr sz="1000" b="1" spc="-12" dirty="0">
                <a:latin typeface="Arial"/>
                <a:cs typeface="Arial"/>
              </a:rPr>
              <a:t> </a:t>
            </a:r>
            <a:r>
              <a:rPr sz="1000" b="1" spc="0" dirty="0">
                <a:latin typeface="Arial"/>
                <a:cs typeface="Arial"/>
              </a:rPr>
              <a:t>spa</a:t>
            </a:r>
            <a:r>
              <a:rPr sz="1000" b="1" spc="4" dirty="0">
                <a:latin typeface="Arial"/>
                <a:cs typeface="Arial"/>
              </a:rPr>
              <a:t>z</a:t>
            </a:r>
            <a:r>
              <a:rPr sz="1000" b="1" spc="0" dirty="0">
                <a:latin typeface="Arial"/>
                <a:cs typeface="Arial"/>
              </a:rPr>
              <a:t>io</a:t>
            </a:r>
            <a:r>
              <a:rPr sz="1000" b="1" spc="-31" dirty="0">
                <a:latin typeface="Arial"/>
                <a:cs typeface="Arial"/>
              </a:rPr>
              <a:t> </a:t>
            </a:r>
            <a:r>
              <a:rPr sz="1000" b="1" spc="0" dirty="0">
                <a:latin typeface="Arial"/>
                <a:cs typeface="Arial"/>
              </a:rPr>
              <a:t>s</a:t>
            </a:r>
            <a:r>
              <a:rPr sz="1000" b="1" spc="-4" dirty="0">
                <a:latin typeface="Arial"/>
                <a:cs typeface="Arial"/>
              </a:rPr>
              <a:t>c</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o</a:t>
            </a:r>
            <a:r>
              <a:rPr sz="1000" b="1" spc="-37" dirty="0">
                <a:latin typeface="Arial"/>
                <a:cs typeface="Arial"/>
              </a:rPr>
              <a:t> </a:t>
            </a:r>
            <a:r>
              <a:rPr sz="1000" b="1" spc="0" dirty="0">
                <a:latin typeface="Arial"/>
                <a:cs typeface="Arial"/>
              </a:rPr>
              <a:t>dai</a:t>
            </a:r>
            <a:r>
              <a:rPr sz="1000" b="1" spc="-14" dirty="0">
                <a:latin typeface="Arial"/>
                <a:cs typeface="Arial"/>
              </a:rPr>
              <a:t> </a:t>
            </a:r>
            <a:r>
              <a:rPr sz="1000" b="1" spc="0" dirty="0">
                <a:latin typeface="Arial"/>
                <a:cs typeface="Arial"/>
              </a:rPr>
              <a:t>co</a:t>
            </a:r>
            <a:r>
              <a:rPr sz="1000" b="1" spc="4" dirty="0">
                <a:latin typeface="Arial"/>
                <a:cs typeface="Arial"/>
              </a:rPr>
              <a:t>m</a:t>
            </a:r>
            <a:r>
              <a:rPr sz="1000" b="1" spc="0" dirty="0">
                <a:latin typeface="Arial"/>
                <a:cs typeface="Arial"/>
              </a:rPr>
              <a:t>pa</a:t>
            </a:r>
            <a:r>
              <a:rPr sz="1000" b="1" spc="-4" dirty="0">
                <a:latin typeface="Arial"/>
                <a:cs typeface="Arial"/>
              </a:rPr>
              <a:t>r</a:t>
            </a:r>
            <a:r>
              <a:rPr sz="1000" b="1" spc="4" dirty="0">
                <a:latin typeface="Arial"/>
                <a:cs typeface="Arial"/>
              </a:rPr>
              <a:t>t</a:t>
            </a:r>
            <a:r>
              <a:rPr sz="1000" b="1" spc="0" dirty="0">
                <a:latin typeface="Arial"/>
                <a:cs typeface="Arial"/>
              </a:rPr>
              <a:t>imen</a:t>
            </a:r>
            <a:r>
              <a:rPr sz="1000" b="1" spc="4" dirty="0">
                <a:latin typeface="Arial"/>
                <a:cs typeface="Arial"/>
              </a:rPr>
              <a:t>t</a:t>
            </a:r>
            <a:r>
              <a:rPr sz="1000" b="1" spc="0" dirty="0">
                <a:latin typeface="Arial"/>
                <a:cs typeface="Arial"/>
              </a:rPr>
              <a:t>i</a:t>
            </a:r>
            <a:r>
              <a:rPr sz="1000" b="1" spc="-63" dirty="0">
                <a:latin typeface="Arial"/>
                <a:cs typeface="Arial"/>
              </a:rPr>
              <a:t> </a:t>
            </a:r>
            <a:r>
              <a:rPr sz="1000" b="1" spc="0" dirty="0">
                <a:latin typeface="Arial"/>
                <a:cs typeface="Arial"/>
              </a:rPr>
              <a:t>co</a:t>
            </a:r>
            <a:r>
              <a:rPr sz="1000" b="1" spc="4" dirty="0">
                <a:latin typeface="Arial"/>
                <a:cs typeface="Arial"/>
              </a:rPr>
              <a:t>m</a:t>
            </a:r>
            <a:r>
              <a:rPr sz="1000" b="1" spc="0" dirty="0">
                <a:latin typeface="Arial"/>
                <a:cs typeface="Arial"/>
              </a:rPr>
              <a:t>unic</a:t>
            </a:r>
            <a:r>
              <a:rPr sz="1000" b="1" spc="-4" dirty="0">
                <a:latin typeface="Arial"/>
                <a:cs typeface="Arial"/>
              </a:rPr>
              <a:t>a</a:t>
            </a:r>
            <a:r>
              <a:rPr sz="1000" b="1" spc="0" dirty="0">
                <a:latin typeface="Arial"/>
                <a:cs typeface="Arial"/>
              </a:rPr>
              <a:t>n</a:t>
            </a:r>
            <a:r>
              <a:rPr sz="1000" b="1" spc="4" dirty="0">
                <a:latin typeface="Arial"/>
                <a:cs typeface="Arial"/>
              </a:rPr>
              <a:t>t</a:t>
            </a:r>
            <a:r>
              <a:rPr sz="1000" b="1" spc="0" dirty="0">
                <a:latin typeface="Arial"/>
                <a:cs typeface="Arial"/>
              </a:rPr>
              <a:t>i</a:t>
            </a:r>
            <a:r>
              <a:rPr sz="1000" b="1" spc="-53" dirty="0">
                <a:latin typeface="Arial"/>
                <a:cs typeface="Arial"/>
              </a:rPr>
              <a:t> </a:t>
            </a:r>
            <a:r>
              <a:rPr sz="1000" spc="0" dirty="0">
                <a:latin typeface="Arial"/>
                <a:cs typeface="Arial"/>
              </a:rPr>
              <a:t>da</a:t>
            </a:r>
            <a:r>
              <a:rPr sz="1000" spc="-16" dirty="0">
                <a:latin typeface="Arial"/>
                <a:cs typeface="Arial"/>
              </a:rPr>
              <a:t> </a:t>
            </a:r>
            <a:r>
              <a:rPr sz="1000" spc="4" dirty="0">
                <a:latin typeface="Arial"/>
                <a:cs typeface="Arial"/>
              </a:rPr>
              <a:t>c</a:t>
            </a:r>
            <a:r>
              <a:rPr sz="1000" spc="0" dirty="0">
                <a:latin typeface="Arial"/>
                <a:cs typeface="Arial"/>
              </a:rPr>
              <a:t>ui</a:t>
            </a:r>
            <a:r>
              <a:rPr sz="1000" spc="-17" dirty="0">
                <a:latin typeface="Arial"/>
                <a:cs typeface="Arial"/>
              </a:rPr>
              <a:t> </a:t>
            </a:r>
            <a:r>
              <a:rPr sz="1000" spc="4" dirty="0">
                <a:latin typeface="Arial"/>
                <a:cs typeface="Arial"/>
              </a:rPr>
              <a:t>s</a:t>
            </a:r>
            <a:r>
              <a:rPr sz="1000" spc="0" dirty="0">
                <a:latin typeface="Arial"/>
                <a:cs typeface="Arial"/>
              </a:rPr>
              <a:t>i</a:t>
            </a:r>
            <a:r>
              <a:rPr sz="1000" spc="-2" dirty="0">
                <a:latin typeface="Arial"/>
                <a:cs typeface="Arial"/>
              </a:rPr>
              <a:t> </a:t>
            </a:r>
            <a:r>
              <a:rPr sz="1000" spc="-4" dirty="0">
                <a:latin typeface="Arial"/>
                <a:cs typeface="Arial"/>
              </a:rPr>
              <a:t>i</a:t>
            </a:r>
            <a:r>
              <a:rPr sz="1000" spc="0" dirty="0">
                <a:latin typeface="Arial"/>
                <a:cs typeface="Arial"/>
              </a:rPr>
              <a:t>nt</a:t>
            </a:r>
            <a:r>
              <a:rPr sz="1000" spc="-4" dirty="0">
                <a:latin typeface="Arial"/>
                <a:cs typeface="Arial"/>
              </a:rPr>
              <a:t>e</a:t>
            </a:r>
            <a:r>
              <a:rPr sz="1000" spc="0" dirty="0">
                <a:latin typeface="Arial"/>
                <a:cs typeface="Arial"/>
              </a:rPr>
              <a:t>n</a:t>
            </a:r>
            <a:r>
              <a:rPr sz="1000" spc="-4" dirty="0">
                <a:latin typeface="Arial"/>
                <a:cs typeface="Arial"/>
              </a:rPr>
              <a:t>d</a:t>
            </a:r>
            <a:r>
              <a:rPr sz="1000" spc="0" dirty="0">
                <a:latin typeface="Arial"/>
                <a:cs typeface="Arial"/>
              </a:rPr>
              <a:t>e</a:t>
            </a:r>
            <a:r>
              <a:rPr sz="1000" spc="-37" dirty="0">
                <a:latin typeface="Arial"/>
                <a:cs typeface="Arial"/>
              </a:rPr>
              <a:t> </a:t>
            </a:r>
            <a:r>
              <a:rPr sz="1000" spc="0" dirty="0">
                <a:latin typeface="Arial"/>
                <a:cs typeface="Arial"/>
              </a:rPr>
              <a:t>g</a:t>
            </a:r>
            <a:r>
              <a:rPr sz="1000" spc="-4" dirty="0">
                <a:latin typeface="Arial"/>
                <a:cs typeface="Arial"/>
              </a:rPr>
              <a:t>a</a:t>
            </a:r>
            <a:r>
              <a:rPr sz="1000" spc="4"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4" dirty="0">
                <a:latin typeface="Arial"/>
                <a:cs typeface="Arial"/>
              </a:rPr>
              <a:t>r</a:t>
            </a:r>
            <a:r>
              <a:rPr sz="1000" spc="0" dirty="0">
                <a:latin typeface="Arial"/>
                <a:cs typeface="Arial"/>
              </a:rPr>
              <a:t>e</a:t>
            </a:r>
            <a:r>
              <a:rPr sz="1000" spc="-34" dirty="0">
                <a:latin typeface="Arial"/>
                <a:cs typeface="Arial"/>
              </a:rPr>
              <a:t> </a:t>
            </a:r>
            <a:r>
              <a:rPr sz="1000" spc="-4" dirty="0">
                <a:latin typeface="Arial"/>
                <a:cs typeface="Arial"/>
              </a:rPr>
              <a:t>l</a:t>
            </a:r>
            <a:r>
              <a:rPr sz="1000" spc="0" dirty="0">
                <a:latin typeface="Arial"/>
                <a:cs typeface="Arial"/>
              </a:rPr>
              <a:t>a</a:t>
            </a:r>
            <a:r>
              <a:rPr sz="1000" spc="-12" dirty="0">
                <a:latin typeface="Arial"/>
                <a:cs typeface="Arial"/>
              </a:rPr>
              <a:t> </a:t>
            </a:r>
            <a:r>
              <a:rPr sz="1000" spc="0" dirty="0">
                <a:latin typeface="Arial"/>
                <a:cs typeface="Arial"/>
              </a:rPr>
              <a:t>prot</a:t>
            </a:r>
            <a:r>
              <a:rPr sz="1000" spc="9" dirty="0">
                <a:latin typeface="Arial"/>
                <a:cs typeface="Arial"/>
              </a:rPr>
              <a:t>e</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46" dirty="0">
                <a:latin typeface="Arial"/>
                <a:cs typeface="Arial"/>
              </a:rPr>
              <a:t> </a:t>
            </a:r>
            <a:r>
              <a:rPr sz="1000" spc="0" dirty="0">
                <a:latin typeface="Arial"/>
                <a:cs typeface="Arial"/>
              </a:rPr>
              <a:t>d</a:t>
            </a:r>
            <a:r>
              <a:rPr sz="1000" spc="-4" dirty="0">
                <a:latin typeface="Arial"/>
                <a:cs typeface="Arial"/>
              </a:rPr>
              <a:t>a</a:t>
            </a:r>
            <a:r>
              <a:rPr sz="1000" spc="4" dirty="0">
                <a:latin typeface="Arial"/>
                <a:cs typeface="Arial"/>
              </a:rPr>
              <a:t>ll’</a:t>
            </a:r>
            <a:r>
              <a:rPr sz="1000" spc="-4" dirty="0">
                <a:latin typeface="Arial"/>
                <a:cs typeface="Arial"/>
              </a:rPr>
              <a:t>i</a:t>
            </a:r>
            <a:r>
              <a:rPr sz="1000" spc="0" dirty="0">
                <a:latin typeface="Arial"/>
                <a:cs typeface="Arial"/>
              </a:rPr>
              <a:t>n</a:t>
            </a:r>
            <a:r>
              <a:rPr sz="1000" spc="-4" dirty="0">
                <a:latin typeface="Arial"/>
                <a:cs typeface="Arial"/>
              </a:rPr>
              <a:t>g</a:t>
            </a:r>
            <a:r>
              <a:rPr sz="1000" spc="4" dirty="0">
                <a:latin typeface="Arial"/>
                <a:cs typeface="Arial"/>
              </a:rPr>
              <a:t>r</a:t>
            </a:r>
            <a:r>
              <a:rPr sz="1000" spc="0" dirty="0">
                <a:latin typeface="Arial"/>
                <a:cs typeface="Arial"/>
              </a:rPr>
              <a:t>e</a:t>
            </a:r>
            <a:r>
              <a:rPr sz="1000" spc="4" dirty="0">
                <a:latin typeface="Arial"/>
                <a:cs typeface="Arial"/>
              </a:rPr>
              <a:t>ss</a:t>
            </a:r>
            <a:r>
              <a:rPr sz="1000" spc="0" dirty="0">
                <a:latin typeface="Arial"/>
                <a:cs typeface="Arial"/>
              </a:rPr>
              <a:t>o</a:t>
            </a:r>
            <a:r>
              <a:rPr sz="1000" spc="-50" dirty="0">
                <a:latin typeface="Arial"/>
                <a:cs typeface="Arial"/>
              </a:rPr>
              <a:t> </a:t>
            </a:r>
            <a:r>
              <a:rPr sz="1000" spc="0" dirty="0">
                <a:latin typeface="Arial"/>
                <a:cs typeface="Arial"/>
              </a:rPr>
              <a:t>di </a:t>
            </a:r>
            <a:r>
              <a:rPr sz="1000" spc="9" dirty="0">
                <a:latin typeface="Arial"/>
                <a:cs typeface="Arial"/>
              </a:rPr>
              <a:t>f</a:t>
            </a:r>
            <a:r>
              <a:rPr sz="1000" spc="0" dirty="0">
                <a:latin typeface="Arial"/>
                <a:cs typeface="Arial"/>
              </a:rPr>
              <a:t>u</a:t>
            </a:r>
            <a:r>
              <a:rPr sz="1000" spc="19" dirty="0">
                <a:latin typeface="Arial"/>
                <a:cs typeface="Arial"/>
              </a:rPr>
              <a:t>m</a:t>
            </a:r>
            <a:r>
              <a:rPr sz="1000" spc="0" dirty="0">
                <a:latin typeface="Arial"/>
                <a:cs typeface="Arial"/>
              </a:rPr>
              <a:t>o;</a:t>
            </a:r>
            <a:endParaRPr sz="1000">
              <a:latin typeface="Arial"/>
              <a:cs typeface="Arial"/>
            </a:endParaRPr>
          </a:p>
          <a:p>
            <a:pPr marL="152704" marR="121519">
              <a:lnSpc>
                <a:spcPct val="100041"/>
              </a:lnSpc>
            </a:pPr>
            <a:r>
              <a:rPr sz="1000" spc="0" dirty="0">
                <a:latin typeface="Arial"/>
                <a:cs typeface="Arial"/>
              </a:rPr>
              <a:t>-</a:t>
            </a:r>
            <a:r>
              <a:rPr sz="1000" spc="106" dirty="0">
                <a:latin typeface="Arial"/>
                <a:cs typeface="Arial"/>
              </a:rPr>
              <a:t> </a:t>
            </a:r>
            <a:r>
              <a:rPr sz="1000" b="1" spc="0" dirty="0">
                <a:latin typeface="Arial"/>
                <a:cs typeface="Arial"/>
              </a:rPr>
              <a:t>Il</a:t>
            </a:r>
            <a:r>
              <a:rPr sz="1000" b="1" spc="99" dirty="0">
                <a:latin typeface="Arial"/>
                <a:cs typeface="Arial"/>
              </a:rPr>
              <a:t> </a:t>
            </a:r>
            <a:r>
              <a:rPr sz="1000" b="1" spc="0" dirty="0">
                <a:latin typeface="Arial"/>
                <a:cs typeface="Arial"/>
              </a:rPr>
              <a:t>co</a:t>
            </a:r>
            <a:r>
              <a:rPr sz="1000" b="1" spc="4" dirty="0">
                <a:latin typeface="Arial"/>
                <a:cs typeface="Arial"/>
              </a:rPr>
              <a:t>m</a:t>
            </a:r>
            <a:r>
              <a:rPr sz="1000" b="1" spc="0" dirty="0">
                <a:latin typeface="Arial"/>
                <a:cs typeface="Arial"/>
              </a:rPr>
              <a:t>pa</a:t>
            </a:r>
            <a:r>
              <a:rPr sz="1000" b="1" spc="-4" dirty="0">
                <a:latin typeface="Arial"/>
                <a:cs typeface="Arial"/>
              </a:rPr>
              <a:t>r</a:t>
            </a:r>
            <a:r>
              <a:rPr sz="1000" b="1" spc="4" dirty="0">
                <a:latin typeface="Arial"/>
                <a:cs typeface="Arial"/>
              </a:rPr>
              <a:t>t</a:t>
            </a:r>
            <a:r>
              <a:rPr sz="1000" b="1" spc="0" dirty="0">
                <a:latin typeface="Arial"/>
                <a:cs typeface="Arial"/>
              </a:rPr>
              <a:t>imen</a:t>
            </a:r>
            <a:r>
              <a:rPr sz="1000" b="1" spc="4" dirty="0">
                <a:latin typeface="Arial"/>
                <a:cs typeface="Arial"/>
              </a:rPr>
              <a:t>t</a:t>
            </a:r>
            <a:r>
              <a:rPr sz="1000" b="1" spc="0" dirty="0">
                <a:latin typeface="Arial"/>
                <a:cs typeface="Arial"/>
              </a:rPr>
              <a:t>o</a:t>
            </a:r>
            <a:r>
              <a:rPr sz="1000" b="1" spc="37" dirty="0">
                <a:latin typeface="Arial"/>
                <a:cs typeface="Arial"/>
              </a:rPr>
              <a:t> </a:t>
            </a:r>
            <a:r>
              <a:rPr sz="1000" b="1" spc="0" dirty="0">
                <a:latin typeface="Arial"/>
                <a:cs typeface="Arial"/>
              </a:rPr>
              <a:t>è</a:t>
            </a:r>
            <a:r>
              <a:rPr sz="1000" b="1" spc="99" dirty="0">
                <a:latin typeface="Arial"/>
                <a:cs typeface="Arial"/>
              </a:rPr>
              <a:t> </a:t>
            </a:r>
            <a:r>
              <a:rPr sz="1000" b="1" spc="0" dirty="0">
                <a:latin typeface="Arial"/>
                <a:cs typeface="Arial"/>
              </a:rPr>
              <a:t>s</a:t>
            </a:r>
            <a:r>
              <a:rPr sz="1000" b="1" spc="-4" dirty="0">
                <a:latin typeface="Arial"/>
                <a:cs typeface="Arial"/>
              </a:rPr>
              <a:t>e</a:t>
            </a:r>
            <a:r>
              <a:rPr sz="1000" b="1" spc="-9"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ato</a:t>
            </a:r>
            <a:r>
              <a:rPr sz="1000" b="1" spc="73" dirty="0">
                <a:latin typeface="Arial"/>
                <a:cs typeface="Arial"/>
              </a:rPr>
              <a:t> </a:t>
            </a:r>
            <a:r>
              <a:rPr sz="1000" b="1" spc="0" dirty="0">
                <a:latin typeface="Arial"/>
                <a:cs typeface="Arial"/>
              </a:rPr>
              <a:t>con</a:t>
            </a:r>
            <a:r>
              <a:rPr sz="1000" b="1" spc="92" dirty="0">
                <a:latin typeface="Arial"/>
                <a:cs typeface="Arial"/>
              </a:rPr>
              <a:t> </a:t>
            </a:r>
            <a:r>
              <a:rPr sz="1000" b="1" spc="4" dirty="0">
                <a:latin typeface="Arial"/>
                <a:cs typeface="Arial"/>
              </a:rPr>
              <a:t>f</a:t>
            </a:r>
            <a:r>
              <a:rPr sz="1000" b="1" spc="0" dirty="0">
                <a:latin typeface="Arial"/>
                <a:cs typeface="Arial"/>
              </a:rPr>
              <a:t>iltro</a:t>
            </a:r>
            <a:r>
              <a:rPr sz="1000" b="1" spc="87" dirty="0">
                <a:latin typeface="Arial"/>
                <a:cs typeface="Arial"/>
              </a:rPr>
              <a:t> </a:t>
            </a:r>
            <a:r>
              <a:rPr sz="1000" b="1" spc="0" dirty="0">
                <a:latin typeface="Arial"/>
                <a:cs typeface="Arial"/>
              </a:rPr>
              <a:t>a</a:t>
            </a:r>
            <a:r>
              <a:rPr sz="1000" b="1" spc="89" dirty="0">
                <a:latin typeface="Arial"/>
                <a:cs typeface="Arial"/>
              </a:rPr>
              <a:t> </a:t>
            </a:r>
            <a:r>
              <a:rPr sz="1000" b="1" spc="0" dirty="0">
                <a:latin typeface="Arial"/>
                <a:cs typeface="Arial"/>
              </a:rPr>
              <a:t>p</a:t>
            </a:r>
            <a:r>
              <a:rPr sz="1000" b="1" spc="-4" dirty="0">
                <a:latin typeface="Arial"/>
                <a:cs typeface="Arial"/>
              </a:rPr>
              <a:t>r</a:t>
            </a:r>
            <a:r>
              <a:rPr sz="1000" b="1" spc="0" dirty="0">
                <a:latin typeface="Arial"/>
                <a:cs typeface="Arial"/>
              </a:rPr>
              <a:t>ova</a:t>
            </a:r>
            <a:r>
              <a:rPr sz="1000" b="1" spc="77" dirty="0">
                <a:latin typeface="Arial"/>
                <a:cs typeface="Arial"/>
              </a:rPr>
              <a:t> </a:t>
            </a:r>
            <a:r>
              <a:rPr sz="1000" b="1" spc="-9" dirty="0">
                <a:latin typeface="Arial"/>
                <a:cs typeface="Arial"/>
              </a:rPr>
              <a:t>d</a:t>
            </a:r>
            <a:r>
              <a:rPr sz="1000" b="1" spc="0" dirty="0">
                <a:latin typeface="Arial"/>
                <a:cs typeface="Arial"/>
              </a:rPr>
              <a:t>i</a:t>
            </a:r>
            <a:r>
              <a:rPr sz="1000" b="1" spc="96" dirty="0">
                <a:latin typeface="Arial"/>
                <a:cs typeface="Arial"/>
              </a:rPr>
              <a:t> </a:t>
            </a:r>
            <a:r>
              <a:rPr sz="1000" b="1" spc="4" dirty="0">
                <a:latin typeface="Arial"/>
                <a:cs typeface="Arial"/>
              </a:rPr>
              <a:t>f</a:t>
            </a:r>
            <a:r>
              <a:rPr sz="1000" b="1" spc="0" dirty="0">
                <a:latin typeface="Arial"/>
                <a:cs typeface="Arial"/>
              </a:rPr>
              <a:t>umo</a:t>
            </a:r>
            <a:r>
              <a:rPr sz="1000" b="1" spc="95" dirty="0">
                <a:latin typeface="Arial"/>
                <a:cs typeface="Arial"/>
              </a:rPr>
              <a:t> </a:t>
            </a:r>
            <a:r>
              <a:rPr sz="1000" spc="4" dirty="0">
                <a:latin typeface="Arial"/>
                <a:cs typeface="Arial"/>
              </a:rPr>
              <a:t>(</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a</a:t>
            </a:r>
            <a:r>
              <a:rPr sz="1000" spc="-4" dirty="0">
                <a:latin typeface="Arial"/>
                <a:cs typeface="Arial"/>
              </a:rPr>
              <a:t>g</a:t>
            </a:r>
            <a:r>
              <a:rPr sz="1000" spc="4" dirty="0">
                <a:latin typeface="Arial"/>
                <a:cs typeface="Arial"/>
              </a:rPr>
              <a:t>r</a:t>
            </a:r>
            <a:r>
              <a:rPr sz="1000" spc="-14" dirty="0">
                <a:latin typeface="Arial"/>
                <a:cs typeface="Arial"/>
              </a:rPr>
              <a:t>a</a:t>
            </a:r>
            <a:r>
              <a:rPr sz="1000" spc="0" dirty="0">
                <a:latin typeface="Arial"/>
                <a:cs typeface="Arial"/>
              </a:rPr>
              <a:t>fo</a:t>
            </a:r>
            <a:r>
              <a:rPr sz="1000" spc="63" dirty="0">
                <a:latin typeface="Arial"/>
                <a:cs typeface="Arial"/>
              </a:rPr>
              <a:t> </a:t>
            </a:r>
            <a:r>
              <a:rPr sz="1000" spc="-4" dirty="0">
                <a:latin typeface="Arial"/>
                <a:cs typeface="Arial"/>
              </a:rPr>
              <a:t>S</a:t>
            </a:r>
            <a:r>
              <a:rPr sz="1000" spc="0" dirty="0">
                <a:latin typeface="Arial"/>
                <a:cs typeface="Arial"/>
              </a:rPr>
              <a:t>.3.5</a:t>
            </a:r>
            <a:r>
              <a:rPr sz="1000" spc="-14" dirty="0">
                <a:latin typeface="Arial"/>
                <a:cs typeface="Arial"/>
              </a:rPr>
              <a:t>.</a:t>
            </a:r>
            <a:r>
              <a:rPr sz="1000" spc="0" dirty="0">
                <a:latin typeface="Arial"/>
                <a:cs typeface="Arial"/>
              </a:rPr>
              <a:t>5)</a:t>
            </a:r>
            <a:r>
              <a:rPr sz="1000" spc="74" dirty="0">
                <a:latin typeface="Arial"/>
                <a:cs typeface="Arial"/>
              </a:rPr>
              <a:t> </a:t>
            </a:r>
            <a:r>
              <a:rPr sz="1000" spc="0" dirty="0">
                <a:latin typeface="Arial"/>
                <a:cs typeface="Arial"/>
              </a:rPr>
              <a:t>dai</a:t>
            </a:r>
            <a:r>
              <a:rPr sz="1000" spc="86" dirty="0">
                <a:latin typeface="Arial"/>
                <a:cs typeface="Arial"/>
              </a:rPr>
              <a:t> </a:t>
            </a:r>
            <a:r>
              <a:rPr sz="1000" spc="4" dirty="0">
                <a:latin typeface="Arial"/>
                <a:cs typeface="Arial"/>
              </a:rPr>
              <a:t>c</a:t>
            </a:r>
            <a:r>
              <a:rPr sz="1000" spc="-14" dirty="0">
                <a:latin typeface="Arial"/>
                <a:cs typeface="Arial"/>
              </a:rPr>
              <a:t>o</a:t>
            </a:r>
            <a:r>
              <a:rPr sz="1000" spc="19" dirty="0">
                <a:latin typeface="Arial"/>
                <a:cs typeface="Arial"/>
              </a:rPr>
              <a:t>m</a:t>
            </a:r>
            <a:r>
              <a:rPr sz="1000" spc="-14" dirty="0">
                <a:latin typeface="Arial"/>
                <a:cs typeface="Arial"/>
              </a:rPr>
              <a:t>p</a:t>
            </a:r>
            <a:r>
              <a:rPr sz="1000" spc="0" dirty="0">
                <a:latin typeface="Arial"/>
                <a:cs typeface="Arial"/>
              </a:rPr>
              <a:t>art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ti</a:t>
            </a:r>
            <a:r>
              <a:rPr sz="1000" spc="42" dirty="0">
                <a:latin typeface="Arial"/>
                <a:cs typeface="Arial"/>
              </a:rPr>
              <a:t> </a:t>
            </a:r>
            <a:r>
              <a:rPr sz="1000" spc="-4" dirty="0">
                <a:latin typeface="Arial"/>
                <a:cs typeface="Arial"/>
              </a:rPr>
              <a:t>c</a:t>
            </a:r>
            <a:r>
              <a:rPr sz="1000" spc="-14" dirty="0">
                <a:latin typeface="Arial"/>
                <a:cs typeface="Arial"/>
              </a:rPr>
              <a:t>o</a:t>
            </a:r>
            <a:r>
              <a:rPr sz="1000" spc="19" dirty="0">
                <a:latin typeface="Arial"/>
                <a:cs typeface="Arial"/>
              </a:rPr>
              <a:t>m</a:t>
            </a:r>
            <a:r>
              <a:rPr sz="1000" spc="0" dirty="0">
                <a:latin typeface="Arial"/>
                <a:cs typeface="Arial"/>
              </a:rPr>
              <a:t>u</a:t>
            </a:r>
            <a:r>
              <a:rPr sz="1000" spc="-4" dirty="0">
                <a:latin typeface="Arial"/>
                <a:cs typeface="Arial"/>
              </a:rPr>
              <a:t>ni</a:t>
            </a:r>
            <a:r>
              <a:rPr sz="1000" spc="4" dirty="0">
                <a:latin typeface="Arial"/>
                <a:cs typeface="Arial"/>
              </a:rPr>
              <a:t>c</a:t>
            </a:r>
            <a:r>
              <a:rPr sz="1000" spc="0" dirty="0">
                <a:latin typeface="Arial"/>
                <a:cs typeface="Arial"/>
              </a:rPr>
              <a:t>a</a:t>
            </a:r>
            <a:r>
              <a:rPr sz="1000" spc="-4" dirty="0">
                <a:latin typeface="Arial"/>
                <a:cs typeface="Arial"/>
              </a:rPr>
              <a:t>n</a:t>
            </a:r>
            <a:r>
              <a:rPr sz="1000" spc="0" dirty="0">
                <a:latin typeface="Arial"/>
                <a:cs typeface="Arial"/>
              </a:rPr>
              <a:t>ti</a:t>
            </a:r>
            <a:r>
              <a:rPr sz="1000" spc="51" dirty="0">
                <a:latin typeface="Arial"/>
                <a:cs typeface="Arial"/>
              </a:rPr>
              <a:t> </a:t>
            </a:r>
            <a:r>
              <a:rPr sz="1000" spc="0" dirty="0">
                <a:latin typeface="Arial"/>
                <a:cs typeface="Arial"/>
              </a:rPr>
              <a:t>da</a:t>
            </a:r>
            <a:r>
              <a:rPr sz="1000" spc="83" dirty="0">
                <a:latin typeface="Arial"/>
                <a:cs typeface="Arial"/>
              </a:rPr>
              <a:t> </a:t>
            </a:r>
            <a:r>
              <a:rPr sz="1000" spc="4" dirty="0">
                <a:latin typeface="Arial"/>
                <a:cs typeface="Arial"/>
              </a:rPr>
              <a:t>c</a:t>
            </a:r>
            <a:r>
              <a:rPr sz="1000" spc="0" dirty="0">
                <a:latin typeface="Arial"/>
                <a:cs typeface="Arial"/>
              </a:rPr>
              <a:t>ui</a:t>
            </a:r>
            <a:r>
              <a:rPr sz="1000" spc="87" dirty="0">
                <a:latin typeface="Arial"/>
                <a:cs typeface="Arial"/>
              </a:rPr>
              <a:t> </a:t>
            </a:r>
            <a:r>
              <a:rPr sz="1000" spc="4" dirty="0">
                <a:latin typeface="Arial"/>
                <a:cs typeface="Arial"/>
              </a:rPr>
              <a:t>s</a:t>
            </a:r>
            <a:r>
              <a:rPr sz="1000" spc="0" dirty="0">
                <a:latin typeface="Arial"/>
                <a:cs typeface="Arial"/>
              </a:rPr>
              <a:t>i</a:t>
            </a:r>
            <a:r>
              <a:rPr sz="1000" spc="92" dirty="0">
                <a:latin typeface="Arial"/>
                <a:cs typeface="Arial"/>
              </a:rPr>
              <a:t> </a:t>
            </a:r>
            <a:r>
              <a:rPr sz="1000" spc="-4" dirty="0">
                <a:latin typeface="Arial"/>
                <a:cs typeface="Arial"/>
              </a:rPr>
              <a:t>i</a:t>
            </a:r>
            <a:r>
              <a:rPr sz="1000" spc="0" dirty="0">
                <a:latin typeface="Arial"/>
                <a:cs typeface="Arial"/>
              </a:rPr>
              <a:t>nt</a:t>
            </a:r>
            <a:r>
              <a:rPr sz="1000" spc="-4" dirty="0">
                <a:latin typeface="Arial"/>
                <a:cs typeface="Arial"/>
              </a:rPr>
              <a:t>e</a:t>
            </a:r>
            <a:r>
              <a:rPr sz="1000" spc="0" dirty="0">
                <a:latin typeface="Arial"/>
                <a:cs typeface="Arial"/>
              </a:rPr>
              <a:t>n</a:t>
            </a:r>
            <a:r>
              <a:rPr sz="1000" spc="-4" dirty="0">
                <a:latin typeface="Arial"/>
                <a:cs typeface="Arial"/>
              </a:rPr>
              <a:t>d</a:t>
            </a:r>
            <a:r>
              <a:rPr sz="1000" spc="0" dirty="0">
                <a:latin typeface="Arial"/>
                <a:cs typeface="Arial"/>
              </a:rPr>
              <a:t>e</a:t>
            </a:r>
            <a:r>
              <a:rPr sz="1000" spc="72" dirty="0">
                <a:latin typeface="Arial"/>
                <a:cs typeface="Arial"/>
              </a:rPr>
              <a:t> </a:t>
            </a:r>
            <a:r>
              <a:rPr sz="1000" spc="0" dirty="0">
                <a:latin typeface="Arial"/>
                <a:cs typeface="Arial"/>
              </a:rPr>
              <a:t>g</a:t>
            </a:r>
            <a:r>
              <a:rPr sz="1000" spc="-4" dirty="0">
                <a:latin typeface="Arial"/>
                <a:cs typeface="Arial"/>
              </a:rPr>
              <a:t>a</a:t>
            </a:r>
            <a:r>
              <a:rPr sz="1000" spc="-9"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4" dirty="0">
                <a:latin typeface="Arial"/>
                <a:cs typeface="Arial"/>
              </a:rPr>
              <a:t>r</a:t>
            </a:r>
            <a:r>
              <a:rPr sz="1000" spc="0" dirty="0">
                <a:latin typeface="Arial"/>
                <a:cs typeface="Arial"/>
              </a:rPr>
              <a:t>e</a:t>
            </a:r>
            <a:r>
              <a:rPr sz="1000" spc="70" dirty="0">
                <a:latin typeface="Arial"/>
                <a:cs typeface="Arial"/>
              </a:rPr>
              <a:t> </a:t>
            </a:r>
            <a:r>
              <a:rPr sz="1000" spc="-4" dirty="0">
                <a:latin typeface="Arial"/>
                <a:cs typeface="Arial"/>
              </a:rPr>
              <a:t>la </a:t>
            </a:r>
            <a:r>
              <a:rPr sz="1000" spc="0" dirty="0">
                <a:latin typeface="Arial"/>
                <a:cs typeface="Arial"/>
              </a:rPr>
              <a:t>prote</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36" dirty="0">
                <a:latin typeface="Arial"/>
                <a:cs typeface="Arial"/>
              </a:rPr>
              <a:t> </a:t>
            </a:r>
            <a:r>
              <a:rPr sz="1000" spc="0" dirty="0">
                <a:latin typeface="Arial"/>
                <a:cs typeface="Arial"/>
              </a:rPr>
              <a:t>d</a:t>
            </a:r>
            <a:r>
              <a:rPr sz="1000" spc="-4" dirty="0">
                <a:latin typeface="Arial"/>
                <a:cs typeface="Arial"/>
              </a:rPr>
              <a:t>all’i</a:t>
            </a:r>
            <a:r>
              <a:rPr sz="1000" spc="0" dirty="0">
                <a:latin typeface="Arial"/>
                <a:cs typeface="Arial"/>
              </a:rPr>
              <a:t>n</a:t>
            </a:r>
            <a:r>
              <a:rPr sz="1000" spc="-4" dirty="0">
                <a:latin typeface="Arial"/>
                <a:cs typeface="Arial"/>
              </a:rPr>
              <a:t>g</a:t>
            </a:r>
            <a:r>
              <a:rPr sz="1000" spc="4" dirty="0">
                <a:latin typeface="Arial"/>
                <a:cs typeface="Arial"/>
              </a:rPr>
              <a:t>r</a:t>
            </a:r>
            <a:r>
              <a:rPr sz="1000" spc="0" dirty="0">
                <a:latin typeface="Arial"/>
                <a:cs typeface="Arial"/>
              </a:rPr>
              <a:t>e</a:t>
            </a:r>
            <a:r>
              <a:rPr sz="1000" spc="4" dirty="0">
                <a:latin typeface="Arial"/>
                <a:cs typeface="Arial"/>
              </a:rPr>
              <a:t>ss</a:t>
            </a:r>
            <a:r>
              <a:rPr sz="1000" spc="0" dirty="0">
                <a:latin typeface="Arial"/>
                <a:cs typeface="Arial"/>
              </a:rPr>
              <a:t>o</a:t>
            </a:r>
            <a:r>
              <a:rPr sz="1000" spc="-30" dirty="0">
                <a:latin typeface="Arial"/>
                <a:cs typeface="Arial"/>
              </a:rPr>
              <a:t> </a:t>
            </a:r>
            <a:r>
              <a:rPr sz="1000" spc="0" dirty="0">
                <a:latin typeface="Arial"/>
                <a:cs typeface="Arial"/>
              </a:rPr>
              <a:t>di</a:t>
            </a:r>
            <a:r>
              <a:rPr sz="1000" spc="-12" dirty="0">
                <a:latin typeface="Arial"/>
                <a:cs typeface="Arial"/>
              </a:rPr>
              <a:t> </a:t>
            </a:r>
            <a:r>
              <a:rPr sz="1000" spc="9" dirty="0">
                <a:latin typeface="Arial"/>
                <a:cs typeface="Arial"/>
              </a:rPr>
              <a:t>f</a:t>
            </a:r>
            <a:r>
              <a:rPr sz="1000" spc="0" dirty="0">
                <a:latin typeface="Arial"/>
                <a:cs typeface="Arial"/>
              </a:rPr>
              <a:t>u</a:t>
            </a:r>
            <a:r>
              <a:rPr sz="1000" spc="19" dirty="0">
                <a:latin typeface="Arial"/>
                <a:cs typeface="Arial"/>
              </a:rPr>
              <a:t>m</a:t>
            </a:r>
            <a:r>
              <a:rPr sz="1000" spc="0" dirty="0">
                <a:latin typeface="Arial"/>
                <a:cs typeface="Arial"/>
              </a:rPr>
              <a:t>o;</a:t>
            </a:r>
            <a:endParaRPr sz="1000">
              <a:latin typeface="Arial"/>
              <a:cs typeface="Arial"/>
            </a:endParaRPr>
          </a:p>
          <a:p>
            <a:pPr marL="152704" marR="127499" algn="just">
              <a:lnSpc>
                <a:spcPct val="95825"/>
              </a:lnSpc>
            </a:pPr>
            <a:r>
              <a:rPr sz="1000" spc="0" dirty="0">
                <a:latin typeface="Arial"/>
                <a:cs typeface="Arial"/>
              </a:rPr>
              <a:t>-</a:t>
            </a:r>
            <a:r>
              <a:rPr sz="1000" spc="131" dirty="0">
                <a:latin typeface="Arial"/>
                <a:cs typeface="Arial"/>
              </a:rPr>
              <a:t> </a:t>
            </a:r>
            <a:r>
              <a:rPr sz="1000" b="1" spc="0" dirty="0">
                <a:latin typeface="Arial"/>
                <a:cs typeface="Arial"/>
              </a:rPr>
              <a:t>Il</a:t>
            </a:r>
            <a:r>
              <a:rPr sz="1000" b="1" spc="124" dirty="0">
                <a:latin typeface="Arial"/>
                <a:cs typeface="Arial"/>
              </a:rPr>
              <a:t> </a:t>
            </a:r>
            <a:r>
              <a:rPr sz="1000" b="1" spc="0" dirty="0">
                <a:latin typeface="Arial"/>
                <a:cs typeface="Arial"/>
              </a:rPr>
              <a:t>co</a:t>
            </a:r>
            <a:r>
              <a:rPr sz="1000" b="1" spc="4" dirty="0">
                <a:latin typeface="Arial"/>
                <a:cs typeface="Arial"/>
              </a:rPr>
              <a:t>m</a:t>
            </a:r>
            <a:r>
              <a:rPr sz="1000" b="1" spc="0" dirty="0">
                <a:latin typeface="Arial"/>
                <a:cs typeface="Arial"/>
              </a:rPr>
              <a:t>pa</a:t>
            </a:r>
            <a:r>
              <a:rPr sz="1000" b="1" spc="-4" dirty="0">
                <a:latin typeface="Arial"/>
                <a:cs typeface="Arial"/>
              </a:rPr>
              <a:t>r</a:t>
            </a:r>
            <a:r>
              <a:rPr sz="1000" b="1" spc="4" dirty="0">
                <a:latin typeface="Arial"/>
                <a:cs typeface="Arial"/>
              </a:rPr>
              <a:t>t</a:t>
            </a:r>
            <a:r>
              <a:rPr sz="1000" b="1" spc="0" dirty="0">
                <a:latin typeface="Arial"/>
                <a:cs typeface="Arial"/>
              </a:rPr>
              <a:t>imen</a:t>
            </a:r>
            <a:r>
              <a:rPr sz="1000" b="1" spc="4" dirty="0">
                <a:latin typeface="Arial"/>
                <a:cs typeface="Arial"/>
              </a:rPr>
              <a:t>t</a:t>
            </a:r>
            <a:r>
              <a:rPr sz="1000" b="1" spc="0" dirty="0">
                <a:latin typeface="Arial"/>
                <a:cs typeface="Arial"/>
              </a:rPr>
              <a:t>o</a:t>
            </a:r>
            <a:r>
              <a:rPr sz="1000" b="1" spc="69" dirty="0">
                <a:latin typeface="Arial"/>
                <a:cs typeface="Arial"/>
              </a:rPr>
              <a:t> </a:t>
            </a:r>
            <a:r>
              <a:rPr sz="1000" b="1" spc="0" dirty="0">
                <a:latin typeface="Arial"/>
                <a:cs typeface="Arial"/>
              </a:rPr>
              <a:t>è</a:t>
            </a:r>
            <a:r>
              <a:rPr sz="1000" b="1" spc="124" dirty="0">
                <a:latin typeface="Arial"/>
                <a:cs typeface="Arial"/>
              </a:rPr>
              <a:t> </a:t>
            </a:r>
            <a:r>
              <a:rPr sz="1000" b="1" spc="0" dirty="0">
                <a:latin typeface="Arial"/>
                <a:cs typeface="Arial"/>
              </a:rPr>
              <a:t>s</a:t>
            </a:r>
            <a:r>
              <a:rPr sz="1000" b="1" spc="-4" dirty="0">
                <a:latin typeface="Arial"/>
                <a:cs typeface="Arial"/>
              </a:rPr>
              <a:t>e</a:t>
            </a:r>
            <a:r>
              <a:rPr sz="1000" b="1" spc="1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ato</a:t>
            </a:r>
            <a:r>
              <a:rPr sz="1000" b="1" spc="98" dirty="0">
                <a:latin typeface="Arial"/>
                <a:cs typeface="Arial"/>
              </a:rPr>
              <a:t> </a:t>
            </a:r>
            <a:r>
              <a:rPr sz="1000" b="1" spc="0" dirty="0">
                <a:latin typeface="Arial"/>
                <a:cs typeface="Arial"/>
              </a:rPr>
              <a:t>con</a:t>
            </a:r>
            <a:r>
              <a:rPr sz="1000" b="1" spc="117" dirty="0">
                <a:latin typeface="Arial"/>
                <a:cs typeface="Arial"/>
              </a:rPr>
              <a:t> </a:t>
            </a:r>
            <a:r>
              <a:rPr sz="1000" b="1" spc="0" dirty="0">
                <a:latin typeface="Arial"/>
                <a:cs typeface="Arial"/>
              </a:rPr>
              <a:t>altri</a:t>
            </a:r>
            <a:r>
              <a:rPr sz="1000" b="1" spc="111" dirty="0">
                <a:latin typeface="Arial"/>
                <a:cs typeface="Arial"/>
              </a:rPr>
              <a:t> </a:t>
            </a:r>
            <a:r>
              <a:rPr sz="1000" b="1" spc="0" dirty="0">
                <a:latin typeface="Arial"/>
                <a:cs typeface="Arial"/>
              </a:rPr>
              <a:t>co</a:t>
            </a:r>
            <a:r>
              <a:rPr sz="1000" b="1" spc="4" dirty="0">
                <a:latin typeface="Arial"/>
                <a:cs typeface="Arial"/>
              </a:rPr>
              <a:t>m</a:t>
            </a:r>
            <a:r>
              <a:rPr sz="1000" b="1" spc="0" dirty="0">
                <a:latin typeface="Arial"/>
                <a:cs typeface="Arial"/>
              </a:rPr>
              <a:t>pa</a:t>
            </a:r>
            <a:r>
              <a:rPr sz="1000" b="1" spc="-4" dirty="0">
                <a:latin typeface="Arial"/>
                <a:cs typeface="Arial"/>
              </a:rPr>
              <a:t>r</a:t>
            </a:r>
            <a:r>
              <a:rPr sz="1000" b="1" spc="4" dirty="0">
                <a:latin typeface="Arial"/>
                <a:cs typeface="Arial"/>
              </a:rPr>
              <a:t>t</a:t>
            </a:r>
            <a:r>
              <a:rPr sz="1000" b="1" spc="9" dirty="0">
                <a:latin typeface="Arial"/>
                <a:cs typeface="Arial"/>
              </a:rPr>
              <a:t>i</a:t>
            </a:r>
            <a:r>
              <a:rPr sz="1000" b="1" spc="0" dirty="0">
                <a:latin typeface="Arial"/>
                <a:cs typeface="Arial"/>
              </a:rPr>
              <a:t>me</a:t>
            </a:r>
            <a:r>
              <a:rPr sz="1000" b="1" spc="4" dirty="0">
                <a:latin typeface="Arial"/>
                <a:cs typeface="Arial"/>
              </a:rPr>
              <a:t>nt</a:t>
            </a:r>
            <a:r>
              <a:rPr sz="1000" b="1" spc="0" dirty="0">
                <a:latin typeface="Arial"/>
                <a:cs typeface="Arial"/>
              </a:rPr>
              <a:t>i</a:t>
            </a:r>
            <a:r>
              <a:rPr sz="1000" b="1" spc="70" dirty="0">
                <a:latin typeface="Arial"/>
                <a:cs typeface="Arial"/>
              </a:rPr>
              <a:t> </a:t>
            </a:r>
            <a:r>
              <a:rPr sz="1000" b="1" spc="0" dirty="0">
                <a:latin typeface="Arial"/>
                <a:cs typeface="Arial"/>
              </a:rPr>
              <a:t>a</a:t>
            </a:r>
            <a:r>
              <a:rPr sz="1000" b="1" spc="124" dirty="0">
                <a:latin typeface="Arial"/>
                <a:cs typeface="Arial"/>
              </a:rPr>
              <a:t> </a:t>
            </a:r>
            <a:r>
              <a:rPr sz="1000" b="1" spc="0" dirty="0">
                <a:latin typeface="Arial"/>
                <a:cs typeface="Arial"/>
              </a:rPr>
              <a:t>p</a:t>
            </a:r>
            <a:r>
              <a:rPr sz="1000" b="1" spc="-4" dirty="0">
                <a:latin typeface="Arial"/>
                <a:cs typeface="Arial"/>
              </a:rPr>
              <a:t>r</a:t>
            </a:r>
            <a:r>
              <a:rPr sz="1000" b="1" spc="0" dirty="0">
                <a:latin typeface="Arial"/>
                <a:cs typeface="Arial"/>
              </a:rPr>
              <a:t>o</a:t>
            </a:r>
            <a:r>
              <a:rPr sz="1000" b="1" spc="9" dirty="0">
                <a:latin typeface="Arial"/>
                <a:cs typeface="Arial"/>
              </a:rPr>
              <a:t>v</a:t>
            </a:r>
            <a:r>
              <a:rPr sz="1000" b="1" spc="0" dirty="0">
                <a:latin typeface="Arial"/>
                <a:cs typeface="Arial"/>
              </a:rPr>
              <a:t>a</a:t>
            </a:r>
            <a:r>
              <a:rPr sz="1000" b="1" spc="107" dirty="0">
                <a:latin typeface="Arial"/>
                <a:cs typeface="Arial"/>
              </a:rPr>
              <a:t> </a:t>
            </a:r>
            <a:r>
              <a:rPr sz="1000" b="1" spc="4" dirty="0">
                <a:latin typeface="Arial"/>
                <a:cs typeface="Arial"/>
              </a:rPr>
              <a:t>d</a:t>
            </a:r>
            <a:r>
              <a:rPr sz="1000" b="1" spc="0" dirty="0">
                <a:latin typeface="Arial"/>
                <a:cs typeface="Arial"/>
              </a:rPr>
              <a:t>i</a:t>
            </a:r>
            <a:r>
              <a:rPr sz="1000" b="1" spc="121" dirty="0">
                <a:latin typeface="Arial"/>
                <a:cs typeface="Arial"/>
              </a:rPr>
              <a:t> </a:t>
            </a:r>
            <a:r>
              <a:rPr sz="1000" b="1" spc="4" dirty="0">
                <a:latin typeface="Arial"/>
                <a:cs typeface="Arial"/>
              </a:rPr>
              <a:t>f</a:t>
            </a:r>
            <a:r>
              <a:rPr sz="1000" b="1" spc="0" dirty="0">
                <a:latin typeface="Arial"/>
                <a:cs typeface="Arial"/>
              </a:rPr>
              <a:t>umo</a:t>
            </a:r>
            <a:r>
              <a:rPr sz="1000" b="1" spc="117" dirty="0">
                <a:latin typeface="Arial"/>
                <a:cs typeface="Arial"/>
              </a:rPr>
              <a:t> </a:t>
            </a:r>
            <a:r>
              <a:rPr sz="1000" b="1" spc="14" dirty="0">
                <a:latin typeface="Arial"/>
                <a:cs typeface="Arial"/>
              </a:rPr>
              <a:t>d</a:t>
            </a:r>
            <a:r>
              <a:rPr sz="1000" b="1" spc="0" dirty="0">
                <a:latin typeface="Arial"/>
                <a:cs typeface="Arial"/>
              </a:rPr>
              <a:t>ai</a:t>
            </a:r>
            <a:r>
              <a:rPr sz="1000" b="1" spc="115" dirty="0">
                <a:latin typeface="Arial"/>
                <a:cs typeface="Arial"/>
              </a:rPr>
              <a:t> </a:t>
            </a:r>
            <a:r>
              <a:rPr sz="1000" b="1" spc="0" dirty="0">
                <a:latin typeface="Arial"/>
                <a:cs typeface="Arial"/>
              </a:rPr>
              <a:t>co</a:t>
            </a:r>
            <a:r>
              <a:rPr sz="1000" b="1" spc="4" dirty="0">
                <a:latin typeface="Arial"/>
                <a:cs typeface="Arial"/>
              </a:rPr>
              <a:t>m</a:t>
            </a:r>
            <a:r>
              <a:rPr sz="1000" b="1" spc="0" dirty="0">
                <a:latin typeface="Arial"/>
                <a:cs typeface="Arial"/>
              </a:rPr>
              <a:t>pa</a:t>
            </a:r>
            <a:r>
              <a:rPr sz="1000" b="1" spc="-4" dirty="0">
                <a:latin typeface="Arial"/>
                <a:cs typeface="Arial"/>
              </a:rPr>
              <a:t>r</a:t>
            </a:r>
            <a:r>
              <a:rPr sz="1000" b="1" spc="4" dirty="0">
                <a:latin typeface="Arial"/>
                <a:cs typeface="Arial"/>
              </a:rPr>
              <a:t>t</a:t>
            </a:r>
            <a:r>
              <a:rPr sz="1000" b="1" spc="0" dirty="0">
                <a:latin typeface="Arial"/>
                <a:cs typeface="Arial"/>
              </a:rPr>
              <a:t>imen</a:t>
            </a:r>
            <a:r>
              <a:rPr sz="1000" b="1" spc="4" dirty="0">
                <a:latin typeface="Arial"/>
                <a:cs typeface="Arial"/>
              </a:rPr>
              <a:t>t</a:t>
            </a:r>
            <a:r>
              <a:rPr sz="1000" b="1" spc="0" dirty="0">
                <a:latin typeface="Arial"/>
                <a:cs typeface="Arial"/>
              </a:rPr>
              <a:t>i</a:t>
            </a:r>
            <a:r>
              <a:rPr sz="1000" b="1" spc="66" dirty="0">
                <a:latin typeface="Arial"/>
                <a:cs typeface="Arial"/>
              </a:rPr>
              <a:t> </a:t>
            </a:r>
            <a:r>
              <a:rPr sz="1000" b="1" spc="0" dirty="0">
                <a:latin typeface="Arial"/>
                <a:cs typeface="Arial"/>
              </a:rPr>
              <a:t>co</a:t>
            </a:r>
            <a:r>
              <a:rPr sz="1000" b="1" spc="4" dirty="0">
                <a:latin typeface="Arial"/>
                <a:cs typeface="Arial"/>
              </a:rPr>
              <a:t>m</a:t>
            </a:r>
            <a:r>
              <a:rPr sz="1000" b="1" spc="0" dirty="0">
                <a:latin typeface="Arial"/>
                <a:cs typeface="Arial"/>
              </a:rPr>
              <a:t>unic</a:t>
            </a:r>
            <a:r>
              <a:rPr sz="1000" b="1" spc="-4" dirty="0">
                <a:latin typeface="Arial"/>
                <a:cs typeface="Arial"/>
              </a:rPr>
              <a:t>a</a:t>
            </a:r>
            <a:r>
              <a:rPr sz="1000" b="1" spc="0" dirty="0">
                <a:latin typeface="Arial"/>
                <a:cs typeface="Arial"/>
              </a:rPr>
              <a:t>n</a:t>
            </a:r>
            <a:r>
              <a:rPr sz="1000" b="1" spc="4" dirty="0">
                <a:latin typeface="Arial"/>
                <a:cs typeface="Arial"/>
              </a:rPr>
              <a:t>t</a:t>
            </a:r>
            <a:r>
              <a:rPr sz="1000" b="1" spc="0" dirty="0">
                <a:latin typeface="Arial"/>
                <a:cs typeface="Arial"/>
              </a:rPr>
              <a:t>i</a:t>
            </a:r>
            <a:r>
              <a:rPr sz="1000" b="1" spc="83" dirty="0">
                <a:latin typeface="Arial"/>
                <a:cs typeface="Arial"/>
              </a:rPr>
              <a:t> </a:t>
            </a:r>
            <a:r>
              <a:rPr sz="1000" spc="0" dirty="0">
                <a:latin typeface="Arial"/>
                <a:cs typeface="Arial"/>
              </a:rPr>
              <a:t>da</a:t>
            </a:r>
            <a:r>
              <a:rPr sz="1000" spc="118" dirty="0">
                <a:latin typeface="Arial"/>
                <a:cs typeface="Arial"/>
              </a:rPr>
              <a:t> </a:t>
            </a:r>
            <a:r>
              <a:rPr sz="1000" spc="4" dirty="0">
                <a:latin typeface="Arial"/>
                <a:cs typeface="Arial"/>
              </a:rPr>
              <a:t>c</a:t>
            </a:r>
            <a:r>
              <a:rPr sz="1000" spc="0" dirty="0">
                <a:latin typeface="Arial"/>
                <a:cs typeface="Arial"/>
              </a:rPr>
              <a:t>ui</a:t>
            </a:r>
            <a:r>
              <a:rPr sz="1000" spc="112" dirty="0">
                <a:latin typeface="Arial"/>
                <a:cs typeface="Arial"/>
              </a:rPr>
              <a:t> </a:t>
            </a:r>
            <a:r>
              <a:rPr sz="1000" spc="4" dirty="0">
                <a:latin typeface="Arial"/>
                <a:cs typeface="Arial"/>
              </a:rPr>
              <a:t>s</a:t>
            </a:r>
            <a:r>
              <a:rPr sz="1000" spc="0" dirty="0">
                <a:latin typeface="Arial"/>
                <a:cs typeface="Arial"/>
              </a:rPr>
              <a:t>i</a:t>
            </a:r>
            <a:r>
              <a:rPr sz="1000" spc="132" dirty="0">
                <a:latin typeface="Arial"/>
                <a:cs typeface="Arial"/>
              </a:rPr>
              <a:t> </a:t>
            </a:r>
            <a:r>
              <a:rPr sz="1000" spc="-4" dirty="0">
                <a:latin typeface="Arial"/>
                <a:cs typeface="Arial"/>
              </a:rPr>
              <a:t>i</a:t>
            </a:r>
            <a:r>
              <a:rPr sz="1000" spc="0" dirty="0">
                <a:latin typeface="Arial"/>
                <a:cs typeface="Arial"/>
              </a:rPr>
              <a:t>nt</a:t>
            </a:r>
            <a:r>
              <a:rPr sz="1000" spc="-4" dirty="0">
                <a:latin typeface="Arial"/>
                <a:cs typeface="Arial"/>
              </a:rPr>
              <a:t>e</a:t>
            </a:r>
            <a:r>
              <a:rPr sz="1000" spc="0" dirty="0">
                <a:latin typeface="Arial"/>
                <a:cs typeface="Arial"/>
              </a:rPr>
              <a:t>n</a:t>
            </a:r>
            <a:r>
              <a:rPr sz="1000" spc="-4" dirty="0">
                <a:latin typeface="Arial"/>
                <a:cs typeface="Arial"/>
              </a:rPr>
              <a:t>d</a:t>
            </a:r>
            <a:r>
              <a:rPr sz="1000" spc="0" dirty="0">
                <a:latin typeface="Arial"/>
                <a:cs typeface="Arial"/>
              </a:rPr>
              <a:t>e</a:t>
            </a:r>
            <a:r>
              <a:rPr sz="1000" spc="97" dirty="0">
                <a:latin typeface="Arial"/>
                <a:cs typeface="Arial"/>
              </a:rPr>
              <a:t> </a:t>
            </a:r>
            <a:r>
              <a:rPr sz="1000" spc="0" dirty="0">
                <a:latin typeface="Arial"/>
                <a:cs typeface="Arial"/>
              </a:rPr>
              <a:t>g</a:t>
            </a:r>
            <a:r>
              <a:rPr sz="1000" spc="-4" dirty="0">
                <a:latin typeface="Arial"/>
                <a:cs typeface="Arial"/>
              </a:rPr>
              <a:t>a</a:t>
            </a:r>
            <a:r>
              <a:rPr sz="1000" spc="14"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4" dirty="0">
                <a:latin typeface="Arial"/>
                <a:cs typeface="Arial"/>
              </a:rPr>
              <a:t>r</a:t>
            </a:r>
            <a:r>
              <a:rPr sz="1000" spc="0" dirty="0">
                <a:latin typeface="Arial"/>
                <a:cs typeface="Arial"/>
              </a:rPr>
              <a:t>e</a:t>
            </a:r>
            <a:r>
              <a:rPr sz="1000" spc="95" dirty="0">
                <a:latin typeface="Arial"/>
                <a:cs typeface="Arial"/>
              </a:rPr>
              <a:t> </a:t>
            </a:r>
            <a:r>
              <a:rPr sz="1000" spc="-4" dirty="0">
                <a:latin typeface="Arial"/>
                <a:cs typeface="Arial"/>
              </a:rPr>
              <a:t>la</a:t>
            </a:r>
            <a:endParaRPr sz="100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8344915" cy="2879979"/>
          </a:xfrm>
          <a:prstGeom prst="rect">
            <a:avLst/>
          </a:prstGeom>
        </p:spPr>
        <p:txBody>
          <a:bodyPr wrap="square" lIns="0" tIns="0" rIns="0" bIns="0" rtlCol="0">
            <a:noAutofit/>
          </a:bodyPr>
          <a:lstStyle/>
          <a:p>
            <a:pPr>
              <a:lnSpc>
                <a:spcPts val="850"/>
              </a:lnSpc>
              <a:spcBef>
                <a:spcPts val="14"/>
              </a:spcBef>
            </a:pPr>
            <a:endParaRPr sz="850"/>
          </a:p>
          <a:p>
            <a:pPr marL="342849" marR="6383820" algn="ctr">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31673">
              <a:lnSpc>
                <a:spcPct val="95825"/>
              </a:lnSpc>
              <a:spcBef>
                <a:spcPts val="484"/>
              </a:spcBef>
            </a:pPr>
            <a:r>
              <a:rPr sz="1000" spc="0" dirty="0">
                <a:latin typeface="Arial"/>
                <a:cs typeface="Arial"/>
              </a:rPr>
              <a:t>Co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98"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61"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ali</a:t>
            </a:r>
            <a:r>
              <a:rPr sz="1000" spc="-19" dirty="0">
                <a:latin typeface="Arial"/>
                <a:cs typeface="Arial"/>
              </a:rPr>
              <a:t>zz</a:t>
            </a:r>
            <a:r>
              <a:rPr sz="1000" spc="0" dirty="0">
                <a:latin typeface="Arial"/>
                <a:cs typeface="Arial"/>
              </a:rPr>
              <a:t>ato</a:t>
            </a:r>
            <a:r>
              <a:rPr sz="1000" spc="12" dirty="0">
                <a:latin typeface="Arial"/>
                <a:cs typeface="Arial"/>
              </a:rPr>
              <a:t> </a:t>
            </a:r>
            <a:r>
              <a:rPr sz="1000" spc="-4" dirty="0">
                <a:latin typeface="Arial"/>
                <a:cs typeface="Arial"/>
              </a:rPr>
              <a:t>i</a:t>
            </a:r>
            <a:r>
              <a:rPr sz="1000" spc="0" dirty="0">
                <a:latin typeface="Arial"/>
                <a:cs typeface="Arial"/>
              </a:rPr>
              <a:t>n</a:t>
            </a:r>
            <a:r>
              <a:rPr sz="1000" spc="-7" dirty="0">
                <a:latin typeface="Arial"/>
                <a:cs typeface="Arial"/>
              </a:rPr>
              <a:t> </a:t>
            </a:r>
            <a:r>
              <a:rPr sz="1000" spc="19" dirty="0">
                <a:latin typeface="Arial"/>
                <a:cs typeface="Arial"/>
              </a:rPr>
              <a:t>m</a:t>
            </a:r>
            <a:r>
              <a:rPr sz="1000" spc="0" dirty="0">
                <a:latin typeface="Arial"/>
                <a:cs typeface="Arial"/>
              </a:rPr>
              <a:t>o</a:t>
            </a:r>
            <a:r>
              <a:rPr sz="1000" spc="-4" dirty="0">
                <a:latin typeface="Arial"/>
                <a:cs typeface="Arial"/>
              </a:rPr>
              <a:t>d</a:t>
            </a:r>
            <a:r>
              <a:rPr sz="1000" spc="0" dirty="0">
                <a:latin typeface="Arial"/>
                <a:cs typeface="Arial"/>
              </a:rPr>
              <a:t>o</a:t>
            </a:r>
            <a:r>
              <a:rPr sz="1000" spc="-50" dirty="0">
                <a:latin typeface="Arial"/>
                <a:cs typeface="Arial"/>
              </a:rPr>
              <a:t> </a:t>
            </a:r>
            <a:r>
              <a:rPr sz="1000" spc="0" dirty="0">
                <a:latin typeface="Arial"/>
                <a:cs typeface="Arial"/>
              </a:rPr>
              <a:t>da</a:t>
            </a:r>
            <a:r>
              <a:rPr sz="1000" spc="-16" dirty="0">
                <a:latin typeface="Arial"/>
                <a:cs typeface="Arial"/>
              </a:rPr>
              <a:t> </a:t>
            </a:r>
            <a:r>
              <a:rPr sz="1000" spc="0" dirty="0">
                <a:latin typeface="Arial"/>
                <a:cs typeface="Arial"/>
              </a:rPr>
              <a:t>g</a:t>
            </a:r>
            <a:r>
              <a:rPr sz="1000" spc="-4" dirty="0">
                <a:latin typeface="Arial"/>
                <a:cs typeface="Arial"/>
              </a:rPr>
              <a:t>a</a:t>
            </a:r>
            <a:r>
              <a:rPr sz="1000" spc="4"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4" dirty="0">
                <a:latin typeface="Arial"/>
                <a:cs typeface="Arial"/>
              </a:rPr>
              <a:t>r</a:t>
            </a:r>
            <a:r>
              <a:rPr sz="1000" spc="0" dirty="0">
                <a:latin typeface="Arial"/>
                <a:cs typeface="Arial"/>
              </a:rPr>
              <a:t>e</a:t>
            </a:r>
            <a:r>
              <a:rPr sz="1000" spc="-39" dirty="0">
                <a:latin typeface="Arial"/>
                <a:cs typeface="Arial"/>
              </a:rPr>
              <a:t> </a:t>
            </a:r>
            <a:r>
              <a:rPr sz="1000" spc="-4" dirty="0">
                <a:latin typeface="Arial"/>
                <a:cs typeface="Arial"/>
              </a:rPr>
              <a:t>u</a:t>
            </a:r>
            <a:r>
              <a:rPr sz="1000" spc="0" dirty="0">
                <a:latin typeface="Arial"/>
                <a:cs typeface="Arial"/>
              </a:rPr>
              <a:t>na</a:t>
            </a:r>
            <a:r>
              <a:rPr sz="1000" spc="-31"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e</a:t>
            </a:r>
            <a:r>
              <a:rPr sz="1000" spc="-11"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g</a:t>
            </a:r>
            <a:r>
              <a:rPr sz="1000" spc="0" dirty="0">
                <a:latin typeface="Arial"/>
                <a:cs typeface="Arial"/>
              </a:rPr>
              <a:t>u</a:t>
            </a:r>
            <a:r>
              <a:rPr sz="1000" spc="-4" dirty="0">
                <a:latin typeface="Arial"/>
                <a:cs typeface="Arial"/>
              </a:rPr>
              <a:t>e</a:t>
            </a:r>
            <a:r>
              <a:rPr sz="1000" spc="0" dirty="0">
                <a:latin typeface="Arial"/>
                <a:cs typeface="Arial"/>
              </a:rPr>
              <a:t>nti</a:t>
            </a:r>
            <a:r>
              <a:rPr sz="1000" spc="-47" dirty="0">
                <a:latin typeface="Arial"/>
                <a:cs typeface="Arial"/>
              </a:rPr>
              <a:t> </a:t>
            </a:r>
            <a:r>
              <a:rPr sz="1000" spc="19" dirty="0">
                <a:latin typeface="Arial"/>
                <a:cs typeface="Arial"/>
              </a:rPr>
              <a:t>m</a:t>
            </a:r>
            <a:r>
              <a:rPr sz="1000" spc="-4" dirty="0">
                <a:latin typeface="Arial"/>
                <a:cs typeface="Arial"/>
              </a:rPr>
              <a:t>i</a:t>
            </a:r>
            <a:r>
              <a:rPr sz="1000" spc="4" dirty="0">
                <a:latin typeface="Arial"/>
                <a:cs typeface="Arial"/>
              </a:rPr>
              <a:t>s</a:t>
            </a:r>
            <a:r>
              <a:rPr sz="1000" spc="0" dirty="0">
                <a:latin typeface="Arial"/>
                <a:cs typeface="Arial"/>
              </a:rPr>
              <a:t>ure</a:t>
            </a:r>
            <a:r>
              <a:rPr sz="1000" spc="-39"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66" dirty="0">
                <a:latin typeface="Arial"/>
                <a:cs typeface="Arial"/>
              </a:rPr>
              <a:t> </a:t>
            </a:r>
            <a:r>
              <a:rPr sz="1000" spc="0" dirty="0">
                <a:latin typeface="Arial"/>
                <a:cs typeface="Arial"/>
              </a:rPr>
              <a:t>a</a:t>
            </a:r>
            <a:r>
              <a:rPr sz="1000" spc="-5" dirty="0">
                <a:latin typeface="Arial"/>
                <a:cs typeface="Arial"/>
              </a:rPr>
              <a:t> </a:t>
            </a:r>
            <a:r>
              <a:rPr sz="1000" spc="-9" dirty="0">
                <a:latin typeface="Arial"/>
                <a:cs typeface="Arial"/>
              </a:rPr>
              <a:t>v</a:t>
            </a:r>
            <a:r>
              <a:rPr sz="1000" spc="0" dirty="0">
                <a:latin typeface="Arial"/>
                <a:cs typeface="Arial"/>
              </a:rPr>
              <a:t>er</a:t>
            </a:r>
            <a:r>
              <a:rPr sz="1000" spc="9" dirty="0">
                <a:latin typeface="Arial"/>
                <a:cs typeface="Arial"/>
              </a:rPr>
              <a:t>s</a:t>
            </a:r>
            <a:r>
              <a:rPr sz="1000" spc="0" dirty="0">
                <a:latin typeface="Arial"/>
                <a:cs typeface="Arial"/>
              </a:rPr>
              <a:t>o</a:t>
            </a:r>
            <a:r>
              <a:rPr sz="1000" spc="-24" dirty="0">
                <a:latin typeface="Arial"/>
                <a:cs typeface="Arial"/>
              </a:rPr>
              <a:t> </a:t>
            </a:r>
            <a:r>
              <a:rPr sz="1000" spc="0" dirty="0">
                <a:latin typeface="Arial"/>
                <a:cs typeface="Arial"/>
              </a:rPr>
              <a:t>i</a:t>
            </a:r>
            <a:r>
              <a:rPr sz="1000" spc="-2"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ti</a:t>
            </a:r>
            <a:endParaRPr sz="1000">
              <a:latin typeface="Arial"/>
              <a:cs typeface="Arial"/>
            </a:endParaRPr>
          </a:p>
          <a:p>
            <a:pPr marL="131673">
              <a:lnSpc>
                <a:spcPct val="95825"/>
              </a:lnSpc>
              <a:spcBef>
                <a:spcPts val="50"/>
              </a:spcBef>
            </a:pP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u</a:t>
            </a:r>
            <a:r>
              <a:rPr sz="1000" spc="-4" dirty="0">
                <a:latin typeface="Arial"/>
                <a:cs typeface="Arial"/>
              </a:rPr>
              <a:t>ni</a:t>
            </a:r>
            <a:r>
              <a:rPr sz="1000" spc="4" dirty="0">
                <a:latin typeface="Arial"/>
                <a:cs typeface="Arial"/>
              </a:rPr>
              <a:t>c</a:t>
            </a:r>
            <a:r>
              <a:rPr sz="1000" spc="0" dirty="0">
                <a:latin typeface="Arial"/>
                <a:cs typeface="Arial"/>
              </a:rPr>
              <a:t>a</a:t>
            </a:r>
            <a:r>
              <a:rPr sz="1000" spc="-4" dirty="0">
                <a:latin typeface="Arial"/>
                <a:cs typeface="Arial"/>
              </a:rPr>
              <a:t>n</a:t>
            </a:r>
            <a:r>
              <a:rPr sz="1000" spc="0" dirty="0">
                <a:latin typeface="Arial"/>
                <a:cs typeface="Arial"/>
              </a:rPr>
              <a:t>ti</a:t>
            </a:r>
            <a:r>
              <a:rPr sz="1000" spc="-73" dirty="0">
                <a:latin typeface="Arial"/>
                <a:cs typeface="Arial"/>
              </a:rPr>
              <a:t> </a:t>
            </a:r>
            <a:r>
              <a:rPr sz="1000" spc="0" dirty="0">
                <a:latin typeface="Arial"/>
                <a:cs typeface="Arial"/>
              </a:rPr>
              <a:t>d</a:t>
            </a:r>
            <a:r>
              <a:rPr sz="1000" spc="-4" dirty="0">
                <a:latin typeface="Arial"/>
                <a:cs typeface="Arial"/>
              </a:rPr>
              <a:t>a</a:t>
            </a:r>
            <a:r>
              <a:rPr sz="1000" spc="0" dirty="0">
                <a:latin typeface="Arial"/>
                <a:cs typeface="Arial"/>
              </a:rPr>
              <a:t>i</a:t>
            </a:r>
            <a:r>
              <a:rPr sz="1000" spc="-18" dirty="0">
                <a:latin typeface="Arial"/>
                <a:cs typeface="Arial"/>
              </a:rPr>
              <a:t> </a:t>
            </a:r>
            <a:r>
              <a:rPr sz="1000" spc="0" dirty="0">
                <a:latin typeface="Arial"/>
                <a:cs typeface="Arial"/>
              </a:rPr>
              <a:t>q</a:t>
            </a:r>
            <a:r>
              <a:rPr sz="1000" spc="-4" dirty="0">
                <a:latin typeface="Arial"/>
                <a:cs typeface="Arial"/>
              </a:rPr>
              <a:t>u</a:t>
            </a:r>
            <a:r>
              <a:rPr sz="1000" spc="0" dirty="0">
                <a:latin typeface="Arial"/>
                <a:cs typeface="Arial"/>
              </a:rPr>
              <a:t>a</a:t>
            </a:r>
            <a:r>
              <a:rPr sz="1000" spc="-4" dirty="0">
                <a:latin typeface="Arial"/>
                <a:cs typeface="Arial"/>
              </a:rPr>
              <a:t>l</a:t>
            </a:r>
            <a:r>
              <a:rPr sz="1000" spc="0" dirty="0">
                <a:latin typeface="Arial"/>
                <a:cs typeface="Arial"/>
              </a:rPr>
              <a:t>i</a:t>
            </a:r>
            <a:r>
              <a:rPr sz="1000" spc="-16" dirty="0">
                <a:latin typeface="Arial"/>
                <a:cs typeface="Arial"/>
              </a:rPr>
              <a:t> </a:t>
            </a:r>
            <a:r>
              <a:rPr sz="1000" spc="4" dirty="0">
                <a:latin typeface="Arial"/>
                <a:cs typeface="Arial"/>
              </a:rPr>
              <a:t>s</a:t>
            </a:r>
            <a:r>
              <a:rPr sz="1000" spc="0" dirty="0">
                <a:latin typeface="Arial"/>
                <a:cs typeface="Arial"/>
              </a:rPr>
              <a:t>i</a:t>
            </a:r>
            <a:r>
              <a:rPr sz="1000" spc="-12" dirty="0">
                <a:latin typeface="Arial"/>
                <a:cs typeface="Arial"/>
              </a:rPr>
              <a:t> </a:t>
            </a:r>
            <a:r>
              <a:rPr sz="1000" spc="-4" dirty="0">
                <a:latin typeface="Arial"/>
                <a:cs typeface="Arial"/>
              </a:rPr>
              <a:t>i</a:t>
            </a:r>
            <a:r>
              <a:rPr sz="1000" spc="0" dirty="0">
                <a:latin typeface="Arial"/>
                <a:cs typeface="Arial"/>
              </a:rPr>
              <a:t>nt</a:t>
            </a:r>
            <a:r>
              <a:rPr sz="1000" spc="-4" dirty="0">
                <a:latin typeface="Arial"/>
                <a:cs typeface="Arial"/>
              </a:rPr>
              <a:t>e</a:t>
            </a:r>
            <a:r>
              <a:rPr sz="1000" spc="0" dirty="0">
                <a:latin typeface="Arial"/>
                <a:cs typeface="Arial"/>
              </a:rPr>
              <a:t>n</a:t>
            </a:r>
            <a:r>
              <a:rPr sz="1000" spc="-4" dirty="0">
                <a:latin typeface="Arial"/>
                <a:cs typeface="Arial"/>
              </a:rPr>
              <a:t>d</a:t>
            </a:r>
            <a:r>
              <a:rPr sz="1000" spc="0" dirty="0">
                <a:latin typeface="Arial"/>
                <a:cs typeface="Arial"/>
              </a:rPr>
              <a:t>e</a:t>
            </a:r>
            <a:r>
              <a:rPr sz="1000" spc="-32" dirty="0">
                <a:latin typeface="Arial"/>
                <a:cs typeface="Arial"/>
              </a:rPr>
              <a:t> </a:t>
            </a:r>
            <a:r>
              <a:rPr sz="1000" spc="-4" dirty="0">
                <a:latin typeface="Arial"/>
                <a:cs typeface="Arial"/>
              </a:rPr>
              <a:t>g</a:t>
            </a:r>
            <a:r>
              <a:rPr sz="1000" spc="0" dirty="0">
                <a:latin typeface="Arial"/>
                <a:cs typeface="Arial"/>
              </a:rPr>
              <a:t>arant</a:t>
            </a:r>
            <a:r>
              <a:rPr sz="1000" spc="-4" dirty="0">
                <a:latin typeface="Arial"/>
                <a:cs typeface="Arial"/>
              </a:rPr>
              <a:t>i</a:t>
            </a:r>
            <a:r>
              <a:rPr sz="1000" spc="4" dirty="0">
                <a:latin typeface="Arial"/>
                <a:cs typeface="Arial"/>
              </a:rPr>
              <a:t>r</a:t>
            </a:r>
            <a:r>
              <a:rPr sz="1000" spc="0" dirty="0">
                <a:latin typeface="Arial"/>
                <a:cs typeface="Arial"/>
              </a:rPr>
              <a:t>e</a:t>
            </a:r>
            <a:r>
              <a:rPr sz="1000" spc="-39" dirty="0">
                <a:latin typeface="Arial"/>
                <a:cs typeface="Arial"/>
              </a:rPr>
              <a:t> </a:t>
            </a:r>
            <a:r>
              <a:rPr sz="1000" spc="-9" dirty="0">
                <a:latin typeface="Arial"/>
                <a:cs typeface="Arial"/>
              </a:rPr>
              <a:t>l</a:t>
            </a:r>
            <a:r>
              <a:rPr sz="1000" spc="0" dirty="0">
                <a:latin typeface="Arial"/>
                <a:cs typeface="Arial"/>
              </a:rPr>
              <a:t>a</a:t>
            </a:r>
            <a:r>
              <a:rPr sz="1000" spc="-7" dirty="0">
                <a:latin typeface="Arial"/>
                <a:cs typeface="Arial"/>
              </a:rPr>
              <a:t> </a:t>
            </a:r>
            <a:r>
              <a:rPr sz="1000" spc="-4" dirty="0">
                <a:latin typeface="Arial"/>
                <a:cs typeface="Arial"/>
              </a:rPr>
              <a:t>p</a:t>
            </a:r>
            <a:r>
              <a:rPr sz="1000" spc="4" dirty="0">
                <a:latin typeface="Arial"/>
                <a:cs typeface="Arial"/>
              </a:rPr>
              <a:t>r</a:t>
            </a:r>
            <a:r>
              <a:rPr sz="1000" spc="0" dirty="0">
                <a:latin typeface="Arial"/>
                <a:cs typeface="Arial"/>
              </a:rPr>
              <a:t>ot</a:t>
            </a:r>
            <a:r>
              <a:rPr sz="1000" spc="-4" dirty="0">
                <a:latin typeface="Arial"/>
                <a:cs typeface="Arial"/>
              </a:rPr>
              <a:t>e</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26" dirty="0">
                <a:latin typeface="Arial"/>
                <a:cs typeface="Arial"/>
              </a:rPr>
              <a:t> </a:t>
            </a:r>
            <a:r>
              <a:rPr sz="1000" spc="0" dirty="0">
                <a:latin typeface="Arial"/>
                <a:cs typeface="Arial"/>
              </a:rPr>
              <a:t>d</a:t>
            </a:r>
            <a:r>
              <a:rPr sz="1000" spc="-4" dirty="0">
                <a:latin typeface="Arial"/>
                <a:cs typeface="Arial"/>
              </a:rPr>
              <a:t>all’i</a:t>
            </a:r>
            <a:r>
              <a:rPr sz="1000" spc="0" dirty="0">
                <a:latin typeface="Arial"/>
                <a:cs typeface="Arial"/>
              </a:rPr>
              <a:t>n</a:t>
            </a:r>
            <a:r>
              <a:rPr sz="1000" spc="-4" dirty="0">
                <a:latin typeface="Arial"/>
                <a:cs typeface="Arial"/>
              </a:rPr>
              <a:t>g</a:t>
            </a:r>
            <a:r>
              <a:rPr sz="1000" spc="4" dirty="0">
                <a:latin typeface="Arial"/>
                <a:cs typeface="Arial"/>
              </a:rPr>
              <a:t>r</a:t>
            </a:r>
            <a:r>
              <a:rPr sz="1000" spc="0" dirty="0">
                <a:latin typeface="Arial"/>
                <a:cs typeface="Arial"/>
              </a:rPr>
              <a:t>e</a:t>
            </a:r>
            <a:r>
              <a:rPr sz="1000" spc="4" dirty="0">
                <a:latin typeface="Arial"/>
                <a:cs typeface="Arial"/>
              </a:rPr>
              <a:t>ss</a:t>
            </a:r>
            <a:r>
              <a:rPr sz="1000" spc="0" dirty="0">
                <a:latin typeface="Arial"/>
                <a:cs typeface="Arial"/>
              </a:rPr>
              <a:t>o</a:t>
            </a:r>
            <a:r>
              <a:rPr sz="1000" spc="-45" dirty="0">
                <a:latin typeface="Arial"/>
                <a:cs typeface="Arial"/>
              </a:rPr>
              <a:t> </a:t>
            </a:r>
            <a:r>
              <a:rPr sz="1000" spc="0" dirty="0">
                <a:latin typeface="Arial"/>
                <a:cs typeface="Arial"/>
              </a:rPr>
              <a:t>di</a:t>
            </a:r>
            <a:r>
              <a:rPr sz="1000" spc="-2" dirty="0">
                <a:latin typeface="Arial"/>
                <a:cs typeface="Arial"/>
              </a:rPr>
              <a:t> </a:t>
            </a:r>
            <a:r>
              <a:rPr sz="1000" spc="9" dirty="0">
                <a:latin typeface="Arial"/>
                <a:cs typeface="Arial"/>
              </a:rPr>
              <a:t>f</a:t>
            </a:r>
            <a:r>
              <a:rPr sz="1000" spc="0" dirty="0">
                <a:latin typeface="Arial"/>
                <a:cs typeface="Arial"/>
              </a:rPr>
              <a:t>u</a:t>
            </a:r>
            <a:r>
              <a:rPr sz="1000" spc="19" dirty="0">
                <a:latin typeface="Arial"/>
                <a:cs typeface="Arial"/>
              </a:rPr>
              <a:t>m</a:t>
            </a:r>
            <a:r>
              <a:rPr sz="1000" spc="0" dirty="0">
                <a:latin typeface="Arial"/>
                <a:cs typeface="Arial"/>
              </a:rPr>
              <a:t>o:</a:t>
            </a:r>
            <a:endParaRPr sz="1000">
              <a:latin typeface="Arial"/>
              <a:cs typeface="Arial"/>
            </a:endParaRPr>
          </a:p>
          <a:p>
            <a:pPr marL="131673">
              <a:lnSpc>
                <a:spcPct val="95825"/>
              </a:lnSpc>
              <a:spcBef>
                <a:spcPts val="50"/>
              </a:spcBef>
            </a:pPr>
            <a:r>
              <a:rPr sz="1000" spc="0" dirty="0">
                <a:latin typeface="Arial"/>
                <a:cs typeface="Arial"/>
              </a:rPr>
              <a:t>-  </a:t>
            </a:r>
            <a:r>
              <a:rPr sz="1000" spc="188" dirty="0">
                <a:latin typeface="Arial"/>
                <a:cs typeface="Arial"/>
              </a:rPr>
              <a:t> </a:t>
            </a:r>
            <a:r>
              <a:rPr sz="1000" spc="-4" dirty="0">
                <a:latin typeface="Arial"/>
                <a:cs typeface="Arial"/>
              </a:rPr>
              <a:t>i</a:t>
            </a:r>
            <a:r>
              <a:rPr sz="1000" spc="0" dirty="0">
                <a:latin typeface="Arial"/>
                <a:cs typeface="Arial"/>
              </a:rPr>
              <a:t>l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100" dirty="0">
                <a:latin typeface="Arial"/>
                <a:cs typeface="Arial"/>
              </a:rPr>
              <a:t> </a:t>
            </a:r>
            <a:r>
              <a:rPr sz="1000" spc="0" dirty="0">
                <a:latin typeface="Arial"/>
                <a:cs typeface="Arial"/>
              </a:rPr>
              <a:t>è</a:t>
            </a:r>
            <a:r>
              <a:rPr sz="1000" spc="-5" dirty="0">
                <a:latin typeface="Arial"/>
                <a:cs typeface="Arial"/>
              </a:rPr>
              <a:t> </a:t>
            </a:r>
            <a:r>
              <a:rPr sz="1000" spc="0" dirty="0">
                <a:latin typeface="Arial"/>
                <a:cs typeface="Arial"/>
              </a:rPr>
              <a:t>dotato</a:t>
            </a:r>
            <a:r>
              <a:rPr sz="1000" spc="-42"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un</a:t>
            </a:r>
            <a:r>
              <a:rPr sz="1000" spc="-25"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te</a:t>
            </a:r>
            <a:r>
              <a:rPr sz="1000" spc="19" dirty="0">
                <a:latin typeface="Arial"/>
                <a:cs typeface="Arial"/>
              </a:rPr>
              <a:t>m</a:t>
            </a:r>
            <a:r>
              <a:rPr sz="1000" spc="0" dirty="0">
                <a:latin typeface="Arial"/>
                <a:cs typeface="Arial"/>
              </a:rPr>
              <a:t>a</a:t>
            </a:r>
            <a:r>
              <a:rPr sz="1000" spc="-44"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pre</a:t>
            </a:r>
            <a:r>
              <a:rPr sz="1000" spc="4" dirty="0">
                <a:latin typeface="Arial"/>
                <a:cs typeface="Arial"/>
              </a:rPr>
              <a:t>ss</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58" dirty="0">
                <a:latin typeface="Arial"/>
                <a:cs typeface="Arial"/>
              </a:rPr>
              <a:t> </a:t>
            </a:r>
            <a:r>
              <a:rPr sz="1000" spc="0" dirty="0">
                <a:latin typeface="Arial"/>
                <a:cs typeface="Arial"/>
              </a:rPr>
              <a:t>d</a:t>
            </a:r>
            <a:r>
              <a:rPr sz="1000" spc="-4" dirty="0">
                <a:latin typeface="Arial"/>
                <a:cs typeface="Arial"/>
              </a:rPr>
              <a:t>i</a:t>
            </a:r>
            <a:r>
              <a:rPr sz="1000" spc="9" dirty="0">
                <a:latin typeface="Arial"/>
                <a:cs typeface="Arial"/>
              </a:rPr>
              <a:t>ff</a:t>
            </a:r>
            <a:r>
              <a:rPr sz="1000" spc="0" dirty="0">
                <a:latin typeface="Arial"/>
                <a:cs typeface="Arial"/>
              </a:rPr>
              <a:t>eren</a:t>
            </a:r>
            <a:r>
              <a:rPr sz="1000" spc="-19" dirty="0">
                <a:latin typeface="Arial"/>
                <a:cs typeface="Arial"/>
              </a:rPr>
              <a:t>z</a:t>
            </a:r>
            <a:r>
              <a:rPr sz="1000" spc="-4" dirty="0">
                <a:latin typeface="Arial"/>
                <a:cs typeface="Arial"/>
              </a:rPr>
              <a:t>i</a:t>
            </a:r>
            <a:r>
              <a:rPr sz="1000" spc="0" dirty="0">
                <a:latin typeface="Arial"/>
                <a:cs typeface="Arial"/>
              </a:rPr>
              <a:t>a</a:t>
            </a:r>
            <a:r>
              <a:rPr sz="1000" spc="-4" dirty="0">
                <a:latin typeface="Arial"/>
                <a:cs typeface="Arial"/>
              </a:rPr>
              <a:t>l</a:t>
            </a:r>
            <a:r>
              <a:rPr sz="1000" spc="0" dirty="0">
                <a:latin typeface="Arial"/>
                <a:cs typeface="Arial"/>
              </a:rPr>
              <a:t>e</a:t>
            </a:r>
            <a:r>
              <a:rPr sz="1000" spc="-43" dirty="0">
                <a:latin typeface="Arial"/>
                <a:cs typeface="Arial"/>
              </a:rPr>
              <a:t> </a:t>
            </a:r>
            <a:r>
              <a:rPr sz="1000" spc="0" dirty="0">
                <a:latin typeface="Arial"/>
                <a:cs typeface="Arial"/>
              </a:rPr>
              <a:t>proge</a:t>
            </a:r>
            <a:r>
              <a:rPr sz="1000" spc="-4" dirty="0">
                <a:latin typeface="Arial"/>
                <a:cs typeface="Arial"/>
              </a:rPr>
              <a:t>t</a:t>
            </a:r>
            <a:r>
              <a:rPr sz="1000" spc="0" dirty="0">
                <a:latin typeface="Arial"/>
                <a:cs typeface="Arial"/>
              </a:rPr>
              <a:t>ta</a:t>
            </a:r>
            <a:r>
              <a:rPr sz="1000" spc="-4" dirty="0">
                <a:latin typeface="Arial"/>
                <a:cs typeface="Arial"/>
              </a:rPr>
              <a:t>t</a:t>
            </a:r>
            <a:r>
              <a:rPr sz="1000" spc="0" dirty="0">
                <a:latin typeface="Arial"/>
                <a:cs typeface="Arial"/>
              </a:rPr>
              <a:t>o,</a:t>
            </a:r>
            <a:endParaRPr sz="1000">
              <a:latin typeface="Arial"/>
              <a:cs typeface="Arial"/>
            </a:endParaRPr>
          </a:p>
          <a:p>
            <a:pPr marL="131673">
              <a:lnSpc>
                <a:spcPct val="95825"/>
              </a:lnSpc>
              <a:spcBef>
                <a:spcPts val="50"/>
              </a:spcBef>
            </a:pPr>
            <a:r>
              <a:rPr sz="1000" spc="0" dirty="0">
                <a:latin typeface="Arial"/>
                <a:cs typeface="Arial"/>
              </a:rPr>
              <a:t>-  </a:t>
            </a:r>
            <a:r>
              <a:rPr sz="1000" spc="188" dirty="0">
                <a:latin typeface="Arial"/>
                <a:cs typeface="Arial"/>
              </a:rPr>
              <a:t> </a:t>
            </a:r>
            <a:r>
              <a:rPr sz="1000" spc="0" dirty="0">
                <a:latin typeface="Arial"/>
                <a:cs typeface="Arial"/>
              </a:rPr>
              <a:t>i</a:t>
            </a:r>
            <a:r>
              <a:rPr sz="1000" spc="2"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ti</a:t>
            </a:r>
            <a:r>
              <a:rPr sz="1000" spc="-102"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u</a:t>
            </a:r>
            <a:r>
              <a:rPr sz="1000" spc="-4" dirty="0">
                <a:latin typeface="Arial"/>
                <a:cs typeface="Arial"/>
              </a:rPr>
              <a:t>ni</a:t>
            </a:r>
            <a:r>
              <a:rPr sz="1000" spc="4" dirty="0">
                <a:latin typeface="Arial"/>
                <a:cs typeface="Arial"/>
              </a:rPr>
              <a:t>c</a:t>
            </a:r>
            <a:r>
              <a:rPr sz="1000" spc="0" dirty="0">
                <a:latin typeface="Arial"/>
                <a:cs typeface="Arial"/>
              </a:rPr>
              <a:t>a</a:t>
            </a:r>
            <a:r>
              <a:rPr sz="1000" spc="-4" dirty="0">
                <a:latin typeface="Arial"/>
                <a:cs typeface="Arial"/>
              </a:rPr>
              <a:t>n</a:t>
            </a:r>
            <a:r>
              <a:rPr sz="1000" spc="0" dirty="0">
                <a:latin typeface="Arial"/>
                <a:cs typeface="Arial"/>
              </a:rPr>
              <a:t>ti</a:t>
            </a:r>
            <a:r>
              <a:rPr sz="1000" spc="-68" dirty="0">
                <a:latin typeface="Arial"/>
                <a:cs typeface="Arial"/>
              </a:rPr>
              <a:t> </a:t>
            </a:r>
            <a:r>
              <a:rPr sz="1000" spc="0" dirty="0">
                <a:latin typeface="Arial"/>
                <a:cs typeface="Arial"/>
              </a:rPr>
              <a:t>da</a:t>
            </a:r>
            <a:r>
              <a:rPr sz="1000" spc="-16" dirty="0">
                <a:latin typeface="Arial"/>
                <a:cs typeface="Arial"/>
              </a:rPr>
              <a:t> </a:t>
            </a:r>
            <a:r>
              <a:rPr sz="1000" spc="4" dirty="0">
                <a:latin typeface="Arial"/>
                <a:cs typeface="Arial"/>
              </a:rPr>
              <a:t>c</a:t>
            </a:r>
            <a:r>
              <a:rPr sz="1000" spc="0" dirty="0">
                <a:latin typeface="Arial"/>
                <a:cs typeface="Arial"/>
              </a:rPr>
              <a:t>ui</a:t>
            </a:r>
            <a:r>
              <a:rPr sz="1000" spc="-17" dirty="0">
                <a:latin typeface="Arial"/>
                <a:cs typeface="Arial"/>
              </a:rPr>
              <a:t> </a:t>
            </a:r>
            <a:r>
              <a:rPr sz="1000" spc="4" dirty="0">
                <a:latin typeface="Arial"/>
                <a:cs typeface="Arial"/>
              </a:rPr>
              <a:t>s</a:t>
            </a:r>
            <a:r>
              <a:rPr sz="1000" spc="0" dirty="0">
                <a:latin typeface="Arial"/>
                <a:cs typeface="Arial"/>
              </a:rPr>
              <a:t>i</a:t>
            </a:r>
            <a:r>
              <a:rPr sz="1000" spc="-12" dirty="0">
                <a:latin typeface="Arial"/>
                <a:cs typeface="Arial"/>
              </a:rPr>
              <a:t> </a:t>
            </a:r>
            <a:r>
              <a:rPr sz="1000" spc="-4" dirty="0">
                <a:latin typeface="Arial"/>
                <a:cs typeface="Arial"/>
              </a:rPr>
              <a:t>i</a:t>
            </a:r>
            <a:r>
              <a:rPr sz="1000" spc="0" dirty="0">
                <a:latin typeface="Arial"/>
                <a:cs typeface="Arial"/>
              </a:rPr>
              <a:t>nt</a:t>
            </a:r>
            <a:r>
              <a:rPr sz="1000" spc="-4" dirty="0">
                <a:latin typeface="Arial"/>
                <a:cs typeface="Arial"/>
              </a:rPr>
              <a:t>e</a:t>
            </a:r>
            <a:r>
              <a:rPr sz="1000" spc="0" dirty="0">
                <a:latin typeface="Arial"/>
                <a:cs typeface="Arial"/>
              </a:rPr>
              <a:t>n</a:t>
            </a:r>
            <a:r>
              <a:rPr sz="1000" spc="-4" dirty="0">
                <a:latin typeface="Arial"/>
                <a:cs typeface="Arial"/>
              </a:rPr>
              <a:t>d</a:t>
            </a:r>
            <a:r>
              <a:rPr sz="1000" spc="0" dirty="0">
                <a:latin typeface="Arial"/>
                <a:cs typeface="Arial"/>
              </a:rPr>
              <a:t>e</a:t>
            </a:r>
            <a:r>
              <a:rPr sz="1000" spc="-32" dirty="0">
                <a:latin typeface="Arial"/>
                <a:cs typeface="Arial"/>
              </a:rPr>
              <a:t> </a:t>
            </a:r>
            <a:r>
              <a:rPr sz="1000" spc="0" dirty="0">
                <a:latin typeface="Arial"/>
                <a:cs typeface="Arial"/>
              </a:rPr>
              <a:t>g</a:t>
            </a:r>
            <a:r>
              <a:rPr sz="1000" spc="-4" dirty="0">
                <a:latin typeface="Arial"/>
                <a:cs typeface="Arial"/>
              </a:rPr>
              <a:t>a</a:t>
            </a:r>
            <a:r>
              <a:rPr sz="1000" spc="4"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4" dirty="0">
                <a:latin typeface="Arial"/>
                <a:cs typeface="Arial"/>
              </a:rPr>
              <a:t>r</a:t>
            </a:r>
            <a:r>
              <a:rPr sz="1000" spc="0" dirty="0">
                <a:latin typeface="Arial"/>
                <a:cs typeface="Arial"/>
              </a:rPr>
              <a:t>e</a:t>
            </a:r>
            <a:r>
              <a:rPr sz="1000" spc="-39" dirty="0">
                <a:latin typeface="Arial"/>
                <a:cs typeface="Arial"/>
              </a:rPr>
              <a:t> </a:t>
            </a:r>
            <a:r>
              <a:rPr sz="1000" spc="-4" dirty="0">
                <a:latin typeface="Arial"/>
                <a:cs typeface="Arial"/>
              </a:rPr>
              <a:t>l</a:t>
            </a:r>
            <a:r>
              <a:rPr sz="1000" spc="0" dirty="0">
                <a:latin typeface="Arial"/>
                <a:cs typeface="Arial"/>
              </a:rPr>
              <a:t>a</a:t>
            </a:r>
            <a:r>
              <a:rPr sz="1000" spc="-12" dirty="0">
                <a:latin typeface="Arial"/>
                <a:cs typeface="Arial"/>
              </a:rPr>
              <a:t> </a:t>
            </a:r>
            <a:r>
              <a:rPr sz="1000" spc="0" dirty="0">
                <a:latin typeface="Arial"/>
                <a:cs typeface="Arial"/>
              </a:rPr>
              <a:t>prote</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26" dirty="0">
                <a:latin typeface="Arial"/>
                <a:cs typeface="Arial"/>
              </a:rPr>
              <a:t> </a:t>
            </a:r>
            <a:r>
              <a:rPr sz="1000" spc="0" dirty="0">
                <a:latin typeface="Arial"/>
                <a:cs typeface="Arial"/>
              </a:rPr>
              <a:t>d</a:t>
            </a:r>
            <a:r>
              <a:rPr sz="1000" spc="-4" dirty="0">
                <a:latin typeface="Arial"/>
                <a:cs typeface="Arial"/>
              </a:rPr>
              <a:t>all’i</a:t>
            </a:r>
            <a:r>
              <a:rPr sz="1000" spc="0" dirty="0">
                <a:latin typeface="Arial"/>
                <a:cs typeface="Arial"/>
              </a:rPr>
              <a:t>n</a:t>
            </a:r>
            <a:r>
              <a:rPr sz="1000" spc="-4" dirty="0">
                <a:latin typeface="Arial"/>
                <a:cs typeface="Arial"/>
              </a:rPr>
              <a:t>g</a:t>
            </a:r>
            <a:r>
              <a:rPr sz="1000" spc="4" dirty="0">
                <a:latin typeface="Arial"/>
                <a:cs typeface="Arial"/>
              </a:rPr>
              <a:t>r</a:t>
            </a:r>
            <a:r>
              <a:rPr sz="1000" spc="0" dirty="0">
                <a:latin typeface="Arial"/>
                <a:cs typeface="Arial"/>
              </a:rPr>
              <a:t>e</a:t>
            </a:r>
            <a:r>
              <a:rPr sz="1000" spc="4" dirty="0">
                <a:latin typeface="Arial"/>
                <a:cs typeface="Arial"/>
              </a:rPr>
              <a:t>ss</a:t>
            </a:r>
            <a:r>
              <a:rPr sz="1000" spc="0" dirty="0">
                <a:latin typeface="Arial"/>
                <a:cs typeface="Arial"/>
              </a:rPr>
              <a:t>o</a:t>
            </a:r>
            <a:r>
              <a:rPr sz="1000" spc="-40" dirty="0">
                <a:latin typeface="Arial"/>
                <a:cs typeface="Arial"/>
              </a:rPr>
              <a:t> </a:t>
            </a:r>
            <a:r>
              <a:rPr sz="1000" spc="0" dirty="0">
                <a:latin typeface="Arial"/>
                <a:cs typeface="Arial"/>
              </a:rPr>
              <a:t>di</a:t>
            </a:r>
            <a:r>
              <a:rPr sz="1000" spc="-2" dirty="0">
                <a:latin typeface="Arial"/>
                <a:cs typeface="Arial"/>
              </a:rPr>
              <a:t> </a:t>
            </a:r>
            <a:r>
              <a:rPr sz="1000" spc="9" dirty="0">
                <a:latin typeface="Arial"/>
                <a:cs typeface="Arial"/>
              </a:rPr>
              <a:t>f</a:t>
            </a:r>
            <a:r>
              <a:rPr sz="1000" spc="0" dirty="0">
                <a:latin typeface="Arial"/>
                <a:cs typeface="Arial"/>
              </a:rPr>
              <a:t>u</a:t>
            </a:r>
            <a:r>
              <a:rPr sz="1000" spc="19" dirty="0">
                <a:latin typeface="Arial"/>
                <a:cs typeface="Arial"/>
              </a:rPr>
              <a:t>m</a:t>
            </a:r>
            <a:r>
              <a:rPr sz="1000" spc="0" dirty="0">
                <a:latin typeface="Arial"/>
                <a:cs typeface="Arial"/>
              </a:rPr>
              <a:t>o</a:t>
            </a:r>
            <a:r>
              <a:rPr sz="1000" spc="-57"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n</a:t>
            </a:r>
            <a:r>
              <a:rPr sz="1000" spc="0" dirty="0">
                <a:latin typeface="Arial"/>
                <a:cs typeface="Arial"/>
              </a:rPr>
              <a:t>o</a:t>
            </a:r>
            <a:r>
              <a:rPr sz="1000" spc="-31" dirty="0">
                <a:latin typeface="Arial"/>
                <a:cs typeface="Arial"/>
              </a:rPr>
              <a:t> </a:t>
            </a:r>
            <a:r>
              <a:rPr sz="1000" spc="0" dirty="0">
                <a:latin typeface="Arial"/>
                <a:cs typeface="Arial"/>
              </a:rPr>
              <a:t>dotati</a:t>
            </a:r>
            <a:r>
              <a:rPr sz="1000" spc="-29"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SE</a:t>
            </a:r>
            <a:r>
              <a:rPr sz="1000" spc="0" dirty="0">
                <a:latin typeface="Arial"/>
                <a:cs typeface="Arial"/>
              </a:rPr>
              <a:t>FC</a:t>
            </a:r>
            <a:endParaRPr sz="1000">
              <a:latin typeface="Arial"/>
              <a:cs typeface="Arial"/>
            </a:endParaRPr>
          </a:p>
          <a:p>
            <a:pPr marL="303885" marR="747576" indent="-172212">
              <a:lnSpc>
                <a:spcPct val="100041"/>
              </a:lnSpc>
              <a:spcBef>
                <a:spcPts val="50"/>
              </a:spcBef>
              <a:tabLst>
                <a:tab pos="292100" algn="l"/>
              </a:tabLst>
            </a:pPr>
            <a:r>
              <a:rPr sz="1000" spc="0" dirty="0">
                <a:latin typeface="Arial"/>
                <a:cs typeface="Arial"/>
              </a:rPr>
              <a:t>-	</a:t>
            </a:r>
            <a:r>
              <a:rPr sz="1000" spc="-4" dirty="0">
                <a:latin typeface="Arial"/>
                <a:cs typeface="Arial"/>
              </a:rPr>
              <a:t>i</a:t>
            </a:r>
            <a:r>
              <a:rPr sz="1000" spc="0" dirty="0">
                <a:latin typeface="Arial"/>
                <a:cs typeface="Arial"/>
              </a:rPr>
              <a:t>l</a:t>
            </a:r>
            <a:r>
              <a:rPr sz="1000" spc="85"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19"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18" dirty="0">
                <a:latin typeface="Arial"/>
                <a:cs typeface="Arial"/>
              </a:rPr>
              <a:t> </a:t>
            </a:r>
            <a:r>
              <a:rPr sz="1000" spc="0" dirty="0">
                <a:latin typeface="Arial"/>
                <a:cs typeface="Arial"/>
              </a:rPr>
              <a:t>è</a:t>
            </a:r>
            <a:r>
              <a:rPr sz="1000" spc="74" dirty="0">
                <a:latin typeface="Arial"/>
                <a:cs typeface="Arial"/>
              </a:rPr>
              <a:t> </a:t>
            </a:r>
            <a:r>
              <a:rPr sz="1000" spc="0" dirty="0">
                <a:latin typeface="Arial"/>
                <a:cs typeface="Arial"/>
              </a:rPr>
              <a:t>d</a:t>
            </a:r>
            <a:r>
              <a:rPr sz="1000" spc="-4" dirty="0">
                <a:latin typeface="Arial"/>
                <a:cs typeface="Arial"/>
              </a:rPr>
              <a:t>o</a:t>
            </a:r>
            <a:r>
              <a:rPr sz="1000" spc="0" dirty="0">
                <a:latin typeface="Arial"/>
                <a:cs typeface="Arial"/>
              </a:rPr>
              <a:t>t</a:t>
            </a:r>
            <a:r>
              <a:rPr sz="1000" spc="-14" dirty="0">
                <a:latin typeface="Arial"/>
                <a:cs typeface="Arial"/>
              </a:rPr>
              <a:t>a</a:t>
            </a:r>
            <a:r>
              <a:rPr sz="1000" spc="0" dirty="0">
                <a:latin typeface="Arial"/>
                <a:cs typeface="Arial"/>
              </a:rPr>
              <a:t>to</a:t>
            </a:r>
            <a:r>
              <a:rPr sz="1000" spc="52" dirty="0">
                <a:latin typeface="Arial"/>
                <a:cs typeface="Arial"/>
              </a:rPr>
              <a:t> </a:t>
            </a:r>
            <a:r>
              <a:rPr sz="1000" spc="0" dirty="0">
                <a:latin typeface="Arial"/>
                <a:cs typeface="Arial"/>
              </a:rPr>
              <a:t>di</a:t>
            </a:r>
            <a:r>
              <a:rPr sz="1000" spc="72" dirty="0">
                <a:latin typeface="Arial"/>
                <a:cs typeface="Arial"/>
              </a:rPr>
              <a:t> </a:t>
            </a:r>
            <a:r>
              <a:rPr sz="1000" spc="-4" dirty="0">
                <a:latin typeface="Arial"/>
                <a:cs typeface="Arial"/>
              </a:rPr>
              <a:t>SE</a:t>
            </a:r>
            <a:r>
              <a:rPr sz="1000" spc="14" dirty="0">
                <a:latin typeface="Arial"/>
                <a:cs typeface="Arial"/>
              </a:rPr>
              <a:t>F</a:t>
            </a:r>
            <a:r>
              <a:rPr sz="1000" spc="0" dirty="0">
                <a:latin typeface="Arial"/>
                <a:cs typeface="Arial"/>
              </a:rPr>
              <a:t>C</a:t>
            </a:r>
            <a:r>
              <a:rPr sz="1000" spc="58" dirty="0">
                <a:latin typeface="Arial"/>
                <a:cs typeface="Arial"/>
              </a:rPr>
              <a:t> </a:t>
            </a:r>
            <a:r>
              <a:rPr sz="1000" spc="0" dirty="0">
                <a:latin typeface="Arial"/>
                <a:cs typeface="Arial"/>
              </a:rPr>
              <a:t>e</a:t>
            </a:r>
            <a:r>
              <a:rPr sz="1000" spc="89" dirty="0">
                <a:latin typeface="Arial"/>
                <a:cs typeface="Arial"/>
              </a:rPr>
              <a:t> </a:t>
            </a:r>
            <a:r>
              <a:rPr sz="1000" spc="0" dirty="0">
                <a:latin typeface="Arial"/>
                <a:cs typeface="Arial"/>
              </a:rPr>
              <a:t>i</a:t>
            </a:r>
            <a:r>
              <a:rPr sz="1000" spc="77"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14" dirty="0">
                <a:latin typeface="Arial"/>
                <a:cs typeface="Arial"/>
              </a:rPr>
              <a:t>e</a:t>
            </a:r>
            <a:r>
              <a:rPr sz="1000" spc="0" dirty="0">
                <a:latin typeface="Arial"/>
                <a:cs typeface="Arial"/>
              </a:rPr>
              <a:t>nti</a:t>
            </a:r>
            <a:r>
              <a:rPr sz="1000" spc="17" dirty="0">
                <a:latin typeface="Arial"/>
                <a:cs typeface="Arial"/>
              </a:rPr>
              <a:t> </a:t>
            </a:r>
            <a:r>
              <a:rPr sz="1000" spc="4" dirty="0">
                <a:latin typeface="Arial"/>
                <a:cs typeface="Arial"/>
              </a:rPr>
              <a:t>c</a:t>
            </a:r>
            <a:r>
              <a:rPr sz="1000" spc="0" dirty="0">
                <a:latin typeface="Arial"/>
                <a:cs typeface="Arial"/>
              </a:rPr>
              <a:t>o</a:t>
            </a:r>
            <a:r>
              <a:rPr sz="1000" spc="9" dirty="0">
                <a:latin typeface="Arial"/>
                <a:cs typeface="Arial"/>
              </a:rPr>
              <a:t>m</a:t>
            </a:r>
            <a:r>
              <a:rPr sz="1000" spc="0" dirty="0">
                <a:latin typeface="Arial"/>
                <a:cs typeface="Arial"/>
              </a:rPr>
              <a:t>u</a:t>
            </a:r>
            <a:r>
              <a:rPr sz="1000" spc="-4" dirty="0">
                <a:latin typeface="Arial"/>
                <a:cs typeface="Arial"/>
              </a:rPr>
              <a:t>ni</a:t>
            </a:r>
            <a:r>
              <a:rPr sz="1000" spc="4" dirty="0">
                <a:latin typeface="Arial"/>
                <a:cs typeface="Arial"/>
              </a:rPr>
              <a:t>c</a:t>
            </a:r>
            <a:r>
              <a:rPr sz="1000" spc="0" dirty="0">
                <a:latin typeface="Arial"/>
                <a:cs typeface="Arial"/>
              </a:rPr>
              <a:t>a</a:t>
            </a:r>
            <a:r>
              <a:rPr sz="1000" spc="-4" dirty="0">
                <a:latin typeface="Arial"/>
                <a:cs typeface="Arial"/>
              </a:rPr>
              <a:t>n</a:t>
            </a:r>
            <a:r>
              <a:rPr sz="1000" spc="0" dirty="0">
                <a:latin typeface="Arial"/>
                <a:cs typeface="Arial"/>
              </a:rPr>
              <a:t>ti</a:t>
            </a:r>
            <a:r>
              <a:rPr sz="1000" spc="26" dirty="0">
                <a:latin typeface="Arial"/>
                <a:cs typeface="Arial"/>
              </a:rPr>
              <a:t> </a:t>
            </a:r>
            <a:r>
              <a:rPr sz="1000" spc="0" dirty="0">
                <a:latin typeface="Arial"/>
                <a:cs typeface="Arial"/>
              </a:rPr>
              <a:t>da</a:t>
            </a:r>
            <a:r>
              <a:rPr sz="1000" spc="68" dirty="0">
                <a:latin typeface="Arial"/>
                <a:cs typeface="Arial"/>
              </a:rPr>
              <a:t> </a:t>
            </a:r>
            <a:r>
              <a:rPr sz="1000" spc="4" dirty="0">
                <a:latin typeface="Arial"/>
                <a:cs typeface="Arial"/>
              </a:rPr>
              <a:t>c</a:t>
            </a:r>
            <a:r>
              <a:rPr sz="1000" spc="0" dirty="0">
                <a:latin typeface="Arial"/>
                <a:cs typeface="Arial"/>
              </a:rPr>
              <a:t>ui</a:t>
            </a:r>
            <a:r>
              <a:rPr sz="1000" spc="62" dirty="0">
                <a:latin typeface="Arial"/>
                <a:cs typeface="Arial"/>
              </a:rPr>
              <a:t> </a:t>
            </a:r>
            <a:r>
              <a:rPr sz="1000" spc="4" dirty="0">
                <a:latin typeface="Arial"/>
                <a:cs typeface="Arial"/>
              </a:rPr>
              <a:t>s</a:t>
            </a:r>
            <a:r>
              <a:rPr sz="1000" spc="0" dirty="0">
                <a:latin typeface="Arial"/>
                <a:cs typeface="Arial"/>
              </a:rPr>
              <a:t>i</a:t>
            </a:r>
            <a:r>
              <a:rPr sz="1000" spc="82" dirty="0">
                <a:latin typeface="Arial"/>
                <a:cs typeface="Arial"/>
              </a:rPr>
              <a:t> </a:t>
            </a:r>
            <a:r>
              <a:rPr sz="1000" spc="-4" dirty="0">
                <a:latin typeface="Arial"/>
                <a:cs typeface="Arial"/>
              </a:rPr>
              <a:t>i</a:t>
            </a:r>
            <a:r>
              <a:rPr sz="1000" spc="0" dirty="0">
                <a:latin typeface="Arial"/>
                <a:cs typeface="Arial"/>
              </a:rPr>
              <a:t>nt</a:t>
            </a:r>
            <a:r>
              <a:rPr sz="1000" spc="4" dirty="0">
                <a:latin typeface="Arial"/>
                <a:cs typeface="Arial"/>
              </a:rPr>
              <a:t>e</a:t>
            </a:r>
            <a:r>
              <a:rPr sz="1000" spc="0" dirty="0">
                <a:latin typeface="Arial"/>
                <a:cs typeface="Arial"/>
              </a:rPr>
              <a:t>n</a:t>
            </a:r>
            <a:r>
              <a:rPr sz="1000" spc="-4" dirty="0">
                <a:latin typeface="Arial"/>
                <a:cs typeface="Arial"/>
              </a:rPr>
              <a:t>d</a:t>
            </a:r>
            <a:r>
              <a:rPr sz="1000" spc="0" dirty="0">
                <a:latin typeface="Arial"/>
                <a:cs typeface="Arial"/>
              </a:rPr>
              <a:t>e</a:t>
            </a:r>
            <a:r>
              <a:rPr sz="1000" spc="47" dirty="0">
                <a:latin typeface="Arial"/>
                <a:cs typeface="Arial"/>
              </a:rPr>
              <a:t> </a:t>
            </a:r>
            <a:r>
              <a:rPr sz="1000" spc="0" dirty="0">
                <a:latin typeface="Arial"/>
                <a:cs typeface="Arial"/>
              </a:rPr>
              <a:t>g</a:t>
            </a:r>
            <a:r>
              <a:rPr sz="1000" spc="-4" dirty="0">
                <a:latin typeface="Arial"/>
                <a:cs typeface="Arial"/>
              </a:rPr>
              <a:t>a</a:t>
            </a:r>
            <a:r>
              <a:rPr sz="1000" spc="4"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4" dirty="0">
                <a:latin typeface="Arial"/>
                <a:cs typeface="Arial"/>
              </a:rPr>
              <a:t>r</a:t>
            </a:r>
            <a:r>
              <a:rPr sz="1000" spc="0" dirty="0">
                <a:latin typeface="Arial"/>
                <a:cs typeface="Arial"/>
              </a:rPr>
              <a:t>e</a:t>
            </a:r>
            <a:r>
              <a:rPr sz="1000" spc="50" dirty="0">
                <a:latin typeface="Arial"/>
                <a:cs typeface="Arial"/>
              </a:rPr>
              <a:t> </a:t>
            </a:r>
            <a:r>
              <a:rPr sz="1000" spc="-4" dirty="0">
                <a:latin typeface="Arial"/>
                <a:cs typeface="Arial"/>
              </a:rPr>
              <a:t>l</a:t>
            </a:r>
            <a:r>
              <a:rPr sz="1000" spc="0" dirty="0">
                <a:latin typeface="Arial"/>
                <a:cs typeface="Arial"/>
              </a:rPr>
              <a:t>a</a:t>
            </a:r>
            <a:r>
              <a:rPr sz="1000" spc="72" dirty="0">
                <a:latin typeface="Arial"/>
                <a:cs typeface="Arial"/>
              </a:rPr>
              <a:t> </a:t>
            </a:r>
            <a:r>
              <a:rPr sz="1000" spc="0" dirty="0">
                <a:latin typeface="Arial"/>
                <a:cs typeface="Arial"/>
              </a:rPr>
              <a:t>prot</a:t>
            </a:r>
            <a:r>
              <a:rPr sz="1000" spc="9" dirty="0">
                <a:latin typeface="Arial"/>
                <a:cs typeface="Arial"/>
              </a:rPr>
              <a:t>e</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48" dirty="0">
                <a:latin typeface="Arial"/>
                <a:cs typeface="Arial"/>
              </a:rPr>
              <a:t> </a:t>
            </a:r>
            <a:r>
              <a:rPr sz="1000" spc="0" dirty="0">
                <a:latin typeface="Arial"/>
                <a:cs typeface="Arial"/>
              </a:rPr>
              <a:t>d</a:t>
            </a:r>
            <a:r>
              <a:rPr sz="1000" spc="-4" dirty="0">
                <a:latin typeface="Arial"/>
                <a:cs typeface="Arial"/>
              </a:rPr>
              <a:t>al</a:t>
            </a:r>
            <a:r>
              <a:rPr sz="1000" spc="4" dirty="0">
                <a:latin typeface="Arial"/>
                <a:cs typeface="Arial"/>
              </a:rPr>
              <a:t>l’</a:t>
            </a:r>
            <a:r>
              <a:rPr sz="1000" spc="-4" dirty="0">
                <a:latin typeface="Arial"/>
                <a:cs typeface="Arial"/>
              </a:rPr>
              <a:t>i</a:t>
            </a:r>
            <a:r>
              <a:rPr sz="1000" spc="0" dirty="0">
                <a:latin typeface="Arial"/>
                <a:cs typeface="Arial"/>
              </a:rPr>
              <a:t>n</a:t>
            </a:r>
            <a:r>
              <a:rPr sz="1000" spc="-4" dirty="0">
                <a:latin typeface="Arial"/>
                <a:cs typeface="Arial"/>
              </a:rPr>
              <a:t>g</a:t>
            </a:r>
            <a:r>
              <a:rPr sz="1000" spc="4" dirty="0">
                <a:latin typeface="Arial"/>
                <a:cs typeface="Arial"/>
              </a:rPr>
              <a:t>r</a:t>
            </a:r>
            <a:r>
              <a:rPr sz="1000" spc="0" dirty="0">
                <a:latin typeface="Arial"/>
                <a:cs typeface="Arial"/>
              </a:rPr>
              <a:t>e</a:t>
            </a:r>
            <a:r>
              <a:rPr sz="1000" spc="4" dirty="0">
                <a:latin typeface="Arial"/>
                <a:cs typeface="Arial"/>
              </a:rPr>
              <a:t>ss</a:t>
            </a:r>
            <a:r>
              <a:rPr sz="1000" spc="0" dirty="0">
                <a:latin typeface="Arial"/>
                <a:cs typeface="Arial"/>
              </a:rPr>
              <a:t>o</a:t>
            </a:r>
            <a:r>
              <a:rPr sz="1000" spc="29" dirty="0">
                <a:latin typeface="Arial"/>
                <a:cs typeface="Arial"/>
              </a:rPr>
              <a:t> </a:t>
            </a:r>
            <a:r>
              <a:rPr sz="1000" spc="0" dirty="0">
                <a:latin typeface="Arial"/>
                <a:cs typeface="Arial"/>
              </a:rPr>
              <a:t>di</a:t>
            </a:r>
            <a:r>
              <a:rPr sz="1000" spc="72" dirty="0">
                <a:latin typeface="Arial"/>
                <a:cs typeface="Arial"/>
              </a:rPr>
              <a:t> </a:t>
            </a:r>
            <a:r>
              <a:rPr sz="1000" spc="9" dirty="0">
                <a:latin typeface="Arial"/>
                <a:cs typeface="Arial"/>
              </a:rPr>
              <a:t>f</a:t>
            </a:r>
            <a:r>
              <a:rPr sz="1000" spc="-14" dirty="0">
                <a:latin typeface="Arial"/>
                <a:cs typeface="Arial"/>
              </a:rPr>
              <a:t>u</a:t>
            </a:r>
            <a:r>
              <a:rPr sz="1000" spc="9" dirty="0">
                <a:latin typeface="Arial"/>
                <a:cs typeface="Arial"/>
              </a:rPr>
              <a:t>m</a:t>
            </a:r>
            <a:r>
              <a:rPr sz="1000" spc="0" dirty="0">
                <a:latin typeface="Arial"/>
                <a:cs typeface="Arial"/>
              </a:rPr>
              <a:t>o </a:t>
            </a:r>
            <a:r>
              <a:rPr sz="1000" spc="4" dirty="0">
                <a:latin typeface="Arial"/>
                <a:cs typeface="Arial"/>
              </a:rPr>
              <a:t>s</a:t>
            </a:r>
            <a:r>
              <a:rPr sz="1000" spc="0" dirty="0">
                <a:latin typeface="Arial"/>
                <a:cs typeface="Arial"/>
              </a:rPr>
              <a:t>o</a:t>
            </a:r>
            <a:r>
              <a:rPr sz="1000" spc="-4" dirty="0">
                <a:latin typeface="Arial"/>
                <a:cs typeface="Arial"/>
              </a:rPr>
              <a:t>n</a:t>
            </a:r>
            <a:r>
              <a:rPr sz="1000" spc="0" dirty="0">
                <a:latin typeface="Arial"/>
                <a:cs typeface="Arial"/>
              </a:rPr>
              <a:t>o</a:t>
            </a:r>
            <a:r>
              <a:rPr sz="1000" spc="-36" dirty="0">
                <a:latin typeface="Arial"/>
                <a:cs typeface="Arial"/>
              </a:rPr>
              <a:t> </a:t>
            </a:r>
            <a:r>
              <a:rPr sz="1000" spc="0" dirty="0">
                <a:latin typeface="Arial"/>
                <a:cs typeface="Arial"/>
              </a:rPr>
              <a:t>dotati</a:t>
            </a:r>
            <a:r>
              <a:rPr sz="1000" spc="-29"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SE</a:t>
            </a:r>
            <a:r>
              <a:rPr sz="1000" spc="0" dirty="0">
                <a:latin typeface="Arial"/>
                <a:cs typeface="Arial"/>
              </a:rPr>
              <a:t>FC</a:t>
            </a:r>
            <a:endParaRPr sz="1000">
              <a:latin typeface="Arial"/>
              <a:cs typeface="Arial"/>
            </a:endParaRPr>
          </a:p>
          <a:p>
            <a:pPr marL="303885" marR="747576" indent="-172212">
              <a:lnSpc>
                <a:spcPct val="100041"/>
              </a:lnSpc>
              <a:tabLst>
                <a:tab pos="292100" algn="l"/>
              </a:tabLst>
            </a:pPr>
            <a:r>
              <a:rPr sz="1000" spc="0" dirty="0">
                <a:latin typeface="Arial"/>
                <a:cs typeface="Arial"/>
              </a:rPr>
              <a:t>-	</a:t>
            </a:r>
            <a:r>
              <a:rPr sz="1000" spc="-4" dirty="0">
                <a:latin typeface="Arial"/>
                <a:cs typeface="Arial"/>
              </a:rPr>
              <a:t>i</a:t>
            </a:r>
            <a:r>
              <a:rPr sz="1000" spc="0" dirty="0">
                <a:latin typeface="Arial"/>
                <a:cs typeface="Arial"/>
              </a:rPr>
              <a:t>l</a:t>
            </a:r>
            <a:r>
              <a:rPr sz="1000" spc="267"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19"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200" dirty="0">
                <a:latin typeface="Arial"/>
                <a:cs typeface="Arial"/>
              </a:rPr>
              <a:t> </a:t>
            </a:r>
            <a:r>
              <a:rPr sz="1000" spc="0" dirty="0">
                <a:latin typeface="Arial"/>
                <a:cs typeface="Arial"/>
              </a:rPr>
              <a:t>è</a:t>
            </a:r>
            <a:r>
              <a:rPr sz="1000" spc="256" dirty="0">
                <a:latin typeface="Arial"/>
                <a:cs typeface="Arial"/>
              </a:rPr>
              <a:t> </a:t>
            </a:r>
            <a:r>
              <a:rPr sz="1000" spc="4" dirty="0">
                <a:latin typeface="Arial"/>
                <a:cs typeface="Arial"/>
              </a:rPr>
              <a:t>s</a:t>
            </a:r>
            <a:r>
              <a:rPr sz="1000" spc="-14" dirty="0">
                <a:latin typeface="Arial"/>
                <a:cs typeface="Arial"/>
              </a:rPr>
              <a:t>e</a:t>
            </a:r>
            <a:r>
              <a:rPr sz="1000" spc="0" dirty="0">
                <a:latin typeface="Arial"/>
                <a:cs typeface="Arial"/>
              </a:rPr>
              <a:t>p</a:t>
            </a:r>
            <a:r>
              <a:rPr sz="1000" spc="-4" dirty="0">
                <a:latin typeface="Arial"/>
                <a:cs typeface="Arial"/>
              </a:rPr>
              <a:t>a</a:t>
            </a:r>
            <a:r>
              <a:rPr sz="1000" spc="4" dirty="0">
                <a:latin typeface="Arial"/>
                <a:cs typeface="Arial"/>
              </a:rPr>
              <a:t>r</a:t>
            </a:r>
            <a:r>
              <a:rPr sz="1000" spc="-14" dirty="0">
                <a:latin typeface="Arial"/>
                <a:cs typeface="Arial"/>
              </a:rPr>
              <a:t>a</a:t>
            </a:r>
            <a:r>
              <a:rPr sz="1000" spc="0" dirty="0">
                <a:latin typeface="Arial"/>
                <a:cs typeface="Arial"/>
              </a:rPr>
              <a:t>to</a:t>
            </a:r>
            <a:r>
              <a:rPr sz="1000" spc="223" dirty="0">
                <a:latin typeface="Arial"/>
                <a:cs typeface="Arial"/>
              </a:rPr>
              <a:t> </a:t>
            </a:r>
            <a:r>
              <a:rPr sz="1000" spc="0" dirty="0">
                <a:latin typeface="Arial"/>
                <a:cs typeface="Arial"/>
              </a:rPr>
              <a:t>dai</a:t>
            </a:r>
            <a:r>
              <a:rPr sz="1000" spc="243"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19"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ti</a:t>
            </a:r>
            <a:r>
              <a:rPr sz="1000" spc="199" dirty="0">
                <a:latin typeface="Arial"/>
                <a:cs typeface="Arial"/>
              </a:rPr>
              <a:t> </a:t>
            </a:r>
            <a:r>
              <a:rPr sz="1000" spc="4" dirty="0">
                <a:latin typeface="Arial"/>
                <a:cs typeface="Arial"/>
              </a:rPr>
              <a:t>c</a:t>
            </a:r>
            <a:r>
              <a:rPr sz="1000" spc="-14" dirty="0">
                <a:latin typeface="Arial"/>
                <a:cs typeface="Arial"/>
              </a:rPr>
              <a:t>o</a:t>
            </a:r>
            <a:r>
              <a:rPr sz="1000" spc="9" dirty="0">
                <a:latin typeface="Arial"/>
                <a:cs typeface="Arial"/>
              </a:rPr>
              <a:t>m</a:t>
            </a:r>
            <a:r>
              <a:rPr sz="1000" spc="0" dirty="0">
                <a:latin typeface="Arial"/>
                <a:cs typeface="Arial"/>
              </a:rPr>
              <a:t>u</a:t>
            </a:r>
            <a:r>
              <a:rPr sz="1000" spc="-4" dirty="0">
                <a:latin typeface="Arial"/>
                <a:cs typeface="Arial"/>
              </a:rPr>
              <a:t>ni</a:t>
            </a:r>
            <a:r>
              <a:rPr sz="1000" spc="4" dirty="0">
                <a:latin typeface="Arial"/>
                <a:cs typeface="Arial"/>
              </a:rPr>
              <a:t>c</a:t>
            </a:r>
            <a:r>
              <a:rPr sz="1000" spc="0" dirty="0">
                <a:latin typeface="Arial"/>
                <a:cs typeface="Arial"/>
              </a:rPr>
              <a:t>a</a:t>
            </a:r>
            <a:r>
              <a:rPr sz="1000" spc="-4" dirty="0">
                <a:latin typeface="Arial"/>
                <a:cs typeface="Arial"/>
              </a:rPr>
              <a:t>n</a:t>
            </a:r>
            <a:r>
              <a:rPr sz="1000" spc="0" dirty="0">
                <a:latin typeface="Arial"/>
                <a:cs typeface="Arial"/>
              </a:rPr>
              <a:t>ti</a:t>
            </a:r>
            <a:r>
              <a:rPr sz="1000" spc="208" dirty="0">
                <a:latin typeface="Arial"/>
                <a:cs typeface="Arial"/>
              </a:rPr>
              <a:t> </a:t>
            </a:r>
            <a:r>
              <a:rPr sz="1000" spc="0" dirty="0">
                <a:latin typeface="Arial"/>
                <a:cs typeface="Arial"/>
              </a:rPr>
              <a:t>da</a:t>
            </a:r>
            <a:r>
              <a:rPr sz="1000" spc="250" dirty="0">
                <a:latin typeface="Arial"/>
                <a:cs typeface="Arial"/>
              </a:rPr>
              <a:t> </a:t>
            </a:r>
            <a:r>
              <a:rPr sz="1000" spc="4" dirty="0">
                <a:latin typeface="Arial"/>
                <a:cs typeface="Arial"/>
              </a:rPr>
              <a:t>c</a:t>
            </a:r>
            <a:r>
              <a:rPr sz="1000" spc="0" dirty="0">
                <a:latin typeface="Arial"/>
                <a:cs typeface="Arial"/>
              </a:rPr>
              <a:t>ui</a:t>
            </a:r>
            <a:r>
              <a:rPr sz="1000" spc="244" dirty="0">
                <a:latin typeface="Arial"/>
                <a:cs typeface="Arial"/>
              </a:rPr>
              <a:t> </a:t>
            </a:r>
            <a:r>
              <a:rPr sz="1000" spc="4" dirty="0">
                <a:latin typeface="Arial"/>
                <a:cs typeface="Arial"/>
              </a:rPr>
              <a:t>s</a:t>
            </a:r>
            <a:r>
              <a:rPr sz="1000" spc="0" dirty="0">
                <a:latin typeface="Arial"/>
                <a:cs typeface="Arial"/>
              </a:rPr>
              <a:t>i</a:t>
            </a:r>
            <a:r>
              <a:rPr sz="1000" spc="264" dirty="0">
                <a:latin typeface="Arial"/>
                <a:cs typeface="Arial"/>
              </a:rPr>
              <a:t> </a:t>
            </a:r>
            <a:r>
              <a:rPr sz="1000" spc="-4" dirty="0">
                <a:latin typeface="Arial"/>
                <a:cs typeface="Arial"/>
              </a:rPr>
              <a:t>i</a:t>
            </a:r>
            <a:r>
              <a:rPr sz="1000" spc="0" dirty="0">
                <a:latin typeface="Arial"/>
                <a:cs typeface="Arial"/>
              </a:rPr>
              <a:t>nt</a:t>
            </a:r>
            <a:r>
              <a:rPr sz="1000" spc="-4" dirty="0">
                <a:latin typeface="Arial"/>
                <a:cs typeface="Arial"/>
              </a:rPr>
              <a:t>e</a:t>
            </a:r>
            <a:r>
              <a:rPr sz="1000" spc="0" dirty="0">
                <a:latin typeface="Arial"/>
                <a:cs typeface="Arial"/>
              </a:rPr>
              <a:t>n</a:t>
            </a:r>
            <a:r>
              <a:rPr sz="1000" spc="-4" dirty="0">
                <a:latin typeface="Arial"/>
                <a:cs typeface="Arial"/>
              </a:rPr>
              <a:t>d</a:t>
            </a:r>
            <a:r>
              <a:rPr sz="1000" spc="0" dirty="0">
                <a:latin typeface="Arial"/>
                <a:cs typeface="Arial"/>
              </a:rPr>
              <a:t>e</a:t>
            </a:r>
            <a:r>
              <a:rPr sz="1000" spc="239" dirty="0">
                <a:latin typeface="Arial"/>
                <a:cs typeface="Arial"/>
              </a:rPr>
              <a:t> </a:t>
            </a:r>
            <a:r>
              <a:rPr sz="1000" spc="0" dirty="0">
                <a:latin typeface="Arial"/>
                <a:cs typeface="Arial"/>
              </a:rPr>
              <a:t>g</a:t>
            </a:r>
            <a:r>
              <a:rPr sz="1000" spc="-4" dirty="0">
                <a:latin typeface="Arial"/>
                <a:cs typeface="Arial"/>
              </a:rPr>
              <a:t>a</a:t>
            </a:r>
            <a:r>
              <a:rPr sz="1000" spc="4"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4" dirty="0">
                <a:latin typeface="Arial"/>
                <a:cs typeface="Arial"/>
              </a:rPr>
              <a:t>r</a:t>
            </a:r>
            <a:r>
              <a:rPr sz="1000" spc="0" dirty="0">
                <a:latin typeface="Arial"/>
                <a:cs typeface="Arial"/>
              </a:rPr>
              <a:t>e</a:t>
            </a:r>
            <a:r>
              <a:rPr sz="1000" spc="227" dirty="0">
                <a:latin typeface="Arial"/>
                <a:cs typeface="Arial"/>
              </a:rPr>
              <a:t> </a:t>
            </a:r>
            <a:r>
              <a:rPr sz="1000" spc="-4" dirty="0">
                <a:latin typeface="Arial"/>
                <a:cs typeface="Arial"/>
              </a:rPr>
              <a:t>l</a:t>
            </a:r>
            <a:r>
              <a:rPr sz="1000" spc="0" dirty="0">
                <a:latin typeface="Arial"/>
                <a:cs typeface="Arial"/>
              </a:rPr>
              <a:t>a</a:t>
            </a:r>
            <a:r>
              <a:rPr sz="1000" spc="254" dirty="0">
                <a:latin typeface="Arial"/>
                <a:cs typeface="Arial"/>
              </a:rPr>
              <a:t> </a:t>
            </a:r>
            <a:r>
              <a:rPr sz="1000" spc="0" dirty="0">
                <a:latin typeface="Arial"/>
                <a:cs typeface="Arial"/>
              </a:rPr>
              <a:t>prot</a:t>
            </a:r>
            <a:r>
              <a:rPr sz="1000" spc="9" dirty="0">
                <a:latin typeface="Arial"/>
                <a:cs typeface="Arial"/>
              </a:rPr>
              <a:t>e</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215" dirty="0">
                <a:latin typeface="Arial"/>
                <a:cs typeface="Arial"/>
              </a:rPr>
              <a:t> </a:t>
            </a:r>
            <a:r>
              <a:rPr sz="1000" spc="9" dirty="0">
                <a:latin typeface="Arial"/>
                <a:cs typeface="Arial"/>
              </a:rPr>
              <a:t>d</a:t>
            </a:r>
            <a:r>
              <a:rPr sz="1000" spc="0" dirty="0">
                <a:latin typeface="Arial"/>
                <a:cs typeface="Arial"/>
              </a:rPr>
              <a:t>a</a:t>
            </a:r>
            <a:r>
              <a:rPr sz="1000" spc="-4" dirty="0">
                <a:latin typeface="Arial"/>
                <a:cs typeface="Arial"/>
              </a:rPr>
              <a:t>l</a:t>
            </a:r>
            <a:r>
              <a:rPr sz="1000" spc="4" dirty="0">
                <a:latin typeface="Arial"/>
                <a:cs typeface="Arial"/>
              </a:rPr>
              <a:t>l’</a:t>
            </a:r>
            <a:r>
              <a:rPr sz="1000" spc="-4" dirty="0">
                <a:latin typeface="Arial"/>
                <a:cs typeface="Arial"/>
              </a:rPr>
              <a:t>i</a:t>
            </a:r>
            <a:r>
              <a:rPr sz="1000" spc="0" dirty="0">
                <a:latin typeface="Arial"/>
                <a:cs typeface="Arial"/>
              </a:rPr>
              <a:t>n</a:t>
            </a:r>
            <a:r>
              <a:rPr sz="1000" spc="-4" dirty="0">
                <a:latin typeface="Arial"/>
                <a:cs typeface="Arial"/>
              </a:rPr>
              <a:t>g</a:t>
            </a:r>
            <a:r>
              <a:rPr sz="1000" spc="4" dirty="0">
                <a:latin typeface="Arial"/>
                <a:cs typeface="Arial"/>
              </a:rPr>
              <a:t>r</a:t>
            </a:r>
            <a:r>
              <a:rPr sz="1000" spc="0" dirty="0">
                <a:latin typeface="Arial"/>
                <a:cs typeface="Arial"/>
              </a:rPr>
              <a:t>e</a:t>
            </a:r>
            <a:r>
              <a:rPr sz="1000" spc="4" dirty="0">
                <a:latin typeface="Arial"/>
                <a:cs typeface="Arial"/>
              </a:rPr>
              <a:t>ss</a:t>
            </a:r>
            <a:r>
              <a:rPr sz="1000" spc="0" dirty="0">
                <a:latin typeface="Arial"/>
                <a:cs typeface="Arial"/>
              </a:rPr>
              <a:t>o</a:t>
            </a:r>
            <a:r>
              <a:rPr sz="1000" spc="211" dirty="0">
                <a:latin typeface="Arial"/>
                <a:cs typeface="Arial"/>
              </a:rPr>
              <a:t> </a:t>
            </a:r>
            <a:r>
              <a:rPr sz="1000" spc="0" dirty="0">
                <a:latin typeface="Arial"/>
                <a:cs typeface="Arial"/>
              </a:rPr>
              <a:t>di</a:t>
            </a:r>
            <a:r>
              <a:rPr sz="1000" spc="249" dirty="0">
                <a:latin typeface="Arial"/>
                <a:cs typeface="Arial"/>
              </a:rPr>
              <a:t> </a:t>
            </a:r>
            <a:r>
              <a:rPr sz="1000" spc="9" dirty="0">
                <a:latin typeface="Arial"/>
                <a:cs typeface="Arial"/>
              </a:rPr>
              <a:t>f</a:t>
            </a:r>
            <a:r>
              <a:rPr sz="1000" spc="-14" dirty="0">
                <a:latin typeface="Arial"/>
                <a:cs typeface="Arial"/>
              </a:rPr>
              <a:t>u</a:t>
            </a:r>
            <a:r>
              <a:rPr sz="1000" spc="9" dirty="0">
                <a:latin typeface="Arial"/>
                <a:cs typeface="Arial"/>
              </a:rPr>
              <a:t>m</a:t>
            </a:r>
            <a:r>
              <a:rPr sz="1000" spc="0" dirty="0">
                <a:latin typeface="Arial"/>
                <a:cs typeface="Arial"/>
              </a:rPr>
              <a:t>o </a:t>
            </a:r>
            <a:r>
              <a:rPr sz="1000" spc="19" dirty="0">
                <a:latin typeface="Arial"/>
                <a:cs typeface="Arial"/>
              </a:rPr>
              <a:t>m</a:t>
            </a:r>
            <a:r>
              <a:rPr sz="1000" spc="0" dirty="0">
                <a:latin typeface="Arial"/>
                <a:cs typeface="Arial"/>
              </a:rPr>
              <a:t>e</a:t>
            </a:r>
            <a:r>
              <a:rPr sz="1000" spc="-4" dirty="0">
                <a:latin typeface="Arial"/>
                <a:cs typeface="Arial"/>
              </a:rPr>
              <a:t>di</a:t>
            </a:r>
            <a:r>
              <a:rPr sz="1000" spc="0" dirty="0">
                <a:latin typeface="Arial"/>
                <a:cs typeface="Arial"/>
              </a:rPr>
              <a:t>a</a:t>
            </a:r>
            <a:r>
              <a:rPr sz="1000" spc="-4" dirty="0">
                <a:latin typeface="Arial"/>
                <a:cs typeface="Arial"/>
              </a:rPr>
              <a:t>n</a:t>
            </a:r>
            <a:r>
              <a:rPr sz="1000" spc="0" dirty="0">
                <a:latin typeface="Arial"/>
                <a:cs typeface="Arial"/>
              </a:rPr>
              <a:t>te:</a:t>
            </a:r>
            <a:endParaRPr sz="1000">
              <a:latin typeface="Arial"/>
              <a:cs typeface="Arial"/>
            </a:endParaRPr>
          </a:p>
          <a:p>
            <a:pPr marL="588873">
              <a:lnSpc>
                <a:spcPct val="95825"/>
              </a:lnSpc>
            </a:pPr>
            <a:r>
              <a:rPr sz="1000" spc="0" dirty="0">
                <a:latin typeface="Arial"/>
                <a:cs typeface="Arial"/>
              </a:rPr>
              <a:t>-</a:t>
            </a:r>
            <a:r>
              <a:rPr sz="1000" spc="1" dirty="0">
                <a:latin typeface="Arial"/>
                <a:cs typeface="Arial"/>
              </a:rPr>
              <a:t> </a:t>
            </a:r>
            <a:r>
              <a:rPr sz="1000" b="1" spc="0" dirty="0">
                <a:latin typeface="Arial"/>
                <a:cs typeface="Arial"/>
              </a:rPr>
              <a:t>spa</a:t>
            </a:r>
            <a:r>
              <a:rPr sz="1000" b="1" spc="4" dirty="0">
                <a:latin typeface="Arial"/>
                <a:cs typeface="Arial"/>
              </a:rPr>
              <a:t>z</a:t>
            </a:r>
            <a:r>
              <a:rPr sz="1000" b="1" spc="0" dirty="0">
                <a:latin typeface="Arial"/>
                <a:cs typeface="Arial"/>
              </a:rPr>
              <a:t>io</a:t>
            </a:r>
            <a:r>
              <a:rPr sz="1000" b="1" spc="-41" dirty="0">
                <a:latin typeface="Arial"/>
                <a:cs typeface="Arial"/>
              </a:rPr>
              <a:t> </a:t>
            </a:r>
            <a:r>
              <a:rPr sz="1000" b="1" spc="0" dirty="0">
                <a:latin typeface="Arial"/>
                <a:cs typeface="Arial"/>
              </a:rPr>
              <a:t>s</a:t>
            </a:r>
            <a:r>
              <a:rPr sz="1000" b="1" spc="-4" dirty="0">
                <a:latin typeface="Arial"/>
                <a:cs typeface="Arial"/>
              </a:rPr>
              <a:t>c</a:t>
            </a:r>
            <a:r>
              <a:rPr sz="1000" b="1" spc="0" dirty="0">
                <a:latin typeface="Arial"/>
                <a:cs typeface="Arial"/>
              </a:rPr>
              <a:t>ope</a:t>
            </a:r>
            <a:r>
              <a:rPr sz="1000" b="1" spc="-4" dirty="0">
                <a:latin typeface="Arial"/>
                <a:cs typeface="Arial"/>
              </a:rPr>
              <a:t>r</a:t>
            </a:r>
            <a:r>
              <a:rPr sz="1000" b="1" spc="4" dirty="0">
                <a:latin typeface="Arial"/>
                <a:cs typeface="Arial"/>
              </a:rPr>
              <a:t>t</a:t>
            </a:r>
            <a:r>
              <a:rPr sz="1000" b="1" spc="9" dirty="0">
                <a:latin typeface="Arial"/>
                <a:cs typeface="Arial"/>
              </a:rPr>
              <a:t>o</a:t>
            </a:r>
            <a:r>
              <a:rPr sz="1000" spc="0" dirty="0">
                <a:latin typeface="Arial"/>
                <a:cs typeface="Arial"/>
              </a:rPr>
              <a:t>;</a:t>
            </a:r>
            <a:endParaRPr sz="1000">
              <a:latin typeface="Arial"/>
              <a:cs typeface="Arial"/>
            </a:endParaRPr>
          </a:p>
          <a:p>
            <a:pPr marL="588873">
              <a:lnSpc>
                <a:spcPct val="95825"/>
              </a:lnSpc>
              <a:spcBef>
                <a:spcPts val="50"/>
              </a:spcBef>
            </a:pPr>
            <a:r>
              <a:rPr sz="1000" b="1" spc="0" dirty="0">
                <a:latin typeface="Arial"/>
                <a:cs typeface="Arial"/>
              </a:rPr>
              <a:t>-</a:t>
            </a:r>
            <a:r>
              <a:rPr sz="1000" b="1" spc="1" dirty="0">
                <a:latin typeface="Arial"/>
                <a:cs typeface="Arial"/>
              </a:rPr>
              <a:t> </a:t>
            </a:r>
            <a:r>
              <a:rPr sz="1000" b="1" spc="4" dirty="0">
                <a:latin typeface="Arial"/>
                <a:cs typeface="Arial"/>
              </a:rPr>
              <a:t>f</a:t>
            </a:r>
            <a:r>
              <a:rPr sz="1000" b="1" spc="0" dirty="0">
                <a:latin typeface="Arial"/>
                <a:cs typeface="Arial"/>
              </a:rPr>
              <a:t>iltro</a:t>
            </a:r>
            <a:r>
              <a:rPr sz="1000" b="1" spc="-22" dirty="0">
                <a:latin typeface="Arial"/>
                <a:cs typeface="Arial"/>
              </a:rPr>
              <a:t> </a:t>
            </a:r>
            <a:r>
              <a:rPr sz="1000" b="1" spc="0" dirty="0">
                <a:latin typeface="Arial"/>
                <a:cs typeface="Arial"/>
              </a:rPr>
              <a:t>a</a:t>
            </a:r>
            <a:r>
              <a:rPr sz="1000" b="1" spc="-5" dirty="0">
                <a:latin typeface="Arial"/>
                <a:cs typeface="Arial"/>
              </a:rPr>
              <a:t> </a:t>
            </a:r>
            <a:r>
              <a:rPr sz="1000" b="1" spc="0" dirty="0">
                <a:latin typeface="Arial"/>
                <a:cs typeface="Arial"/>
              </a:rPr>
              <a:t>pro</a:t>
            </a:r>
            <a:r>
              <a:rPr sz="1000" b="1" spc="9" dirty="0">
                <a:latin typeface="Arial"/>
                <a:cs typeface="Arial"/>
              </a:rPr>
              <a:t>v</a:t>
            </a:r>
            <a:r>
              <a:rPr sz="1000" b="1" spc="0" dirty="0">
                <a:latin typeface="Arial"/>
                <a:cs typeface="Arial"/>
              </a:rPr>
              <a:t>a</a:t>
            </a:r>
            <a:r>
              <a:rPr sz="1000" b="1" spc="-42" dirty="0">
                <a:latin typeface="Arial"/>
                <a:cs typeface="Arial"/>
              </a:rPr>
              <a:t> </a:t>
            </a:r>
            <a:r>
              <a:rPr sz="1000" b="1" spc="0" dirty="0">
                <a:latin typeface="Arial"/>
                <a:cs typeface="Arial"/>
              </a:rPr>
              <a:t>di</a:t>
            </a:r>
            <a:r>
              <a:rPr sz="1000" b="1" spc="-8" dirty="0">
                <a:latin typeface="Arial"/>
                <a:cs typeface="Arial"/>
              </a:rPr>
              <a:t> </a:t>
            </a:r>
            <a:r>
              <a:rPr sz="1000" b="1" spc="0" dirty="0">
                <a:latin typeface="Arial"/>
                <a:cs typeface="Arial"/>
              </a:rPr>
              <a:t>f</a:t>
            </a:r>
            <a:r>
              <a:rPr sz="1000" b="1" spc="4" dirty="0">
                <a:latin typeface="Arial"/>
                <a:cs typeface="Arial"/>
              </a:rPr>
              <a:t>u</a:t>
            </a:r>
            <a:r>
              <a:rPr sz="1000" b="1" spc="0" dirty="0">
                <a:latin typeface="Arial"/>
                <a:cs typeface="Arial"/>
              </a:rPr>
              <a:t>m</a:t>
            </a:r>
            <a:r>
              <a:rPr sz="1000" b="1" spc="4" dirty="0">
                <a:latin typeface="Arial"/>
                <a:cs typeface="Arial"/>
              </a:rPr>
              <a:t>o</a:t>
            </a:r>
            <a:r>
              <a:rPr sz="1000" b="1" spc="0" dirty="0">
                <a:latin typeface="Arial"/>
                <a:cs typeface="Arial"/>
              </a:rPr>
              <a:t>;</a:t>
            </a:r>
            <a:endParaRPr sz="1000">
              <a:latin typeface="Arial"/>
              <a:cs typeface="Arial"/>
            </a:endParaRPr>
          </a:p>
          <a:p>
            <a:pPr marL="588873">
              <a:lnSpc>
                <a:spcPct val="95825"/>
              </a:lnSpc>
              <a:spcBef>
                <a:spcPts val="50"/>
              </a:spcBef>
            </a:pPr>
            <a:r>
              <a:rPr sz="1000" b="1" spc="0" dirty="0">
                <a:latin typeface="Arial"/>
                <a:cs typeface="Arial"/>
              </a:rPr>
              <a:t>-</a:t>
            </a:r>
            <a:r>
              <a:rPr sz="1000" b="1" spc="1" dirty="0">
                <a:latin typeface="Arial"/>
                <a:cs typeface="Arial"/>
              </a:rPr>
              <a:t> </a:t>
            </a:r>
            <a:r>
              <a:rPr sz="1000" b="1" spc="0" dirty="0">
                <a:latin typeface="Arial"/>
                <a:cs typeface="Arial"/>
              </a:rPr>
              <a:t>altri</a:t>
            </a:r>
            <a:r>
              <a:rPr sz="1000" b="1" spc="-23" dirty="0">
                <a:latin typeface="Arial"/>
                <a:cs typeface="Arial"/>
              </a:rPr>
              <a:t> </a:t>
            </a:r>
            <a:r>
              <a:rPr sz="1000" b="1" spc="0" dirty="0">
                <a:latin typeface="Arial"/>
                <a:cs typeface="Arial"/>
              </a:rPr>
              <a:t>co</a:t>
            </a:r>
            <a:r>
              <a:rPr sz="1000" b="1" spc="4" dirty="0">
                <a:latin typeface="Arial"/>
                <a:cs typeface="Arial"/>
              </a:rPr>
              <a:t>m</a:t>
            </a:r>
            <a:r>
              <a:rPr sz="1000" b="1" spc="0" dirty="0">
                <a:latin typeface="Arial"/>
                <a:cs typeface="Arial"/>
              </a:rPr>
              <a:t>pa</a:t>
            </a:r>
            <a:r>
              <a:rPr sz="1000" b="1" spc="-4" dirty="0">
                <a:latin typeface="Arial"/>
                <a:cs typeface="Arial"/>
              </a:rPr>
              <a:t>r</a:t>
            </a:r>
            <a:r>
              <a:rPr sz="1000" b="1" spc="4" dirty="0">
                <a:latin typeface="Arial"/>
                <a:cs typeface="Arial"/>
              </a:rPr>
              <a:t>t</a:t>
            </a:r>
            <a:r>
              <a:rPr sz="1000" b="1" spc="0" dirty="0">
                <a:latin typeface="Arial"/>
                <a:cs typeface="Arial"/>
              </a:rPr>
              <a:t>imen</a:t>
            </a:r>
            <a:r>
              <a:rPr sz="1000" b="1" spc="4" dirty="0">
                <a:latin typeface="Arial"/>
                <a:cs typeface="Arial"/>
              </a:rPr>
              <a:t>t</a:t>
            </a:r>
            <a:r>
              <a:rPr sz="1000" b="1" spc="0" dirty="0">
                <a:latin typeface="Arial"/>
                <a:cs typeface="Arial"/>
              </a:rPr>
              <a:t>i</a:t>
            </a:r>
            <a:r>
              <a:rPr sz="1000" b="1" spc="-68" dirty="0">
                <a:latin typeface="Arial"/>
                <a:cs typeface="Arial"/>
              </a:rPr>
              <a:t> </a:t>
            </a:r>
            <a:r>
              <a:rPr sz="1000" b="1" spc="0" dirty="0">
                <a:latin typeface="Arial"/>
                <a:cs typeface="Arial"/>
              </a:rPr>
              <a:t>a</a:t>
            </a:r>
            <a:r>
              <a:rPr sz="1000" b="1" spc="-10" dirty="0">
                <a:latin typeface="Arial"/>
                <a:cs typeface="Arial"/>
              </a:rPr>
              <a:t> </a:t>
            </a:r>
            <a:r>
              <a:rPr sz="1000" b="1" spc="0" dirty="0">
                <a:latin typeface="Arial"/>
                <a:cs typeface="Arial"/>
              </a:rPr>
              <a:t>pro</a:t>
            </a:r>
            <a:r>
              <a:rPr sz="1000" b="1" spc="9" dirty="0">
                <a:latin typeface="Arial"/>
                <a:cs typeface="Arial"/>
              </a:rPr>
              <a:t>v</a:t>
            </a:r>
            <a:r>
              <a:rPr sz="1000" b="1" spc="0" dirty="0">
                <a:latin typeface="Arial"/>
                <a:cs typeface="Arial"/>
              </a:rPr>
              <a:t>a</a:t>
            </a:r>
            <a:r>
              <a:rPr sz="1000" b="1" spc="-42" dirty="0">
                <a:latin typeface="Arial"/>
                <a:cs typeface="Arial"/>
              </a:rPr>
              <a:t> </a:t>
            </a:r>
            <a:r>
              <a:rPr sz="1000" b="1" spc="0" dirty="0">
                <a:latin typeface="Arial"/>
                <a:cs typeface="Arial"/>
              </a:rPr>
              <a:t>di</a:t>
            </a:r>
            <a:r>
              <a:rPr sz="1000" b="1" spc="-23" dirty="0">
                <a:latin typeface="Arial"/>
                <a:cs typeface="Arial"/>
              </a:rPr>
              <a:t> </a:t>
            </a:r>
            <a:r>
              <a:rPr sz="1000" b="1" spc="4" dirty="0">
                <a:latin typeface="Arial"/>
                <a:cs typeface="Arial"/>
              </a:rPr>
              <a:t>f</a:t>
            </a:r>
            <a:r>
              <a:rPr sz="1000" b="1" spc="0" dirty="0">
                <a:latin typeface="Arial"/>
                <a:cs typeface="Arial"/>
              </a:rPr>
              <a:t>um</a:t>
            </a:r>
            <a:r>
              <a:rPr sz="1000" b="1" spc="4" dirty="0">
                <a:latin typeface="Arial"/>
                <a:cs typeface="Arial"/>
              </a:rPr>
              <a:t>o</a:t>
            </a:r>
            <a:r>
              <a:rPr sz="1000" b="1" spc="0" dirty="0">
                <a:latin typeface="Arial"/>
                <a:cs typeface="Arial"/>
              </a:rPr>
              <a:t>.</a:t>
            </a:r>
            <a:endParaRPr sz="1000">
              <a:latin typeface="Arial"/>
              <a:cs typeface="Arial"/>
            </a:endParaRPr>
          </a:p>
        </p:txBody>
      </p:sp>
      <p:sp>
        <p:nvSpPr>
          <p:cNvPr id="3" name="object 3"/>
          <p:cNvSpPr txBox="1"/>
          <p:nvPr/>
        </p:nvSpPr>
        <p:spPr>
          <a:xfrm>
            <a:off x="0" y="6289167"/>
            <a:ext cx="8344915" cy="2172080"/>
          </a:xfrm>
          <a:prstGeom prst="rect">
            <a:avLst/>
          </a:prstGeom>
        </p:spPr>
        <p:txBody>
          <a:bodyPr wrap="square" lIns="0" tIns="0" rIns="0" bIns="0" rtlCol="0">
            <a:noAutofit/>
          </a:bodyPr>
          <a:lstStyle/>
          <a:p>
            <a:pPr>
              <a:lnSpc>
                <a:spcPts val="1400"/>
              </a:lnSpc>
              <a:spcBef>
                <a:spcPts val="0"/>
              </a:spcBef>
            </a:pPr>
            <a:endParaRPr sz="1400"/>
          </a:p>
          <a:p>
            <a:pPr marL="86563">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98755" marR="6540902">
              <a:lnSpc>
                <a:spcPts val="1178"/>
              </a:lnSpc>
              <a:spcBef>
                <a:spcPts val="1245"/>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Zo</a:t>
            </a:r>
            <a:r>
              <a:rPr sz="1000" spc="-4" dirty="0">
                <a:latin typeface="Arial"/>
                <a:cs typeface="Arial"/>
              </a:rPr>
              <a:t>n</a:t>
            </a:r>
            <a:r>
              <a:rPr sz="1000" spc="0" dirty="0">
                <a:latin typeface="Arial"/>
                <a:cs typeface="Arial"/>
              </a:rPr>
              <a:t>e </a:t>
            </a:r>
            <a:endParaRPr sz="1000">
              <a:latin typeface="Arial"/>
              <a:cs typeface="Arial"/>
            </a:endParaRPr>
          </a:p>
          <a:p>
            <a:pPr marL="98755" marR="6540902">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F</a:t>
            </a:r>
            <a:r>
              <a:rPr sz="1000" spc="-4" dirty="0">
                <a:latin typeface="Arial"/>
                <a:cs typeface="Arial"/>
              </a:rPr>
              <a:t>i</a:t>
            </a:r>
            <a:r>
              <a:rPr sz="1000" spc="4" dirty="0">
                <a:latin typeface="Arial"/>
                <a:cs typeface="Arial"/>
              </a:rPr>
              <a:t>r</a:t>
            </a:r>
            <a:r>
              <a:rPr sz="1000" spc="0" dirty="0">
                <a:latin typeface="Arial"/>
                <a:cs typeface="Arial"/>
              </a:rPr>
              <a:t>eCo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 </a:t>
            </a:r>
            <a:endParaRPr sz="1000">
              <a:latin typeface="Arial"/>
              <a:cs typeface="Arial"/>
            </a:endParaRPr>
          </a:p>
          <a:p>
            <a:pPr marL="98755" marR="6540902">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a:t>
            </a:r>
            <a:endParaRPr sz="1000">
              <a:latin typeface="Arial"/>
              <a:cs typeface="Arial"/>
            </a:endParaRPr>
          </a:p>
          <a:p>
            <a:pPr marL="98755">
              <a:lnSpc>
                <a:spcPct val="95825"/>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
        <p:nvSpPr>
          <p:cNvPr id="2" name="object 2"/>
          <p:cNvSpPr txBox="1"/>
          <p:nvPr/>
        </p:nvSpPr>
        <p:spPr>
          <a:xfrm>
            <a:off x="0" y="8461248"/>
            <a:ext cx="8344915" cy="2231132"/>
          </a:xfrm>
          <a:prstGeom prst="rect">
            <a:avLst/>
          </a:prstGeom>
        </p:spPr>
        <p:txBody>
          <a:bodyPr wrap="square" lIns="0" tIns="0" rIns="0" bIns="0" rtlCol="0">
            <a:noAutofit/>
          </a:bodyPr>
          <a:lstStyle/>
          <a:p>
            <a:pPr>
              <a:lnSpc>
                <a:spcPts val="500"/>
              </a:lnSpc>
              <a:spcBef>
                <a:spcPts val="30"/>
              </a:spcBef>
            </a:pPr>
            <a:endParaRPr sz="500"/>
          </a:p>
          <a:p>
            <a:pPr marL="158800">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704">
              <a:lnSpc>
                <a:spcPct val="95825"/>
              </a:lnSpc>
              <a:spcBef>
                <a:spcPts val="861"/>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e/If</a:t>
            </a:r>
            <a:r>
              <a:rPr sz="1000" spc="4" dirty="0">
                <a:latin typeface="Arial"/>
                <a:cs typeface="Arial"/>
              </a:rPr>
              <a:t>c</a:t>
            </a:r>
            <a:r>
              <a:rPr sz="1000" spc="0" dirty="0">
                <a:latin typeface="Arial"/>
                <a:cs typeface="Arial"/>
              </a:rPr>
              <a:t>Zo</a:t>
            </a:r>
            <a:r>
              <a:rPr sz="1000" spc="-4" dirty="0">
                <a:latin typeface="Arial"/>
                <a:cs typeface="Arial"/>
              </a:rPr>
              <a:t>n</a:t>
            </a:r>
            <a:r>
              <a:rPr sz="1000" spc="0" dirty="0">
                <a:latin typeface="Arial"/>
                <a:cs typeface="Arial"/>
              </a:rPr>
              <a:t>e</a:t>
            </a:r>
            <a:endParaRPr sz="1000">
              <a:latin typeface="Arial"/>
              <a:cs typeface="Arial"/>
            </a:endParaRPr>
          </a:p>
          <a:p>
            <a:pPr marL="152704">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Fu</a:t>
            </a:r>
            <a:r>
              <a:rPr sz="1000" spc="-4" dirty="0">
                <a:latin typeface="Arial"/>
                <a:cs typeface="Arial"/>
              </a:rPr>
              <a:t>n</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6"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52704" marR="5701323">
              <a:lnSpc>
                <a:spcPts val="1178"/>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14" dirty="0">
                <a:latin typeface="Arial"/>
                <a:cs typeface="Arial"/>
              </a:rPr>
              <a:t>t</a:t>
            </a:r>
            <a:r>
              <a:rPr sz="1000" b="1" spc="0" dirty="0">
                <a:latin typeface="Arial"/>
                <a:cs typeface="Arial"/>
              </a:rPr>
              <a:t>y       </a:t>
            </a:r>
            <a:r>
              <a:rPr sz="1000" b="1" spc="38"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       </a:t>
            </a:r>
            <a:r>
              <a:rPr sz="1000" spc="66" dirty="0">
                <a:latin typeface="Arial"/>
                <a:cs typeface="Arial"/>
              </a:rPr>
              <a:t> </a:t>
            </a:r>
            <a:r>
              <a:rPr sz="1000" spc="-4" dirty="0">
                <a:latin typeface="Arial"/>
                <a:cs typeface="Arial"/>
              </a:rPr>
              <a:t>V</a:t>
            </a:r>
            <a:r>
              <a:rPr sz="1000" spc="4" dirty="0">
                <a:latin typeface="Arial"/>
                <a:cs typeface="Arial"/>
              </a:rPr>
              <a:t>V</a:t>
            </a:r>
            <a:r>
              <a:rPr sz="1000" spc="0" dirty="0">
                <a:latin typeface="Arial"/>
                <a:cs typeface="Arial"/>
              </a:rPr>
              <a:t>F_Carett</a:t>
            </a:r>
            <a:r>
              <a:rPr sz="1000" spc="-4" dirty="0">
                <a:latin typeface="Arial"/>
                <a:cs typeface="Arial"/>
              </a:rPr>
              <a:t>e</a:t>
            </a:r>
            <a:r>
              <a:rPr sz="1000" spc="4" dirty="0">
                <a:latin typeface="Arial"/>
                <a:cs typeface="Arial"/>
              </a:rPr>
              <a:t>r</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he </a:t>
            </a:r>
            <a:endParaRPr sz="1000">
              <a:latin typeface="Arial"/>
              <a:cs typeface="Arial"/>
            </a:endParaRPr>
          </a:p>
          <a:p>
            <a:pPr marL="152704" marR="5701323">
              <a:lnSpc>
                <a:spcPts val="1149"/>
              </a:lnSpc>
              <a:spcBef>
                <a:spcPts val="140"/>
              </a:spcBef>
            </a:pP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52704">
              <a:lnSpc>
                <a:spcPct val="95825"/>
              </a:lnSpc>
              <a:spcBef>
                <a:spcPts val="136"/>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14" dirty="0">
                <a:latin typeface="Arial"/>
                <a:cs typeface="Arial"/>
              </a:rPr>
              <a:t>T</a:t>
            </a:r>
            <a:r>
              <a:rPr sz="1000" spc="0" dirty="0">
                <a:latin typeface="Arial"/>
                <a:cs typeface="Arial"/>
              </a:rPr>
              <a:t>e</a:t>
            </a:r>
            <a:r>
              <a:rPr sz="1000" spc="4" dirty="0">
                <a:latin typeface="Arial"/>
                <a:cs typeface="Arial"/>
              </a:rPr>
              <a:t>x</a:t>
            </a:r>
            <a:r>
              <a:rPr sz="1000" spc="0" dirty="0">
                <a:latin typeface="Arial"/>
                <a:cs typeface="Arial"/>
              </a:rPr>
              <a:t>t</a:t>
            </a:r>
            <a:endParaRPr sz="1000">
              <a:latin typeface="Arial"/>
              <a:cs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2" name="object 12"/>
          <p:cNvSpPr/>
          <p:nvPr/>
        </p:nvSpPr>
        <p:spPr>
          <a:xfrm>
            <a:off x="0" y="3409187"/>
            <a:ext cx="8344915" cy="0"/>
          </a:xfrm>
          <a:custGeom>
            <a:avLst/>
            <a:gdLst/>
            <a:ahLst/>
            <a:cxnLst/>
            <a:rect l="l" t="t" r="r" b="b"/>
            <a:pathLst>
              <a:path w="8344915">
                <a:moveTo>
                  <a:pt x="0" y="0"/>
                </a:moveTo>
                <a:lnTo>
                  <a:pt x="8344915" y="0"/>
                </a:lnTo>
              </a:path>
            </a:pathLst>
          </a:custGeom>
          <a:ln w="15875">
            <a:solidFill>
              <a:srgbClr val="AEABAB"/>
            </a:solidFill>
          </a:ln>
        </p:spPr>
        <p:txBody>
          <a:bodyPr wrap="square" lIns="0" tIns="0" rIns="0" bIns="0" rtlCol="0">
            <a:noAutofit/>
          </a:bodyPr>
          <a:lstStyle/>
          <a:p>
            <a:endParaRPr/>
          </a:p>
        </p:txBody>
      </p:sp>
      <p:sp>
        <p:nvSpPr>
          <p:cNvPr id="13" name="object 13"/>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14" name="object 14"/>
          <p:cNvSpPr/>
          <p:nvPr/>
        </p:nvSpPr>
        <p:spPr>
          <a:xfrm>
            <a:off x="0" y="6289167"/>
            <a:ext cx="8344915" cy="0"/>
          </a:xfrm>
          <a:custGeom>
            <a:avLst/>
            <a:gdLst/>
            <a:ahLst/>
            <a:cxnLst/>
            <a:rect l="l" t="t" r="r" b="b"/>
            <a:pathLst>
              <a:path w="8344915">
                <a:moveTo>
                  <a:pt x="0" y="0"/>
                </a:moveTo>
                <a:lnTo>
                  <a:pt x="8344915" y="0"/>
                </a:lnTo>
              </a:path>
            </a:pathLst>
          </a:custGeom>
          <a:ln w="15875">
            <a:solidFill>
              <a:srgbClr val="AEABAB"/>
            </a:solidFill>
          </a:ln>
        </p:spPr>
        <p:txBody>
          <a:bodyPr wrap="square" lIns="0" tIns="0" rIns="0" bIns="0" rtlCol="0">
            <a:noAutofit/>
          </a:bodyPr>
          <a:lstStyle/>
          <a:p>
            <a:endParaRPr/>
          </a:p>
        </p:txBody>
      </p:sp>
      <p:sp>
        <p:nvSpPr>
          <p:cNvPr id="15" name="object 15"/>
          <p:cNvSpPr/>
          <p:nvPr/>
        </p:nvSpPr>
        <p:spPr>
          <a:xfrm>
            <a:off x="0" y="8461248"/>
            <a:ext cx="8344915" cy="0"/>
          </a:xfrm>
          <a:custGeom>
            <a:avLst/>
            <a:gdLst/>
            <a:ahLst/>
            <a:cxnLst/>
            <a:rect l="l" t="t" r="r" b="b"/>
            <a:pathLst>
              <a:path w="8344915">
                <a:moveTo>
                  <a:pt x="0" y="0"/>
                </a:moveTo>
                <a:lnTo>
                  <a:pt x="8344915" y="0"/>
                </a:lnTo>
              </a:path>
            </a:pathLst>
          </a:custGeom>
          <a:ln w="15875">
            <a:solidFill>
              <a:srgbClr val="AEABAB"/>
            </a:solidFill>
          </a:ln>
        </p:spPr>
        <p:txBody>
          <a:bodyPr wrap="square" lIns="0" tIns="0" rIns="0" bIns="0" rtlCol="0">
            <a:noAutofit/>
          </a:bodyPr>
          <a:lstStyle/>
          <a:p>
            <a:endParaRPr/>
          </a:p>
        </p:txBody>
      </p:sp>
      <p:sp>
        <p:nvSpPr>
          <p:cNvPr id="16" name="object 16"/>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7" name="object 17"/>
          <p:cNvSpPr/>
          <p:nvPr/>
        </p:nvSpPr>
        <p:spPr>
          <a:xfrm>
            <a:off x="8405495" y="1168907"/>
            <a:ext cx="6667627" cy="3331083"/>
          </a:xfrm>
          <a:prstGeom prst="rect">
            <a:avLst/>
          </a:prstGeom>
          <a:blipFill>
            <a:blip r:embed="rId3" cstate="print"/>
            <a:stretch>
              <a:fillRect/>
            </a:stretch>
          </a:blipFill>
        </p:spPr>
        <p:txBody>
          <a:bodyPr wrap="square" lIns="0" tIns="0" rIns="0" bIns="0" rtlCol="0">
            <a:noAutofit/>
          </a:bodyPr>
          <a:lstStyle/>
          <a:p>
            <a:endParaRPr/>
          </a:p>
        </p:txBody>
      </p:sp>
      <p:sp>
        <p:nvSpPr>
          <p:cNvPr id="10" name="object 10"/>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9" name="object 9"/>
          <p:cNvSpPr txBox="1"/>
          <p:nvPr/>
        </p:nvSpPr>
        <p:spPr>
          <a:xfrm>
            <a:off x="10758297" y="95693"/>
            <a:ext cx="2122867"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8</a:t>
            </a:r>
            <a:r>
              <a:rPr sz="1800" b="1" spc="4" dirty="0">
                <a:latin typeface="Arial"/>
                <a:cs typeface="Arial"/>
              </a:rPr>
              <a:t>.</a:t>
            </a:r>
            <a:r>
              <a:rPr sz="1800" b="1" spc="0" dirty="0">
                <a:latin typeface="Arial"/>
                <a:cs typeface="Arial"/>
              </a:rPr>
              <a:t>7</a:t>
            </a:r>
            <a:endParaRPr sz="1800">
              <a:latin typeface="Arial"/>
              <a:cs typeface="Arial"/>
            </a:endParaRPr>
          </a:p>
        </p:txBody>
      </p:sp>
      <p:sp>
        <p:nvSpPr>
          <p:cNvPr id="8" name="object 8"/>
          <p:cNvSpPr txBox="1"/>
          <p:nvPr/>
        </p:nvSpPr>
        <p:spPr>
          <a:xfrm>
            <a:off x="3828415" y="108132"/>
            <a:ext cx="4948250"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Compa</a:t>
            </a:r>
            <a:r>
              <a:rPr sz="1800" b="1" spc="-9" dirty="0">
                <a:latin typeface="Arial"/>
                <a:cs typeface="Arial"/>
              </a:rPr>
              <a:t>r</a:t>
            </a:r>
            <a:r>
              <a:rPr sz="1800" b="1" spc="0" dirty="0">
                <a:latin typeface="Arial"/>
                <a:cs typeface="Arial"/>
              </a:rPr>
              <a:t>timento</a:t>
            </a:r>
            <a:r>
              <a:rPr sz="1800" b="1" spc="9" dirty="0">
                <a:latin typeface="Arial"/>
                <a:cs typeface="Arial"/>
              </a:rPr>
              <a:t> </a:t>
            </a:r>
            <a:r>
              <a:rPr sz="1800" b="1" spc="0" dirty="0">
                <a:latin typeface="Arial"/>
                <a:cs typeface="Arial"/>
              </a:rPr>
              <a:t>anti</a:t>
            </a:r>
            <a:r>
              <a:rPr sz="1800" b="1" spc="4" dirty="0">
                <a:latin typeface="Arial"/>
                <a:cs typeface="Arial"/>
              </a:rPr>
              <a:t>n</a:t>
            </a:r>
            <a:r>
              <a:rPr sz="1800" b="1" spc="0" dirty="0">
                <a:latin typeface="Arial"/>
                <a:cs typeface="Arial"/>
              </a:rPr>
              <a:t>c</a:t>
            </a:r>
            <a:r>
              <a:rPr sz="1800" b="1" spc="-9" dirty="0">
                <a:latin typeface="Arial"/>
                <a:cs typeface="Arial"/>
              </a:rPr>
              <a:t>e</a:t>
            </a:r>
            <a:r>
              <a:rPr sz="1800" b="1" spc="0" dirty="0">
                <a:latin typeface="Arial"/>
                <a:cs typeface="Arial"/>
              </a:rPr>
              <a:t>n</a:t>
            </a:r>
            <a:r>
              <a:rPr sz="1800" b="1" spc="4" dirty="0">
                <a:latin typeface="Arial"/>
                <a:cs typeface="Arial"/>
              </a:rPr>
              <a:t>d</a:t>
            </a:r>
            <a:r>
              <a:rPr sz="1800" b="1" spc="0" dirty="0">
                <a:latin typeface="Arial"/>
                <a:cs typeface="Arial"/>
              </a:rPr>
              <a:t>io</a:t>
            </a:r>
            <a:r>
              <a:rPr sz="1800" b="1" spc="-9" dirty="0">
                <a:latin typeface="Arial"/>
                <a:cs typeface="Arial"/>
              </a:rPr>
              <a:t> </a:t>
            </a:r>
            <a:r>
              <a:rPr sz="1800" b="1" spc="0" dirty="0">
                <a:latin typeface="Arial"/>
                <a:cs typeface="Arial"/>
              </a:rPr>
              <a:t>– </a:t>
            </a:r>
            <a:r>
              <a:rPr sz="1800" b="1" spc="-4" dirty="0">
                <a:latin typeface="Arial"/>
                <a:cs typeface="Arial"/>
              </a:rPr>
              <a:t>D</a:t>
            </a:r>
            <a:r>
              <a:rPr sz="1800" b="1" spc="0" dirty="0">
                <a:latin typeface="Arial"/>
                <a:cs typeface="Arial"/>
              </a:rPr>
              <a:t>i</a:t>
            </a:r>
            <a:r>
              <a:rPr sz="1800" b="1" spc="9" dirty="0">
                <a:latin typeface="Arial"/>
                <a:cs typeface="Arial"/>
              </a:rPr>
              <a:t> </a:t>
            </a:r>
            <a:r>
              <a:rPr sz="1800" b="1" spc="0" dirty="0">
                <a:latin typeface="Arial"/>
                <a:cs typeface="Arial"/>
              </a:rPr>
              <a:t>ti</a:t>
            </a:r>
            <a:r>
              <a:rPr sz="1800" b="1" spc="4" dirty="0">
                <a:latin typeface="Arial"/>
                <a:cs typeface="Arial"/>
              </a:rPr>
              <a:t>p</a:t>
            </a:r>
            <a:r>
              <a:rPr sz="1800" b="1" spc="0" dirty="0">
                <a:latin typeface="Arial"/>
                <a:cs typeface="Arial"/>
              </a:rPr>
              <a:t>o e</a:t>
            </a:r>
            <a:r>
              <a:rPr sz="1800" b="1" spc="-9" dirty="0">
                <a:latin typeface="Arial"/>
                <a:cs typeface="Arial"/>
              </a:rPr>
              <a:t>s</a:t>
            </a:r>
            <a:r>
              <a:rPr sz="1800" b="1" spc="0" dirty="0">
                <a:latin typeface="Arial"/>
                <a:cs typeface="Arial"/>
              </a:rPr>
              <a:t>te</a:t>
            </a:r>
            <a:r>
              <a:rPr sz="1800" b="1" spc="-9" dirty="0">
                <a:latin typeface="Arial"/>
                <a:cs typeface="Arial"/>
              </a:rPr>
              <a:t>r</a:t>
            </a:r>
            <a:r>
              <a:rPr sz="1800" b="1" spc="0" dirty="0">
                <a:latin typeface="Arial"/>
                <a:cs typeface="Arial"/>
              </a:rPr>
              <a:t>no</a:t>
            </a:r>
            <a:endParaRPr sz="1800">
              <a:latin typeface="Arial"/>
              <a:cs typeface="Arial"/>
            </a:endParaRPr>
          </a:p>
        </p:txBody>
      </p:sp>
      <p:sp>
        <p:nvSpPr>
          <p:cNvPr id="7" name="object 7"/>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6" name="object 6"/>
          <p:cNvSpPr txBox="1"/>
          <p:nvPr/>
        </p:nvSpPr>
        <p:spPr>
          <a:xfrm>
            <a:off x="0" y="512572"/>
            <a:ext cx="8344915" cy="2896615"/>
          </a:xfrm>
          <a:prstGeom prst="rect">
            <a:avLst/>
          </a:prstGeom>
        </p:spPr>
        <p:txBody>
          <a:bodyPr wrap="square" lIns="0" tIns="0" rIns="0" bIns="0" rtlCol="0">
            <a:noAutofit/>
          </a:bodyPr>
          <a:lstStyle/>
          <a:p>
            <a:pPr>
              <a:lnSpc>
                <a:spcPts val="1300"/>
              </a:lnSpc>
              <a:spcBef>
                <a:spcPts val="33"/>
              </a:spcBef>
            </a:pPr>
            <a:endParaRPr sz="1300"/>
          </a:p>
          <a:p>
            <a:pPr marL="998829">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64896" marR="132568">
              <a:lnSpc>
                <a:spcPts val="1149"/>
              </a:lnSpc>
              <a:spcBef>
                <a:spcPts val="1398"/>
              </a:spcBef>
            </a:pPr>
            <a:r>
              <a:rPr sz="1000" spc="0" dirty="0">
                <a:latin typeface="Arial"/>
                <a:cs typeface="Arial"/>
              </a:rPr>
              <a:t>[</a:t>
            </a:r>
            <a:r>
              <a:rPr sz="1000" spc="4" dirty="0">
                <a:latin typeface="Arial"/>
                <a:cs typeface="Arial"/>
              </a:rPr>
              <a:t>G</a:t>
            </a:r>
            <a:r>
              <a:rPr sz="1000" spc="0" dirty="0">
                <a:latin typeface="Arial"/>
                <a:cs typeface="Arial"/>
              </a:rPr>
              <a:t>.1.8.7]</a:t>
            </a:r>
            <a:r>
              <a:rPr sz="1000" spc="-28" dirty="0">
                <a:latin typeface="Arial"/>
                <a:cs typeface="Arial"/>
              </a:rPr>
              <a:t> </a:t>
            </a:r>
            <a:r>
              <a:rPr sz="1000" spc="4" dirty="0">
                <a:latin typeface="Arial"/>
                <a:cs typeface="Arial"/>
              </a:rPr>
              <a:t>Q</a:t>
            </a:r>
            <a:r>
              <a:rPr sz="1000" spc="0" dirty="0">
                <a:latin typeface="Arial"/>
                <a:cs typeface="Arial"/>
              </a:rPr>
              <a:t>u</a:t>
            </a:r>
            <a:r>
              <a:rPr sz="1000" spc="-4" dirty="0">
                <a:latin typeface="Arial"/>
                <a:cs typeface="Arial"/>
              </a:rPr>
              <a:t>ali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a</a:t>
            </a:r>
            <a:r>
              <a:rPr sz="1000" spc="-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37"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una</a:t>
            </a:r>
            <a:r>
              <a:rPr sz="1000" spc="3" dirty="0">
                <a:latin typeface="Arial"/>
                <a:cs typeface="Arial"/>
              </a:rPr>
              <a:t> </a:t>
            </a:r>
            <a:r>
              <a:rPr sz="1000" spc="0" dirty="0">
                <a:latin typeface="Arial"/>
                <a:cs typeface="Arial"/>
              </a:rPr>
              <a:t>p</a:t>
            </a:r>
            <a:r>
              <a:rPr sz="1000" spc="-4" dirty="0">
                <a:latin typeface="Arial"/>
                <a:cs typeface="Arial"/>
              </a:rPr>
              <a:t>o</a:t>
            </a:r>
            <a:r>
              <a:rPr sz="1000" spc="4" dirty="0">
                <a:latin typeface="Arial"/>
                <a:cs typeface="Arial"/>
              </a:rPr>
              <a:t>r</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13" dirty="0">
                <a:latin typeface="Arial"/>
                <a:cs typeface="Arial"/>
              </a:rPr>
              <a:t> </a:t>
            </a:r>
            <a:r>
              <a:rPr sz="1000" spc="0" dirty="0">
                <a:latin typeface="Arial"/>
                <a:cs typeface="Arial"/>
              </a:rPr>
              <a:t>d</a:t>
            </a:r>
            <a:r>
              <a:rPr sz="1000" spc="-4" dirty="0">
                <a:latin typeface="Arial"/>
                <a:cs typeface="Arial"/>
              </a:rPr>
              <a:t>el</a:t>
            </a:r>
            <a:r>
              <a:rPr sz="1000" spc="4" dirty="0">
                <a:latin typeface="Arial"/>
                <a:cs typeface="Arial"/>
              </a:rPr>
              <a:t>l</a:t>
            </a:r>
            <a:r>
              <a:rPr sz="1000" spc="-4" dirty="0">
                <a:latin typeface="Arial"/>
                <a:cs typeface="Arial"/>
              </a:rPr>
              <a:t>’</a:t>
            </a:r>
            <a:r>
              <a:rPr sz="1000" spc="0" dirty="0">
                <a:latin typeface="Arial"/>
                <a:cs typeface="Arial"/>
              </a:rPr>
              <a:t>at</a:t>
            </a:r>
            <a:r>
              <a:rPr sz="1000" spc="-4" dirty="0">
                <a:latin typeface="Arial"/>
                <a:cs typeface="Arial"/>
              </a:rPr>
              <a:t>t</a:t>
            </a:r>
            <a:r>
              <a:rPr sz="1000" spc="4" dirty="0">
                <a:latin typeface="Arial"/>
                <a:cs typeface="Arial"/>
              </a:rPr>
              <a:t>i</a:t>
            </a:r>
            <a:r>
              <a:rPr sz="1000" spc="-4" dirty="0">
                <a:latin typeface="Arial"/>
                <a:cs typeface="Arial"/>
              </a:rPr>
              <a:t>vi</a:t>
            </a:r>
            <a:r>
              <a:rPr sz="1000" spc="0" dirty="0">
                <a:latin typeface="Arial"/>
                <a:cs typeface="Arial"/>
              </a:rPr>
              <a:t>tà</a:t>
            </a:r>
            <a:r>
              <a:rPr sz="1000" spc="-21"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terna</a:t>
            </a:r>
            <a:r>
              <a:rPr sz="1000" spc="-13" dirty="0">
                <a:latin typeface="Arial"/>
                <a:cs typeface="Arial"/>
              </a:rPr>
              <a:t> </a:t>
            </a:r>
            <a:r>
              <a:rPr sz="1000" spc="0" dirty="0">
                <a:latin typeface="Arial"/>
                <a:cs typeface="Arial"/>
              </a:rPr>
              <a:t>a</a:t>
            </a:r>
            <a:r>
              <a:rPr sz="1000" spc="-4" dirty="0">
                <a:latin typeface="Arial"/>
                <a:cs typeface="Arial"/>
              </a:rPr>
              <a:t>ll’</a:t>
            </a:r>
            <a:r>
              <a:rPr sz="1000" spc="0" dirty="0">
                <a:latin typeface="Arial"/>
                <a:cs typeface="Arial"/>
              </a:rPr>
              <a:t>o</a:t>
            </a:r>
            <a:r>
              <a:rPr sz="1000" spc="-4" dirty="0">
                <a:latin typeface="Arial"/>
                <a:cs typeface="Arial"/>
              </a:rPr>
              <a:t>p</a:t>
            </a:r>
            <a:r>
              <a:rPr sz="1000" spc="0" dirty="0">
                <a:latin typeface="Arial"/>
                <a:cs typeface="Arial"/>
              </a:rPr>
              <a:t>era</a:t>
            </a:r>
            <a:r>
              <a:rPr sz="1000" spc="-12" dirty="0">
                <a:latin typeface="Arial"/>
                <a:cs typeface="Arial"/>
              </a:rPr>
              <a:t> </a:t>
            </a:r>
            <a:r>
              <a:rPr sz="1000" spc="0" dirty="0">
                <a:latin typeface="Arial"/>
                <a:cs typeface="Arial"/>
              </a:rPr>
              <a:t>da</a:t>
            </a:r>
            <a:r>
              <a:rPr sz="1000" spc="8"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s</a:t>
            </a:r>
            <a:r>
              <a:rPr sz="1000" spc="0" dirty="0">
                <a:latin typeface="Arial"/>
                <a:cs typeface="Arial"/>
              </a:rPr>
              <a:t>tru</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28" dirty="0">
                <a:latin typeface="Arial"/>
                <a:cs typeface="Arial"/>
              </a:rPr>
              <a:t> </a:t>
            </a:r>
            <a:r>
              <a:rPr sz="1000" spc="4" dirty="0">
                <a:latin typeface="Arial"/>
                <a:cs typeface="Arial"/>
              </a:rPr>
              <a:t>c</a:t>
            </a:r>
            <a:r>
              <a:rPr sz="1000" spc="0" dirty="0">
                <a:latin typeface="Arial"/>
                <a:cs typeface="Arial"/>
              </a:rPr>
              <a:t>on</a:t>
            </a:r>
            <a:r>
              <a:rPr sz="1000" spc="-6" dirty="0">
                <a:latin typeface="Arial"/>
                <a:cs typeface="Arial"/>
              </a:rPr>
              <a:t> </a:t>
            </a:r>
            <a:r>
              <a:rPr sz="1000" spc="4" dirty="0">
                <a:latin typeface="Arial"/>
                <a:cs typeface="Arial"/>
              </a:rPr>
              <a:t>c</a:t>
            </a:r>
            <a:r>
              <a:rPr sz="1000" spc="0" dirty="0">
                <a:latin typeface="Arial"/>
                <a:cs typeface="Arial"/>
              </a:rPr>
              <a:t>aratter</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he</a:t>
            </a:r>
            <a:r>
              <a:rPr sz="1000" spc="-37" dirty="0">
                <a:latin typeface="Arial"/>
                <a:cs typeface="Arial"/>
              </a:rPr>
              <a:t> </a:t>
            </a:r>
            <a:r>
              <a:rPr sz="1000" spc="-14" dirty="0">
                <a:latin typeface="Arial"/>
                <a:cs typeface="Arial"/>
              </a:rPr>
              <a:t>t</a:t>
            </a:r>
            <a:r>
              <a:rPr sz="1000" spc="0" dirty="0">
                <a:latin typeface="Arial"/>
                <a:cs typeface="Arial"/>
              </a:rPr>
              <a:t>a</a:t>
            </a:r>
            <a:r>
              <a:rPr sz="1000" spc="-4" dirty="0">
                <a:latin typeface="Arial"/>
                <a:cs typeface="Arial"/>
              </a:rPr>
              <a:t>l</a:t>
            </a:r>
            <a:r>
              <a:rPr sz="1000" spc="0" dirty="0">
                <a:latin typeface="Arial"/>
                <a:cs typeface="Arial"/>
              </a:rPr>
              <a:t>i</a:t>
            </a:r>
            <a:r>
              <a:rPr sz="1000" spc="7" dirty="0">
                <a:latin typeface="Arial"/>
                <a:cs typeface="Arial"/>
              </a:rPr>
              <a:t> </a:t>
            </a:r>
            <a:r>
              <a:rPr sz="1000" spc="0" dirty="0">
                <a:latin typeface="Arial"/>
                <a:cs typeface="Arial"/>
              </a:rPr>
              <a:t>da</a:t>
            </a:r>
            <a:r>
              <a:rPr sz="1000" spc="8"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tra</a:t>
            </a:r>
            <a:r>
              <a:rPr sz="1000" spc="-9" dirty="0">
                <a:latin typeface="Arial"/>
                <a:cs typeface="Arial"/>
              </a:rPr>
              <a:t>s</a:t>
            </a:r>
            <a:r>
              <a:rPr sz="1000" spc="0" dirty="0">
                <a:latin typeface="Arial"/>
                <a:cs typeface="Arial"/>
              </a:rPr>
              <a:t>tare</a:t>
            </a:r>
            <a:r>
              <a:rPr sz="1000" spc="-25" dirty="0">
                <a:latin typeface="Arial"/>
                <a:cs typeface="Arial"/>
              </a:rPr>
              <a:t> </a:t>
            </a:r>
            <a:r>
              <a:rPr sz="1000" spc="0" dirty="0">
                <a:latin typeface="Arial"/>
                <a:cs typeface="Arial"/>
              </a:rPr>
              <a:t>t</a:t>
            </a:r>
            <a:r>
              <a:rPr sz="1000" spc="-14" dirty="0">
                <a:latin typeface="Arial"/>
                <a:cs typeface="Arial"/>
              </a:rPr>
              <a:t>e</a:t>
            </a:r>
            <a:r>
              <a:rPr sz="1000" spc="9" dirty="0">
                <a:latin typeface="Arial"/>
                <a:cs typeface="Arial"/>
              </a:rPr>
              <a:t>m</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e</a:t>
            </a:r>
            <a:r>
              <a:rPr sz="1000" spc="-14" dirty="0">
                <a:latin typeface="Arial"/>
                <a:cs typeface="Arial"/>
              </a:rPr>
              <a:t>a</a:t>
            </a:r>
            <a:r>
              <a:rPr sz="1000" spc="9" dirty="0">
                <a:latin typeface="Arial"/>
                <a:cs typeface="Arial"/>
              </a:rPr>
              <a:t>m</a:t>
            </a:r>
            <a:r>
              <a:rPr sz="1000" spc="-14" dirty="0">
                <a:latin typeface="Arial"/>
                <a:cs typeface="Arial"/>
              </a:rPr>
              <a:t>e</a:t>
            </a:r>
            <a:r>
              <a:rPr sz="1000" spc="0" dirty="0">
                <a:latin typeface="Arial"/>
                <a:cs typeface="Arial"/>
              </a:rPr>
              <a:t>nte</a:t>
            </a:r>
            <a:r>
              <a:rPr sz="1000" spc="-56" dirty="0">
                <a:latin typeface="Arial"/>
                <a:cs typeface="Arial"/>
              </a:rPr>
              <a:t> </a:t>
            </a:r>
            <a:r>
              <a:rPr sz="1000" spc="-4" dirty="0">
                <a:latin typeface="Arial"/>
                <a:cs typeface="Arial"/>
              </a:rPr>
              <a:t>la </a:t>
            </a:r>
            <a:endParaRPr sz="1000">
              <a:latin typeface="Arial"/>
              <a:cs typeface="Arial"/>
            </a:endParaRPr>
          </a:p>
          <a:p>
            <a:pPr marL="164896" marR="132568">
              <a:lnSpc>
                <a:spcPts val="1149"/>
              </a:lnSpc>
              <a:spcBef>
                <a:spcPts val="134"/>
              </a:spcBef>
            </a:pPr>
            <a:r>
              <a:rPr sz="1000" spc="0" dirty="0">
                <a:latin typeface="Arial"/>
                <a:cs typeface="Arial"/>
              </a:rPr>
              <a:t>propa</a:t>
            </a:r>
            <a:r>
              <a:rPr sz="1000" spc="-4" dirty="0">
                <a:latin typeface="Arial"/>
                <a:cs typeface="Arial"/>
              </a:rPr>
              <a:t>g</a:t>
            </a:r>
            <a:r>
              <a:rPr sz="1000" spc="0"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50" dirty="0">
                <a:latin typeface="Arial"/>
                <a:cs typeface="Arial"/>
              </a:rPr>
              <a:t> </a:t>
            </a:r>
            <a:r>
              <a:rPr sz="1000" spc="0" dirty="0">
                <a:latin typeface="Arial"/>
                <a:cs typeface="Arial"/>
              </a:rPr>
              <a:t>d</a:t>
            </a:r>
            <a:r>
              <a:rPr sz="1000" spc="-4" dirty="0">
                <a:latin typeface="Arial"/>
                <a:cs typeface="Arial"/>
              </a:rPr>
              <a:t>ell’i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35" dirty="0">
                <a:latin typeface="Arial"/>
                <a:cs typeface="Arial"/>
              </a:rPr>
              <a:t> </a:t>
            </a:r>
            <a:r>
              <a:rPr sz="1000" spc="0" dirty="0">
                <a:latin typeface="Arial"/>
                <a:cs typeface="Arial"/>
              </a:rPr>
              <a:t>pro</a:t>
            </a:r>
            <a:r>
              <a:rPr sz="1000" spc="-4" dirty="0">
                <a:latin typeface="Arial"/>
                <a:cs typeface="Arial"/>
              </a:rPr>
              <a:t>v</a:t>
            </a:r>
            <a:r>
              <a:rPr sz="1000" spc="0" dirty="0">
                <a:latin typeface="Arial"/>
                <a:cs typeface="Arial"/>
              </a:rPr>
              <a:t>e</a:t>
            </a:r>
            <a:r>
              <a:rPr sz="1000" spc="-4" dirty="0">
                <a:latin typeface="Arial"/>
                <a:cs typeface="Arial"/>
              </a:rPr>
              <a:t>ni</a:t>
            </a:r>
            <a:r>
              <a:rPr sz="1000" spc="0" dirty="0">
                <a:latin typeface="Arial"/>
                <a:cs typeface="Arial"/>
              </a:rPr>
              <a:t>e</a:t>
            </a:r>
            <a:r>
              <a:rPr sz="1000" spc="-4" dirty="0">
                <a:latin typeface="Arial"/>
                <a:cs typeface="Arial"/>
              </a:rPr>
              <a:t>n</a:t>
            </a:r>
            <a:r>
              <a:rPr sz="1000" spc="0" dirty="0">
                <a:latin typeface="Arial"/>
                <a:cs typeface="Arial"/>
              </a:rPr>
              <a:t>te</a:t>
            </a:r>
            <a:r>
              <a:rPr sz="1000" spc="-57" dirty="0">
                <a:latin typeface="Arial"/>
                <a:cs typeface="Arial"/>
              </a:rPr>
              <a:t> </a:t>
            </a:r>
            <a:r>
              <a:rPr sz="1000" spc="0" dirty="0">
                <a:latin typeface="Arial"/>
                <a:cs typeface="Arial"/>
              </a:rPr>
              <a:t>d</a:t>
            </a:r>
            <a:r>
              <a:rPr sz="1000" spc="-4" dirty="0">
                <a:latin typeface="Arial"/>
                <a:cs typeface="Arial"/>
              </a:rPr>
              <a:t>all’</a:t>
            </a:r>
            <a:r>
              <a:rPr sz="1000" spc="0" dirty="0">
                <a:latin typeface="Arial"/>
                <a:cs typeface="Arial"/>
              </a:rPr>
              <a:t>o</a:t>
            </a:r>
            <a:r>
              <a:rPr sz="1000" spc="-4" dirty="0">
                <a:latin typeface="Arial"/>
                <a:cs typeface="Arial"/>
              </a:rPr>
              <a:t>p</a:t>
            </a:r>
            <a:r>
              <a:rPr sz="1000" spc="0" dirty="0">
                <a:latin typeface="Arial"/>
                <a:cs typeface="Arial"/>
              </a:rPr>
              <a:t>era</a:t>
            </a:r>
            <a:r>
              <a:rPr sz="1000" spc="-18" dirty="0">
                <a:latin typeface="Arial"/>
                <a:cs typeface="Arial"/>
              </a:rPr>
              <a:t> </a:t>
            </a:r>
            <a:r>
              <a:rPr sz="1000" spc="0" dirty="0">
                <a:latin typeface="Arial"/>
                <a:cs typeface="Arial"/>
              </a:rPr>
              <a:t>da</a:t>
            </a:r>
            <a:r>
              <a:rPr sz="1000" spc="-25"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s</a:t>
            </a:r>
            <a:r>
              <a:rPr sz="1000" spc="0" dirty="0">
                <a:latin typeface="Arial"/>
                <a:cs typeface="Arial"/>
              </a:rPr>
              <a:t>tru</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endParaRPr sz="1000">
              <a:latin typeface="Arial"/>
              <a:cs typeface="Arial"/>
            </a:endParaRPr>
          </a:p>
          <a:p>
            <a:pPr marL="164896">
              <a:lnSpc>
                <a:spcPct val="95825"/>
              </a:lnSpc>
              <a:spcBef>
                <a:spcPts val="1421"/>
              </a:spcBef>
            </a:pPr>
            <a:r>
              <a:rPr sz="1000" spc="0" dirty="0">
                <a:latin typeface="Arial"/>
                <a:cs typeface="Arial"/>
              </a:rPr>
              <a:t>[Nota</a:t>
            </a:r>
            <a:r>
              <a:rPr sz="1000" spc="-28" dirty="0">
                <a:latin typeface="Arial"/>
                <a:cs typeface="Arial"/>
              </a:rPr>
              <a:t> </a:t>
            </a:r>
            <a:r>
              <a:rPr sz="1000" spc="4" dirty="0">
                <a:latin typeface="Arial"/>
                <a:cs typeface="Arial"/>
              </a:rPr>
              <a:t>G</a:t>
            </a:r>
            <a:r>
              <a:rPr sz="1000" spc="0" dirty="0">
                <a:latin typeface="Arial"/>
                <a:cs typeface="Arial"/>
              </a:rPr>
              <a:t>.1.8.7]</a:t>
            </a:r>
            <a:r>
              <a:rPr sz="1000" spc="-60" dirty="0">
                <a:latin typeface="Arial"/>
                <a:cs typeface="Arial"/>
              </a:rPr>
              <a:t> </a:t>
            </a:r>
            <a:r>
              <a:rPr sz="1000" spc="-4" dirty="0">
                <a:latin typeface="Arial"/>
                <a:cs typeface="Arial"/>
              </a:rPr>
              <a:t>S</a:t>
            </a:r>
            <a:r>
              <a:rPr sz="1000" spc="0" dirty="0">
                <a:latin typeface="Arial"/>
                <a:cs typeface="Arial"/>
              </a:rPr>
              <a:t>i</a:t>
            </a:r>
            <a:r>
              <a:rPr sz="1000" spc="-3" dirty="0">
                <a:latin typeface="Arial"/>
                <a:cs typeface="Arial"/>
              </a:rPr>
              <a:t> </a:t>
            </a:r>
            <a:r>
              <a:rPr sz="1000" spc="4" dirty="0">
                <a:latin typeface="Arial"/>
                <a:cs typeface="Arial"/>
              </a:rPr>
              <a:t>r</a:t>
            </a:r>
            <a:r>
              <a:rPr sz="1000" spc="-4" dirty="0">
                <a:latin typeface="Arial"/>
                <a:cs typeface="Arial"/>
              </a:rPr>
              <a:t>i</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ta</a:t>
            </a:r>
            <a:r>
              <a:rPr sz="1000" spc="-4" dirty="0">
                <a:latin typeface="Arial"/>
                <a:cs typeface="Arial"/>
              </a:rPr>
              <a:t>n</a:t>
            </a:r>
            <a:r>
              <a:rPr sz="1000" spc="0" dirty="0">
                <a:latin typeface="Arial"/>
                <a:cs typeface="Arial"/>
              </a:rPr>
              <a:t>o</a:t>
            </a:r>
            <a:r>
              <a:rPr sz="1000" spc="-39" dirty="0">
                <a:latin typeface="Arial"/>
                <a:cs typeface="Arial"/>
              </a:rPr>
              <a:t> </a:t>
            </a:r>
            <a:r>
              <a:rPr sz="1000" spc="0" dirty="0">
                <a:latin typeface="Arial"/>
                <a:cs typeface="Arial"/>
              </a:rPr>
              <a:t>a</a:t>
            </a:r>
            <a:r>
              <a:rPr sz="1000" spc="-4" dirty="0">
                <a:latin typeface="Arial"/>
                <a:cs typeface="Arial"/>
              </a:rPr>
              <a:t>l</a:t>
            </a:r>
            <a:r>
              <a:rPr sz="1000" spc="4" dirty="0">
                <a:latin typeface="Arial"/>
                <a:cs typeface="Arial"/>
              </a:rPr>
              <a:t>c</a:t>
            </a:r>
            <a:r>
              <a:rPr sz="1000" spc="0" dirty="0">
                <a:latin typeface="Arial"/>
                <a:cs typeface="Arial"/>
              </a:rPr>
              <a:t>u</a:t>
            </a:r>
            <a:r>
              <a:rPr sz="1000" spc="-4" dirty="0">
                <a:latin typeface="Arial"/>
                <a:cs typeface="Arial"/>
              </a:rPr>
              <a:t>n</a:t>
            </a:r>
            <a:r>
              <a:rPr sz="1000" spc="0" dirty="0">
                <a:latin typeface="Arial"/>
                <a:cs typeface="Arial"/>
              </a:rPr>
              <a:t>i</a:t>
            </a:r>
            <a:r>
              <a:rPr sz="1000" spc="-21"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e</a:t>
            </a:r>
            <a:r>
              <a:rPr sz="1000" spc="19" dirty="0">
                <a:latin typeface="Arial"/>
                <a:cs typeface="Arial"/>
              </a:rPr>
              <a:t>m</a:t>
            </a:r>
            <a:r>
              <a:rPr sz="1000" spc="0" dirty="0">
                <a:latin typeface="Arial"/>
                <a:cs typeface="Arial"/>
              </a:rPr>
              <a:t>pi</a:t>
            </a:r>
            <a:r>
              <a:rPr sz="1000" spc="-52"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a</a:t>
            </a:r>
            <a:r>
              <a:rPr sz="1000" spc="-4" dirty="0">
                <a:latin typeface="Arial"/>
                <a:cs typeface="Arial"/>
              </a:rPr>
              <a:t>p</a:t>
            </a:r>
            <a:r>
              <a:rPr sz="1000" spc="0" dirty="0">
                <a:latin typeface="Arial"/>
                <a:cs typeface="Arial"/>
              </a:rPr>
              <a:t>p</a:t>
            </a:r>
            <a:r>
              <a:rPr sz="1000" spc="-4" dirty="0">
                <a:latin typeface="Arial"/>
                <a:cs typeface="Arial"/>
              </a:rPr>
              <a:t>li</a:t>
            </a:r>
            <a:r>
              <a:rPr sz="1000" spc="4" dirty="0">
                <a:latin typeface="Arial"/>
                <a:cs typeface="Arial"/>
              </a:rPr>
              <a:t>c</a:t>
            </a:r>
            <a:r>
              <a:rPr sz="1000" spc="0"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30"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11" dirty="0">
                <a:latin typeface="Arial"/>
                <a:cs typeface="Arial"/>
              </a:rPr>
              <a:t> </a:t>
            </a:r>
            <a:r>
              <a:rPr sz="1000" spc="0" dirty="0">
                <a:latin typeface="Arial"/>
                <a:cs typeface="Arial"/>
              </a:rPr>
              <a:t>d</a:t>
            </a:r>
            <a:r>
              <a:rPr sz="1000" spc="-4" dirty="0">
                <a:latin typeface="Arial"/>
                <a:cs typeface="Arial"/>
              </a:rPr>
              <a:t>e</a:t>
            </a:r>
            <a:r>
              <a:rPr sz="1000" spc="9" dirty="0">
                <a:latin typeface="Arial"/>
                <a:cs typeface="Arial"/>
              </a:rPr>
              <a:t>f</a:t>
            </a:r>
            <a:r>
              <a:rPr sz="1000" spc="-4" dirty="0">
                <a:latin typeface="Arial"/>
                <a:cs typeface="Arial"/>
              </a:rPr>
              <a:t>i</a:t>
            </a:r>
            <a:r>
              <a:rPr sz="1000" spc="0" dirty="0">
                <a:latin typeface="Arial"/>
                <a:cs typeface="Arial"/>
              </a:rPr>
              <a:t>n</a:t>
            </a:r>
            <a:r>
              <a:rPr sz="1000" spc="-4" dirty="0">
                <a:latin typeface="Arial"/>
                <a:cs typeface="Arial"/>
              </a:rPr>
              <a:t>i</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30" dirty="0">
                <a:latin typeface="Arial"/>
                <a:cs typeface="Arial"/>
              </a:rPr>
              <a:t> </a:t>
            </a:r>
            <a:r>
              <a:rPr sz="1000" spc="4" dirty="0">
                <a:latin typeface="Arial"/>
                <a:cs typeface="Arial"/>
              </a:rPr>
              <a:t>sc</a:t>
            </a:r>
            <a:r>
              <a:rPr sz="1000" spc="0" dirty="0">
                <a:latin typeface="Arial"/>
                <a:cs typeface="Arial"/>
              </a:rPr>
              <a:t>a</a:t>
            </a:r>
            <a:r>
              <a:rPr sz="1000" spc="-4" dirty="0">
                <a:latin typeface="Arial"/>
                <a:cs typeface="Arial"/>
              </a:rPr>
              <a:t>l</a:t>
            </a:r>
            <a:r>
              <a:rPr sz="1000" spc="0" dirty="0">
                <a:latin typeface="Arial"/>
                <a:cs typeface="Arial"/>
              </a:rPr>
              <a:t>a</a:t>
            </a:r>
            <a:r>
              <a:rPr sz="1000" spc="-23"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terna,</a:t>
            </a:r>
            <a:r>
              <a:rPr sz="1000" spc="-50"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rc</a:t>
            </a:r>
            <a:r>
              <a:rPr sz="1000" spc="0" dirty="0">
                <a:latin typeface="Arial"/>
                <a:cs typeface="Arial"/>
              </a:rPr>
              <a:t>or</a:t>
            </a:r>
            <a:r>
              <a:rPr sz="1000" spc="9" dirty="0">
                <a:latin typeface="Arial"/>
                <a:cs typeface="Arial"/>
              </a:rPr>
              <a:t>s</a:t>
            </a:r>
            <a:r>
              <a:rPr sz="1000" spc="0" dirty="0">
                <a:latin typeface="Arial"/>
                <a:cs typeface="Arial"/>
              </a:rPr>
              <a:t>o</a:t>
            </a:r>
            <a:r>
              <a:rPr sz="1000" spc="-58"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terno,</a:t>
            </a:r>
            <a:r>
              <a:rPr sz="1000" spc="-50" dirty="0">
                <a:latin typeface="Arial"/>
                <a:cs typeface="Arial"/>
              </a:rPr>
              <a:t> </a:t>
            </a:r>
            <a:r>
              <a:rPr sz="1000" spc="0" dirty="0">
                <a:latin typeface="Arial"/>
                <a:cs typeface="Arial"/>
              </a:rPr>
              <a:t>…</a:t>
            </a:r>
            <a:endParaRPr sz="100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8344915" cy="2879979"/>
          </a:xfrm>
          <a:prstGeom prst="rect">
            <a:avLst/>
          </a:prstGeom>
        </p:spPr>
        <p:txBody>
          <a:bodyPr wrap="square" lIns="0" tIns="0" rIns="0" bIns="0" rtlCol="0">
            <a:noAutofit/>
          </a:bodyPr>
          <a:lstStyle/>
          <a:p>
            <a:pPr marL="1008278">
              <a:lnSpc>
                <a:spcPct val="95825"/>
              </a:lnSpc>
              <a:spcBef>
                <a:spcPts val="400"/>
              </a:spcBef>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45084" marR="152380">
              <a:lnSpc>
                <a:spcPts val="1149"/>
              </a:lnSpc>
              <a:spcBef>
                <a:spcPts val="1017"/>
              </a:spcBef>
            </a:pPr>
            <a:r>
              <a:rPr sz="1000" spc="4" dirty="0">
                <a:latin typeface="Arial"/>
                <a:cs typeface="Arial"/>
              </a:rPr>
              <a:t>Q</a:t>
            </a:r>
            <a:r>
              <a:rPr sz="1000" spc="0" dirty="0">
                <a:latin typeface="Arial"/>
                <a:cs typeface="Arial"/>
              </a:rPr>
              <a:t>u</a:t>
            </a:r>
            <a:r>
              <a:rPr sz="1000" spc="-4" dirty="0">
                <a:latin typeface="Arial"/>
                <a:cs typeface="Arial"/>
              </a:rPr>
              <a:t>ali</a:t>
            </a:r>
            <a:r>
              <a:rPr sz="1000" spc="9" dirty="0">
                <a:latin typeface="Arial"/>
                <a:cs typeface="Arial"/>
              </a:rPr>
              <a:t>f</a:t>
            </a:r>
            <a:r>
              <a:rPr sz="1000" spc="-4" dirty="0">
                <a:latin typeface="Arial"/>
                <a:cs typeface="Arial"/>
              </a:rPr>
              <a:t>i</a:t>
            </a:r>
            <a:r>
              <a:rPr sz="1000" spc="4" dirty="0">
                <a:latin typeface="Arial"/>
                <a:cs typeface="Arial"/>
              </a:rPr>
              <a:t>c</a:t>
            </a:r>
            <a:r>
              <a:rPr sz="1000" spc="9"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239" dirty="0">
                <a:latin typeface="Arial"/>
                <a:cs typeface="Arial"/>
              </a:rPr>
              <a:t> </a:t>
            </a:r>
            <a:r>
              <a:rPr sz="1000" spc="0" dirty="0">
                <a:latin typeface="Arial"/>
                <a:cs typeface="Arial"/>
              </a:rPr>
              <a:t>di </a:t>
            </a:r>
            <a:r>
              <a:rPr sz="1000" spc="7" dirty="0">
                <a:latin typeface="Arial"/>
                <a:cs typeface="Arial"/>
              </a:rPr>
              <a:t> </a:t>
            </a:r>
            <a:r>
              <a:rPr sz="1000" spc="0" dirty="0">
                <a:latin typeface="Arial"/>
                <a:cs typeface="Arial"/>
              </a:rPr>
              <a:t>una </a:t>
            </a:r>
            <a:r>
              <a:rPr sz="1000" spc="3" dirty="0">
                <a:latin typeface="Arial"/>
                <a:cs typeface="Arial"/>
              </a:rPr>
              <a:t> </a:t>
            </a:r>
            <a:r>
              <a:rPr sz="1000" spc="0" dirty="0">
                <a:latin typeface="Arial"/>
                <a:cs typeface="Arial"/>
              </a:rPr>
              <a:t>p</a:t>
            </a:r>
            <a:r>
              <a:rPr sz="1000" spc="-4" dirty="0">
                <a:latin typeface="Arial"/>
                <a:cs typeface="Arial"/>
              </a:rPr>
              <a:t>o</a:t>
            </a:r>
            <a:r>
              <a:rPr sz="1000" spc="-9" dirty="0">
                <a:latin typeface="Arial"/>
                <a:cs typeface="Arial"/>
              </a:rPr>
              <a:t>r</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258"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l</a:t>
            </a:r>
            <a:r>
              <a:rPr sz="1000" spc="-4" dirty="0">
                <a:latin typeface="Arial"/>
                <a:cs typeface="Arial"/>
              </a:rPr>
              <a:t>l’</a:t>
            </a:r>
            <a:r>
              <a:rPr sz="1000" spc="0" dirty="0">
                <a:latin typeface="Arial"/>
                <a:cs typeface="Arial"/>
              </a:rPr>
              <a:t>at</a:t>
            </a:r>
            <a:r>
              <a:rPr sz="1000" spc="4" dirty="0">
                <a:latin typeface="Arial"/>
                <a:cs typeface="Arial"/>
              </a:rPr>
              <a:t>t</a:t>
            </a:r>
            <a:r>
              <a:rPr sz="1000" spc="-4" dirty="0">
                <a:latin typeface="Arial"/>
                <a:cs typeface="Arial"/>
              </a:rPr>
              <a:t>i</a:t>
            </a:r>
            <a:r>
              <a:rPr sz="1000" spc="4" dirty="0">
                <a:latin typeface="Arial"/>
                <a:cs typeface="Arial"/>
              </a:rPr>
              <a:t>v</a:t>
            </a:r>
            <a:r>
              <a:rPr sz="1000" spc="-4" dirty="0">
                <a:latin typeface="Arial"/>
                <a:cs typeface="Arial"/>
              </a:rPr>
              <a:t>i</a:t>
            </a:r>
            <a:r>
              <a:rPr sz="1000" spc="0" dirty="0">
                <a:latin typeface="Arial"/>
                <a:cs typeface="Arial"/>
              </a:rPr>
              <a:t>tà</a:t>
            </a:r>
            <a:r>
              <a:rPr sz="1000" spc="255"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terna</a:t>
            </a:r>
            <a:r>
              <a:rPr sz="1000" spc="253" dirty="0">
                <a:latin typeface="Arial"/>
                <a:cs typeface="Arial"/>
              </a:rPr>
              <a:t> </a:t>
            </a:r>
            <a:r>
              <a:rPr sz="1000" spc="0" dirty="0">
                <a:latin typeface="Arial"/>
                <a:cs typeface="Arial"/>
              </a:rPr>
              <a:t>a</a:t>
            </a:r>
            <a:r>
              <a:rPr sz="1000" spc="-4" dirty="0">
                <a:latin typeface="Arial"/>
                <a:cs typeface="Arial"/>
              </a:rPr>
              <a:t>l</a:t>
            </a:r>
            <a:r>
              <a:rPr sz="1000" spc="4" dirty="0">
                <a:latin typeface="Arial"/>
                <a:cs typeface="Arial"/>
              </a:rPr>
              <a:t>l</a:t>
            </a:r>
            <a:r>
              <a:rPr sz="1000" spc="-4" dirty="0">
                <a:latin typeface="Arial"/>
                <a:cs typeface="Arial"/>
              </a:rPr>
              <a:t>’</a:t>
            </a:r>
            <a:r>
              <a:rPr sz="1000" spc="0" dirty="0">
                <a:latin typeface="Arial"/>
                <a:cs typeface="Arial"/>
              </a:rPr>
              <a:t>o</a:t>
            </a:r>
            <a:r>
              <a:rPr sz="1000" spc="-4" dirty="0">
                <a:latin typeface="Arial"/>
                <a:cs typeface="Arial"/>
              </a:rPr>
              <a:t>p</a:t>
            </a:r>
            <a:r>
              <a:rPr sz="1000" spc="0" dirty="0">
                <a:latin typeface="Arial"/>
                <a:cs typeface="Arial"/>
              </a:rPr>
              <a:t>era</a:t>
            </a:r>
            <a:r>
              <a:rPr sz="1000" spc="249" dirty="0">
                <a:latin typeface="Arial"/>
                <a:cs typeface="Arial"/>
              </a:rPr>
              <a:t> </a:t>
            </a:r>
            <a:r>
              <a:rPr sz="1000" spc="0" dirty="0">
                <a:latin typeface="Arial"/>
                <a:cs typeface="Arial"/>
              </a:rPr>
              <a:t>da</a:t>
            </a:r>
            <a:r>
              <a:rPr sz="1000" spc="275"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s</a:t>
            </a:r>
            <a:r>
              <a:rPr sz="1000" spc="0" dirty="0">
                <a:latin typeface="Arial"/>
                <a:cs typeface="Arial"/>
              </a:rPr>
              <a:t>tr</a:t>
            </a:r>
            <a:r>
              <a:rPr sz="1000" spc="9" dirty="0">
                <a:latin typeface="Arial"/>
                <a:cs typeface="Arial"/>
              </a:rPr>
              <a:t>u</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248" dirty="0">
                <a:latin typeface="Arial"/>
                <a:cs typeface="Arial"/>
              </a:rPr>
              <a:t> </a:t>
            </a:r>
            <a:r>
              <a:rPr sz="1000" spc="4" dirty="0">
                <a:latin typeface="Arial"/>
                <a:cs typeface="Arial"/>
              </a:rPr>
              <a:t>c</a:t>
            </a:r>
            <a:r>
              <a:rPr sz="1000" spc="0" dirty="0">
                <a:latin typeface="Arial"/>
                <a:cs typeface="Arial"/>
              </a:rPr>
              <a:t>on</a:t>
            </a:r>
            <a:r>
              <a:rPr sz="1000" spc="265" dirty="0">
                <a:latin typeface="Arial"/>
                <a:cs typeface="Arial"/>
              </a:rPr>
              <a:t> </a:t>
            </a:r>
            <a:r>
              <a:rPr sz="1000" spc="4" dirty="0">
                <a:latin typeface="Arial"/>
                <a:cs typeface="Arial"/>
              </a:rPr>
              <a:t>c</a:t>
            </a:r>
            <a:r>
              <a:rPr sz="1000" spc="0" dirty="0">
                <a:latin typeface="Arial"/>
                <a:cs typeface="Arial"/>
              </a:rPr>
              <a:t>aratter</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he</a:t>
            </a:r>
            <a:r>
              <a:rPr sz="1000" spc="224" dirty="0">
                <a:latin typeface="Arial"/>
                <a:cs typeface="Arial"/>
              </a:rPr>
              <a:t> </a:t>
            </a:r>
            <a:r>
              <a:rPr sz="1000" spc="0" dirty="0">
                <a:latin typeface="Arial"/>
                <a:cs typeface="Arial"/>
              </a:rPr>
              <a:t>ta</a:t>
            </a:r>
            <a:r>
              <a:rPr sz="1000" spc="-9" dirty="0">
                <a:latin typeface="Arial"/>
                <a:cs typeface="Arial"/>
              </a:rPr>
              <a:t>l</a:t>
            </a:r>
            <a:r>
              <a:rPr sz="1000" spc="0" dirty="0">
                <a:latin typeface="Arial"/>
                <a:cs typeface="Arial"/>
              </a:rPr>
              <a:t>i</a:t>
            </a:r>
            <a:r>
              <a:rPr sz="1000" spc="269" dirty="0">
                <a:latin typeface="Arial"/>
                <a:cs typeface="Arial"/>
              </a:rPr>
              <a:t> </a:t>
            </a:r>
            <a:r>
              <a:rPr sz="1000" spc="0" dirty="0">
                <a:latin typeface="Arial"/>
                <a:cs typeface="Arial"/>
              </a:rPr>
              <a:t>da </a:t>
            </a:r>
            <a:r>
              <a:rPr sz="1000" spc="8"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tra</a:t>
            </a:r>
            <a:r>
              <a:rPr sz="1000" spc="4" dirty="0">
                <a:latin typeface="Arial"/>
                <a:cs typeface="Arial"/>
              </a:rPr>
              <a:t>s</a:t>
            </a:r>
            <a:r>
              <a:rPr sz="1000" spc="0" dirty="0">
                <a:latin typeface="Arial"/>
                <a:cs typeface="Arial"/>
              </a:rPr>
              <a:t>tare</a:t>
            </a:r>
            <a:r>
              <a:rPr sz="1000" spc="241" dirty="0">
                <a:latin typeface="Arial"/>
                <a:cs typeface="Arial"/>
              </a:rPr>
              <a:t> </a:t>
            </a:r>
            <a:r>
              <a:rPr sz="1000" spc="0" dirty="0">
                <a:latin typeface="Arial"/>
                <a:cs typeface="Arial"/>
              </a:rPr>
              <a:t>t</a:t>
            </a:r>
            <a:r>
              <a:rPr sz="1000" spc="-14" dirty="0">
                <a:latin typeface="Arial"/>
                <a:cs typeface="Arial"/>
              </a:rPr>
              <a:t>e</a:t>
            </a:r>
            <a:r>
              <a:rPr sz="1000" spc="19" dirty="0">
                <a:latin typeface="Arial"/>
                <a:cs typeface="Arial"/>
              </a:rPr>
              <a:t>m</a:t>
            </a:r>
            <a:r>
              <a:rPr sz="1000" spc="0" dirty="0">
                <a:latin typeface="Arial"/>
                <a:cs typeface="Arial"/>
              </a:rPr>
              <a:t>p</a:t>
            </a:r>
            <a:r>
              <a:rPr sz="1000" spc="-4" dirty="0">
                <a:latin typeface="Arial"/>
                <a:cs typeface="Arial"/>
              </a:rPr>
              <a:t>o</a:t>
            </a:r>
            <a:r>
              <a:rPr sz="1000" spc="4" dirty="0">
                <a:latin typeface="Arial"/>
                <a:cs typeface="Arial"/>
              </a:rPr>
              <a:t>r</a:t>
            </a:r>
            <a:r>
              <a:rPr sz="1000" spc="-14" dirty="0">
                <a:latin typeface="Arial"/>
                <a:cs typeface="Arial"/>
              </a:rPr>
              <a:t>a</a:t>
            </a:r>
            <a:r>
              <a:rPr sz="1000" spc="0" dirty="0">
                <a:latin typeface="Arial"/>
                <a:cs typeface="Arial"/>
              </a:rPr>
              <a:t>n</a:t>
            </a:r>
            <a:r>
              <a:rPr sz="1000" spc="-4" dirty="0">
                <a:latin typeface="Arial"/>
                <a:cs typeface="Arial"/>
              </a:rPr>
              <a:t>e</a:t>
            </a:r>
            <a:r>
              <a:rPr sz="1000" spc="-14" dirty="0">
                <a:latin typeface="Arial"/>
                <a:cs typeface="Arial"/>
              </a:rPr>
              <a:t>a</a:t>
            </a:r>
            <a:r>
              <a:rPr sz="1000" spc="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a:t>
            </a:r>
            <a:r>
              <a:rPr sz="1000" spc="210" dirty="0">
                <a:latin typeface="Arial"/>
                <a:cs typeface="Arial"/>
              </a:rPr>
              <a:t> </a:t>
            </a:r>
            <a:r>
              <a:rPr sz="1000" spc="-4" dirty="0">
                <a:latin typeface="Arial"/>
                <a:cs typeface="Arial"/>
              </a:rPr>
              <a:t>la </a:t>
            </a:r>
            <a:endParaRPr sz="1000">
              <a:latin typeface="Arial"/>
              <a:cs typeface="Arial"/>
            </a:endParaRPr>
          </a:p>
          <a:p>
            <a:pPr marL="145084" marR="152380">
              <a:lnSpc>
                <a:spcPts val="1149"/>
              </a:lnSpc>
              <a:spcBef>
                <a:spcPts val="134"/>
              </a:spcBef>
            </a:pPr>
            <a:r>
              <a:rPr sz="1000" spc="0" dirty="0">
                <a:latin typeface="Arial"/>
                <a:cs typeface="Arial"/>
              </a:rPr>
              <a:t>propa</a:t>
            </a:r>
            <a:r>
              <a:rPr sz="1000" spc="-4" dirty="0">
                <a:latin typeface="Arial"/>
                <a:cs typeface="Arial"/>
              </a:rPr>
              <a:t>g</a:t>
            </a:r>
            <a:r>
              <a:rPr sz="1000" spc="0"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50" dirty="0">
                <a:latin typeface="Arial"/>
                <a:cs typeface="Arial"/>
              </a:rPr>
              <a:t> </a:t>
            </a:r>
            <a:r>
              <a:rPr sz="1000" spc="0" dirty="0">
                <a:latin typeface="Arial"/>
                <a:cs typeface="Arial"/>
              </a:rPr>
              <a:t>d</a:t>
            </a:r>
            <a:r>
              <a:rPr sz="1000" spc="-4" dirty="0">
                <a:latin typeface="Arial"/>
                <a:cs typeface="Arial"/>
              </a:rPr>
              <a:t>ell’i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35" dirty="0">
                <a:latin typeface="Arial"/>
                <a:cs typeface="Arial"/>
              </a:rPr>
              <a:t> </a:t>
            </a:r>
            <a:r>
              <a:rPr sz="1000" spc="0" dirty="0">
                <a:latin typeface="Arial"/>
                <a:cs typeface="Arial"/>
              </a:rPr>
              <a:t>pro</a:t>
            </a:r>
            <a:r>
              <a:rPr sz="1000" spc="-4" dirty="0">
                <a:latin typeface="Arial"/>
                <a:cs typeface="Arial"/>
              </a:rPr>
              <a:t>v</a:t>
            </a:r>
            <a:r>
              <a:rPr sz="1000" spc="0" dirty="0">
                <a:latin typeface="Arial"/>
                <a:cs typeface="Arial"/>
              </a:rPr>
              <a:t>e</a:t>
            </a:r>
            <a:r>
              <a:rPr sz="1000" spc="-4" dirty="0">
                <a:latin typeface="Arial"/>
                <a:cs typeface="Arial"/>
              </a:rPr>
              <a:t>ni</a:t>
            </a:r>
            <a:r>
              <a:rPr sz="1000" spc="0" dirty="0">
                <a:latin typeface="Arial"/>
                <a:cs typeface="Arial"/>
              </a:rPr>
              <a:t>e</a:t>
            </a:r>
            <a:r>
              <a:rPr sz="1000" spc="-4" dirty="0">
                <a:latin typeface="Arial"/>
                <a:cs typeface="Arial"/>
              </a:rPr>
              <a:t>n</a:t>
            </a:r>
            <a:r>
              <a:rPr sz="1000" spc="0" dirty="0">
                <a:latin typeface="Arial"/>
                <a:cs typeface="Arial"/>
              </a:rPr>
              <a:t>te</a:t>
            </a:r>
            <a:r>
              <a:rPr sz="1000" spc="-57" dirty="0">
                <a:latin typeface="Arial"/>
                <a:cs typeface="Arial"/>
              </a:rPr>
              <a:t> </a:t>
            </a:r>
            <a:r>
              <a:rPr sz="1000" spc="0" dirty="0">
                <a:latin typeface="Arial"/>
                <a:cs typeface="Arial"/>
              </a:rPr>
              <a:t>d</a:t>
            </a:r>
            <a:r>
              <a:rPr sz="1000" spc="-4" dirty="0">
                <a:latin typeface="Arial"/>
                <a:cs typeface="Arial"/>
              </a:rPr>
              <a:t>all’</a:t>
            </a:r>
            <a:r>
              <a:rPr sz="1000" spc="0" dirty="0">
                <a:latin typeface="Arial"/>
                <a:cs typeface="Arial"/>
              </a:rPr>
              <a:t>o</a:t>
            </a:r>
            <a:r>
              <a:rPr sz="1000" spc="-4" dirty="0">
                <a:latin typeface="Arial"/>
                <a:cs typeface="Arial"/>
              </a:rPr>
              <a:t>p</a:t>
            </a:r>
            <a:r>
              <a:rPr sz="1000" spc="0" dirty="0">
                <a:latin typeface="Arial"/>
                <a:cs typeface="Arial"/>
              </a:rPr>
              <a:t>era</a:t>
            </a:r>
            <a:r>
              <a:rPr sz="1000" spc="-18" dirty="0">
                <a:latin typeface="Arial"/>
                <a:cs typeface="Arial"/>
              </a:rPr>
              <a:t> </a:t>
            </a:r>
            <a:r>
              <a:rPr sz="1000" spc="0" dirty="0">
                <a:latin typeface="Arial"/>
                <a:cs typeface="Arial"/>
              </a:rPr>
              <a:t>da</a:t>
            </a:r>
            <a:r>
              <a:rPr sz="1000" spc="-20"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s</a:t>
            </a:r>
            <a:r>
              <a:rPr sz="1000" spc="0" dirty="0">
                <a:latin typeface="Arial"/>
                <a:cs typeface="Arial"/>
              </a:rPr>
              <a:t>tru</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endParaRPr sz="1000">
              <a:latin typeface="Arial"/>
              <a:cs typeface="Arial"/>
            </a:endParaRPr>
          </a:p>
        </p:txBody>
      </p:sp>
      <p:sp>
        <p:nvSpPr>
          <p:cNvPr id="3" name="object 3"/>
          <p:cNvSpPr txBox="1"/>
          <p:nvPr/>
        </p:nvSpPr>
        <p:spPr>
          <a:xfrm>
            <a:off x="0" y="6289167"/>
            <a:ext cx="8344915" cy="2172080"/>
          </a:xfrm>
          <a:prstGeom prst="rect">
            <a:avLst/>
          </a:prstGeom>
        </p:spPr>
        <p:txBody>
          <a:bodyPr wrap="square" lIns="0" tIns="0" rIns="0" bIns="0" rtlCol="0">
            <a:noAutofit/>
          </a:bodyPr>
          <a:lstStyle/>
          <a:p>
            <a:pPr>
              <a:lnSpc>
                <a:spcPts val="1000"/>
              </a:lnSpc>
              <a:spcBef>
                <a:spcPts val="97"/>
              </a:spcBef>
            </a:pPr>
            <a:endParaRPr sz="1000"/>
          </a:p>
          <a:p>
            <a:pPr marL="164896">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76783" marR="6462873">
              <a:lnSpc>
                <a:spcPts val="1178"/>
              </a:lnSpc>
              <a:spcBef>
                <a:spcPts val="1245"/>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Zo</a:t>
            </a:r>
            <a:r>
              <a:rPr sz="1000" spc="-4" dirty="0">
                <a:latin typeface="Arial"/>
                <a:cs typeface="Arial"/>
              </a:rPr>
              <a:t>n</a:t>
            </a:r>
            <a:r>
              <a:rPr sz="1000" spc="0" dirty="0">
                <a:latin typeface="Arial"/>
                <a:cs typeface="Arial"/>
              </a:rPr>
              <a:t>e </a:t>
            </a:r>
            <a:endParaRPr sz="1000">
              <a:latin typeface="Arial"/>
              <a:cs typeface="Arial"/>
            </a:endParaRPr>
          </a:p>
          <a:p>
            <a:pPr marL="176783" marR="6462873">
              <a:lnSpc>
                <a:spcPts val="1178"/>
              </a:lnSpc>
              <a:spcBef>
                <a:spcPts val="139"/>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F</a:t>
            </a:r>
            <a:r>
              <a:rPr sz="1000" spc="-4" dirty="0">
                <a:latin typeface="Arial"/>
                <a:cs typeface="Arial"/>
              </a:rPr>
              <a:t>i</a:t>
            </a:r>
            <a:r>
              <a:rPr sz="1000" spc="4" dirty="0">
                <a:latin typeface="Arial"/>
                <a:cs typeface="Arial"/>
              </a:rPr>
              <a:t>r</a:t>
            </a:r>
            <a:r>
              <a:rPr sz="1000" spc="0" dirty="0">
                <a:latin typeface="Arial"/>
                <a:cs typeface="Arial"/>
              </a:rPr>
              <a:t>eCo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 </a:t>
            </a:r>
            <a:endParaRPr sz="1000">
              <a:latin typeface="Arial"/>
              <a:cs typeface="Arial"/>
            </a:endParaRPr>
          </a:p>
          <a:p>
            <a:pPr marL="176783" marR="6462873">
              <a:lnSpc>
                <a:spcPts val="1178"/>
              </a:lnSpc>
              <a:spcBef>
                <a:spcPts val="139"/>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a:t>
            </a:r>
            <a:endParaRPr sz="1000">
              <a:latin typeface="Arial"/>
              <a:cs typeface="Arial"/>
            </a:endParaRPr>
          </a:p>
          <a:p>
            <a:pPr marL="176783">
              <a:lnSpc>
                <a:spcPct val="95825"/>
              </a:lnSpc>
              <a:spcBef>
                <a:spcPts val="139"/>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
        <p:nvSpPr>
          <p:cNvPr id="2" name="object 2"/>
          <p:cNvSpPr txBox="1"/>
          <p:nvPr/>
        </p:nvSpPr>
        <p:spPr>
          <a:xfrm>
            <a:off x="0" y="8461248"/>
            <a:ext cx="8344915" cy="2231132"/>
          </a:xfrm>
          <a:prstGeom prst="rect">
            <a:avLst/>
          </a:prstGeom>
        </p:spPr>
        <p:txBody>
          <a:bodyPr wrap="square" lIns="0" tIns="0" rIns="0" bIns="0" rtlCol="0">
            <a:noAutofit/>
          </a:bodyPr>
          <a:lstStyle/>
          <a:p>
            <a:pPr>
              <a:lnSpc>
                <a:spcPts val="650"/>
              </a:lnSpc>
              <a:spcBef>
                <a:spcPts val="8"/>
              </a:spcBef>
            </a:pPr>
            <a:endParaRPr sz="650"/>
          </a:p>
          <a:p>
            <a:pPr marL="158800">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704" marR="5864681">
              <a:lnSpc>
                <a:spcPts val="1178"/>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e/If</a:t>
            </a:r>
            <a:r>
              <a:rPr sz="1000" spc="4" dirty="0">
                <a:latin typeface="Arial"/>
                <a:cs typeface="Arial"/>
              </a:rPr>
              <a:t>c</a:t>
            </a:r>
            <a:r>
              <a:rPr sz="1000" spc="0" dirty="0">
                <a:latin typeface="Arial"/>
                <a:cs typeface="Arial"/>
              </a:rPr>
              <a:t>Zo</a:t>
            </a:r>
            <a:r>
              <a:rPr sz="1000" spc="-4" dirty="0">
                <a:latin typeface="Arial"/>
                <a:cs typeface="Arial"/>
              </a:rPr>
              <a:t>n</a:t>
            </a:r>
            <a:r>
              <a:rPr sz="1000" spc="0" dirty="0">
                <a:latin typeface="Arial"/>
                <a:cs typeface="Arial"/>
              </a:rPr>
              <a:t>e </a:t>
            </a:r>
            <a:endParaRPr sz="1000">
              <a:latin typeface="Arial"/>
              <a:cs typeface="Arial"/>
            </a:endParaRPr>
          </a:p>
          <a:p>
            <a:pPr marL="152704" marR="5864681">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 Fu</a:t>
            </a:r>
            <a:r>
              <a:rPr sz="1000" spc="-4" dirty="0">
                <a:latin typeface="Arial"/>
                <a:cs typeface="Arial"/>
              </a:rPr>
              <a:t>n</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6" dirty="0">
                <a:latin typeface="Arial"/>
                <a:cs typeface="Arial"/>
              </a:rPr>
              <a:t> </a:t>
            </a:r>
            <a:r>
              <a:rPr sz="1000" spc="-4" dirty="0">
                <a:latin typeface="Arial"/>
                <a:cs typeface="Arial"/>
              </a:rPr>
              <a:t>A</a:t>
            </a:r>
            <a:r>
              <a:rPr sz="1000" spc="0" dirty="0">
                <a:latin typeface="Arial"/>
                <a:cs typeface="Arial"/>
              </a:rPr>
              <a:t>nt</a:t>
            </a:r>
            <a:r>
              <a:rPr sz="1000" spc="-9"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 </a:t>
            </a:r>
            <a:endParaRPr sz="1000">
              <a:latin typeface="Arial"/>
              <a:cs typeface="Arial"/>
            </a:endParaRPr>
          </a:p>
          <a:p>
            <a:pPr marL="152704" marR="5864681">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F_Co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 </a:t>
            </a:r>
            <a:endParaRPr sz="1000">
              <a:latin typeface="Arial"/>
              <a:cs typeface="Arial"/>
            </a:endParaRPr>
          </a:p>
          <a:p>
            <a:pPr marL="152704" marR="5864681">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bject 17"/>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3" name="object 23"/>
          <p:cNvSpPr/>
          <p:nvPr/>
        </p:nvSpPr>
        <p:spPr>
          <a:xfrm>
            <a:off x="560" y="405383"/>
            <a:ext cx="15118789" cy="0"/>
          </a:xfrm>
          <a:custGeom>
            <a:avLst/>
            <a:gdLst/>
            <a:ahLst/>
            <a:cxnLst/>
            <a:rect l="l" t="t" r="r" b="b"/>
            <a:pathLst>
              <a:path w="15118789">
                <a:moveTo>
                  <a:pt x="0" y="0"/>
                </a:moveTo>
                <a:lnTo>
                  <a:pt x="15118789" y="0"/>
                </a:lnTo>
              </a:path>
            </a:pathLst>
          </a:custGeom>
          <a:ln w="19050">
            <a:solidFill>
              <a:srgbClr val="AEABAB"/>
            </a:solidFill>
          </a:ln>
        </p:spPr>
        <p:txBody>
          <a:bodyPr wrap="square" lIns="0" tIns="0" rIns="0" bIns="0" rtlCol="0">
            <a:noAutofit/>
          </a:bodyPr>
          <a:lstStyle/>
          <a:p>
            <a:endParaRPr/>
          </a:p>
        </p:txBody>
      </p:sp>
      <p:sp>
        <p:nvSpPr>
          <p:cNvPr id="24" name="object 24"/>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3" name="object 13"/>
          <p:cNvSpPr/>
          <p:nvPr/>
        </p:nvSpPr>
        <p:spPr>
          <a:xfrm>
            <a:off x="8457692" y="3122472"/>
            <a:ext cx="6515481" cy="1189050"/>
          </a:xfrm>
          <a:prstGeom prst="rect">
            <a:avLst/>
          </a:prstGeom>
          <a:blipFill>
            <a:blip r:embed="rId3" cstate="print"/>
            <a:stretch>
              <a:fillRect/>
            </a:stretch>
          </a:blipFill>
        </p:spPr>
        <p:txBody>
          <a:bodyPr wrap="square" lIns="0" tIns="0" rIns="0" bIns="0" rtlCol="0">
            <a:noAutofit/>
          </a:bodyPr>
          <a:lstStyle/>
          <a:p>
            <a:endParaRPr/>
          </a:p>
        </p:txBody>
      </p:sp>
      <p:sp>
        <p:nvSpPr>
          <p:cNvPr id="14" name="object 14"/>
          <p:cNvSpPr/>
          <p:nvPr/>
        </p:nvSpPr>
        <p:spPr>
          <a:xfrm>
            <a:off x="8482330" y="927861"/>
            <a:ext cx="6508114" cy="2239391"/>
          </a:xfrm>
          <a:prstGeom prst="rect">
            <a:avLst/>
          </a:prstGeom>
          <a:blipFill>
            <a:blip r:embed="rId4" cstate="print"/>
            <a:stretch>
              <a:fillRect/>
            </a:stretch>
          </a:blipFill>
        </p:spPr>
        <p:txBody>
          <a:bodyPr wrap="square" lIns="0" tIns="0" rIns="0" bIns="0" rtlCol="0">
            <a:noAutofit/>
          </a:bodyPr>
          <a:lstStyle/>
          <a:p>
            <a:endParaRPr/>
          </a:p>
        </p:txBody>
      </p:sp>
      <p:sp>
        <p:nvSpPr>
          <p:cNvPr id="15" name="object 15"/>
          <p:cNvSpPr/>
          <p:nvPr/>
        </p:nvSpPr>
        <p:spPr>
          <a:xfrm>
            <a:off x="13703173" y="3801377"/>
            <a:ext cx="171196" cy="89267"/>
          </a:xfrm>
          <a:prstGeom prst="rect">
            <a:avLst/>
          </a:prstGeom>
          <a:blipFill>
            <a:blip r:embed="rId5" cstate="print"/>
            <a:stretch>
              <a:fillRect/>
            </a:stretch>
          </a:blipFill>
        </p:spPr>
        <p:txBody>
          <a:bodyPr wrap="square" lIns="0" tIns="0" rIns="0" bIns="0" rtlCol="0">
            <a:noAutofit/>
          </a:bodyPr>
          <a:lstStyle/>
          <a:p>
            <a:endParaRPr/>
          </a:p>
        </p:txBody>
      </p:sp>
      <p:sp>
        <p:nvSpPr>
          <p:cNvPr id="16" name="object 16"/>
          <p:cNvSpPr/>
          <p:nvPr/>
        </p:nvSpPr>
        <p:spPr>
          <a:xfrm>
            <a:off x="11852910" y="3787280"/>
            <a:ext cx="172478" cy="89267"/>
          </a:xfrm>
          <a:prstGeom prst="rect">
            <a:avLst/>
          </a:prstGeom>
          <a:blipFill>
            <a:blip r:embed="rId6" cstate="print"/>
            <a:stretch>
              <a:fillRect/>
            </a:stretch>
          </a:blipFill>
        </p:spPr>
        <p:txBody>
          <a:bodyPr wrap="square" lIns="0" tIns="0" rIns="0" bIns="0" rtlCol="0">
            <a:noAutofit/>
          </a:bodyPr>
          <a:lstStyle/>
          <a:p>
            <a:endParaRPr/>
          </a:p>
        </p:txBody>
      </p:sp>
      <p:sp>
        <p:nvSpPr>
          <p:cNvPr id="12" name="object 12"/>
          <p:cNvSpPr/>
          <p:nvPr/>
        </p:nvSpPr>
        <p:spPr>
          <a:xfrm>
            <a:off x="9256776" y="4524768"/>
            <a:ext cx="5451221" cy="5269230"/>
          </a:xfrm>
          <a:prstGeom prst="rect">
            <a:avLst/>
          </a:prstGeom>
          <a:blipFill>
            <a:blip r:embed="rId7" cstate="print"/>
            <a:stretch>
              <a:fillRect/>
            </a:stretch>
          </a:blipFill>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0" name="object 10"/>
          <p:cNvSpPr txBox="1"/>
          <p:nvPr/>
        </p:nvSpPr>
        <p:spPr>
          <a:xfrm>
            <a:off x="3828415" y="108132"/>
            <a:ext cx="2893212"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I</a:t>
            </a:r>
            <a:r>
              <a:rPr sz="1800" b="1" spc="4" dirty="0">
                <a:latin typeface="Arial"/>
                <a:cs typeface="Arial"/>
              </a:rPr>
              <a:t>n</a:t>
            </a:r>
            <a:r>
              <a:rPr sz="1800" b="1" spc="0" dirty="0">
                <a:latin typeface="Arial"/>
                <a:cs typeface="Arial"/>
              </a:rPr>
              <a:t>te</a:t>
            </a:r>
            <a:r>
              <a:rPr sz="1800" b="1" spc="-9" dirty="0">
                <a:latin typeface="Arial"/>
                <a:cs typeface="Arial"/>
              </a:rPr>
              <a:t>r</a:t>
            </a:r>
            <a:r>
              <a:rPr sz="1800" b="1" spc="0" dirty="0">
                <a:latin typeface="Arial"/>
                <a:cs typeface="Arial"/>
              </a:rPr>
              <a:t>c</a:t>
            </a:r>
            <a:r>
              <a:rPr sz="1800" b="1" spc="-9" dirty="0">
                <a:latin typeface="Arial"/>
                <a:cs typeface="Arial"/>
              </a:rPr>
              <a:t>a</a:t>
            </a:r>
            <a:r>
              <a:rPr sz="1800" b="1" spc="0" dirty="0">
                <a:latin typeface="Arial"/>
                <a:cs typeface="Arial"/>
              </a:rPr>
              <a:t>ped</a:t>
            </a:r>
            <a:r>
              <a:rPr sz="1800" b="1" spc="4" dirty="0">
                <a:latin typeface="Arial"/>
                <a:cs typeface="Arial"/>
              </a:rPr>
              <a:t>i</a:t>
            </a:r>
            <a:r>
              <a:rPr sz="1800" b="1" spc="0" dirty="0">
                <a:latin typeface="Arial"/>
                <a:cs typeface="Arial"/>
              </a:rPr>
              <a:t>ne</a:t>
            </a:r>
            <a:r>
              <a:rPr sz="1800" b="1" spc="9" dirty="0">
                <a:latin typeface="Arial"/>
                <a:cs typeface="Arial"/>
              </a:rPr>
              <a:t> </a:t>
            </a:r>
            <a:r>
              <a:rPr sz="1800" b="1" spc="0" dirty="0">
                <a:latin typeface="Arial"/>
                <a:cs typeface="Arial"/>
              </a:rPr>
              <a:t>anti</a:t>
            </a:r>
            <a:r>
              <a:rPr sz="1800" b="1" spc="4" dirty="0">
                <a:latin typeface="Arial"/>
                <a:cs typeface="Arial"/>
              </a:rPr>
              <a:t>n</a:t>
            </a:r>
            <a:r>
              <a:rPr sz="1800" b="1" spc="0" dirty="0">
                <a:latin typeface="Arial"/>
                <a:cs typeface="Arial"/>
              </a:rPr>
              <a:t>c</a:t>
            </a:r>
            <a:r>
              <a:rPr sz="1800" b="1" spc="-9" dirty="0">
                <a:latin typeface="Arial"/>
                <a:cs typeface="Arial"/>
              </a:rPr>
              <a:t>e</a:t>
            </a:r>
            <a:r>
              <a:rPr sz="1800" b="1" spc="0" dirty="0">
                <a:latin typeface="Arial"/>
                <a:cs typeface="Arial"/>
              </a:rPr>
              <a:t>n</a:t>
            </a:r>
            <a:r>
              <a:rPr sz="1800" b="1" spc="4" dirty="0">
                <a:latin typeface="Arial"/>
                <a:cs typeface="Arial"/>
              </a:rPr>
              <a:t>d</a:t>
            </a:r>
            <a:r>
              <a:rPr sz="1800" b="1" spc="0" dirty="0">
                <a:latin typeface="Arial"/>
                <a:cs typeface="Arial"/>
              </a:rPr>
              <a:t>io</a:t>
            </a:r>
            <a:endParaRPr sz="1800">
              <a:latin typeface="Arial"/>
              <a:cs typeface="Arial"/>
            </a:endParaRPr>
          </a:p>
        </p:txBody>
      </p:sp>
      <p:sp>
        <p:nvSpPr>
          <p:cNvPr id="9" name="object 9"/>
          <p:cNvSpPr txBox="1"/>
          <p:nvPr/>
        </p:nvSpPr>
        <p:spPr>
          <a:xfrm>
            <a:off x="11314938" y="114489"/>
            <a:ext cx="2122740"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8</a:t>
            </a:r>
            <a:r>
              <a:rPr sz="1800" b="1" spc="4" dirty="0">
                <a:latin typeface="Arial"/>
                <a:cs typeface="Arial"/>
              </a:rPr>
              <a:t>.</a:t>
            </a:r>
            <a:r>
              <a:rPr sz="1800" b="1" spc="0" dirty="0">
                <a:latin typeface="Arial"/>
                <a:cs typeface="Arial"/>
              </a:rPr>
              <a:t>8</a:t>
            </a:r>
            <a:endParaRPr sz="1800">
              <a:latin typeface="Arial"/>
              <a:cs typeface="Arial"/>
            </a:endParaRPr>
          </a:p>
        </p:txBody>
      </p:sp>
      <p:sp>
        <p:nvSpPr>
          <p:cNvPr id="8" name="object 8"/>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200"/>
              </a:lnSpc>
              <a:spcBef>
                <a:spcPts val="87"/>
              </a:spcBef>
            </a:pPr>
            <a:endParaRPr sz="1200"/>
          </a:p>
          <a:p>
            <a:pPr marL="979017">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64896" marR="175602" algn="just">
              <a:lnSpc>
                <a:spcPts val="1149"/>
              </a:lnSpc>
              <a:spcBef>
                <a:spcPts val="1063"/>
              </a:spcBef>
            </a:pPr>
            <a:r>
              <a:rPr sz="1000" spc="0" dirty="0">
                <a:latin typeface="Arial"/>
                <a:cs typeface="Arial"/>
              </a:rPr>
              <a:t>[</a:t>
            </a:r>
            <a:r>
              <a:rPr sz="1000" spc="4" dirty="0">
                <a:latin typeface="Arial"/>
                <a:cs typeface="Arial"/>
              </a:rPr>
              <a:t>G</a:t>
            </a:r>
            <a:r>
              <a:rPr sz="1000" spc="0" dirty="0">
                <a:latin typeface="Arial"/>
                <a:cs typeface="Arial"/>
              </a:rPr>
              <a:t>.1.8.8]</a:t>
            </a:r>
            <a:r>
              <a:rPr sz="1000" spc="26" dirty="0">
                <a:latin typeface="Arial"/>
                <a:cs typeface="Arial"/>
              </a:rPr>
              <a:t> </a:t>
            </a:r>
            <a:r>
              <a:rPr sz="1000" spc="-4" dirty="0">
                <a:latin typeface="Arial"/>
                <a:cs typeface="Arial"/>
              </a:rPr>
              <a:t>v</a:t>
            </a:r>
            <a:r>
              <a:rPr sz="1000" spc="0" dirty="0">
                <a:latin typeface="Arial"/>
                <a:cs typeface="Arial"/>
              </a:rPr>
              <a:t>a</a:t>
            </a:r>
            <a:r>
              <a:rPr sz="1000" spc="-4" dirty="0">
                <a:latin typeface="Arial"/>
                <a:cs typeface="Arial"/>
              </a:rPr>
              <a:t>n</a:t>
            </a:r>
            <a:r>
              <a:rPr sz="1000" spc="0" dirty="0">
                <a:latin typeface="Arial"/>
                <a:cs typeface="Arial"/>
              </a:rPr>
              <a:t>o</a:t>
            </a:r>
            <a:r>
              <a:rPr sz="1000" spc="42" dirty="0">
                <a:latin typeface="Arial"/>
                <a:cs typeface="Arial"/>
              </a:rPr>
              <a:t> </a:t>
            </a:r>
            <a:r>
              <a:rPr sz="1000" spc="0" dirty="0">
                <a:latin typeface="Arial"/>
                <a:cs typeface="Arial"/>
              </a:rPr>
              <a:t>di</a:t>
            </a:r>
            <a:r>
              <a:rPr sz="1000" spc="51" dirty="0">
                <a:latin typeface="Arial"/>
                <a:cs typeface="Arial"/>
              </a:rPr>
              <a:t> </a:t>
            </a:r>
            <a:r>
              <a:rPr sz="1000" spc="0" dirty="0">
                <a:latin typeface="Arial"/>
                <a:cs typeface="Arial"/>
              </a:rPr>
              <a:t>d</a:t>
            </a:r>
            <a:r>
              <a:rPr sz="1000" spc="-4" dirty="0">
                <a:latin typeface="Arial"/>
                <a:cs typeface="Arial"/>
              </a:rPr>
              <a:t>i</a:t>
            </a:r>
            <a:r>
              <a:rPr sz="1000" spc="4" dirty="0">
                <a:latin typeface="Arial"/>
                <a:cs typeface="Arial"/>
              </a:rPr>
              <a:t>s</a:t>
            </a:r>
            <a:r>
              <a:rPr sz="1000" spc="0" dirty="0">
                <a:latin typeface="Arial"/>
                <a:cs typeface="Arial"/>
              </a:rPr>
              <a:t>tac</a:t>
            </a:r>
            <a:r>
              <a:rPr sz="1000" spc="4" dirty="0">
                <a:latin typeface="Arial"/>
                <a:cs typeface="Arial"/>
              </a:rPr>
              <a:t>c</a:t>
            </a:r>
            <a:r>
              <a:rPr sz="1000" spc="0" dirty="0">
                <a:latin typeface="Arial"/>
                <a:cs typeface="Arial"/>
              </a:rPr>
              <a:t>o,</a:t>
            </a:r>
            <a:r>
              <a:rPr sz="1000" spc="24" dirty="0">
                <a:latin typeface="Arial"/>
                <a:cs typeface="Arial"/>
              </a:rPr>
              <a:t> </a:t>
            </a:r>
            <a:r>
              <a:rPr sz="1000" spc="0" dirty="0">
                <a:latin typeface="Arial"/>
                <a:cs typeface="Arial"/>
              </a:rPr>
              <a:t>adeguat</a:t>
            </a:r>
            <a:r>
              <a:rPr sz="1000" spc="-14" dirty="0">
                <a:latin typeface="Arial"/>
                <a:cs typeface="Arial"/>
              </a:rPr>
              <a:t>a</a:t>
            </a:r>
            <a:r>
              <a:rPr sz="1000" spc="9" dirty="0">
                <a:latin typeface="Arial"/>
                <a:cs typeface="Arial"/>
              </a:rPr>
              <a:t>m</a:t>
            </a:r>
            <a:r>
              <a:rPr sz="1000" spc="0" dirty="0">
                <a:latin typeface="Arial"/>
                <a:cs typeface="Arial"/>
              </a:rPr>
              <a:t>ente d</a:t>
            </a:r>
            <a:r>
              <a:rPr sz="1000" spc="-4" dirty="0">
                <a:latin typeface="Arial"/>
                <a:cs typeface="Arial"/>
              </a:rPr>
              <a:t>i</a:t>
            </a:r>
            <a:r>
              <a:rPr sz="1000" spc="9" dirty="0">
                <a:latin typeface="Arial"/>
                <a:cs typeface="Arial"/>
              </a:rPr>
              <a:t>m</a:t>
            </a:r>
            <a:r>
              <a:rPr sz="1000" spc="0" dirty="0">
                <a:latin typeface="Arial"/>
                <a:cs typeface="Arial"/>
              </a:rPr>
              <a:t>e</a:t>
            </a:r>
            <a:r>
              <a:rPr sz="1000" spc="-4" dirty="0">
                <a:latin typeface="Arial"/>
                <a:cs typeface="Arial"/>
              </a:rPr>
              <a:t>n</a:t>
            </a:r>
            <a:r>
              <a:rPr sz="1000" spc="4" dirty="0">
                <a:latin typeface="Arial"/>
                <a:cs typeface="Arial"/>
              </a:rPr>
              <a:t>s</a:t>
            </a:r>
            <a:r>
              <a:rPr sz="1000" spc="-4" dirty="0">
                <a:latin typeface="Arial"/>
                <a:cs typeface="Arial"/>
              </a:rPr>
              <a:t>i</a:t>
            </a:r>
            <a:r>
              <a:rPr sz="1000" spc="0" dirty="0">
                <a:latin typeface="Arial"/>
                <a:cs typeface="Arial"/>
              </a:rPr>
              <a:t>o</a:t>
            </a:r>
            <a:r>
              <a:rPr sz="1000" spc="-14" dirty="0">
                <a:latin typeface="Arial"/>
                <a:cs typeface="Arial"/>
              </a:rPr>
              <a:t>n</a:t>
            </a:r>
            <a:r>
              <a:rPr sz="1000" spc="0" dirty="0">
                <a:latin typeface="Arial"/>
                <a:cs typeface="Arial"/>
              </a:rPr>
              <a:t>ato</a:t>
            </a:r>
            <a:r>
              <a:rPr sz="1000" spc="4" dirty="0">
                <a:latin typeface="Arial"/>
                <a:cs typeface="Arial"/>
              </a:rPr>
              <a:t> </a:t>
            </a:r>
            <a:r>
              <a:rPr sz="1000" spc="0" dirty="0">
                <a:latin typeface="Arial"/>
                <a:cs typeface="Arial"/>
              </a:rPr>
              <a:t>per</a:t>
            </a:r>
            <a:r>
              <a:rPr sz="1000" spc="54" dirty="0">
                <a:latin typeface="Arial"/>
                <a:cs typeface="Arial"/>
              </a:rPr>
              <a:t> </a:t>
            </a:r>
            <a:r>
              <a:rPr sz="1000" spc="4" dirty="0">
                <a:latin typeface="Arial"/>
                <a:cs typeface="Arial"/>
              </a:rPr>
              <a:t>l</a:t>
            </a:r>
            <a:r>
              <a:rPr sz="1000" spc="-4" dirty="0">
                <a:latin typeface="Arial"/>
                <a:cs typeface="Arial"/>
              </a:rPr>
              <a:t>’</a:t>
            </a:r>
            <a:r>
              <a:rPr sz="1000" spc="0" dirty="0">
                <a:latin typeface="Arial"/>
                <a:cs typeface="Arial"/>
              </a:rPr>
              <a:t>a</a:t>
            </a:r>
            <a:r>
              <a:rPr sz="1000" spc="-4" dirty="0">
                <a:latin typeface="Arial"/>
                <a:cs typeface="Arial"/>
              </a:rPr>
              <a:t>e</a:t>
            </a:r>
            <a:r>
              <a:rPr sz="1000" spc="4" dirty="0">
                <a:latin typeface="Arial"/>
                <a:cs typeface="Arial"/>
              </a:rPr>
              <a:t>r</a:t>
            </a:r>
            <a:r>
              <a:rPr sz="1000" spc="9"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 </a:t>
            </a:r>
            <a:endParaRPr sz="1000">
              <a:latin typeface="Arial"/>
              <a:cs typeface="Arial"/>
            </a:endParaRPr>
          </a:p>
          <a:p>
            <a:pPr marL="164896" marR="175602" algn="just">
              <a:lnSpc>
                <a:spcPts val="1149"/>
              </a:lnSpc>
              <a:spcBef>
                <a:spcPts val="134"/>
              </a:spcBef>
            </a:pPr>
            <a:r>
              <a:rPr sz="1000" spc="-4" dirty="0">
                <a:latin typeface="Arial"/>
                <a:cs typeface="Arial"/>
              </a:rPr>
              <a:t>l</a:t>
            </a:r>
            <a:r>
              <a:rPr sz="1000" spc="0" dirty="0">
                <a:latin typeface="Arial"/>
                <a:cs typeface="Arial"/>
              </a:rPr>
              <a:t>a</a:t>
            </a:r>
            <a:r>
              <a:rPr sz="1000" spc="41" dirty="0">
                <a:latin typeface="Arial"/>
                <a:cs typeface="Arial"/>
              </a:rPr>
              <a:t> </a:t>
            </a:r>
            <a:r>
              <a:rPr sz="1000" spc="-4"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a:t>
            </a:r>
            <a:r>
              <a:rPr sz="1000" spc="4" dirty="0">
                <a:latin typeface="Arial"/>
                <a:cs typeface="Arial"/>
              </a:rPr>
              <a:t>i</a:t>
            </a:r>
            <a:r>
              <a:rPr sz="1000" spc="-4" dirty="0">
                <a:latin typeface="Arial"/>
                <a:cs typeface="Arial"/>
              </a:rPr>
              <a:t>l</a:t>
            </a:r>
            <a:r>
              <a:rPr sz="1000" spc="9"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1" dirty="0">
                <a:latin typeface="Arial"/>
                <a:cs typeface="Arial"/>
              </a:rPr>
              <a:t> </a:t>
            </a:r>
            <a:r>
              <a:rPr sz="1000" spc="0" dirty="0">
                <a:latin typeface="Arial"/>
                <a:cs typeface="Arial"/>
              </a:rPr>
              <a:t>o</a:t>
            </a:r>
            <a:r>
              <a:rPr sz="1000" spc="43" dirty="0">
                <a:latin typeface="Arial"/>
                <a:cs typeface="Arial"/>
              </a:rPr>
              <a:t> </a:t>
            </a:r>
            <a:r>
              <a:rPr sz="1000" spc="-4" dirty="0">
                <a:latin typeface="Arial"/>
                <a:cs typeface="Arial"/>
              </a:rPr>
              <a:t>l</a:t>
            </a:r>
            <a:r>
              <a:rPr sz="1000" spc="0" dirty="0">
                <a:latin typeface="Arial"/>
                <a:cs typeface="Arial"/>
              </a:rPr>
              <a:t>o</a:t>
            </a:r>
            <a:r>
              <a:rPr sz="1000" spc="41" dirty="0">
                <a:latin typeface="Arial"/>
                <a:cs typeface="Arial"/>
              </a:rPr>
              <a:t> </a:t>
            </a:r>
            <a:r>
              <a:rPr sz="1000" spc="-4" dirty="0">
                <a:latin typeface="Arial"/>
                <a:cs typeface="Arial"/>
              </a:rPr>
              <a:t>s</a:t>
            </a:r>
            <a:r>
              <a:rPr sz="1000" spc="9" dirty="0">
                <a:latin typeface="Arial"/>
                <a:cs typeface="Arial"/>
              </a:rPr>
              <a:t>m</a:t>
            </a:r>
            <a:r>
              <a:rPr sz="1000" spc="0" dirty="0">
                <a:latin typeface="Arial"/>
                <a:cs typeface="Arial"/>
              </a:rPr>
              <a:t>a</a:t>
            </a:r>
            <a:r>
              <a:rPr sz="1000" spc="-4" dirty="0">
                <a:latin typeface="Arial"/>
                <a:cs typeface="Arial"/>
              </a:rPr>
              <a:t>l</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 dei</a:t>
            </a:r>
            <a:r>
              <a:rPr sz="1000" spc="35" dirty="0">
                <a:latin typeface="Arial"/>
                <a:cs typeface="Arial"/>
              </a:rPr>
              <a:t> </a:t>
            </a:r>
            <a:r>
              <a:rPr sz="1000" spc="0" dirty="0">
                <a:latin typeface="Arial"/>
                <a:cs typeface="Arial"/>
              </a:rPr>
              <a:t>pro</a:t>
            </a:r>
            <a:r>
              <a:rPr sz="1000" spc="-14" dirty="0">
                <a:latin typeface="Arial"/>
                <a:cs typeface="Arial"/>
              </a:rPr>
              <a:t>d</a:t>
            </a:r>
            <a:r>
              <a:rPr sz="1000" spc="0" dirty="0">
                <a:latin typeface="Arial"/>
                <a:cs typeface="Arial"/>
              </a:rPr>
              <a:t>ot</a:t>
            </a:r>
            <a:r>
              <a:rPr sz="1000" spc="-4" dirty="0">
                <a:latin typeface="Arial"/>
                <a:cs typeface="Arial"/>
              </a:rPr>
              <a:t>t</a:t>
            </a:r>
            <a:r>
              <a:rPr sz="1000" spc="0" dirty="0">
                <a:latin typeface="Arial"/>
                <a:cs typeface="Arial"/>
              </a:rPr>
              <a:t>i</a:t>
            </a:r>
            <a:r>
              <a:rPr sz="1000" spc="10" dirty="0">
                <a:latin typeface="Arial"/>
                <a:cs typeface="Arial"/>
              </a:rPr>
              <a:t> </a:t>
            </a:r>
            <a:r>
              <a:rPr sz="1000" spc="-14" dirty="0">
                <a:latin typeface="Arial"/>
                <a:cs typeface="Arial"/>
              </a:rPr>
              <a:t>d</a:t>
            </a:r>
            <a:r>
              <a:rPr sz="1000" spc="0" dirty="0">
                <a:latin typeface="Arial"/>
                <a:cs typeface="Arial"/>
              </a:rPr>
              <a:t>e</a:t>
            </a:r>
            <a:r>
              <a:rPr sz="1000" spc="-4" dirty="0">
                <a:latin typeface="Arial"/>
                <a:cs typeface="Arial"/>
              </a:rPr>
              <a:t>ll</a:t>
            </a:r>
            <a:r>
              <a:rPr sz="1000" spc="0" dirty="0">
                <a:latin typeface="Arial"/>
                <a:cs typeface="Arial"/>
              </a:rPr>
              <a:t>a</a:t>
            </a:r>
            <a:r>
              <a:rPr sz="1000" spc="27"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b</a:t>
            </a:r>
            <a:r>
              <a:rPr sz="1000" spc="-14" dirty="0">
                <a:latin typeface="Arial"/>
                <a:cs typeface="Arial"/>
              </a:rPr>
              <a:t>u</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 </a:t>
            </a:r>
            <a:endParaRPr sz="1000">
              <a:latin typeface="Arial"/>
              <a:cs typeface="Arial"/>
            </a:endParaRPr>
          </a:p>
          <a:p>
            <a:pPr marL="164896" marR="175602" algn="just">
              <a:lnSpc>
                <a:spcPts val="1178"/>
              </a:lnSpc>
              <a:spcBef>
                <a:spcPts val="134"/>
              </a:spcBef>
            </a:pPr>
            <a:r>
              <a:rPr sz="1000" b="1" spc="0" dirty="0">
                <a:latin typeface="Arial"/>
                <a:cs typeface="Arial"/>
              </a:rPr>
              <a:t>su</a:t>
            </a:r>
            <a:r>
              <a:rPr sz="1000" b="1" spc="4" dirty="0">
                <a:latin typeface="Arial"/>
                <a:cs typeface="Arial"/>
              </a:rPr>
              <a:t>p</a:t>
            </a:r>
            <a:r>
              <a:rPr sz="1000" b="1" spc="0" dirty="0">
                <a:latin typeface="Arial"/>
                <a:cs typeface="Arial"/>
              </a:rPr>
              <a:t>e</a:t>
            </a:r>
            <a:r>
              <a:rPr sz="1000" b="1" spc="-4" dirty="0">
                <a:latin typeface="Arial"/>
                <a:cs typeface="Arial"/>
              </a:rPr>
              <a:t>r</a:t>
            </a:r>
            <a:r>
              <a:rPr sz="1000" b="1" spc="0" dirty="0">
                <a:latin typeface="Arial"/>
                <a:cs typeface="Arial"/>
              </a:rPr>
              <a:t>iormen</a:t>
            </a:r>
            <a:r>
              <a:rPr sz="1000" b="1" spc="4" dirty="0">
                <a:latin typeface="Arial"/>
                <a:cs typeface="Arial"/>
              </a:rPr>
              <a:t>t</a:t>
            </a:r>
            <a:r>
              <a:rPr sz="1000" b="1" spc="0" dirty="0">
                <a:latin typeface="Arial"/>
                <a:cs typeface="Arial"/>
              </a:rPr>
              <a:t>e del</a:t>
            </a:r>
            <a:r>
              <a:rPr sz="1000" b="1" spc="-4" dirty="0">
                <a:latin typeface="Arial"/>
                <a:cs typeface="Arial"/>
              </a:rPr>
              <a:t>i</a:t>
            </a:r>
            <a:r>
              <a:rPr sz="1000" b="1" spc="0" dirty="0">
                <a:latin typeface="Arial"/>
                <a:cs typeface="Arial"/>
              </a:rPr>
              <a:t>mi</a:t>
            </a:r>
            <a:r>
              <a:rPr sz="1000" b="1" spc="4" dirty="0">
                <a:latin typeface="Arial"/>
                <a:cs typeface="Arial"/>
              </a:rPr>
              <a:t>t</a:t>
            </a:r>
            <a:r>
              <a:rPr sz="1000" b="1" spc="0" dirty="0">
                <a:latin typeface="Arial"/>
                <a:cs typeface="Arial"/>
              </a:rPr>
              <a:t>ato</a:t>
            </a:r>
            <a:r>
              <a:rPr sz="1000" b="1" spc="27" dirty="0">
                <a:latin typeface="Arial"/>
                <a:cs typeface="Arial"/>
              </a:rPr>
              <a:t> </a:t>
            </a:r>
            <a:r>
              <a:rPr sz="1000" b="1" spc="4" dirty="0">
                <a:latin typeface="Arial"/>
                <a:cs typeface="Arial"/>
              </a:rPr>
              <a:t>d</a:t>
            </a:r>
            <a:r>
              <a:rPr sz="1000" b="1" spc="0" dirty="0">
                <a:latin typeface="Arial"/>
                <a:cs typeface="Arial"/>
              </a:rPr>
              <a:t>a</a:t>
            </a:r>
            <a:r>
              <a:rPr sz="1000" b="1" spc="52" dirty="0">
                <a:latin typeface="Arial"/>
                <a:cs typeface="Arial"/>
              </a:rPr>
              <a:t> </a:t>
            </a:r>
            <a:r>
              <a:rPr sz="1000" b="1" spc="0" dirty="0">
                <a:latin typeface="Arial"/>
                <a:cs typeface="Arial"/>
              </a:rPr>
              <a:t>spa</a:t>
            </a:r>
            <a:r>
              <a:rPr sz="1000" b="1" spc="4" dirty="0">
                <a:latin typeface="Arial"/>
                <a:cs typeface="Arial"/>
              </a:rPr>
              <a:t>z</a:t>
            </a:r>
            <a:r>
              <a:rPr sz="1000" b="1" spc="0" dirty="0">
                <a:latin typeface="Arial"/>
                <a:cs typeface="Arial"/>
              </a:rPr>
              <a:t>io</a:t>
            </a:r>
            <a:r>
              <a:rPr sz="1000" b="1" spc="38" dirty="0">
                <a:latin typeface="Arial"/>
                <a:cs typeface="Arial"/>
              </a:rPr>
              <a:t> </a:t>
            </a:r>
            <a:r>
              <a:rPr sz="1000" b="1" spc="0" dirty="0">
                <a:latin typeface="Arial"/>
                <a:cs typeface="Arial"/>
              </a:rPr>
              <a:t>s</a:t>
            </a:r>
            <a:r>
              <a:rPr sz="1000" b="1" spc="-4" dirty="0">
                <a:latin typeface="Arial"/>
                <a:cs typeface="Arial"/>
              </a:rPr>
              <a:t>c</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o</a:t>
            </a:r>
            <a:r>
              <a:rPr sz="1000" b="1" spc="42" dirty="0">
                <a:latin typeface="Arial"/>
                <a:cs typeface="Arial"/>
              </a:rPr>
              <a:t> </a:t>
            </a:r>
            <a:r>
              <a:rPr sz="1000" spc="0" dirty="0">
                <a:latin typeface="Arial"/>
                <a:cs typeface="Arial"/>
              </a:rPr>
              <a:t>e</a:t>
            </a:r>
            <a:r>
              <a:rPr sz="1000" spc="58" dirty="0">
                <a:latin typeface="Arial"/>
                <a:cs typeface="Arial"/>
              </a:rPr>
              <a:t> </a:t>
            </a:r>
            <a:r>
              <a:rPr sz="1000" spc="-4" dirty="0">
                <a:latin typeface="Arial"/>
                <a:cs typeface="Arial"/>
              </a:rPr>
              <a:t>l</a:t>
            </a:r>
            <a:r>
              <a:rPr sz="1000" spc="0" dirty="0">
                <a:latin typeface="Arial"/>
                <a:cs typeface="Arial"/>
              </a:rPr>
              <a:t>o</a:t>
            </a:r>
            <a:r>
              <a:rPr sz="1000" spc="-4" dirty="0">
                <a:latin typeface="Arial"/>
                <a:cs typeface="Arial"/>
              </a:rPr>
              <a:t>n</a:t>
            </a:r>
            <a:r>
              <a:rPr sz="1000" spc="0" dirty="0">
                <a:latin typeface="Arial"/>
                <a:cs typeface="Arial"/>
              </a:rPr>
              <a:t>g</a:t>
            </a:r>
            <a:r>
              <a:rPr sz="1000" spc="-4" dirty="0">
                <a:latin typeface="Arial"/>
                <a:cs typeface="Arial"/>
              </a:rPr>
              <a:t>i</a:t>
            </a:r>
            <a:r>
              <a:rPr sz="1000" spc="0" dirty="0">
                <a:latin typeface="Arial"/>
                <a:cs typeface="Arial"/>
              </a:rPr>
              <a:t>tu</a:t>
            </a:r>
            <a:r>
              <a:rPr sz="1000" spc="4"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al</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 </a:t>
            </a:r>
            <a:endParaRPr sz="1000">
              <a:latin typeface="Arial"/>
              <a:cs typeface="Arial"/>
            </a:endParaRPr>
          </a:p>
          <a:p>
            <a:pPr marL="164896" marR="175602" algn="just">
              <a:lnSpc>
                <a:spcPts val="1149"/>
              </a:lnSpc>
              <a:spcBef>
                <a:spcPts val="137"/>
              </a:spcBef>
            </a:pPr>
            <a:r>
              <a:rPr sz="1000" spc="0" dirty="0">
                <a:latin typeface="Arial"/>
                <a:cs typeface="Arial"/>
              </a:rPr>
              <a:t>d</a:t>
            </a:r>
            <a:r>
              <a:rPr sz="1000" spc="-4" dirty="0">
                <a:latin typeface="Arial"/>
                <a:cs typeface="Arial"/>
              </a:rPr>
              <a:t>eli</a:t>
            </a:r>
            <a:r>
              <a:rPr sz="1000" spc="19" dirty="0">
                <a:latin typeface="Arial"/>
                <a:cs typeface="Arial"/>
              </a:rPr>
              <a:t>m</a:t>
            </a:r>
            <a:r>
              <a:rPr sz="1000" spc="-4" dirty="0">
                <a:latin typeface="Arial"/>
                <a:cs typeface="Arial"/>
              </a:rPr>
              <a:t>i</a:t>
            </a:r>
            <a:r>
              <a:rPr sz="1000" spc="0" dirty="0">
                <a:latin typeface="Arial"/>
                <a:cs typeface="Arial"/>
              </a:rPr>
              <a:t>ta</a:t>
            </a:r>
            <a:r>
              <a:rPr sz="1000" spc="-4" dirty="0">
                <a:latin typeface="Arial"/>
                <a:cs typeface="Arial"/>
              </a:rPr>
              <a:t>t</a:t>
            </a:r>
            <a:r>
              <a:rPr sz="1000" spc="0" dirty="0">
                <a:latin typeface="Arial"/>
                <a:cs typeface="Arial"/>
              </a:rPr>
              <a:t>o</a:t>
            </a:r>
            <a:r>
              <a:rPr sz="1000" spc="8" dirty="0">
                <a:latin typeface="Arial"/>
                <a:cs typeface="Arial"/>
              </a:rPr>
              <a:t> </a:t>
            </a:r>
            <a:r>
              <a:rPr sz="1000" spc="0" dirty="0">
                <a:latin typeface="Arial"/>
                <a:cs typeface="Arial"/>
              </a:rPr>
              <a:t>da</a:t>
            </a:r>
            <a:r>
              <a:rPr sz="1000" spc="35" dirty="0">
                <a:latin typeface="Arial"/>
                <a:cs typeface="Arial"/>
              </a:rPr>
              <a:t> </a:t>
            </a:r>
            <a:r>
              <a:rPr sz="1000" spc="19" dirty="0">
                <a:latin typeface="Arial"/>
                <a:cs typeface="Arial"/>
              </a:rPr>
              <a:t>m</a:t>
            </a:r>
            <a:r>
              <a:rPr sz="1000" spc="0" dirty="0">
                <a:latin typeface="Arial"/>
                <a:cs typeface="Arial"/>
              </a:rPr>
              <a:t>uri</a:t>
            </a:r>
            <a:r>
              <a:rPr sz="1000" spc="27"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a:t>
            </a:r>
            <a:r>
              <a:rPr sz="1000" spc="-4" dirty="0">
                <a:latin typeface="Arial"/>
                <a:cs typeface="Arial"/>
              </a:rPr>
              <a:t>i</a:t>
            </a:r>
            <a:r>
              <a:rPr sz="1000" spc="9" dirty="0">
                <a:latin typeface="Arial"/>
                <a:cs typeface="Arial"/>
              </a:rPr>
              <a:t>m</a:t>
            </a:r>
            <a:r>
              <a:rPr sz="1000" spc="0" dirty="0">
                <a:latin typeface="Arial"/>
                <a:cs typeface="Arial"/>
              </a:rPr>
              <a:t>etra</a:t>
            </a:r>
            <a:r>
              <a:rPr sz="1000" spc="-4" dirty="0">
                <a:latin typeface="Arial"/>
                <a:cs typeface="Arial"/>
              </a:rPr>
              <a:t>l</a:t>
            </a:r>
            <a:r>
              <a:rPr sz="1000" spc="0" dirty="0">
                <a:latin typeface="Arial"/>
                <a:cs typeface="Arial"/>
              </a:rPr>
              <a:t>i </a:t>
            </a:r>
            <a:r>
              <a:rPr sz="1000" spc="4" dirty="0">
                <a:latin typeface="Arial"/>
                <a:cs typeface="Arial"/>
              </a:rPr>
              <a:t>(c</a:t>
            </a:r>
            <a:r>
              <a:rPr sz="1000" spc="0" dirty="0">
                <a:latin typeface="Arial"/>
                <a:cs typeface="Arial"/>
              </a:rPr>
              <a:t>on</a:t>
            </a:r>
            <a:r>
              <a:rPr sz="1000" spc="32" dirty="0">
                <a:latin typeface="Arial"/>
                <a:cs typeface="Arial"/>
              </a:rPr>
              <a:t> </a:t>
            </a:r>
            <a:r>
              <a:rPr sz="1000" spc="0" dirty="0">
                <a:latin typeface="Arial"/>
                <a:cs typeface="Arial"/>
              </a:rPr>
              <a:t>o</a:t>
            </a:r>
            <a:r>
              <a:rPr sz="1000" spc="45"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n</a:t>
            </a:r>
            <a:r>
              <a:rPr sz="1000" spc="-19" dirty="0">
                <a:latin typeface="Arial"/>
                <a:cs typeface="Arial"/>
              </a:rPr>
              <a:t>z</a:t>
            </a:r>
            <a:r>
              <a:rPr sz="1000" spc="0" dirty="0">
                <a:latin typeface="Arial"/>
                <a:cs typeface="Arial"/>
              </a:rPr>
              <a:t>a</a:t>
            </a:r>
            <a:r>
              <a:rPr sz="1000" spc="24" dirty="0">
                <a:latin typeface="Arial"/>
                <a:cs typeface="Arial"/>
              </a:rPr>
              <a:t> </a:t>
            </a:r>
            <a:r>
              <a:rPr sz="1000" spc="0" dirty="0">
                <a:latin typeface="Arial"/>
                <a:cs typeface="Arial"/>
              </a:rPr>
              <a:t>a</a:t>
            </a:r>
            <a:r>
              <a:rPr sz="1000" spc="-4" dirty="0">
                <a:latin typeface="Arial"/>
                <a:cs typeface="Arial"/>
              </a:rPr>
              <a:t>p</a:t>
            </a:r>
            <a:r>
              <a:rPr sz="1000" spc="0" dirty="0">
                <a:latin typeface="Arial"/>
                <a:cs typeface="Arial"/>
              </a:rPr>
              <a:t>e</a:t>
            </a:r>
            <a:r>
              <a:rPr sz="1000" spc="14" dirty="0">
                <a:latin typeface="Arial"/>
                <a:cs typeface="Arial"/>
              </a:rPr>
              <a:t>r</a:t>
            </a:r>
            <a:r>
              <a:rPr sz="1000" spc="0" dirty="0">
                <a:latin typeface="Arial"/>
                <a:cs typeface="Arial"/>
              </a:rPr>
              <a:t>ture)</a:t>
            </a:r>
            <a:r>
              <a:rPr sz="1000" spc="16" dirty="0">
                <a:latin typeface="Arial"/>
                <a:cs typeface="Arial"/>
              </a:rPr>
              <a:t> </a:t>
            </a:r>
            <a:r>
              <a:rPr sz="1000" spc="0" dirty="0">
                <a:latin typeface="Arial"/>
                <a:cs typeface="Arial"/>
              </a:rPr>
              <a:t>a</a:t>
            </a:r>
            <a:r>
              <a:rPr sz="1000" spc="-4" dirty="0">
                <a:latin typeface="Arial"/>
                <a:cs typeface="Arial"/>
              </a:rPr>
              <a:t>p</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te</a:t>
            </a:r>
            <a:r>
              <a:rPr sz="1000" spc="-4" dirty="0">
                <a:latin typeface="Arial"/>
                <a:cs typeface="Arial"/>
              </a:rPr>
              <a:t>n</a:t>
            </a:r>
            <a:r>
              <a:rPr sz="1000" spc="0" dirty="0">
                <a:latin typeface="Arial"/>
                <a:cs typeface="Arial"/>
              </a:rPr>
              <a:t>e</a:t>
            </a:r>
            <a:r>
              <a:rPr sz="1000" spc="-4" dirty="0">
                <a:latin typeface="Arial"/>
                <a:cs typeface="Arial"/>
              </a:rPr>
              <a:t>n</a:t>
            </a:r>
            <a:r>
              <a:rPr sz="1000" spc="0" dirty="0">
                <a:latin typeface="Arial"/>
                <a:cs typeface="Arial"/>
              </a:rPr>
              <a:t>ti </a:t>
            </a:r>
            <a:endParaRPr sz="1000">
              <a:latin typeface="Arial"/>
              <a:cs typeface="Arial"/>
            </a:endParaRPr>
          </a:p>
          <a:p>
            <a:pPr marL="164896" marR="175602" algn="just">
              <a:lnSpc>
                <a:spcPts val="1149"/>
              </a:lnSpc>
              <a:spcBef>
                <a:spcPts val="134"/>
              </a:spcBef>
            </a:pPr>
            <a:r>
              <a:rPr sz="1000" spc="0" dirty="0">
                <a:latin typeface="Arial"/>
                <a:cs typeface="Arial"/>
              </a:rPr>
              <a:t>a</a:t>
            </a:r>
            <a:r>
              <a:rPr sz="1000" spc="-4" dirty="0">
                <a:latin typeface="Arial"/>
                <a:cs typeface="Arial"/>
              </a:rPr>
              <a:t>l</a:t>
            </a:r>
            <a:r>
              <a:rPr sz="1000" spc="4" dirty="0">
                <a:latin typeface="Arial"/>
                <a:cs typeface="Arial"/>
              </a:rPr>
              <a:t>l</a:t>
            </a:r>
            <a:r>
              <a:rPr sz="1000" spc="-4" dirty="0">
                <a:latin typeface="Arial"/>
                <a:cs typeface="Arial"/>
              </a:rPr>
              <a:t>’</a:t>
            </a:r>
            <a:r>
              <a:rPr sz="1000" spc="0" dirty="0">
                <a:latin typeface="Arial"/>
                <a:cs typeface="Arial"/>
              </a:rPr>
              <a:t>o</a:t>
            </a:r>
            <a:r>
              <a:rPr sz="1000" spc="-4" dirty="0">
                <a:latin typeface="Arial"/>
                <a:cs typeface="Arial"/>
              </a:rPr>
              <a:t>p</a:t>
            </a:r>
            <a:r>
              <a:rPr sz="1000" spc="0" dirty="0">
                <a:latin typeface="Arial"/>
                <a:cs typeface="Arial"/>
              </a:rPr>
              <a:t>era</a:t>
            </a:r>
            <a:r>
              <a:rPr sz="1000" spc="72" dirty="0">
                <a:latin typeface="Arial"/>
                <a:cs typeface="Arial"/>
              </a:rPr>
              <a:t> </a:t>
            </a:r>
            <a:r>
              <a:rPr sz="1000" spc="0" dirty="0">
                <a:latin typeface="Arial"/>
                <a:cs typeface="Arial"/>
              </a:rPr>
              <a:t>da</a:t>
            </a:r>
            <a:r>
              <a:rPr sz="1000" spc="93"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s</a:t>
            </a:r>
            <a:r>
              <a:rPr sz="1000" spc="0" dirty="0">
                <a:latin typeface="Arial"/>
                <a:cs typeface="Arial"/>
              </a:rPr>
              <a:t>tru</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58" dirty="0">
                <a:latin typeface="Arial"/>
                <a:cs typeface="Arial"/>
              </a:rPr>
              <a:t> </a:t>
            </a:r>
            <a:r>
              <a:rPr sz="1000" spc="4" dirty="0">
                <a:latin typeface="Arial"/>
                <a:cs typeface="Arial"/>
              </a:rPr>
              <a:t>s</a:t>
            </a:r>
            <a:r>
              <a:rPr sz="1000" spc="0" dirty="0">
                <a:latin typeface="Arial"/>
                <a:cs typeface="Arial"/>
              </a:rPr>
              <a:t>er</a:t>
            </a:r>
            <a:r>
              <a:rPr sz="1000" spc="9" dirty="0">
                <a:latin typeface="Arial"/>
                <a:cs typeface="Arial"/>
              </a:rPr>
              <a:t>v</a:t>
            </a:r>
            <a:r>
              <a:rPr sz="1000" spc="-4" dirty="0">
                <a:latin typeface="Arial"/>
                <a:cs typeface="Arial"/>
              </a:rPr>
              <a:t>i</a:t>
            </a:r>
            <a:r>
              <a:rPr sz="1000" spc="0" dirty="0">
                <a:latin typeface="Arial"/>
                <a:cs typeface="Arial"/>
              </a:rPr>
              <a:t>ta</a:t>
            </a:r>
            <a:r>
              <a:rPr sz="1000" spc="75" dirty="0">
                <a:latin typeface="Arial"/>
                <a:cs typeface="Arial"/>
              </a:rPr>
              <a:t> </a:t>
            </a:r>
            <a:r>
              <a:rPr sz="1000" spc="0" dirty="0">
                <a:latin typeface="Arial"/>
                <a:cs typeface="Arial"/>
              </a:rPr>
              <a:t>e</a:t>
            </a:r>
            <a:r>
              <a:rPr sz="1000" spc="99" dirty="0">
                <a:latin typeface="Arial"/>
                <a:cs typeface="Arial"/>
              </a:rPr>
              <a:t> </a:t>
            </a:r>
            <a:r>
              <a:rPr sz="1000" spc="0" dirty="0">
                <a:latin typeface="Arial"/>
                <a:cs typeface="Arial"/>
              </a:rPr>
              <a:t>da</a:t>
            </a:r>
            <a:r>
              <a:rPr sz="1000" spc="93" dirty="0">
                <a:latin typeface="Arial"/>
                <a:cs typeface="Arial"/>
              </a:rPr>
              <a:t> </a:t>
            </a:r>
            <a:r>
              <a:rPr sz="1000" spc="0" dirty="0">
                <a:latin typeface="Arial"/>
                <a:cs typeface="Arial"/>
              </a:rPr>
              <a:t>ter</a:t>
            </a:r>
            <a:r>
              <a:rPr sz="1000" spc="4" dirty="0">
                <a:latin typeface="Arial"/>
                <a:cs typeface="Arial"/>
              </a:rPr>
              <a:t>r</a:t>
            </a:r>
            <a:r>
              <a:rPr sz="1000" spc="0" dirty="0">
                <a:latin typeface="Arial"/>
                <a:cs typeface="Arial"/>
              </a:rPr>
              <a:t>a</a:t>
            </a:r>
            <a:r>
              <a:rPr sz="1000" spc="-4" dirty="0">
                <a:latin typeface="Arial"/>
                <a:cs typeface="Arial"/>
              </a:rPr>
              <a:t>pi</a:t>
            </a:r>
            <a:r>
              <a:rPr sz="1000" spc="0" dirty="0">
                <a:latin typeface="Arial"/>
                <a:cs typeface="Arial"/>
              </a:rPr>
              <a:t>e</a:t>
            </a:r>
            <a:r>
              <a:rPr sz="1000" spc="-4" dirty="0">
                <a:latin typeface="Arial"/>
                <a:cs typeface="Arial"/>
              </a:rPr>
              <a:t>n</a:t>
            </a:r>
            <a:r>
              <a:rPr sz="1000" spc="0" dirty="0">
                <a:latin typeface="Arial"/>
                <a:cs typeface="Arial"/>
              </a:rPr>
              <a:t>o</a:t>
            </a:r>
            <a:r>
              <a:rPr sz="1000" spc="64" dirty="0">
                <a:latin typeface="Arial"/>
                <a:cs typeface="Arial"/>
              </a:rPr>
              <a:t> </a:t>
            </a:r>
            <a:r>
              <a:rPr sz="1000" spc="0" dirty="0">
                <a:latin typeface="Arial"/>
                <a:cs typeface="Arial"/>
              </a:rPr>
              <a:t>o</a:t>
            </a:r>
            <a:r>
              <a:rPr sz="1000" spc="89" dirty="0">
                <a:latin typeface="Arial"/>
                <a:cs typeface="Arial"/>
              </a:rPr>
              <a:t> </a:t>
            </a:r>
            <a:r>
              <a:rPr sz="1000" spc="0" dirty="0">
                <a:latin typeface="Arial"/>
                <a:cs typeface="Arial"/>
              </a:rPr>
              <a:t>da</a:t>
            </a:r>
            <a:r>
              <a:rPr sz="1000" spc="83" dirty="0">
                <a:latin typeface="Arial"/>
                <a:cs typeface="Arial"/>
              </a:rPr>
              <a:t> </a:t>
            </a:r>
            <a:r>
              <a:rPr sz="1000" spc="19" dirty="0">
                <a:latin typeface="Arial"/>
                <a:cs typeface="Arial"/>
              </a:rPr>
              <a:t>m</a:t>
            </a:r>
            <a:r>
              <a:rPr sz="1000" spc="0" dirty="0">
                <a:latin typeface="Arial"/>
                <a:cs typeface="Arial"/>
              </a:rPr>
              <a:t>uri</a:t>
            </a:r>
            <a:r>
              <a:rPr sz="1000" spc="85" dirty="0">
                <a:latin typeface="Arial"/>
                <a:cs typeface="Arial"/>
              </a:rPr>
              <a:t> </a:t>
            </a:r>
            <a:r>
              <a:rPr sz="1000" spc="0" dirty="0">
                <a:latin typeface="Arial"/>
                <a:cs typeface="Arial"/>
              </a:rPr>
              <a:t>di</a:t>
            </a:r>
            <a:r>
              <a:rPr sz="1000" spc="92" dirty="0">
                <a:latin typeface="Arial"/>
                <a:cs typeface="Arial"/>
              </a:rPr>
              <a:t> </a:t>
            </a:r>
            <a:r>
              <a:rPr sz="1000" spc="0" dirty="0">
                <a:latin typeface="Arial"/>
                <a:cs typeface="Arial"/>
              </a:rPr>
              <a:t>a</a:t>
            </a:r>
            <a:r>
              <a:rPr sz="1000" spc="-4" dirty="0">
                <a:latin typeface="Arial"/>
                <a:cs typeface="Arial"/>
              </a:rPr>
              <a:t>l</a:t>
            </a:r>
            <a:r>
              <a:rPr sz="1000" spc="0" dirty="0">
                <a:latin typeface="Arial"/>
                <a:cs typeface="Arial"/>
              </a:rPr>
              <a:t>tra</a:t>
            </a:r>
            <a:r>
              <a:rPr sz="1000" spc="85" dirty="0">
                <a:latin typeface="Arial"/>
                <a:cs typeface="Arial"/>
              </a:rPr>
              <a:t> </a:t>
            </a:r>
            <a:r>
              <a:rPr sz="1000" spc="0" dirty="0">
                <a:latin typeface="Arial"/>
                <a:cs typeface="Arial"/>
              </a:rPr>
              <a:t>o</a:t>
            </a:r>
            <a:r>
              <a:rPr sz="1000" spc="-4" dirty="0">
                <a:latin typeface="Arial"/>
                <a:cs typeface="Arial"/>
              </a:rPr>
              <a:t>p</a:t>
            </a:r>
            <a:r>
              <a:rPr sz="1000" spc="0" dirty="0">
                <a:latin typeface="Arial"/>
                <a:cs typeface="Arial"/>
              </a:rPr>
              <a:t>era </a:t>
            </a:r>
            <a:endParaRPr sz="1000">
              <a:latin typeface="Arial"/>
              <a:cs typeface="Arial"/>
            </a:endParaRPr>
          </a:p>
          <a:p>
            <a:pPr marL="164896" marR="175602" algn="just">
              <a:lnSpc>
                <a:spcPts val="1149"/>
              </a:lnSpc>
              <a:spcBef>
                <a:spcPts val="134"/>
              </a:spcBef>
            </a:pPr>
            <a:r>
              <a:rPr sz="1000" spc="0" dirty="0">
                <a:latin typeface="Arial"/>
                <a:cs typeface="Arial"/>
              </a:rPr>
              <a:t>da</a:t>
            </a:r>
            <a:r>
              <a:rPr sz="1000" spc="-16"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s</a:t>
            </a:r>
            <a:r>
              <a:rPr sz="1000" spc="0" dirty="0">
                <a:latin typeface="Arial"/>
                <a:cs typeface="Arial"/>
              </a:rPr>
              <a:t>tru</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53" dirty="0">
                <a:latin typeface="Arial"/>
                <a:cs typeface="Arial"/>
              </a:rPr>
              <a:t> </a:t>
            </a:r>
            <a:r>
              <a:rPr sz="1000" spc="0" dirty="0">
                <a:latin typeface="Arial"/>
                <a:cs typeface="Arial"/>
              </a:rPr>
              <a:t>a</a:t>
            </a:r>
            <a:r>
              <a:rPr sz="1000" spc="-9"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ti</a:t>
            </a:r>
            <a:r>
              <a:rPr sz="1000" spc="-21" dirty="0">
                <a:latin typeface="Arial"/>
                <a:cs typeface="Arial"/>
              </a:rPr>
              <a:t> </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i</a:t>
            </a:r>
            <a:r>
              <a:rPr sz="1000" spc="-6"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te</a:t>
            </a:r>
            <a:r>
              <a:rPr sz="1000" spc="-4" dirty="0">
                <a:latin typeface="Arial"/>
                <a:cs typeface="Arial"/>
              </a:rPr>
              <a:t>n</a:t>
            </a:r>
            <a:r>
              <a:rPr sz="1000" spc="-19" dirty="0">
                <a:latin typeface="Arial"/>
                <a:cs typeface="Arial"/>
              </a:rPr>
              <a:t>z</a:t>
            </a:r>
            <a:r>
              <a:rPr sz="1000" spc="0" dirty="0">
                <a:latin typeface="Arial"/>
                <a:cs typeface="Arial"/>
              </a:rPr>
              <a:t>a</a:t>
            </a:r>
            <a:r>
              <a:rPr sz="1000" spc="-35" dirty="0">
                <a:latin typeface="Arial"/>
                <a:cs typeface="Arial"/>
              </a:rPr>
              <a:t> </a:t>
            </a:r>
            <a:r>
              <a:rPr sz="1000" spc="0" dirty="0">
                <a:latin typeface="Arial"/>
                <a:cs typeface="Arial"/>
              </a:rPr>
              <a:t>al</a:t>
            </a:r>
            <a:r>
              <a:rPr sz="1000" spc="-12" dirty="0">
                <a:latin typeface="Arial"/>
                <a:cs typeface="Arial"/>
              </a:rPr>
              <a:t> </a:t>
            </a:r>
            <a:r>
              <a:rPr sz="1000" spc="9" dirty="0">
                <a:latin typeface="Arial"/>
                <a:cs typeface="Arial"/>
              </a:rPr>
              <a:t>f</a:t>
            </a:r>
            <a:r>
              <a:rPr sz="1000" spc="0" dirty="0">
                <a:latin typeface="Arial"/>
                <a:cs typeface="Arial"/>
              </a:rPr>
              <a:t>u</a:t>
            </a:r>
            <a:r>
              <a:rPr sz="1000" spc="-4" dirty="0">
                <a:latin typeface="Arial"/>
                <a:cs typeface="Arial"/>
              </a:rPr>
              <a:t>o</a:t>
            </a:r>
            <a:r>
              <a:rPr sz="1000" spc="4" dirty="0">
                <a:latin typeface="Arial"/>
                <a:cs typeface="Arial"/>
              </a:rPr>
              <a:t>co</a:t>
            </a:r>
            <a:r>
              <a:rPr sz="1000" spc="0" dirty="0">
                <a:latin typeface="Arial"/>
                <a:cs typeface="Arial"/>
              </a:rPr>
              <a:t>.</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700"/>
              </a:lnSpc>
              <a:spcBef>
                <a:spcPts val="34"/>
              </a:spcBef>
            </a:pPr>
            <a:endParaRPr sz="700"/>
          </a:p>
          <a:p>
            <a:pPr marL="1014374">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64896" marR="175602" algn="just">
              <a:lnSpc>
                <a:spcPts val="1149"/>
              </a:lnSpc>
              <a:spcBef>
                <a:spcPts val="818"/>
              </a:spcBef>
            </a:pPr>
            <a:r>
              <a:rPr sz="1000" spc="-4" dirty="0">
                <a:latin typeface="Arial"/>
                <a:cs typeface="Arial"/>
              </a:rPr>
              <a:t>V</a:t>
            </a:r>
            <a:r>
              <a:rPr sz="1000" spc="0" dirty="0">
                <a:latin typeface="Arial"/>
                <a:cs typeface="Arial"/>
              </a:rPr>
              <a:t>a</a:t>
            </a:r>
            <a:r>
              <a:rPr sz="1000" spc="-4" dirty="0">
                <a:latin typeface="Arial"/>
                <a:cs typeface="Arial"/>
              </a:rPr>
              <a:t>n</a:t>
            </a:r>
            <a:r>
              <a:rPr sz="1000" spc="0" dirty="0">
                <a:latin typeface="Arial"/>
                <a:cs typeface="Arial"/>
              </a:rPr>
              <a:t>o</a:t>
            </a:r>
            <a:r>
              <a:rPr sz="1000" spc="56" dirty="0">
                <a:latin typeface="Arial"/>
                <a:cs typeface="Arial"/>
              </a:rPr>
              <a:t> </a:t>
            </a:r>
            <a:r>
              <a:rPr sz="1000" spc="0" dirty="0">
                <a:latin typeface="Arial"/>
                <a:cs typeface="Arial"/>
              </a:rPr>
              <a:t>di</a:t>
            </a:r>
            <a:r>
              <a:rPr sz="1000" spc="56" dirty="0">
                <a:latin typeface="Arial"/>
                <a:cs typeface="Arial"/>
              </a:rPr>
              <a:t> </a:t>
            </a:r>
            <a:r>
              <a:rPr sz="1000" spc="0" dirty="0">
                <a:latin typeface="Arial"/>
                <a:cs typeface="Arial"/>
              </a:rPr>
              <a:t>d</a:t>
            </a:r>
            <a:r>
              <a:rPr sz="1000" spc="-4" dirty="0">
                <a:latin typeface="Arial"/>
                <a:cs typeface="Arial"/>
              </a:rPr>
              <a:t>i</a:t>
            </a:r>
            <a:r>
              <a:rPr sz="1000" spc="4" dirty="0">
                <a:latin typeface="Arial"/>
                <a:cs typeface="Arial"/>
              </a:rPr>
              <a:t>s</a:t>
            </a:r>
            <a:r>
              <a:rPr sz="1000" spc="0" dirty="0">
                <a:latin typeface="Arial"/>
                <a:cs typeface="Arial"/>
              </a:rPr>
              <a:t>tac</a:t>
            </a:r>
            <a:r>
              <a:rPr sz="1000" spc="4" dirty="0">
                <a:latin typeface="Arial"/>
                <a:cs typeface="Arial"/>
              </a:rPr>
              <a:t>c</a:t>
            </a:r>
            <a:r>
              <a:rPr sz="1000" spc="0" dirty="0">
                <a:latin typeface="Arial"/>
                <a:cs typeface="Arial"/>
              </a:rPr>
              <a:t>o,</a:t>
            </a:r>
            <a:r>
              <a:rPr sz="1000" spc="29" dirty="0">
                <a:latin typeface="Arial"/>
                <a:cs typeface="Arial"/>
              </a:rPr>
              <a:t> </a:t>
            </a:r>
            <a:r>
              <a:rPr sz="1000" spc="0" dirty="0">
                <a:latin typeface="Arial"/>
                <a:cs typeface="Arial"/>
              </a:rPr>
              <a:t>a</a:t>
            </a:r>
            <a:r>
              <a:rPr sz="1000" spc="-4" dirty="0">
                <a:latin typeface="Arial"/>
                <a:cs typeface="Arial"/>
              </a:rPr>
              <a:t>d</a:t>
            </a:r>
            <a:r>
              <a:rPr sz="1000" spc="0" dirty="0">
                <a:latin typeface="Arial"/>
                <a:cs typeface="Arial"/>
              </a:rPr>
              <a:t>e</a:t>
            </a:r>
            <a:r>
              <a:rPr sz="1000" spc="-4" dirty="0">
                <a:latin typeface="Arial"/>
                <a:cs typeface="Arial"/>
              </a:rPr>
              <a:t>g</a:t>
            </a:r>
            <a:r>
              <a:rPr sz="1000" spc="-14" dirty="0">
                <a:latin typeface="Arial"/>
                <a:cs typeface="Arial"/>
              </a:rPr>
              <a:t>u</a:t>
            </a:r>
            <a:r>
              <a:rPr sz="1000" spc="0" dirty="0">
                <a:latin typeface="Arial"/>
                <a:cs typeface="Arial"/>
              </a:rPr>
              <a:t>at</a:t>
            </a:r>
            <a:r>
              <a:rPr sz="1000" spc="-14" dirty="0">
                <a:latin typeface="Arial"/>
                <a:cs typeface="Arial"/>
              </a:rPr>
              <a:t>a</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 d</a:t>
            </a:r>
            <a:r>
              <a:rPr sz="1000" spc="-4" dirty="0">
                <a:latin typeface="Arial"/>
                <a:cs typeface="Arial"/>
              </a:rPr>
              <a:t>i</a:t>
            </a:r>
            <a:r>
              <a:rPr sz="1000" spc="9" dirty="0">
                <a:latin typeface="Arial"/>
                <a:cs typeface="Arial"/>
              </a:rPr>
              <a:t>m</a:t>
            </a:r>
            <a:r>
              <a:rPr sz="1000" spc="0" dirty="0">
                <a:latin typeface="Arial"/>
                <a:cs typeface="Arial"/>
              </a:rPr>
              <a:t>e</a:t>
            </a:r>
            <a:r>
              <a:rPr sz="1000" spc="-4" dirty="0">
                <a:latin typeface="Arial"/>
                <a:cs typeface="Arial"/>
              </a:rPr>
              <a:t>n</a:t>
            </a:r>
            <a:r>
              <a:rPr sz="1000" spc="4" dirty="0">
                <a:latin typeface="Arial"/>
                <a:cs typeface="Arial"/>
              </a:rPr>
              <a:t>s</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ato</a:t>
            </a:r>
            <a:r>
              <a:rPr sz="1000" spc="9" dirty="0">
                <a:latin typeface="Arial"/>
                <a:cs typeface="Arial"/>
              </a:rPr>
              <a:t> </a:t>
            </a:r>
            <a:r>
              <a:rPr sz="1000" spc="-14" dirty="0">
                <a:latin typeface="Arial"/>
                <a:cs typeface="Arial"/>
              </a:rPr>
              <a:t>p</a:t>
            </a:r>
            <a:r>
              <a:rPr sz="1000" spc="0" dirty="0">
                <a:latin typeface="Arial"/>
                <a:cs typeface="Arial"/>
              </a:rPr>
              <a:t>er</a:t>
            </a:r>
            <a:r>
              <a:rPr sz="1000" spc="60" dirty="0">
                <a:latin typeface="Arial"/>
                <a:cs typeface="Arial"/>
              </a:rPr>
              <a:t> </a:t>
            </a:r>
            <a:r>
              <a:rPr sz="1000" spc="4" dirty="0">
                <a:latin typeface="Arial"/>
                <a:cs typeface="Arial"/>
              </a:rPr>
              <a:t>l</a:t>
            </a:r>
            <a:r>
              <a:rPr sz="1000" spc="-4" dirty="0">
                <a:latin typeface="Arial"/>
                <a:cs typeface="Arial"/>
              </a:rPr>
              <a:t>’</a:t>
            </a:r>
            <a:r>
              <a:rPr sz="1000" spc="0" dirty="0">
                <a:latin typeface="Arial"/>
                <a:cs typeface="Arial"/>
              </a:rPr>
              <a:t>a</a:t>
            </a:r>
            <a:r>
              <a:rPr sz="1000" spc="-4" dirty="0">
                <a:latin typeface="Arial"/>
                <a:cs typeface="Arial"/>
              </a:rPr>
              <a:t>e</a:t>
            </a:r>
            <a:r>
              <a:rPr sz="1000" spc="4" dirty="0">
                <a:latin typeface="Arial"/>
                <a:cs typeface="Arial"/>
              </a:rPr>
              <a:t>r</a:t>
            </a:r>
            <a:r>
              <a:rPr sz="1000" spc="9"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18" dirty="0">
                <a:latin typeface="Arial"/>
                <a:cs typeface="Arial"/>
              </a:rPr>
              <a:t> </a:t>
            </a:r>
            <a:r>
              <a:rPr sz="1000" spc="-4" dirty="0">
                <a:latin typeface="Arial"/>
                <a:cs typeface="Arial"/>
              </a:rPr>
              <a:t>la </a:t>
            </a:r>
            <a:endParaRPr sz="1000">
              <a:latin typeface="Arial"/>
              <a:cs typeface="Arial"/>
            </a:endParaRPr>
          </a:p>
          <a:p>
            <a:pPr marL="164896" marR="175602" algn="just">
              <a:lnSpc>
                <a:spcPts val="1149"/>
              </a:lnSpc>
              <a:spcBef>
                <a:spcPts val="134"/>
              </a:spcBef>
            </a:pPr>
            <a:r>
              <a:rPr sz="1000" spc="-4"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a:t>
            </a:r>
            <a:r>
              <a:rPr sz="1000" spc="4" dirty="0">
                <a:latin typeface="Arial"/>
                <a:cs typeface="Arial"/>
              </a:rPr>
              <a:t>i</a:t>
            </a:r>
            <a:r>
              <a:rPr sz="1000" spc="-4" dirty="0">
                <a:latin typeface="Arial"/>
                <a:cs typeface="Arial"/>
              </a:rPr>
              <a:t>l</a:t>
            </a:r>
            <a:r>
              <a:rPr sz="1000" spc="9"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1" dirty="0">
                <a:latin typeface="Arial"/>
                <a:cs typeface="Arial"/>
              </a:rPr>
              <a:t> </a:t>
            </a:r>
            <a:r>
              <a:rPr sz="1000" spc="0" dirty="0">
                <a:latin typeface="Arial"/>
                <a:cs typeface="Arial"/>
              </a:rPr>
              <a:t>o</a:t>
            </a:r>
            <a:r>
              <a:rPr sz="1000" spc="58" dirty="0">
                <a:latin typeface="Arial"/>
                <a:cs typeface="Arial"/>
              </a:rPr>
              <a:t> </a:t>
            </a:r>
            <a:r>
              <a:rPr sz="1000" spc="-4" dirty="0">
                <a:latin typeface="Arial"/>
                <a:cs typeface="Arial"/>
              </a:rPr>
              <a:t>l</a:t>
            </a:r>
            <a:r>
              <a:rPr sz="1000" spc="0" dirty="0">
                <a:latin typeface="Arial"/>
                <a:cs typeface="Arial"/>
              </a:rPr>
              <a:t>o</a:t>
            </a:r>
            <a:r>
              <a:rPr sz="1000" spc="41" dirty="0">
                <a:latin typeface="Arial"/>
                <a:cs typeface="Arial"/>
              </a:rPr>
              <a:t> </a:t>
            </a:r>
            <a:r>
              <a:rPr sz="1000" spc="4" dirty="0">
                <a:latin typeface="Arial"/>
                <a:cs typeface="Arial"/>
              </a:rPr>
              <a:t>s</a:t>
            </a:r>
            <a:r>
              <a:rPr sz="1000" spc="19" dirty="0">
                <a:latin typeface="Arial"/>
                <a:cs typeface="Arial"/>
              </a:rPr>
              <a:t>m</a:t>
            </a:r>
            <a:r>
              <a:rPr sz="1000" spc="0" dirty="0">
                <a:latin typeface="Arial"/>
                <a:cs typeface="Arial"/>
              </a:rPr>
              <a:t>a</a:t>
            </a:r>
            <a:r>
              <a:rPr sz="1000" spc="-4" dirty="0">
                <a:latin typeface="Arial"/>
                <a:cs typeface="Arial"/>
              </a:rPr>
              <a:t>l</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 dei</a:t>
            </a:r>
            <a:r>
              <a:rPr sz="1000" spc="35" dirty="0">
                <a:latin typeface="Arial"/>
                <a:cs typeface="Arial"/>
              </a:rPr>
              <a:t> </a:t>
            </a:r>
            <a:r>
              <a:rPr sz="1000" spc="0" dirty="0">
                <a:latin typeface="Arial"/>
                <a:cs typeface="Arial"/>
              </a:rPr>
              <a:t>prodo</a:t>
            </a:r>
            <a:r>
              <a:rPr sz="1000" spc="-4" dirty="0">
                <a:latin typeface="Arial"/>
                <a:cs typeface="Arial"/>
              </a:rPr>
              <a:t>t</a:t>
            </a:r>
            <a:r>
              <a:rPr sz="1000" spc="0" dirty="0">
                <a:latin typeface="Arial"/>
                <a:cs typeface="Arial"/>
              </a:rPr>
              <a:t>ti</a:t>
            </a:r>
            <a:r>
              <a:rPr sz="1000" spc="10"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27"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b</a:t>
            </a:r>
            <a:r>
              <a:rPr sz="1000" spc="-4" dirty="0">
                <a:latin typeface="Arial"/>
                <a:cs typeface="Arial"/>
              </a:rPr>
              <a:t>u</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 </a:t>
            </a:r>
            <a:endParaRPr sz="1000">
              <a:latin typeface="Arial"/>
              <a:cs typeface="Arial"/>
            </a:endParaRPr>
          </a:p>
          <a:p>
            <a:pPr marL="164896" marR="175602" algn="just">
              <a:lnSpc>
                <a:spcPts val="1149"/>
              </a:lnSpc>
              <a:spcBef>
                <a:spcPts val="134"/>
              </a:spcBef>
            </a:pP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eri</a:t>
            </a:r>
            <a:r>
              <a:rPr sz="1000" spc="-4" dirty="0">
                <a:latin typeface="Arial"/>
                <a:cs typeface="Arial"/>
              </a:rPr>
              <a:t>o</a:t>
            </a:r>
            <a:r>
              <a:rPr sz="1000" spc="4" dirty="0">
                <a:latin typeface="Arial"/>
                <a:cs typeface="Arial"/>
              </a:rPr>
              <a:t>r</a:t>
            </a:r>
            <a:r>
              <a:rPr sz="1000" spc="19" dirty="0">
                <a:latin typeface="Arial"/>
                <a:cs typeface="Arial"/>
              </a:rPr>
              <a:t>m</a:t>
            </a:r>
            <a:r>
              <a:rPr sz="1000" spc="-14" dirty="0">
                <a:latin typeface="Arial"/>
                <a:cs typeface="Arial"/>
              </a:rPr>
              <a:t>e</a:t>
            </a:r>
            <a:r>
              <a:rPr sz="1000" spc="0" dirty="0">
                <a:latin typeface="Arial"/>
                <a:cs typeface="Arial"/>
              </a:rPr>
              <a:t>nte d</a:t>
            </a:r>
            <a:r>
              <a:rPr sz="1000" spc="-4" dirty="0">
                <a:latin typeface="Arial"/>
                <a:cs typeface="Arial"/>
              </a:rPr>
              <a:t>eli</a:t>
            </a:r>
            <a:r>
              <a:rPr sz="1000" spc="19" dirty="0">
                <a:latin typeface="Arial"/>
                <a:cs typeface="Arial"/>
              </a:rPr>
              <a:t>m</a:t>
            </a:r>
            <a:r>
              <a:rPr sz="1000" spc="-4" dirty="0">
                <a:latin typeface="Arial"/>
                <a:cs typeface="Arial"/>
              </a:rPr>
              <a:t>i</a:t>
            </a:r>
            <a:r>
              <a:rPr sz="1000" spc="0" dirty="0">
                <a:latin typeface="Arial"/>
                <a:cs typeface="Arial"/>
              </a:rPr>
              <a:t>ta</a:t>
            </a:r>
            <a:r>
              <a:rPr sz="1000" spc="-4" dirty="0">
                <a:latin typeface="Arial"/>
                <a:cs typeface="Arial"/>
              </a:rPr>
              <a:t>t</a:t>
            </a:r>
            <a:r>
              <a:rPr sz="1000" spc="0" dirty="0">
                <a:latin typeface="Arial"/>
                <a:cs typeface="Arial"/>
              </a:rPr>
              <a:t>o</a:t>
            </a:r>
            <a:r>
              <a:rPr sz="1000" spc="11" dirty="0">
                <a:latin typeface="Arial"/>
                <a:cs typeface="Arial"/>
              </a:rPr>
              <a:t> </a:t>
            </a:r>
            <a:r>
              <a:rPr sz="1000" spc="0" dirty="0">
                <a:latin typeface="Arial"/>
                <a:cs typeface="Arial"/>
              </a:rPr>
              <a:t>da</a:t>
            </a:r>
            <a:r>
              <a:rPr sz="1000" spc="52"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39" dirty="0">
                <a:latin typeface="Arial"/>
                <a:cs typeface="Arial"/>
              </a:rPr>
              <a:t> </a:t>
            </a:r>
            <a:r>
              <a:rPr sz="1000" spc="4" dirty="0">
                <a:latin typeface="Arial"/>
                <a:cs typeface="Arial"/>
              </a:rPr>
              <a:t>sc</a:t>
            </a:r>
            <a:r>
              <a:rPr sz="1000" spc="0" dirty="0">
                <a:latin typeface="Arial"/>
                <a:cs typeface="Arial"/>
              </a:rPr>
              <a:t>o</a:t>
            </a:r>
            <a:r>
              <a:rPr sz="1000" spc="-4" dirty="0">
                <a:latin typeface="Arial"/>
                <a:cs typeface="Arial"/>
              </a:rPr>
              <a:t>p</a:t>
            </a:r>
            <a:r>
              <a:rPr sz="1000" spc="0" dirty="0">
                <a:latin typeface="Arial"/>
                <a:cs typeface="Arial"/>
              </a:rPr>
              <a:t>erto</a:t>
            </a:r>
            <a:r>
              <a:rPr sz="1000" spc="30" dirty="0">
                <a:latin typeface="Arial"/>
                <a:cs typeface="Arial"/>
              </a:rPr>
              <a:t> </a:t>
            </a:r>
            <a:r>
              <a:rPr sz="1000" spc="0" dirty="0">
                <a:latin typeface="Arial"/>
                <a:cs typeface="Arial"/>
              </a:rPr>
              <a:t>e</a:t>
            </a:r>
            <a:r>
              <a:rPr sz="1000" spc="58" dirty="0">
                <a:latin typeface="Arial"/>
                <a:cs typeface="Arial"/>
              </a:rPr>
              <a:t> </a:t>
            </a:r>
            <a:r>
              <a:rPr sz="1000" spc="-4" dirty="0">
                <a:latin typeface="Arial"/>
                <a:cs typeface="Arial"/>
              </a:rPr>
              <a:t>l</a:t>
            </a:r>
            <a:r>
              <a:rPr sz="1000" spc="0" dirty="0">
                <a:latin typeface="Arial"/>
                <a:cs typeface="Arial"/>
              </a:rPr>
              <a:t>o</a:t>
            </a:r>
            <a:r>
              <a:rPr sz="1000" spc="-4" dirty="0">
                <a:latin typeface="Arial"/>
                <a:cs typeface="Arial"/>
              </a:rPr>
              <a:t>n</a:t>
            </a:r>
            <a:r>
              <a:rPr sz="1000" spc="0" dirty="0">
                <a:latin typeface="Arial"/>
                <a:cs typeface="Arial"/>
              </a:rPr>
              <a:t>g</a:t>
            </a:r>
            <a:r>
              <a:rPr sz="1000" spc="-4" dirty="0">
                <a:latin typeface="Arial"/>
                <a:cs typeface="Arial"/>
              </a:rPr>
              <a:t>i</a:t>
            </a:r>
            <a:r>
              <a:rPr sz="1000" spc="0" dirty="0">
                <a:latin typeface="Arial"/>
                <a:cs typeface="Arial"/>
              </a:rPr>
              <a:t>tu</a:t>
            </a:r>
            <a:r>
              <a:rPr sz="1000" spc="-4" dirty="0">
                <a:latin typeface="Arial"/>
                <a:cs typeface="Arial"/>
              </a:rPr>
              <a:t>di</a:t>
            </a:r>
            <a:r>
              <a:rPr sz="1000" spc="0" dirty="0">
                <a:latin typeface="Arial"/>
                <a:cs typeface="Arial"/>
              </a:rPr>
              <a:t>n</a:t>
            </a:r>
            <a:r>
              <a:rPr sz="1000" spc="4" dirty="0">
                <a:latin typeface="Arial"/>
                <a:cs typeface="Arial"/>
              </a:rPr>
              <a:t>a</a:t>
            </a:r>
            <a:r>
              <a:rPr sz="1000" spc="-4" dirty="0">
                <a:latin typeface="Arial"/>
                <a:cs typeface="Arial"/>
              </a:rPr>
              <a:t>l</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 </a:t>
            </a:r>
            <a:endParaRPr sz="1000">
              <a:latin typeface="Arial"/>
              <a:cs typeface="Arial"/>
            </a:endParaRPr>
          </a:p>
          <a:p>
            <a:pPr marL="164896" marR="175602" algn="just">
              <a:lnSpc>
                <a:spcPts val="1149"/>
              </a:lnSpc>
              <a:spcBef>
                <a:spcPts val="134"/>
              </a:spcBef>
            </a:pPr>
            <a:r>
              <a:rPr sz="1000" spc="0" dirty="0">
                <a:latin typeface="Arial"/>
                <a:cs typeface="Arial"/>
              </a:rPr>
              <a:t>d</a:t>
            </a:r>
            <a:r>
              <a:rPr sz="1000" spc="-4" dirty="0">
                <a:latin typeface="Arial"/>
                <a:cs typeface="Arial"/>
              </a:rPr>
              <a:t>eli</a:t>
            </a:r>
            <a:r>
              <a:rPr sz="1000" spc="19" dirty="0">
                <a:latin typeface="Arial"/>
                <a:cs typeface="Arial"/>
              </a:rPr>
              <a:t>m</a:t>
            </a:r>
            <a:r>
              <a:rPr sz="1000" spc="-4" dirty="0">
                <a:latin typeface="Arial"/>
                <a:cs typeface="Arial"/>
              </a:rPr>
              <a:t>i</a:t>
            </a:r>
            <a:r>
              <a:rPr sz="1000" spc="0" dirty="0">
                <a:latin typeface="Arial"/>
                <a:cs typeface="Arial"/>
              </a:rPr>
              <a:t>ta</a:t>
            </a:r>
            <a:r>
              <a:rPr sz="1000" spc="-4" dirty="0">
                <a:latin typeface="Arial"/>
                <a:cs typeface="Arial"/>
              </a:rPr>
              <a:t>t</a:t>
            </a:r>
            <a:r>
              <a:rPr sz="1000" spc="0" dirty="0">
                <a:latin typeface="Arial"/>
                <a:cs typeface="Arial"/>
              </a:rPr>
              <a:t>o</a:t>
            </a:r>
            <a:r>
              <a:rPr sz="1000" spc="8" dirty="0">
                <a:latin typeface="Arial"/>
                <a:cs typeface="Arial"/>
              </a:rPr>
              <a:t> </a:t>
            </a:r>
            <a:r>
              <a:rPr sz="1000" spc="0" dirty="0">
                <a:latin typeface="Arial"/>
                <a:cs typeface="Arial"/>
              </a:rPr>
              <a:t>da</a:t>
            </a:r>
            <a:r>
              <a:rPr sz="1000" spc="35" dirty="0">
                <a:latin typeface="Arial"/>
                <a:cs typeface="Arial"/>
              </a:rPr>
              <a:t> </a:t>
            </a:r>
            <a:r>
              <a:rPr sz="1000" spc="19" dirty="0">
                <a:latin typeface="Arial"/>
                <a:cs typeface="Arial"/>
              </a:rPr>
              <a:t>m</a:t>
            </a:r>
            <a:r>
              <a:rPr sz="1000" spc="0" dirty="0">
                <a:latin typeface="Arial"/>
                <a:cs typeface="Arial"/>
              </a:rPr>
              <a:t>uri</a:t>
            </a:r>
            <a:r>
              <a:rPr sz="1000" spc="27"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a:t>
            </a:r>
            <a:r>
              <a:rPr sz="1000" spc="-4" dirty="0">
                <a:latin typeface="Arial"/>
                <a:cs typeface="Arial"/>
              </a:rPr>
              <a:t>i</a:t>
            </a:r>
            <a:r>
              <a:rPr sz="1000" spc="9" dirty="0">
                <a:latin typeface="Arial"/>
                <a:cs typeface="Arial"/>
              </a:rPr>
              <a:t>m</a:t>
            </a:r>
            <a:r>
              <a:rPr sz="1000" spc="0" dirty="0">
                <a:latin typeface="Arial"/>
                <a:cs typeface="Arial"/>
              </a:rPr>
              <a:t>etra</a:t>
            </a:r>
            <a:r>
              <a:rPr sz="1000" spc="-4" dirty="0">
                <a:latin typeface="Arial"/>
                <a:cs typeface="Arial"/>
              </a:rPr>
              <a:t>l</a:t>
            </a:r>
            <a:r>
              <a:rPr sz="1000" spc="0" dirty="0">
                <a:latin typeface="Arial"/>
                <a:cs typeface="Arial"/>
              </a:rPr>
              <a:t>i </a:t>
            </a:r>
            <a:r>
              <a:rPr sz="1000" spc="4" dirty="0">
                <a:latin typeface="Arial"/>
                <a:cs typeface="Arial"/>
              </a:rPr>
              <a:t>(c</a:t>
            </a:r>
            <a:r>
              <a:rPr sz="1000" spc="0" dirty="0">
                <a:latin typeface="Arial"/>
                <a:cs typeface="Arial"/>
              </a:rPr>
              <a:t>on</a:t>
            </a:r>
            <a:r>
              <a:rPr sz="1000" spc="32" dirty="0">
                <a:latin typeface="Arial"/>
                <a:cs typeface="Arial"/>
              </a:rPr>
              <a:t> </a:t>
            </a:r>
            <a:r>
              <a:rPr sz="1000" spc="0" dirty="0">
                <a:latin typeface="Arial"/>
                <a:cs typeface="Arial"/>
              </a:rPr>
              <a:t>o</a:t>
            </a:r>
            <a:r>
              <a:rPr sz="1000" spc="45"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n</a:t>
            </a:r>
            <a:r>
              <a:rPr sz="1000" spc="-19" dirty="0">
                <a:latin typeface="Arial"/>
                <a:cs typeface="Arial"/>
              </a:rPr>
              <a:t>z</a:t>
            </a:r>
            <a:r>
              <a:rPr sz="1000" spc="0" dirty="0">
                <a:latin typeface="Arial"/>
                <a:cs typeface="Arial"/>
              </a:rPr>
              <a:t>a</a:t>
            </a:r>
            <a:r>
              <a:rPr sz="1000" spc="24" dirty="0">
                <a:latin typeface="Arial"/>
                <a:cs typeface="Arial"/>
              </a:rPr>
              <a:t> </a:t>
            </a:r>
            <a:r>
              <a:rPr sz="1000" spc="0" dirty="0">
                <a:latin typeface="Arial"/>
                <a:cs typeface="Arial"/>
              </a:rPr>
              <a:t>a</a:t>
            </a:r>
            <a:r>
              <a:rPr sz="1000" spc="-4" dirty="0">
                <a:latin typeface="Arial"/>
                <a:cs typeface="Arial"/>
              </a:rPr>
              <a:t>p</a:t>
            </a:r>
            <a:r>
              <a:rPr sz="1000" spc="0" dirty="0">
                <a:latin typeface="Arial"/>
                <a:cs typeface="Arial"/>
              </a:rPr>
              <a:t>e</a:t>
            </a:r>
            <a:r>
              <a:rPr sz="1000" spc="14" dirty="0">
                <a:latin typeface="Arial"/>
                <a:cs typeface="Arial"/>
              </a:rPr>
              <a:t>r</a:t>
            </a:r>
            <a:r>
              <a:rPr sz="1000" spc="0" dirty="0">
                <a:latin typeface="Arial"/>
                <a:cs typeface="Arial"/>
              </a:rPr>
              <a:t>ture)</a:t>
            </a:r>
            <a:r>
              <a:rPr sz="1000" spc="16" dirty="0">
                <a:latin typeface="Arial"/>
                <a:cs typeface="Arial"/>
              </a:rPr>
              <a:t> </a:t>
            </a:r>
            <a:r>
              <a:rPr sz="1000" spc="0" dirty="0">
                <a:latin typeface="Arial"/>
                <a:cs typeface="Arial"/>
              </a:rPr>
              <a:t>a</a:t>
            </a:r>
            <a:r>
              <a:rPr sz="1000" spc="-4" dirty="0">
                <a:latin typeface="Arial"/>
                <a:cs typeface="Arial"/>
              </a:rPr>
              <a:t>p</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te</a:t>
            </a:r>
            <a:r>
              <a:rPr sz="1000" spc="-4" dirty="0">
                <a:latin typeface="Arial"/>
                <a:cs typeface="Arial"/>
              </a:rPr>
              <a:t>n</a:t>
            </a:r>
            <a:r>
              <a:rPr sz="1000" spc="0" dirty="0">
                <a:latin typeface="Arial"/>
                <a:cs typeface="Arial"/>
              </a:rPr>
              <a:t>e</a:t>
            </a:r>
            <a:r>
              <a:rPr sz="1000" spc="-4" dirty="0">
                <a:latin typeface="Arial"/>
                <a:cs typeface="Arial"/>
              </a:rPr>
              <a:t>n</a:t>
            </a:r>
            <a:r>
              <a:rPr sz="1000" spc="0" dirty="0">
                <a:latin typeface="Arial"/>
                <a:cs typeface="Arial"/>
              </a:rPr>
              <a:t>ti </a:t>
            </a:r>
            <a:endParaRPr sz="1000">
              <a:latin typeface="Arial"/>
              <a:cs typeface="Arial"/>
            </a:endParaRPr>
          </a:p>
          <a:p>
            <a:pPr marL="164896" marR="175602" algn="just">
              <a:lnSpc>
                <a:spcPts val="1149"/>
              </a:lnSpc>
              <a:spcBef>
                <a:spcPts val="134"/>
              </a:spcBef>
            </a:pPr>
            <a:r>
              <a:rPr sz="1000" spc="0" dirty="0">
                <a:latin typeface="Arial"/>
                <a:cs typeface="Arial"/>
              </a:rPr>
              <a:t>a</a:t>
            </a:r>
            <a:r>
              <a:rPr sz="1000" spc="-4" dirty="0">
                <a:latin typeface="Arial"/>
                <a:cs typeface="Arial"/>
              </a:rPr>
              <a:t>l</a:t>
            </a:r>
            <a:r>
              <a:rPr sz="1000" spc="4" dirty="0">
                <a:latin typeface="Arial"/>
                <a:cs typeface="Arial"/>
              </a:rPr>
              <a:t>l</a:t>
            </a:r>
            <a:r>
              <a:rPr sz="1000" spc="-4" dirty="0">
                <a:latin typeface="Arial"/>
                <a:cs typeface="Arial"/>
              </a:rPr>
              <a:t>’</a:t>
            </a:r>
            <a:r>
              <a:rPr sz="1000" spc="0" dirty="0">
                <a:latin typeface="Arial"/>
                <a:cs typeface="Arial"/>
              </a:rPr>
              <a:t>o</a:t>
            </a:r>
            <a:r>
              <a:rPr sz="1000" spc="-4" dirty="0">
                <a:latin typeface="Arial"/>
                <a:cs typeface="Arial"/>
              </a:rPr>
              <a:t>p</a:t>
            </a:r>
            <a:r>
              <a:rPr sz="1000" spc="0" dirty="0">
                <a:latin typeface="Arial"/>
                <a:cs typeface="Arial"/>
              </a:rPr>
              <a:t>era</a:t>
            </a:r>
            <a:r>
              <a:rPr sz="1000" spc="72" dirty="0">
                <a:latin typeface="Arial"/>
                <a:cs typeface="Arial"/>
              </a:rPr>
              <a:t> </a:t>
            </a:r>
            <a:r>
              <a:rPr sz="1000" spc="0" dirty="0">
                <a:latin typeface="Arial"/>
                <a:cs typeface="Arial"/>
              </a:rPr>
              <a:t>da</a:t>
            </a:r>
            <a:r>
              <a:rPr sz="1000" spc="93"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s</a:t>
            </a:r>
            <a:r>
              <a:rPr sz="1000" spc="0" dirty="0">
                <a:latin typeface="Arial"/>
                <a:cs typeface="Arial"/>
              </a:rPr>
              <a:t>tru</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58" dirty="0">
                <a:latin typeface="Arial"/>
                <a:cs typeface="Arial"/>
              </a:rPr>
              <a:t> </a:t>
            </a:r>
            <a:r>
              <a:rPr sz="1000" spc="4" dirty="0">
                <a:latin typeface="Arial"/>
                <a:cs typeface="Arial"/>
              </a:rPr>
              <a:t>s</a:t>
            </a:r>
            <a:r>
              <a:rPr sz="1000" spc="0" dirty="0">
                <a:latin typeface="Arial"/>
                <a:cs typeface="Arial"/>
              </a:rPr>
              <a:t>er</a:t>
            </a:r>
            <a:r>
              <a:rPr sz="1000" spc="9" dirty="0">
                <a:latin typeface="Arial"/>
                <a:cs typeface="Arial"/>
              </a:rPr>
              <a:t>v</a:t>
            </a:r>
            <a:r>
              <a:rPr sz="1000" spc="-4" dirty="0">
                <a:latin typeface="Arial"/>
                <a:cs typeface="Arial"/>
              </a:rPr>
              <a:t>i</a:t>
            </a:r>
            <a:r>
              <a:rPr sz="1000" spc="0" dirty="0">
                <a:latin typeface="Arial"/>
                <a:cs typeface="Arial"/>
              </a:rPr>
              <a:t>ta</a:t>
            </a:r>
            <a:r>
              <a:rPr sz="1000" spc="75" dirty="0">
                <a:latin typeface="Arial"/>
                <a:cs typeface="Arial"/>
              </a:rPr>
              <a:t> </a:t>
            </a:r>
            <a:r>
              <a:rPr sz="1000" spc="0" dirty="0">
                <a:latin typeface="Arial"/>
                <a:cs typeface="Arial"/>
              </a:rPr>
              <a:t>e</a:t>
            </a:r>
            <a:r>
              <a:rPr sz="1000" spc="99" dirty="0">
                <a:latin typeface="Arial"/>
                <a:cs typeface="Arial"/>
              </a:rPr>
              <a:t> </a:t>
            </a:r>
            <a:r>
              <a:rPr sz="1000" spc="0" dirty="0">
                <a:latin typeface="Arial"/>
                <a:cs typeface="Arial"/>
              </a:rPr>
              <a:t>da</a:t>
            </a:r>
            <a:r>
              <a:rPr sz="1000" spc="93" dirty="0">
                <a:latin typeface="Arial"/>
                <a:cs typeface="Arial"/>
              </a:rPr>
              <a:t> </a:t>
            </a:r>
            <a:r>
              <a:rPr sz="1000" spc="0" dirty="0">
                <a:latin typeface="Arial"/>
                <a:cs typeface="Arial"/>
              </a:rPr>
              <a:t>ter</a:t>
            </a:r>
            <a:r>
              <a:rPr sz="1000" spc="4" dirty="0">
                <a:latin typeface="Arial"/>
                <a:cs typeface="Arial"/>
              </a:rPr>
              <a:t>r</a:t>
            </a:r>
            <a:r>
              <a:rPr sz="1000" spc="0" dirty="0">
                <a:latin typeface="Arial"/>
                <a:cs typeface="Arial"/>
              </a:rPr>
              <a:t>a</a:t>
            </a:r>
            <a:r>
              <a:rPr sz="1000" spc="-4" dirty="0">
                <a:latin typeface="Arial"/>
                <a:cs typeface="Arial"/>
              </a:rPr>
              <a:t>pi</a:t>
            </a:r>
            <a:r>
              <a:rPr sz="1000" spc="0" dirty="0">
                <a:latin typeface="Arial"/>
                <a:cs typeface="Arial"/>
              </a:rPr>
              <a:t>e</a:t>
            </a:r>
            <a:r>
              <a:rPr sz="1000" spc="-4" dirty="0">
                <a:latin typeface="Arial"/>
                <a:cs typeface="Arial"/>
              </a:rPr>
              <a:t>n</a:t>
            </a:r>
            <a:r>
              <a:rPr sz="1000" spc="0" dirty="0">
                <a:latin typeface="Arial"/>
                <a:cs typeface="Arial"/>
              </a:rPr>
              <a:t>o</a:t>
            </a:r>
            <a:r>
              <a:rPr sz="1000" spc="64" dirty="0">
                <a:latin typeface="Arial"/>
                <a:cs typeface="Arial"/>
              </a:rPr>
              <a:t> </a:t>
            </a:r>
            <a:r>
              <a:rPr sz="1000" spc="0" dirty="0">
                <a:latin typeface="Arial"/>
                <a:cs typeface="Arial"/>
              </a:rPr>
              <a:t>o</a:t>
            </a:r>
            <a:r>
              <a:rPr sz="1000" spc="89" dirty="0">
                <a:latin typeface="Arial"/>
                <a:cs typeface="Arial"/>
              </a:rPr>
              <a:t> </a:t>
            </a:r>
            <a:r>
              <a:rPr sz="1000" spc="0" dirty="0">
                <a:latin typeface="Arial"/>
                <a:cs typeface="Arial"/>
              </a:rPr>
              <a:t>da</a:t>
            </a:r>
            <a:r>
              <a:rPr sz="1000" spc="83" dirty="0">
                <a:latin typeface="Arial"/>
                <a:cs typeface="Arial"/>
              </a:rPr>
              <a:t> </a:t>
            </a:r>
            <a:r>
              <a:rPr sz="1000" spc="19" dirty="0">
                <a:latin typeface="Arial"/>
                <a:cs typeface="Arial"/>
              </a:rPr>
              <a:t>m</a:t>
            </a:r>
            <a:r>
              <a:rPr sz="1000" spc="0" dirty="0">
                <a:latin typeface="Arial"/>
                <a:cs typeface="Arial"/>
              </a:rPr>
              <a:t>uri</a:t>
            </a:r>
            <a:r>
              <a:rPr sz="1000" spc="85" dirty="0">
                <a:latin typeface="Arial"/>
                <a:cs typeface="Arial"/>
              </a:rPr>
              <a:t> </a:t>
            </a:r>
            <a:r>
              <a:rPr sz="1000" spc="0" dirty="0">
                <a:latin typeface="Arial"/>
                <a:cs typeface="Arial"/>
              </a:rPr>
              <a:t>di</a:t>
            </a:r>
            <a:r>
              <a:rPr sz="1000" spc="92" dirty="0">
                <a:latin typeface="Arial"/>
                <a:cs typeface="Arial"/>
              </a:rPr>
              <a:t> </a:t>
            </a:r>
            <a:r>
              <a:rPr sz="1000" spc="0" dirty="0">
                <a:latin typeface="Arial"/>
                <a:cs typeface="Arial"/>
              </a:rPr>
              <a:t>a</a:t>
            </a:r>
            <a:r>
              <a:rPr sz="1000" spc="-4" dirty="0">
                <a:latin typeface="Arial"/>
                <a:cs typeface="Arial"/>
              </a:rPr>
              <a:t>l</a:t>
            </a:r>
            <a:r>
              <a:rPr sz="1000" spc="0" dirty="0">
                <a:latin typeface="Arial"/>
                <a:cs typeface="Arial"/>
              </a:rPr>
              <a:t>tra</a:t>
            </a:r>
            <a:r>
              <a:rPr sz="1000" spc="85" dirty="0">
                <a:latin typeface="Arial"/>
                <a:cs typeface="Arial"/>
              </a:rPr>
              <a:t> </a:t>
            </a:r>
            <a:r>
              <a:rPr sz="1000" spc="0" dirty="0">
                <a:latin typeface="Arial"/>
                <a:cs typeface="Arial"/>
              </a:rPr>
              <a:t>o</a:t>
            </a:r>
            <a:r>
              <a:rPr sz="1000" spc="-4" dirty="0">
                <a:latin typeface="Arial"/>
                <a:cs typeface="Arial"/>
              </a:rPr>
              <a:t>p</a:t>
            </a:r>
            <a:r>
              <a:rPr sz="1000" spc="0" dirty="0">
                <a:latin typeface="Arial"/>
                <a:cs typeface="Arial"/>
              </a:rPr>
              <a:t>era </a:t>
            </a:r>
            <a:endParaRPr sz="1000">
              <a:latin typeface="Arial"/>
              <a:cs typeface="Arial"/>
            </a:endParaRPr>
          </a:p>
          <a:p>
            <a:pPr marL="164896" marR="175602" algn="just">
              <a:lnSpc>
                <a:spcPts val="1149"/>
              </a:lnSpc>
              <a:spcBef>
                <a:spcPts val="134"/>
              </a:spcBef>
            </a:pPr>
            <a:r>
              <a:rPr sz="1000" spc="0" dirty="0">
                <a:latin typeface="Arial"/>
                <a:cs typeface="Arial"/>
              </a:rPr>
              <a:t>da</a:t>
            </a:r>
            <a:r>
              <a:rPr sz="1000" spc="-16"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s</a:t>
            </a:r>
            <a:r>
              <a:rPr sz="1000" spc="0" dirty="0">
                <a:latin typeface="Arial"/>
                <a:cs typeface="Arial"/>
              </a:rPr>
              <a:t>tru</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53" dirty="0">
                <a:latin typeface="Arial"/>
                <a:cs typeface="Arial"/>
              </a:rPr>
              <a:t> </a:t>
            </a:r>
            <a:r>
              <a:rPr sz="1000" spc="0" dirty="0">
                <a:latin typeface="Arial"/>
                <a:cs typeface="Arial"/>
              </a:rPr>
              <a:t>a</a:t>
            </a:r>
            <a:r>
              <a:rPr sz="1000" spc="-9"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ti</a:t>
            </a:r>
            <a:r>
              <a:rPr sz="1000" spc="-21" dirty="0">
                <a:latin typeface="Arial"/>
                <a:cs typeface="Arial"/>
              </a:rPr>
              <a:t> </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i</a:t>
            </a:r>
            <a:r>
              <a:rPr sz="1000" spc="-6"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te</a:t>
            </a:r>
            <a:r>
              <a:rPr sz="1000" spc="-4" dirty="0">
                <a:latin typeface="Arial"/>
                <a:cs typeface="Arial"/>
              </a:rPr>
              <a:t>n</a:t>
            </a:r>
            <a:r>
              <a:rPr sz="1000" spc="-19" dirty="0">
                <a:latin typeface="Arial"/>
                <a:cs typeface="Arial"/>
              </a:rPr>
              <a:t>z</a:t>
            </a:r>
            <a:r>
              <a:rPr sz="1000" spc="0" dirty="0">
                <a:latin typeface="Arial"/>
                <a:cs typeface="Arial"/>
              </a:rPr>
              <a:t>a</a:t>
            </a:r>
            <a:r>
              <a:rPr sz="1000" spc="-35" dirty="0">
                <a:latin typeface="Arial"/>
                <a:cs typeface="Arial"/>
              </a:rPr>
              <a:t> </a:t>
            </a:r>
            <a:r>
              <a:rPr sz="1000" spc="0" dirty="0">
                <a:latin typeface="Arial"/>
                <a:cs typeface="Arial"/>
              </a:rPr>
              <a:t>al</a:t>
            </a:r>
            <a:r>
              <a:rPr sz="1000" spc="-12" dirty="0">
                <a:latin typeface="Arial"/>
                <a:cs typeface="Arial"/>
              </a:rPr>
              <a:t> </a:t>
            </a:r>
            <a:r>
              <a:rPr sz="1000" spc="9" dirty="0">
                <a:latin typeface="Arial"/>
                <a:cs typeface="Arial"/>
              </a:rPr>
              <a:t>f</a:t>
            </a:r>
            <a:r>
              <a:rPr sz="1000" spc="0" dirty="0">
                <a:latin typeface="Arial"/>
                <a:cs typeface="Arial"/>
              </a:rPr>
              <a:t>u</a:t>
            </a:r>
            <a:r>
              <a:rPr sz="1000" spc="-4" dirty="0">
                <a:latin typeface="Arial"/>
                <a:cs typeface="Arial"/>
              </a:rPr>
              <a:t>o</a:t>
            </a:r>
            <a:r>
              <a:rPr sz="1000" spc="4" dirty="0">
                <a:latin typeface="Arial"/>
                <a:cs typeface="Arial"/>
              </a:rPr>
              <a:t>co</a:t>
            </a:r>
            <a:r>
              <a:rPr sz="1000" spc="0" dirty="0">
                <a:latin typeface="Arial"/>
                <a:cs typeface="Arial"/>
              </a:rPr>
              <a:t>.</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600"/>
              </a:lnSpc>
              <a:spcBef>
                <a:spcPts val="27"/>
              </a:spcBef>
            </a:pPr>
            <a:endParaRPr sz="600"/>
          </a:p>
          <a:p>
            <a:pPr marL="152704">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64896" marR="3432231">
              <a:lnSpc>
                <a:spcPts val="1178"/>
              </a:lnSpc>
              <a:spcBef>
                <a:spcPts val="1245"/>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a:t>
            </a:r>
            <a:endParaRPr sz="1000">
              <a:latin typeface="Arial"/>
              <a:cs typeface="Arial"/>
            </a:endParaRPr>
          </a:p>
          <a:p>
            <a:pPr marL="164896">
              <a:lnSpc>
                <a:spcPct val="95825"/>
              </a:lnSpc>
              <a:spcBef>
                <a:spcPts val="322"/>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1200"/>
              </a:lnSpc>
              <a:spcBef>
                <a:spcPts val="34"/>
              </a:spcBef>
            </a:pPr>
            <a:endParaRPr sz="1200"/>
          </a:p>
          <a:p>
            <a:pPr marL="152399">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46303">
              <a:lnSpc>
                <a:spcPct val="95825"/>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endParaRPr sz="1000">
              <a:latin typeface="Arial"/>
              <a:cs typeface="Arial"/>
            </a:endParaRPr>
          </a:p>
          <a:p>
            <a:pPr marL="146303">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Fu</a:t>
            </a:r>
            <a:r>
              <a:rPr sz="1000" spc="-4" dirty="0">
                <a:latin typeface="Arial"/>
                <a:cs typeface="Arial"/>
              </a:rPr>
              <a:t>n</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endParaRPr sz="1000">
              <a:latin typeface="Arial"/>
              <a:cs typeface="Arial"/>
            </a:endParaRPr>
          </a:p>
          <a:p>
            <a:pPr marL="146303">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F_Co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endParaRPr sz="1000">
              <a:latin typeface="Arial"/>
              <a:cs typeface="Arial"/>
            </a:endParaRPr>
          </a:p>
          <a:p>
            <a:pPr marL="146303">
              <a:lnSpc>
                <a:spcPct val="95825"/>
              </a:lnSpc>
              <a:spcBef>
                <a:spcPts val="420"/>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14" dirty="0">
                <a:latin typeface="Arial"/>
                <a:cs typeface="Arial"/>
              </a:rPr>
              <a:t>T</a:t>
            </a:r>
            <a:r>
              <a:rPr sz="1000" spc="0" dirty="0">
                <a:latin typeface="Arial"/>
                <a:cs typeface="Arial"/>
              </a:rPr>
              <a:t>e</a:t>
            </a:r>
            <a:r>
              <a:rPr sz="1000" spc="4" dirty="0">
                <a:latin typeface="Arial"/>
                <a:cs typeface="Arial"/>
              </a:rPr>
              <a:t>x</a:t>
            </a:r>
            <a:r>
              <a:rPr sz="1000" spc="0" dirty="0">
                <a:latin typeface="Arial"/>
                <a:cs typeface="Arial"/>
              </a:rPr>
              <a:t>t</a:t>
            </a:r>
            <a:endParaRPr sz="1000">
              <a:latin typeface="Arial"/>
              <a:cs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5" name="object 15"/>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6" name="object 16"/>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7" name="object 17"/>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1" name="object 11"/>
          <p:cNvSpPr/>
          <p:nvPr/>
        </p:nvSpPr>
        <p:spPr>
          <a:xfrm>
            <a:off x="8526907" y="1210309"/>
            <a:ext cx="6526276" cy="5176520"/>
          </a:xfrm>
          <a:prstGeom prst="rect">
            <a:avLst/>
          </a:prstGeom>
          <a:blipFill>
            <a:blip r:embed="rId3" cstate="print"/>
            <a:stretch>
              <a:fillRect/>
            </a:stretch>
          </a:blipFill>
        </p:spPr>
        <p:txBody>
          <a:bodyPr wrap="square" lIns="0" tIns="0" rIns="0" bIns="0" rtlCol="0">
            <a:noAutofit/>
          </a:bodyPr>
          <a:lstStyle/>
          <a:p>
            <a:endParaRPr/>
          </a:p>
        </p:txBody>
      </p:sp>
      <p:sp>
        <p:nvSpPr>
          <p:cNvPr id="12" name="object 12"/>
          <p:cNvSpPr/>
          <p:nvPr/>
        </p:nvSpPr>
        <p:spPr>
          <a:xfrm>
            <a:off x="11545824" y="5920662"/>
            <a:ext cx="150672" cy="78563"/>
          </a:xfrm>
          <a:prstGeom prst="rect">
            <a:avLst/>
          </a:prstGeom>
          <a:blipFill>
            <a:blip r:embed="rId4" cstate="print"/>
            <a:stretch>
              <a:fillRect/>
            </a:stretch>
          </a:blipFill>
        </p:spPr>
        <p:txBody>
          <a:bodyPr wrap="square" lIns="0" tIns="0" rIns="0" bIns="0" rtlCol="0">
            <a:noAutofit/>
          </a:bodyPr>
          <a:lstStyle/>
          <a:p>
            <a:endParaRPr/>
          </a:p>
        </p:txBody>
      </p:sp>
      <p:sp>
        <p:nvSpPr>
          <p:cNvPr id="13" name="object 13"/>
          <p:cNvSpPr/>
          <p:nvPr/>
        </p:nvSpPr>
        <p:spPr>
          <a:xfrm>
            <a:off x="11174984" y="5902070"/>
            <a:ext cx="150672" cy="77977"/>
          </a:xfrm>
          <a:prstGeom prst="rect">
            <a:avLst/>
          </a:prstGeom>
          <a:blipFill>
            <a:blip r:embed="rId5" cstate="print"/>
            <a:stretch>
              <a:fillRect/>
            </a:stretch>
          </a:blipFill>
        </p:spPr>
        <p:txBody>
          <a:bodyPr wrap="square" lIns="0" tIns="0" rIns="0" bIns="0" rtlCol="0">
            <a:noAutofit/>
          </a:bodyPr>
          <a:lstStyle/>
          <a:p>
            <a:endParaRPr/>
          </a:p>
        </p:txBody>
      </p:sp>
      <p:sp>
        <p:nvSpPr>
          <p:cNvPr id="10" name="object 10"/>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9" name="object 9"/>
          <p:cNvSpPr txBox="1"/>
          <p:nvPr/>
        </p:nvSpPr>
        <p:spPr>
          <a:xfrm>
            <a:off x="3828415" y="108132"/>
            <a:ext cx="150703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Luog</a:t>
            </a:r>
            <a:r>
              <a:rPr sz="1800" b="1" spc="0" dirty="0">
                <a:latin typeface="Arial"/>
                <a:cs typeface="Arial"/>
              </a:rPr>
              <a:t>o</a:t>
            </a:r>
            <a:r>
              <a:rPr sz="1800" b="1" spc="-14" dirty="0">
                <a:latin typeface="Arial"/>
                <a:cs typeface="Arial"/>
              </a:rPr>
              <a:t> </a:t>
            </a:r>
            <a:r>
              <a:rPr sz="1800" b="1" spc="0" dirty="0">
                <a:latin typeface="Arial"/>
                <a:cs typeface="Arial"/>
              </a:rPr>
              <a:t>si</a:t>
            </a:r>
            <a:r>
              <a:rPr sz="1800" b="1" spc="-4" dirty="0">
                <a:latin typeface="Arial"/>
                <a:cs typeface="Arial"/>
              </a:rPr>
              <a:t>c</a:t>
            </a:r>
            <a:r>
              <a:rPr sz="1800" b="1" spc="0" dirty="0">
                <a:latin typeface="Arial"/>
                <a:cs typeface="Arial"/>
              </a:rPr>
              <a:t>uro</a:t>
            </a:r>
            <a:endParaRPr sz="1800">
              <a:latin typeface="Arial"/>
              <a:cs typeface="Arial"/>
            </a:endParaRPr>
          </a:p>
        </p:txBody>
      </p:sp>
      <p:sp>
        <p:nvSpPr>
          <p:cNvPr id="8" name="object 8"/>
          <p:cNvSpPr txBox="1"/>
          <p:nvPr/>
        </p:nvSpPr>
        <p:spPr>
          <a:xfrm>
            <a:off x="11314938" y="114489"/>
            <a:ext cx="2122740"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9</a:t>
            </a:r>
            <a:r>
              <a:rPr sz="1800" b="1" spc="4" dirty="0">
                <a:latin typeface="Arial"/>
                <a:cs typeface="Arial"/>
              </a:rPr>
              <a:t>.</a:t>
            </a:r>
            <a:r>
              <a:rPr sz="1800" b="1" spc="0" dirty="0">
                <a:latin typeface="Arial"/>
                <a:cs typeface="Arial"/>
              </a:rPr>
              <a:t>2</a:t>
            </a:r>
            <a:endParaRPr sz="18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marL="967130">
              <a:lnSpc>
                <a:spcPct val="95825"/>
              </a:lnSpc>
              <a:spcBef>
                <a:spcPts val="480"/>
              </a:spcBef>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52704" marR="187799" algn="just">
              <a:lnSpc>
                <a:spcPts val="1149"/>
              </a:lnSpc>
              <a:spcBef>
                <a:spcPts val="1063"/>
              </a:spcBef>
            </a:pPr>
            <a:r>
              <a:rPr sz="1000" spc="0" dirty="0">
                <a:latin typeface="Arial"/>
                <a:cs typeface="Arial"/>
              </a:rPr>
              <a:t>[</a:t>
            </a:r>
            <a:r>
              <a:rPr sz="1000" spc="4" dirty="0">
                <a:latin typeface="Arial"/>
                <a:cs typeface="Arial"/>
              </a:rPr>
              <a:t>G</a:t>
            </a:r>
            <a:r>
              <a:rPr sz="1000" spc="0" dirty="0">
                <a:latin typeface="Arial"/>
                <a:cs typeface="Arial"/>
              </a:rPr>
              <a:t>.1.9.2] </a:t>
            </a:r>
            <a:r>
              <a:rPr sz="1000" spc="42"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 </a:t>
            </a:r>
            <a:r>
              <a:rPr sz="1000" spc="51" dirty="0">
                <a:latin typeface="Arial"/>
                <a:cs typeface="Arial"/>
              </a:rPr>
              <a:t> </a:t>
            </a:r>
            <a:r>
              <a:rPr sz="1000" spc="-4" dirty="0">
                <a:latin typeface="Arial"/>
                <a:cs typeface="Arial"/>
              </a:rPr>
              <a:t>i</a:t>
            </a:r>
            <a:r>
              <a:rPr sz="1000" spc="0" dirty="0">
                <a:latin typeface="Arial"/>
                <a:cs typeface="Arial"/>
              </a:rPr>
              <a:t>n </a:t>
            </a:r>
            <a:r>
              <a:rPr sz="1000" spc="73" dirty="0">
                <a:latin typeface="Arial"/>
                <a:cs typeface="Arial"/>
              </a:rPr>
              <a:t> </a:t>
            </a:r>
            <a:r>
              <a:rPr sz="1000" spc="4" dirty="0">
                <a:latin typeface="Arial"/>
                <a:cs typeface="Arial"/>
              </a:rPr>
              <a:t>c</a:t>
            </a:r>
            <a:r>
              <a:rPr sz="1000" spc="0" dirty="0">
                <a:latin typeface="Arial"/>
                <a:cs typeface="Arial"/>
              </a:rPr>
              <a:t>ui </a:t>
            </a:r>
            <a:r>
              <a:rPr sz="1000" spc="61" dirty="0">
                <a:latin typeface="Arial"/>
                <a:cs typeface="Arial"/>
              </a:rPr>
              <a:t> </a:t>
            </a:r>
            <a:r>
              <a:rPr sz="1000" spc="0" dirty="0">
                <a:latin typeface="Arial"/>
                <a:cs typeface="Arial"/>
              </a:rPr>
              <a:t>è </a:t>
            </a:r>
            <a:r>
              <a:rPr sz="1000" spc="75"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a:t>
            </a:r>
            <a:r>
              <a:rPr sz="1000" spc="19" dirty="0">
                <a:latin typeface="Arial"/>
                <a:cs typeface="Arial"/>
              </a:rPr>
              <a:t>m</a:t>
            </a:r>
            <a:r>
              <a:rPr sz="1000" spc="-14" dirty="0">
                <a:latin typeface="Arial"/>
                <a:cs typeface="Arial"/>
              </a:rPr>
              <a:t>a</a:t>
            </a:r>
            <a:r>
              <a:rPr sz="1000" spc="0" dirty="0">
                <a:latin typeface="Arial"/>
                <a:cs typeface="Arial"/>
              </a:rPr>
              <a:t>n</a:t>
            </a:r>
            <a:r>
              <a:rPr sz="1000" spc="-4" dirty="0">
                <a:latin typeface="Arial"/>
                <a:cs typeface="Arial"/>
              </a:rPr>
              <a:t>e</a:t>
            </a:r>
            <a:r>
              <a:rPr sz="1000" spc="0" dirty="0">
                <a:latin typeface="Arial"/>
                <a:cs typeface="Arial"/>
              </a:rPr>
              <a:t>nt</a:t>
            </a:r>
            <a:r>
              <a:rPr sz="1000" spc="-14" dirty="0">
                <a:latin typeface="Arial"/>
                <a:cs typeface="Arial"/>
              </a:rPr>
              <a:t>e</a:t>
            </a:r>
            <a:r>
              <a:rPr sz="1000" spc="19" dirty="0">
                <a:latin typeface="Arial"/>
                <a:cs typeface="Arial"/>
              </a:rPr>
              <a:t>m</a:t>
            </a:r>
            <a:r>
              <a:rPr sz="1000" spc="-14" dirty="0">
                <a:latin typeface="Arial"/>
                <a:cs typeface="Arial"/>
              </a:rPr>
              <a:t>e</a:t>
            </a:r>
            <a:r>
              <a:rPr sz="1000" spc="0" dirty="0">
                <a:latin typeface="Arial"/>
                <a:cs typeface="Arial"/>
              </a:rPr>
              <a:t>nte  tra</a:t>
            </a:r>
            <a:r>
              <a:rPr sz="1000" spc="4" dirty="0">
                <a:latin typeface="Arial"/>
                <a:cs typeface="Arial"/>
              </a:rPr>
              <a:t>s</a:t>
            </a:r>
            <a:r>
              <a:rPr sz="1000" spc="-4" dirty="0">
                <a:latin typeface="Arial"/>
                <a:cs typeface="Arial"/>
              </a:rPr>
              <a:t>c</a:t>
            </a:r>
            <a:r>
              <a:rPr sz="1000" spc="-14" dirty="0">
                <a:latin typeface="Arial"/>
                <a:cs typeface="Arial"/>
              </a:rPr>
              <a:t>u</a:t>
            </a:r>
            <a:r>
              <a:rPr sz="1000" spc="4" dirty="0">
                <a:latin typeface="Arial"/>
                <a:cs typeface="Arial"/>
              </a:rPr>
              <a:t>r</a:t>
            </a:r>
            <a:r>
              <a:rPr sz="1000" spc="0" dirty="0">
                <a:latin typeface="Arial"/>
                <a:cs typeface="Arial"/>
              </a:rPr>
              <a:t>a</a:t>
            </a:r>
            <a:r>
              <a:rPr sz="1000" spc="-4" dirty="0">
                <a:latin typeface="Arial"/>
                <a:cs typeface="Arial"/>
              </a:rPr>
              <a:t>bil</a:t>
            </a:r>
            <a:r>
              <a:rPr sz="1000" spc="0" dirty="0">
                <a:latin typeface="Arial"/>
                <a:cs typeface="Arial"/>
              </a:rPr>
              <a:t>e </a:t>
            </a:r>
            <a:r>
              <a:rPr sz="1000" spc="44" dirty="0">
                <a:latin typeface="Arial"/>
                <a:cs typeface="Arial"/>
              </a:rPr>
              <a:t> </a:t>
            </a:r>
            <a:r>
              <a:rPr sz="1000" spc="4" dirty="0">
                <a:latin typeface="Arial"/>
                <a:cs typeface="Arial"/>
              </a:rPr>
              <a:t>i</a:t>
            </a:r>
            <a:r>
              <a:rPr sz="1000" spc="0" dirty="0">
                <a:latin typeface="Arial"/>
                <a:cs typeface="Arial"/>
              </a:rPr>
              <a:t>l </a:t>
            </a:r>
            <a:r>
              <a:rPr sz="1000" spc="69" dirty="0">
                <a:latin typeface="Arial"/>
                <a:cs typeface="Arial"/>
              </a:rPr>
              <a:t> </a:t>
            </a:r>
            <a:r>
              <a:rPr sz="1000" spc="14" dirty="0">
                <a:latin typeface="Arial"/>
                <a:cs typeface="Arial"/>
              </a:rPr>
              <a:t>r</a:t>
            </a:r>
            <a:r>
              <a:rPr sz="1000" spc="-4" dirty="0">
                <a:latin typeface="Arial"/>
                <a:cs typeface="Arial"/>
              </a:rPr>
              <a:t>i</a:t>
            </a:r>
            <a:r>
              <a:rPr sz="1000" spc="4" dirty="0">
                <a:latin typeface="Arial"/>
                <a:cs typeface="Arial"/>
              </a:rPr>
              <a:t>sc</a:t>
            </a:r>
            <a:r>
              <a:rPr sz="1000" spc="0" dirty="0">
                <a:latin typeface="Arial"/>
                <a:cs typeface="Arial"/>
              </a:rPr>
              <a:t>h</a:t>
            </a:r>
            <a:r>
              <a:rPr sz="1000" spc="-4" dirty="0">
                <a:latin typeface="Arial"/>
                <a:cs typeface="Arial"/>
              </a:rPr>
              <a:t>i</a:t>
            </a:r>
            <a:r>
              <a:rPr sz="1000" spc="0" dirty="0">
                <a:latin typeface="Arial"/>
                <a:cs typeface="Arial"/>
              </a:rPr>
              <a:t>o </a:t>
            </a:r>
            <a:r>
              <a:rPr sz="1000" spc="52" dirty="0">
                <a:latin typeface="Arial"/>
                <a:cs typeface="Arial"/>
              </a:rPr>
              <a:t> </a:t>
            </a:r>
            <a:r>
              <a:rPr sz="1000" spc="9" dirty="0">
                <a:latin typeface="Arial"/>
                <a:cs typeface="Arial"/>
              </a:rPr>
              <a:t>di </a:t>
            </a:r>
            <a:endParaRPr sz="1000">
              <a:latin typeface="Arial"/>
              <a:cs typeface="Arial"/>
            </a:endParaRPr>
          </a:p>
          <a:p>
            <a:pPr marL="152704" marR="187799" algn="just">
              <a:lnSpc>
                <a:spcPts val="1149"/>
              </a:lnSpc>
              <a:spcBef>
                <a:spcPts val="134"/>
              </a:spcBef>
            </a:pP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11" dirty="0">
                <a:latin typeface="Arial"/>
                <a:cs typeface="Arial"/>
              </a:rPr>
              <a:t> </a:t>
            </a:r>
            <a:r>
              <a:rPr sz="1000" spc="0" dirty="0">
                <a:latin typeface="Arial"/>
                <a:cs typeface="Arial"/>
              </a:rPr>
              <a:t>per</a:t>
            </a:r>
            <a:r>
              <a:rPr sz="1000" spc="38" dirty="0">
                <a:latin typeface="Arial"/>
                <a:cs typeface="Arial"/>
              </a:rPr>
              <a:t> </a:t>
            </a:r>
            <a:r>
              <a:rPr sz="1000" spc="0" dirty="0">
                <a:latin typeface="Arial"/>
                <a:cs typeface="Arial"/>
              </a:rPr>
              <a:t>g</a:t>
            </a:r>
            <a:r>
              <a:rPr sz="1000" spc="-4" dirty="0">
                <a:latin typeface="Arial"/>
                <a:cs typeface="Arial"/>
              </a:rPr>
              <a:t>l</a:t>
            </a:r>
            <a:r>
              <a:rPr sz="1000" spc="0" dirty="0">
                <a:latin typeface="Arial"/>
                <a:cs typeface="Arial"/>
              </a:rPr>
              <a:t>i</a:t>
            </a:r>
            <a:r>
              <a:rPr sz="1000" spc="33"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0" dirty="0">
                <a:latin typeface="Arial"/>
                <a:cs typeface="Arial"/>
              </a:rPr>
              <a:t>ti </a:t>
            </a:r>
            <a:r>
              <a:rPr sz="1000" spc="-4" dirty="0">
                <a:latin typeface="Arial"/>
                <a:cs typeface="Arial"/>
              </a:rPr>
              <a:t>c</a:t>
            </a:r>
            <a:r>
              <a:rPr sz="1000" spc="0" dirty="0">
                <a:latin typeface="Arial"/>
                <a:cs typeface="Arial"/>
              </a:rPr>
              <a:t>he</a:t>
            </a:r>
            <a:r>
              <a:rPr sz="1000" spc="27" dirty="0">
                <a:latin typeface="Arial"/>
                <a:cs typeface="Arial"/>
              </a:rPr>
              <a:t> </a:t>
            </a:r>
            <a:r>
              <a:rPr sz="1000" spc="-4" dirty="0">
                <a:latin typeface="Arial"/>
                <a:cs typeface="Arial"/>
              </a:rPr>
              <a:t>v</a:t>
            </a:r>
            <a:r>
              <a:rPr sz="1000" spc="0" dirty="0">
                <a:latin typeface="Arial"/>
                <a:cs typeface="Arial"/>
              </a:rPr>
              <a:t>i</a:t>
            </a:r>
            <a:r>
              <a:rPr sz="1000" spc="36" dirty="0">
                <a:latin typeface="Arial"/>
                <a:cs typeface="Arial"/>
              </a:rPr>
              <a:t> </a:t>
            </a:r>
            <a:r>
              <a:rPr sz="1000" spc="4" dirty="0">
                <a:latin typeface="Arial"/>
                <a:cs typeface="Arial"/>
              </a:rPr>
              <a:t>s</a:t>
            </a:r>
            <a:r>
              <a:rPr sz="1000" spc="0" dirty="0">
                <a:latin typeface="Arial"/>
                <a:cs typeface="Arial"/>
              </a:rPr>
              <a:t>ta</a:t>
            </a:r>
            <a:r>
              <a:rPr sz="1000" spc="-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a</a:t>
            </a:r>
            <a:r>
              <a:rPr sz="1000" spc="-4" dirty="0">
                <a:latin typeface="Arial"/>
                <a:cs typeface="Arial"/>
              </a:rPr>
              <a:t>n</a:t>
            </a:r>
            <a:r>
              <a:rPr sz="1000" spc="0" dirty="0">
                <a:latin typeface="Arial"/>
                <a:cs typeface="Arial"/>
              </a:rPr>
              <a:t>o o</a:t>
            </a:r>
            <a:r>
              <a:rPr sz="1000" spc="37" dirty="0">
                <a:latin typeface="Arial"/>
                <a:cs typeface="Arial"/>
              </a:rPr>
              <a:t> </a:t>
            </a:r>
            <a:r>
              <a:rPr sz="1000" spc="-4" dirty="0">
                <a:latin typeface="Arial"/>
                <a:cs typeface="Arial"/>
              </a:rPr>
              <a:t>v</a:t>
            </a:r>
            <a:r>
              <a:rPr sz="1000" spc="0" dirty="0">
                <a:latin typeface="Arial"/>
                <a:cs typeface="Arial"/>
              </a:rPr>
              <a:t>i</a:t>
            </a:r>
            <a:r>
              <a:rPr sz="1000" spc="36" dirty="0">
                <a:latin typeface="Arial"/>
                <a:cs typeface="Arial"/>
              </a:rPr>
              <a:t> </a:t>
            </a:r>
            <a:r>
              <a:rPr sz="1000" spc="0" dirty="0">
                <a:latin typeface="Arial"/>
                <a:cs typeface="Arial"/>
              </a:rPr>
              <a:t>tra</a:t>
            </a:r>
            <a:r>
              <a:rPr sz="1000" spc="-4" dirty="0">
                <a:latin typeface="Arial"/>
                <a:cs typeface="Arial"/>
              </a:rPr>
              <a:t>n</a:t>
            </a:r>
            <a:r>
              <a:rPr sz="1000" spc="4" dirty="0">
                <a:latin typeface="Arial"/>
                <a:cs typeface="Arial"/>
              </a:rPr>
              <a:t>s</a:t>
            </a:r>
            <a:r>
              <a:rPr sz="1000" spc="-4" dirty="0">
                <a:latin typeface="Arial"/>
                <a:cs typeface="Arial"/>
              </a:rPr>
              <a:t>i</a:t>
            </a:r>
            <a:r>
              <a:rPr sz="1000" spc="0" dirty="0">
                <a:latin typeface="Arial"/>
                <a:cs typeface="Arial"/>
              </a:rPr>
              <a:t>ta</a:t>
            </a:r>
            <a:r>
              <a:rPr sz="1000" spc="-4" dirty="0">
                <a:latin typeface="Arial"/>
                <a:cs typeface="Arial"/>
              </a:rPr>
              <a:t>n</a:t>
            </a:r>
            <a:r>
              <a:rPr sz="1000" spc="0" dirty="0">
                <a:latin typeface="Arial"/>
                <a:cs typeface="Arial"/>
              </a:rPr>
              <a:t>o;</a:t>
            </a:r>
            <a:r>
              <a:rPr sz="1000" spc="1" dirty="0">
                <a:latin typeface="Arial"/>
                <a:cs typeface="Arial"/>
              </a:rPr>
              <a:t> </a:t>
            </a:r>
            <a:r>
              <a:rPr sz="1000" spc="0" dirty="0">
                <a:latin typeface="Arial"/>
                <a:cs typeface="Arial"/>
              </a:rPr>
              <a:t>ta</a:t>
            </a:r>
            <a:r>
              <a:rPr sz="1000" spc="-9" dirty="0">
                <a:latin typeface="Arial"/>
                <a:cs typeface="Arial"/>
              </a:rPr>
              <a:t>l</a:t>
            </a:r>
            <a:r>
              <a:rPr sz="1000" spc="0" dirty="0">
                <a:latin typeface="Arial"/>
                <a:cs typeface="Arial"/>
              </a:rPr>
              <a:t>e</a:t>
            </a:r>
            <a:r>
              <a:rPr sz="1000" spc="27"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sc</a:t>
            </a:r>
            <a:r>
              <a:rPr sz="1000" spc="0" dirty="0">
                <a:latin typeface="Arial"/>
                <a:cs typeface="Arial"/>
              </a:rPr>
              <a:t>h</a:t>
            </a:r>
            <a:r>
              <a:rPr sz="1000" spc="-4" dirty="0">
                <a:latin typeface="Arial"/>
                <a:cs typeface="Arial"/>
              </a:rPr>
              <a:t>i</a:t>
            </a:r>
            <a:r>
              <a:rPr sz="1000" spc="0" dirty="0">
                <a:latin typeface="Arial"/>
                <a:cs typeface="Arial"/>
              </a:rPr>
              <a:t>o</a:t>
            </a:r>
            <a:r>
              <a:rPr sz="1000" spc="19" dirty="0">
                <a:latin typeface="Arial"/>
                <a:cs typeface="Arial"/>
              </a:rPr>
              <a:t> </a:t>
            </a:r>
            <a:r>
              <a:rPr sz="1000" spc="0" dirty="0">
                <a:latin typeface="Arial"/>
                <a:cs typeface="Arial"/>
              </a:rPr>
              <a:t>è </a:t>
            </a:r>
            <a:endParaRPr sz="1000">
              <a:latin typeface="Arial"/>
              <a:cs typeface="Arial"/>
            </a:endParaRPr>
          </a:p>
          <a:p>
            <a:pPr marL="152704" marR="187799" algn="just">
              <a:lnSpc>
                <a:spcPts val="1149"/>
              </a:lnSpc>
              <a:spcBef>
                <a:spcPts val="134"/>
              </a:spcBef>
            </a:pPr>
            <a:r>
              <a:rPr sz="1000" spc="4" dirty="0">
                <a:latin typeface="Arial"/>
                <a:cs typeface="Arial"/>
              </a:rPr>
              <a:t>r</a:t>
            </a:r>
            <a:r>
              <a:rPr sz="1000" spc="-4" dirty="0">
                <a:latin typeface="Arial"/>
                <a:cs typeface="Arial"/>
              </a:rPr>
              <a:t>i</a:t>
            </a:r>
            <a:r>
              <a:rPr sz="1000" spc="9" dirty="0">
                <a:latin typeface="Arial"/>
                <a:cs typeface="Arial"/>
              </a:rPr>
              <a:t>f</a:t>
            </a:r>
            <a:r>
              <a:rPr sz="1000" spc="0" dirty="0">
                <a:latin typeface="Arial"/>
                <a:cs typeface="Arial"/>
              </a:rPr>
              <a:t>eri</a:t>
            </a:r>
            <a:r>
              <a:rPr sz="1000" spc="-4" dirty="0">
                <a:latin typeface="Arial"/>
                <a:cs typeface="Arial"/>
              </a:rPr>
              <a:t>t</a:t>
            </a:r>
            <a:r>
              <a:rPr sz="1000" spc="0" dirty="0">
                <a:latin typeface="Arial"/>
                <a:cs typeface="Arial"/>
              </a:rPr>
              <a:t>o</a:t>
            </a:r>
            <a:r>
              <a:rPr sz="1000" spc="-27" dirty="0">
                <a:latin typeface="Arial"/>
                <a:cs typeface="Arial"/>
              </a:rPr>
              <a:t> </a:t>
            </a:r>
            <a:r>
              <a:rPr sz="1000" spc="0" dirty="0">
                <a:latin typeface="Arial"/>
                <a:cs typeface="Arial"/>
              </a:rPr>
              <a:t>ad</a:t>
            </a:r>
            <a:r>
              <a:rPr sz="1000" spc="-11" dirty="0">
                <a:latin typeface="Arial"/>
                <a:cs typeface="Arial"/>
              </a:rPr>
              <a:t> </a:t>
            </a:r>
            <a:r>
              <a:rPr sz="1000" spc="0" dirty="0">
                <a:latin typeface="Arial"/>
                <a:cs typeface="Arial"/>
              </a:rPr>
              <a:t>un</a:t>
            </a:r>
            <a:r>
              <a:rPr sz="1000" spc="-25"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27" dirty="0">
                <a:latin typeface="Arial"/>
                <a:cs typeface="Arial"/>
              </a:rPr>
              <a:t> </a:t>
            </a:r>
            <a:r>
              <a:rPr sz="1000" spc="0" dirty="0">
                <a:latin typeface="Arial"/>
                <a:cs typeface="Arial"/>
              </a:rPr>
              <a:t>n</a:t>
            </a:r>
            <a:r>
              <a:rPr sz="1000" spc="-4" dirty="0">
                <a:latin typeface="Arial"/>
                <a:cs typeface="Arial"/>
              </a:rPr>
              <a:t>ell’</a:t>
            </a:r>
            <a:r>
              <a:rPr sz="1000" spc="0" dirty="0">
                <a:latin typeface="Arial"/>
                <a:cs typeface="Arial"/>
              </a:rPr>
              <a:t>at</a:t>
            </a:r>
            <a:r>
              <a:rPr sz="1000" spc="-4" dirty="0">
                <a:latin typeface="Arial"/>
                <a:cs typeface="Arial"/>
              </a:rPr>
              <a:t>tivi</a:t>
            </a:r>
            <a:r>
              <a:rPr sz="1000" spc="0" dirty="0">
                <a:latin typeface="Arial"/>
                <a:cs typeface="Arial"/>
              </a:rPr>
              <a:t>tà.</a:t>
            </a:r>
            <a:endParaRPr sz="1000">
              <a:latin typeface="Arial"/>
              <a:cs typeface="Arial"/>
            </a:endParaRPr>
          </a:p>
          <a:p>
            <a:pPr marL="152704" marR="189047" algn="just">
              <a:lnSpc>
                <a:spcPts val="1149"/>
              </a:lnSpc>
              <a:spcBef>
                <a:spcPts val="134"/>
              </a:spcBef>
            </a:pPr>
            <a:r>
              <a:rPr sz="1000" spc="0" dirty="0">
                <a:latin typeface="Arial"/>
                <a:cs typeface="Arial"/>
              </a:rPr>
              <a:t>[</a:t>
            </a:r>
            <a:r>
              <a:rPr sz="1000" spc="-4" dirty="0">
                <a:latin typeface="Arial"/>
                <a:cs typeface="Arial"/>
              </a:rPr>
              <a:t>S</a:t>
            </a:r>
            <a:r>
              <a:rPr sz="1000" spc="0" dirty="0">
                <a:latin typeface="Arial"/>
                <a:cs typeface="Arial"/>
              </a:rPr>
              <a:t>.4.5.1]</a:t>
            </a:r>
            <a:r>
              <a:rPr sz="1000" spc="-17" dirty="0">
                <a:latin typeface="Arial"/>
                <a:cs typeface="Arial"/>
              </a:rPr>
              <a:t> </a:t>
            </a:r>
            <a:r>
              <a:rPr sz="1000" spc="-4" dirty="0">
                <a:latin typeface="Arial"/>
                <a:cs typeface="Arial"/>
              </a:rPr>
              <a:t>S</a:t>
            </a:r>
            <a:r>
              <a:rPr sz="1000" spc="0" dirty="0">
                <a:latin typeface="Arial"/>
                <a:cs typeface="Arial"/>
              </a:rPr>
              <a:t>i</a:t>
            </a:r>
            <a:r>
              <a:rPr sz="1000" spc="11" dirty="0">
                <a:latin typeface="Arial"/>
                <a:cs typeface="Arial"/>
              </a:rPr>
              <a:t> </a:t>
            </a:r>
            <a:r>
              <a:rPr sz="1000" spc="4" dirty="0">
                <a:latin typeface="Arial"/>
                <a:cs typeface="Arial"/>
              </a:rPr>
              <a:t>c</a:t>
            </a:r>
            <a:r>
              <a:rPr sz="1000" spc="0" dirty="0">
                <a:latin typeface="Arial"/>
                <a:cs typeface="Arial"/>
              </a:rPr>
              <a:t>o</a:t>
            </a:r>
            <a:r>
              <a:rPr sz="1000" spc="-14" dirty="0">
                <a:latin typeface="Arial"/>
                <a:cs typeface="Arial"/>
              </a:rPr>
              <a:t>n</a:t>
            </a:r>
            <a:r>
              <a:rPr sz="1000" spc="4" dirty="0">
                <a:latin typeface="Arial"/>
                <a:cs typeface="Arial"/>
              </a:rPr>
              <a:t>s</a:t>
            </a:r>
            <a:r>
              <a:rPr sz="1000" spc="-4" dirty="0">
                <a:latin typeface="Arial"/>
                <a:cs typeface="Arial"/>
              </a:rPr>
              <a:t>i</a:t>
            </a:r>
            <a:r>
              <a:rPr sz="1000" spc="0" dirty="0">
                <a:latin typeface="Arial"/>
                <a:cs typeface="Arial"/>
              </a:rPr>
              <a:t>d</a:t>
            </a:r>
            <a:r>
              <a:rPr sz="1000" spc="-4" dirty="0">
                <a:latin typeface="Arial"/>
                <a:cs typeface="Arial"/>
              </a:rPr>
              <a:t>e</a:t>
            </a:r>
            <a:r>
              <a:rPr sz="1000" spc="4" dirty="0">
                <a:latin typeface="Arial"/>
                <a:cs typeface="Arial"/>
              </a:rPr>
              <a:t>r</a:t>
            </a:r>
            <a:r>
              <a:rPr sz="1000" spc="0" dirty="0">
                <a:latin typeface="Arial"/>
                <a:cs typeface="Arial"/>
              </a:rPr>
              <a:t>a</a:t>
            </a:r>
            <a:r>
              <a:rPr sz="1000" spc="-18"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14"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uro</a:t>
            </a:r>
            <a:r>
              <a:rPr sz="1000" spc="-1" dirty="0">
                <a:latin typeface="Arial"/>
                <a:cs typeface="Arial"/>
              </a:rPr>
              <a:t> </a:t>
            </a:r>
            <a:r>
              <a:rPr sz="1000" spc="0" dirty="0">
                <a:latin typeface="Arial"/>
                <a:cs typeface="Arial"/>
              </a:rPr>
              <a:t>per </a:t>
            </a:r>
            <a:r>
              <a:rPr sz="1000" spc="-4" dirty="0">
                <a:latin typeface="Arial"/>
                <a:cs typeface="Arial"/>
              </a:rPr>
              <a:t>l’</a:t>
            </a:r>
            <a:r>
              <a:rPr sz="1000" spc="0" dirty="0">
                <a:latin typeface="Arial"/>
                <a:cs typeface="Arial"/>
              </a:rPr>
              <a:t>at</a:t>
            </a:r>
            <a:r>
              <a:rPr sz="1000" spc="-4" dirty="0">
                <a:latin typeface="Arial"/>
                <a:cs typeface="Arial"/>
              </a:rPr>
              <a:t>t</a:t>
            </a:r>
            <a:r>
              <a:rPr sz="1000" spc="4" dirty="0">
                <a:latin typeface="Arial"/>
                <a:cs typeface="Arial"/>
              </a:rPr>
              <a:t>i</a:t>
            </a:r>
            <a:r>
              <a:rPr sz="1000" spc="-4" dirty="0">
                <a:latin typeface="Arial"/>
                <a:cs typeface="Arial"/>
              </a:rPr>
              <a:t>vi</a:t>
            </a:r>
            <a:r>
              <a:rPr sz="1000" spc="0" dirty="0">
                <a:latin typeface="Arial"/>
                <a:cs typeface="Arial"/>
              </a:rPr>
              <a:t>tà</a:t>
            </a:r>
            <a:r>
              <a:rPr sz="1000" spc="-13" dirty="0">
                <a:latin typeface="Arial"/>
                <a:cs typeface="Arial"/>
              </a:rPr>
              <a:t> </a:t>
            </a:r>
            <a:r>
              <a:rPr sz="1000" spc="0" dirty="0">
                <a:latin typeface="Arial"/>
                <a:cs typeface="Arial"/>
              </a:rPr>
              <a:t>a</a:t>
            </a:r>
            <a:r>
              <a:rPr sz="1000" spc="-4" dirty="0">
                <a:latin typeface="Arial"/>
                <a:cs typeface="Arial"/>
              </a:rPr>
              <a:t>l</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o</a:t>
            </a:r>
            <a:r>
              <a:rPr sz="1000" spc="-22" dirty="0">
                <a:latin typeface="Arial"/>
                <a:cs typeface="Arial"/>
              </a:rPr>
              <a:t> </a:t>
            </a:r>
            <a:r>
              <a:rPr sz="1000" spc="0" dirty="0">
                <a:latin typeface="Arial"/>
                <a:cs typeface="Arial"/>
              </a:rPr>
              <a:t>una</a:t>
            </a:r>
            <a:r>
              <a:rPr sz="1000" spc="3"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e</a:t>
            </a:r>
            <a:r>
              <a:rPr sz="1000" spc="3"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g</a:t>
            </a:r>
            <a:r>
              <a:rPr sz="1000" spc="-14" dirty="0">
                <a:latin typeface="Arial"/>
                <a:cs typeface="Arial"/>
              </a:rPr>
              <a:t>u</a:t>
            </a:r>
            <a:r>
              <a:rPr sz="1000" spc="0" dirty="0">
                <a:latin typeface="Arial"/>
                <a:cs typeface="Arial"/>
              </a:rPr>
              <a:t>e</a:t>
            </a:r>
            <a:r>
              <a:rPr sz="1000" spc="-4" dirty="0">
                <a:latin typeface="Arial"/>
                <a:cs typeface="Arial"/>
              </a:rPr>
              <a:t>n</a:t>
            </a:r>
            <a:r>
              <a:rPr sz="1000" spc="0" dirty="0">
                <a:latin typeface="Arial"/>
                <a:cs typeface="Arial"/>
              </a:rPr>
              <a:t>ti </a:t>
            </a:r>
            <a:endParaRPr sz="1000">
              <a:latin typeface="Arial"/>
              <a:cs typeface="Arial"/>
            </a:endParaRPr>
          </a:p>
          <a:p>
            <a:pPr marL="152704" marR="189047" algn="just">
              <a:lnSpc>
                <a:spcPts val="1149"/>
              </a:lnSpc>
              <a:spcBef>
                <a:spcPts val="135"/>
              </a:spcBef>
            </a:pPr>
            <a:r>
              <a:rPr sz="1000" spc="4" dirty="0">
                <a:latin typeface="Arial"/>
                <a:cs typeface="Arial"/>
              </a:rPr>
              <a:t>s</a:t>
            </a:r>
            <a:r>
              <a:rPr sz="1000" spc="0" dirty="0">
                <a:latin typeface="Arial"/>
                <a:cs typeface="Arial"/>
              </a:rPr>
              <a:t>o</a:t>
            </a:r>
            <a:r>
              <a:rPr sz="1000" spc="-4" dirty="0">
                <a:latin typeface="Arial"/>
                <a:cs typeface="Arial"/>
              </a:rPr>
              <a:t>l</a:t>
            </a:r>
            <a:r>
              <a:rPr sz="1000" spc="0" dirty="0">
                <a:latin typeface="Arial"/>
                <a:cs typeface="Arial"/>
              </a:rPr>
              <a:t>u</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ni</a:t>
            </a:r>
            <a:r>
              <a:rPr sz="1000" spc="0" dirty="0">
                <a:latin typeface="Arial"/>
                <a:cs typeface="Arial"/>
              </a:rPr>
              <a:t>:</a:t>
            </a:r>
            <a:endParaRPr sz="1000">
              <a:latin typeface="Arial"/>
              <a:cs typeface="Arial"/>
            </a:endParaRPr>
          </a:p>
          <a:p>
            <a:pPr marL="152704" marR="3020946" algn="just">
              <a:lnSpc>
                <a:spcPct val="95825"/>
              </a:lnSpc>
              <a:spcBef>
                <a:spcPts val="135"/>
              </a:spcBef>
            </a:pPr>
            <a:r>
              <a:rPr sz="1000" spc="0" dirty="0">
                <a:latin typeface="Arial"/>
                <a:cs typeface="Arial"/>
              </a:rPr>
              <a:t>a.        </a:t>
            </a:r>
            <a:r>
              <a:rPr sz="1000" spc="268" dirty="0">
                <a:latin typeface="Arial"/>
                <a:cs typeface="Arial"/>
              </a:rPr>
              <a:t> </a:t>
            </a:r>
            <a:r>
              <a:rPr sz="1000" spc="-4" dirty="0">
                <a:latin typeface="Arial"/>
                <a:cs typeface="Arial"/>
              </a:rPr>
              <a:t>l</a:t>
            </a:r>
            <a:r>
              <a:rPr sz="1000" spc="0" dirty="0">
                <a:latin typeface="Arial"/>
                <a:cs typeface="Arial"/>
              </a:rPr>
              <a:t>a</a:t>
            </a:r>
            <a:r>
              <a:rPr sz="1000" spc="-7" dirty="0">
                <a:latin typeface="Arial"/>
                <a:cs typeface="Arial"/>
              </a:rPr>
              <a:t> </a:t>
            </a:r>
            <a:r>
              <a:rPr sz="1000" spc="0" dirty="0">
                <a:latin typeface="Arial"/>
                <a:cs typeface="Arial"/>
              </a:rPr>
              <a:t>p</a:t>
            </a:r>
            <a:r>
              <a:rPr sz="1000" spc="-4" dirty="0">
                <a:latin typeface="Arial"/>
                <a:cs typeface="Arial"/>
              </a:rPr>
              <a:t>u</a:t>
            </a:r>
            <a:r>
              <a:rPr sz="1000" spc="0" dirty="0">
                <a:latin typeface="Arial"/>
                <a:cs typeface="Arial"/>
              </a:rPr>
              <a:t>b</a:t>
            </a:r>
            <a:r>
              <a:rPr sz="1000" spc="-4" dirty="0">
                <a:latin typeface="Arial"/>
                <a:cs typeface="Arial"/>
              </a:rPr>
              <a:t>bli</a:t>
            </a:r>
            <a:r>
              <a:rPr sz="1000" spc="4" dirty="0">
                <a:latin typeface="Arial"/>
                <a:cs typeface="Arial"/>
              </a:rPr>
              <a:t>c</a:t>
            </a:r>
            <a:r>
              <a:rPr sz="1000" spc="0" dirty="0">
                <a:latin typeface="Arial"/>
                <a:cs typeface="Arial"/>
              </a:rPr>
              <a:t>a</a:t>
            </a:r>
            <a:r>
              <a:rPr sz="1000" spc="-27" dirty="0">
                <a:latin typeface="Arial"/>
                <a:cs typeface="Arial"/>
              </a:rPr>
              <a:t> </a:t>
            </a:r>
            <a:r>
              <a:rPr sz="1000" spc="-4" dirty="0">
                <a:latin typeface="Arial"/>
                <a:cs typeface="Arial"/>
              </a:rPr>
              <a:t>vi</a:t>
            </a:r>
            <a:r>
              <a:rPr sz="1000" spc="0" dirty="0">
                <a:latin typeface="Arial"/>
                <a:cs typeface="Arial"/>
              </a:rPr>
              <a:t>a,</a:t>
            </a:r>
            <a:endParaRPr sz="1000">
              <a:latin typeface="Arial"/>
              <a:cs typeface="Arial"/>
            </a:endParaRPr>
          </a:p>
          <a:p>
            <a:pPr marL="152704" marR="187513" algn="just">
              <a:lnSpc>
                <a:spcPts val="1149"/>
              </a:lnSpc>
              <a:spcBef>
                <a:spcPts val="135"/>
              </a:spcBef>
            </a:pPr>
            <a:r>
              <a:rPr sz="1000" spc="0" dirty="0">
                <a:latin typeface="Arial"/>
                <a:cs typeface="Arial"/>
              </a:rPr>
              <a:t>b.        </a:t>
            </a:r>
            <a:r>
              <a:rPr sz="1000" spc="106" dirty="0">
                <a:latin typeface="Arial"/>
                <a:cs typeface="Arial"/>
              </a:rPr>
              <a:t> </a:t>
            </a:r>
            <a:r>
              <a:rPr sz="1000" spc="0" dirty="0">
                <a:latin typeface="Arial"/>
                <a:cs typeface="Arial"/>
              </a:rPr>
              <a:t>ogni </a:t>
            </a:r>
            <a:r>
              <a:rPr sz="1000" spc="30" dirty="0">
                <a:latin typeface="Arial"/>
                <a:cs typeface="Arial"/>
              </a:rPr>
              <a:t> </a:t>
            </a:r>
            <a:r>
              <a:rPr sz="1000" spc="0" dirty="0">
                <a:latin typeface="Arial"/>
                <a:cs typeface="Arial"/>
              </a:rPr>
              <a:t>a</a:t>
            </a:r>
            <a:r>
              <a:rPr sz="1000" spc="-4" dirty="0">
                <a:latin typeface="Arial"/>
                <a:cs typeface="Arial"/>
              </a:rPr>
              <a:t>l</a:t>
            </a:r>
            <a:r>
              <a:rPr sz="1000" spc="0" dirty="0">
                <a:latin typeface="Arial"/>
                <a:cs typeface="Arial"/>
              </a:rPr>
              <a:t>tro </a:t>
            </a:r>
            <a:r>
              <a:rPr sz="1000" spc="29"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zi</a:t>
            </a:r>
            <a:r>
              <a:rPr sz="1000" spc="0" dirty="0">
                <a:latin typeface="Arial"/>
                <a:cs typeface="Arial"/>
              </a:rPr>
              <a:t>o </a:t>
            </a:r>
            <a:r>
              <a:rPr sz="1000" spc="25" dirty="0">
                <a:latin typeface="Arial"/>
                <a:cs typeface="Arial"/>
              </a:rPr>
              <a:t> </a:t>
            </a:r>
            <a:r>
              <a:rPr sz="1000" spc="0" dirty="0">
                <a:latin typeface="Arial"/>
                <a:cs typeface="Arial"/>
              </a:rPr>
              <a:t>a </a:t>
            </a:r>
            <a:r>
              <a:rPr sz="1000" spc="43" dirty="0">
                <a:latin typeface="Arial"/>
                <a:cs typeface="Arial"/>
              </a:rPr>
              <a:t> </a:t>
            </a:r>
            <a:r>
              <a:rPr sz="1000" spc="4" dirty="0">
                <a:latin typeface="Arial"/>
                <a:cs typeface="Arial"/>
              </a:rPr>
              <a:t>c</a:t>
            </a:r>
            <a:r>
              <a:rPr sz="1000" spc="-4" dirty="0">
                <a:latin typeface="Arial"/>
                <a:cs typeface="Arial"/>
              </a:rPr>
              <a:t>i</a:t>
            </a:r>
            <a:r>
              <a:rPr sz="1000" spc="9" dirty="0">
                <a:latin typeface="Arial"/>
                <a:cs typeface="Arial"/>
              </a:rPr>
              <a:t>e</a:t>
            </a:r>
            <a:r>
              <a:rPr sz="1000" spc="4" dirty="0">
                <a:latin typeface="Arial"/>
                <a:cs typeface="Arial"/>
              </a:rPr>
              <a:t>l</a:t>
            </a:r>
            <a:r>
              <a:rPr sz="1000" spc="0" dirty="0">
                <a:latin typeface="Arial"/>
                <a:cs typeface="Arial"/>
              </a:rPr>
              <a:t>o </a:t>
            </a:r>
            <a:r>
              <a:rPr sz="1000" spc="33" dirty="0">
                <a:latin typeface="Arial"/>
                <a:cs typeface="Arial"/>
              </a:rPr>
              <a:t> </a:t>
            </a:r>
            <a:r>
              <a:rPr sz="1000" spc="4" dirty="0">
                <a:latin typeface="Arial"/>
                <a:cs typeface="Arial"/>
              </a:rPr>
              <a:t>l</a:t>
            </a:r>
            <a:r>
              <a:rPr sz="1000" spc="-4" dirty="0">
                <a:latin typeface="Arial"/>
                <a:cs typeface="Arial"/>
              </a:rPr>
              <a:t>i</a:t>
            </a:r>
            <a:r>
              <a:rPr sz="1000" spc="0" dirty="0">
                <a:latin typeface="Arial"/>
                <a:cs typeface="Arial"/>
              </a:rPr>
              <a:t>b</a:t>
            </a:r>
            <a:r>
              <a:rPr sz="1000" spc="-4" dirty="0">
                <a:latin typeface="Arial"/>
                <a:cs typeface="Arial"/>
              </a:rPr>
              <a:t>e</a:t>
            </a:r>
            <a:r>
              <a:rPr sz="1000" spc="4" dirty="0">
                <a:latin typeface="Arial"/>
                <a:cs typeface="Arial"/>
              </a:rPr>
              <a:t>r</a:t>
            </a:r>
            <a:r>
              <a:rPr sz="1000" spc="0" dirty="0">
                <a:latin typeface="Arial"/>
                <a:cs typeface="Arial"/>
              </a:rPr>
              <a:t>o </a:t>
            </a:r>
            <a:r>
              <a:rPr sz="1000" spc="29"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ura</a:t>
            </a:r>
            <a:r>
              <a:rPr sz="1000" spc="19" dirty="0">
                <a:latin typeface="Arial"/>
                <a:cs typeface="Arial"/>
              </a:rPr>
              <a:t>m</a:t>
            </a:r>
            <a:r>
              <a:rPr sz="1000" spc="0" dirty="0">
                <a:latin typeface="Arial"/>
                <a:cs typeface="Arial"/>
              </a:rPr>
              <a:t>e</a:t>
            </a:r>
            <a:r>
              <a:rPr sz="1000" spc="-4" dirty="0">
                <a:latin typeface="Arial"/>
                <a:cs typeface="Arial"/>
              </a:rPr>
              <a:t>n</a:t>
            </a:r>
            <a:r>
              <a:rPr sz="1000" spc="-14" dirty="0">
                <a:latin typeface="Arial"/>
                <a:cs typeface="Arial"/>
              </a:rPr>
              <a:t>t</a:t>
            </a:r>
            <a:r>
              <a:rPr sz="1000" spc="0" dirty="0">
                <a:latin typeface="Arial"/>
                <a:cs typeface="Arial"/>
              </a:rPr>
              <a:t>e  </a:t>
            </a:r>
            <a:r>
              <a:rPr sz="1000" spc="4" dirty="0">
                <a:latin typeface="Arial"/>
                <a:cs typeface="Arial"/>
              </a:rPr>
              <a:t>c</a:t>
            </a:r>
            <a:r>
              <a:rPr sz="1000" spc="0" dirty="0">
                <a:latin typeface="Arial"/>
                <a:cs typeface="Arial"/>
              </a:rPr>
              <a:t>o</a:t>
            </a:r>
            <a:r>
              <a:rPr sz="1000" spc="-4" dirty="0">
                <a:latin typeface="Arial"/>
                <a:cs typeface="Arial"/>
              </a:rPr>
              <a:t>l</a:t>
            </a:r>
            <a:r>
              <a:rPr sz="1000" spc="4" dirty="0">
                <a:latin typeface="Arial"/>
                <a:cs typeface="Arial"/>
              </a:rPr>
              <a:t>l</a:t>
            </a:r>
            <a:r>
              <a:rPr sz="1000" spc="0" dirty="0">
                <a:latin typeface="Arial"/>
                <a:cs typeface="Arial"/>
              </a:rPr>
              <a:t>e</a:t>
            </a:r>
            <a:r>
              <a:rPr sz="1000" spc="-4" dirty="0">
                <a:latin typeface="Arial"/>
                <a:cs typeface="Arial"/>
              </a:rPr>
              <a:t>g</a:t>
            </a:r>
            <a:r>
              <a:rPr sz="1000" spc="0" dirty="0">
                <a:latin typeface="Arial"/>
                <a:cs typeface="Arial"/>
              </a:rPr>
              <a:t>ato </a:t>
            </a:r>
            <a:r>
              <a:rPr sz="1000" spc="9" dirty="0">
                <a:latin typeface="Arial"/>
                <a:cs typeface="Arial"/>
              </a:rPr>
              <a:t> </a:t>
            </a:r>
            <a:r>
              <a:rPr sz="1000" spc="0" dirty="0">
                <a:latin typeface="Arial"/>
                <a:cs typeface="Arial"/>
              </a:rPr>
              <a:t>a</a:t>
            </a:r>
            <a:r>
              <a:rPr sz="1000" spc="-4" dirty="0">
                <a:latin typeface="Arial"/>
                <a:cs typeface="Arial"/>
              </a:rPr>
              <a:t>ll</a:t>
            </a:r>
            <a:r>
              <a:rPr sz="1000" spc="0" dirty="0">
                <a:latin typeface="Arial"/>
                <a:cs typeface="Arial"/>
              </a:rPr>
              <a:t>a </a:t>
            </a:r>
            <a:endParaRPr sz="1000">
              <a:latin typeface="Arial"/>
              <a:cs typeface="Arial"/>
            </a:endParaRPr>
          </a:p>
          <a:p>
            <a:pPr marL="152704" marR="187513" algn="just">
              <a:lnSpc>
                <a:spcPts val="1149"/>
              </a:lnSpc>
              <a:spcBef>
                <a:spcPts val="134"/>
              </a:spcBef>
            </a:pPr>
            <a:r>
              <a:rPr sz="1000" spc="0" dirty="0">
                <a:latin typeface="Arial"/>
                <a:cs typeface="Arial"/>
              </a:rPr>
              <a:t>p</a:t>
            </a:r>
            <a:r>
              <a:rPr sz="1000" spc="-4" dirty="0">
                <a:latin typeface="Arial"/>
                <a:cs typeface="Arial"/>
              </a:rPr>
              <a:t>u</a:t>
            </a:r>
            <a:r>
              <a:rPr sz="1000" spc="0" dirty="0">
                <a:latin typeface="Arial"/>
                <a:cs typeface="Arial"/>
              </a:rPr>
              <a:t>b</a:t>
            </a:r>
            <a:r>
              <a:rPr sz="1000" spc="-4" dirty="0">
                <a:latin typeface="Arial"/>
                <a:cs typeface="Arial"/>
              </a:rPr>
              <a:t>bli</a:t>
            </a:r>
            <a:r>
              <a:rPr sz="1000" spc="4" dirty="0">
                <a:latin typeface="Arial"/>
                <a:cs typeface="Arial"/>
              </a:rPr>
              <a:t>c</a:t>
            </a:r>
            <a:r>
              <a:rPr sz="1000" spc="0" dirty="0">
                <a:latin typeface="Arial"/>
                <a:cs typeface="Arial"/>
              </a:rPr>
              <a:t>a</a:t>
            </a:r>
            <a:r>
              <a:rPr sz="1000" spc="263" dirty="0">
                <a:latin typeface="Arial"/>
                <a:cs typeface="Arial"/>
              </a:rPr>
              <a:t> </a:t>
            </a:r>
            <a:r>
              <a:rPr sz="1000" spc="-4" dirty="0">
                <a:latin typeface="Arial"/>
                <a:cs typeface="Arial"/>
              </a:rPr>
              <a:t>vi</a:t>
            </a:r>
            <a:r>
              <a:rPr sz="1000" spc="0" dirty="0">
                <a:latin typeface="Arial"/>
                <a:cs typeface="Arial"/>
              </a:rPr>
              <a:t>a </a:t>
            </a:r>
            <a:r>
              <a:rPr sz="1000" spc="11" dirty="0">
                <a:latin typeface="Arial"/>
                <a:cs typeface="Arial"/>
              </a:rPr>
              <a:t> </a:t>
            </a:r>
            <a:r>
              <a:rPr sz="1000" spc="-4" dirty="0">
                <a:latin typeface="Arial"/>
                <a:cs typeface="Arial"/>
              </a:rPr>
              <a:t>i</a:t>
            </a:r>
            <a:r>
              <a:rPr sz="1000" spc="0" dirty="0">
                <a:latin typeface="Arial"/>
                <a:cs typeface="Arial"/>
              </a:rPr>
              <a:t>n </a:t>
            </a:r>
            <a:r>
              <a:rPr sz="1000" spc="11" dirty="0">
                <a:latin typeface="Arial"/>
                <a:cs typeface="Arial"/>
              </a:rPr>
              <a:t> </a:t>
            </a:r>
            <a:r>
              <a:rPr sz="1000" spc="0" dirty="0">
                <a:latin typeface="Arial"/>
                <a:cs typeface="Arial"/>
              </a:rPr>
              <a:t>ogni  </a:t>
            </a:r>
            <a:r>
              <a:rPr sz="1000" spc="4" dirty="0">
                <a:latin typeface="Arial"/>
                <a:cs typeface="Arial"/>
              </a:rPr>
              <a:t>c</a:t>
            </a:r>
            <a:r>
              <a:rPr sz="1000" spc="0" dirty="0">
                <a:latin typeface="Arial"/>
                <a:cs typeface="Arial"/>
              </a:rPr>
              <a:t>o</a:t>
            </a:r>
            <a:r>
              <a:rPr sz="1000" spc="-4" dirty="0">
                <a:latin typeface="Arial"/>
                <a:cs typeface="Arial"/>
              </a:rPr>
              <a:t>n</a:t>
            </a:r>
            <a:r>
              <a:rPr sz="1000" spc="-14" dirty="0">
                <a:latin typeface="Arial"/>
                <a:cs typeface="Arial"/>
              </a:rPr>
              <a:t>d</a:t>
            </a:r>
            <a:r>
              <a:rPr sz="1000" spc="4" dirty="0">
                <a:latin typeface="Arial"/>
                <a:cs typeface="Arial"/>
              </a:rPr>
              <a:t>i</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253" dirty="0">
                <a:latin typeface="Arial"/>
                <a:cs typeface="Arial"/>
              </a:rPr>
              <a:t> </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253" dirty="0">
                <a:latin typeface="Arial"/>
                <a:cs typeface="Arial"/>
              </a:rPr>
              <a:t> </a:t>
            </a:r>
            <a:r>
              <a:rPr sz="1000" spc="4" dirty="0">
                <a:latin typeface="Arial"/>
                <a:cs typeface="Arial"/>
              </a:rPr>
              <a:t>c</a:t>
            </a:r>
            <a:r>
              <a:rPr sz="1000" spc="0" dirty="0">
                <a:latin typeface="Arial"/>
                <a:cs typeface="Arial"/>
              </a:rPr>
              <a:t>he </a:t>
            </a:r>
            <a:r>
              <a:rPr sz="1000" spc="2" dirty="0">
                <a:latin typeface="Arial"/>
                <a:cs typeface="Arial"/>
              </a:rPr>
              <a:t> </a:t>
            </a:r>
            <a:r>
              <a:rPr sz="1000" spc="0" dirty="0">
                <a:latin typeface="Arial"/>
                <a:cs typeface="Arial"/>
              </a:rPr>
              <a:t>n</a:t>
            </a:r>
            <a:r>
              <a:rPr sz="1000" spc="-14" dirty="0">
                <a:latin typeface="Arial"/>
                <a:cs typeface="Arial"/>
              </a:rPr>
              <a:t>o</a:t>
            </a:r>
            <a:r>
              <a:rPr sz="1000" spc="0" dirty="0">
                <a:latin typeface="Arial"/>
                <a:cs typeface="Arial"/>
              </a:rPr>
              <a:t>n </a:t>
            </a:r>
            <a:r>
              <a:rPr sz="1000" spc="7" dirty="0">
                <a:latin typeface="Arial"/>
                <a:cs typeface="Arial"/>
              </a:rPr>
              <a:t> </a:t>
            </a:r>
            <a:r>
              <a:rPr sz="1000" spc="4" dirty="0">
                <a:latin typeface="Arial"/>
                <a:cs typeface="Arial"/>
              </a:rPr>
              <a:t>s</a:t>
            </a:r>
            <a:r>
              <a:rPr sz="1000" spc="-4" dirty="0">
                <a:latin typeface="Arial"/>
                <a:cs typeface="Arial"/>
              </a:rPr>
              <a:t>i</a:t>
            </a:r>
            <a:r>
              <a:rPr sz="1000" spc="0" dirty="0">
                <a:latin typeface="Arial"/>
                <a:cs typeface="Arial"/>
              </a:rPr>
              <a:t>a </a:t>
            </a:r>
            <a:r>
              <a:rPr sz="1000" spc="11" dirty="0">
                <a:latin typeface="Arial"/>
                <a:cs typeface="Arial"/>
              </a:rPr>
              <a:t> </a:t>
            </a:r>
            <a:r>
              <a:rPr sz="1000" spc="-4" dirty="0">
                <a:latin typeface="Arial"/>
                <a:cs typeface="Arial"/>
              </a:rPr>
              <a:t>i</a:t>
            </a:r>
            <a:r>
              <a:rPr sz="1000" spc="0" dirty="0">
                <a:latin typeface="Arial"/>
                <a:cs typeface="Arial"/>
              </a:rPr>
              <a:t>n</a:t>
            </a:r>
            <a:r>
              <a:rPr sz="1000" spc="-9" dirty="0">
                <a:latin typeface="Arial"/>
                <a:cs typeface="Arial"/>
              </a:rPr>
              <a:t>v</a:t>
            </a:r>
            <a:r>
              <a:rPr sz="1000" spc="0"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to</a:t>
            </a:r>
            <a:r>
              <a:rPr sz="1000" spc="264" dirty="0">
                <a:latin typeface="Arial"/>
                <a:cs typeface="Arial"/>
              </a:rPr>
              <a:t> </a:t>
            </a:r>
            <a:r>
              <a:rPr sz="1000" spc="0" dirty="0">
                <a:latin typeface="Arial"/>
                <a:cs typeface="Arial"/>
              </a:rPr>
              <a:t>dai </a:t>
            </a:r>
            <a:endParaRPr sz="1000">
              <a:latin typeface="Arial"/>
              <a:cs typeface="Arial"/>
            </a:endParaRPr>
          </a:p>
          <a:p>
            <a:pPr marL="152704" marR="187513" algn="just">
              <a:lnSpc>
                <a:spcPts val="1149"/>
              </a:lnSpc>
              <a:spcBef>
                <a:spcPts val="134"/>
              </a:spcBef>
            </a:pPr>
            <a:r>
              <a:rPr sz="1000" spc="0" dirty="0">
                <a:latin typeface="Arial"/>
                <a:cs typeface="Arial"/>
              </a:rPr>
              <a:t>prodo</a:t>
            </a:r>
            <a:r>
              <a:rPr sz="1000" spc="-4" dirty="0">
                <a:latin typeface="Arial"/>
                <a:cs typeface="Arial"/>
              </a:rPr>
              <a:t>t</a:t>
            </a:r>
            <a:r>
              <a:rPr sz="1000" spc="0" dirty="0">
                <a:latin typeface="Arial"/>
                <a:cs typeface="Arial"/>
              </a:rPr>
              <a:t>ti</a:t>
            </a:r>
            <a:r>
              <a:rPr sz="1000" spc="18"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38"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b</a:t>
            </a:r>
            <a:r>
              <a:rPr sz="1000" spc="-14" dirty="0">
                <a:latin typeface="Arial"/>
                <a:cs typeface="Arial"/>
              </a:rPr>
              <a:t>u</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 </a:t>
            </a:r>
            <a:r>
              <a:rPr sz="1000" spc="-4" dirty="0">
                <a:latin typeface="Arial"/>
                <a:cs typeface="Arial"/>
              </a:rPr>
              <a:t>i</a:t>
            </a:r>
            <a:r>
              <a:rPr sz="1000" spc="0" dirty="0">
                <a:latin typeface="Arial"/>
                <a:cs typeface="Arial"/>
              </a:rPr>
              <a:t>n</a:t>
            </a:r>
            <a:r>
              <a:rPr sz="1000" spc="51" dirty="0">
                <a:latin typeface="Arial"/>
                <a:cs typeface="Arial"/>
              </a:rPr>
              <a:t> </a:t>
            </a:r>
            <a:r>
              <a:rPr sz="1000" spc="4" dirty="0">
                <a:latin typeface="Arial"/>
                <a:cs typeface="Arial"/>
              </a:rPr>
              <a:t>c</a:t>
            </a:r>
            <a:r>
              <a:rPr sz="1000" spc="0" dirty="0">
                <a:latin typeface="Arial"/>
                <a:cs typeface="Arial"/>
              </a:rPr>
              <a:t>ui</a:t>
            </a:r>
            <a:r>
              <a:rPr sz="1000" spc="39" dirty="0">
                <a:latin typeface="Arial"/>
                <a:cs typeface="Arial"/>
              </a:rPr>
              <a:t> </a:t>
            </a:r>
            <a:r>
              <a:rPr sz="1000" spc="4" dirty="0">
                <a:latin typeface="Arial"/>
                <a:cs typeface="Arial"/>
              </a:rPr>
              <a:t>i</a:t>
            </a:r>
            <a:r>
              <a:rPr sz="1000" spc="0" dirty="0">
                <a:latin typeface="Arial"/>
                <a:cs typeface="Arial"/>
              </a:rPr>
              <a:t>l</a:t>
            </a:r>
            <a:r>
              <a:rPr sz="1000" spc="47" dirty="0">
                <a:latin typeface="Arial"/>
                <a:cs typeface="Arial"/>
              </a:rPr>
              <a:t> </a:t>
            </a:r>
            <a:r>
              <a:rPr sz="1000" spc="19" dirty="0">
                <a:latin typeface="Arial"/>
                <a:cs typeface="Arial"/>
              </a:rPr>
              <a:t>m</a:t>
            </a:r>
            <a:r>
              <a:rPr sz="1000" spc="0" dirty="0">
                <a:latin typeface="Arial"/>
                <a:cs typeface="Arial"/>
              </a:rPr>
              <a:t>a</a:t>
            </a:r>
            <a:r>
              <a:rPr sz="1000" spc="-9" dirty="0">
                <a:latin typeface="Arial"/>
                <a:cs typeface="Arial"/>
              </a:rPr>
              <a:t>s</a:t>
            </a:r>
            <a:r>
              <a:rPr sz="1000" spc="4" dirty="0">
                <a:latin typeface="Arial"/>
                <a:cs typeface="Arial"/>
              </a:rPr>
              <a:t>s</a:t>
            </a:r>
            <a:r>
              <a:rPr sz="1000" spc="-4" dirty="0">
                <a:latin typeface="Arial"/>
                <a:cs typeface="Arial"/>
              </a:rPr>
              <a:t>i</a:t>
            </a:r>
            <a:r>
              <a:rPr sz="1000" spc="19" dirty="0">
                <a:latin typeface="Arial"/>
                <a:cs typeface="Arial"/>
              </a:rPr>
              <a:t>m</a:t>
            </a:r>
            <a:r>
              <a:rPr sz="1000" spc="0" dirty="0">
                <a:latin typeface="Arial"/>
                <a:cs typeface="Arial"/>
              </a:rPr>
              <a:t>o</a:t>
            </a:r>
            <a:r>
              <a:rPr sz="1000" spc="19" dirty="0">
                <a:latin typeface="Arial"/>
                <a:cs typeface="Arial"/>
              </a:rPr>
              <a:t> </a:t>
            </a:r>
            <a:r>
              <a:rPr sz="1000" spc="-4" dirty="0">
                <a:latin typeface="Arial"/>
                <a:cs typeface="Arial"/>
              </a:rPr>
              <a:t>i</a:t>
            </a:r>
            <a:r>
              <a:rPr sz="1000" spc="4" dirty="0">
                <a:latin typeface="Arial"/>
                <a:cs typeface="Arial"/>
              </a:rPr>
              <a:t>rr</a:t>
            </a:r>
            <a:r>
              <a:rPr sz="1000" spc="-14" dirty="0">
                <a:latin typeface="Arial"/>
                <a:cs typeface="Arial"/>
              </a:rPr>
              <a:t>a</a:t>
            </a:r>
            <a:r>
              <a:rPr sz="1000" spc="0" dirty="0">
                <a:latin typeface="Arial"/>
                <a:cs typeface="Arial"/>
              </a:rPr>
              <a:t>g</a:t>
            </a:r>
            <a:r>
              <a:rPr sz="1000" spc="-4" dirty="0">
                <a:latin typeface="Arial"/>
                <a:cs typeface="Arial"/>
              </a:rPr>
              <a:t>gi</a:t>
            </a:r>
            <a:r>
              <a:rPr sz="1000" spc="0" dirty="0">
                <a:latin typeface="Arial"/>
                <a:cs typeface="Arial"/>
              </a:rPr>
              <a:t>a</a:t>
            </a:r>
            <a:r>
              <a:rPr sz="1000" spc="19" dirty="0">
                <a:latin typeface="Arial"/>
                <a:cs typeface="Arial"/>
              </a:rPr>
              <a:t>m</a:t>
            </a:r>
            <a:r>
              <a:rPr sz="1000" spc="0" dirty="0">
                <a:latin typeface="Arial"/>
                <a:cs typeface="Arial"/>
              </a:rPr>
              <a:t>e</a:t>
            </a:r>
            <a:r>
              <a:rPr sz="1000" spc="-4" dirty="0">
                <a:latin typeface="Arial"/>
                <a:cs typeface="Arial"/>
              </a:rPr>
              <a:t>n</a:t>
            </a:r>
            <a:r>
              <a:rPr sz="1000" spc="-14" dirty="0">
                <a:latin typeface="Arial"/>
                <a:cs typeface="Arial"/>
              </a:rPr>
              <a:t>t</a:t>
            </a:r>
            <a:r>
              <a:rPr sz="1000" spc="0" dirty="0">
                <a:latin typeface="Arial"/>
                <a:cs typeface="Arial"/>
              </a:rPr>
              <a:t>o</a:t>
            </a:r>
            <a:r>
              <a:rPr sz="1000" spc="3" dirty="0">
                <a:latin typeface="Arial"/>
                <a:cs typeface="Arial"/>
              </a:rPr>
              <a:t> </a:t>
            </a:r>
            <a:r>
              <a:rPr sz="1000" spc="0" dirty="0">
                <a:latin typeface="Arial"/>
                <a:cs typeface="Arial"/>
              </a:rPr>
              <a:t>d</a:t>
            </a:r>
            <a:r>
              <a:rPr sz="1000" spc="-4" dirty="0">
                <a:latin typeface="Arial"/>
                <a:cs typeface="Arial"/>
              </a:rPr>
              <a:t>ov</a:t>
            </a:r>
            <a:r>
              <a:rPr sz="1000" spc="0" dirty="0">
                <a:latin typeface="Arial"/>
                <a:cs typeface="Arial"/>
              </a:rPr>
              <a:t>uto </a:t>
            </a:r>
            <a:endParaRPr sz="1000">
              <a:latin typeface="Arial"/>
              <a:cs typeface="Arial"/>
            </a:endParaRPr>
          </a:p>
          <a:p>
            <a:pPr marL="152704" marR="187513" algn="just">
              <a:lnSpc>
                <a:spcPts val="1149"/>
              </a:lnSpc>
              <a:spcBef>
                <a:spcPts val="134"/>
              </a:spcBef>
            </a:pPr>
            <a:r>
              <a:rPr sz="1000" spc="0" dirty="0">
                <a:latin typeface="Arial"/>
                <a:cs typeface="Arial"/>
              </a:rPr>
              <a:t>a</a:t>
            </a:r>
            <a:r>
              <a:rPr sz="1000" spc="-4" dirty="0">
                <a:latin typeface="Arial"/>
                <a:cs typeface="Arial"/>
              </a:rPr>
              <a:t>l</a:t>
            </a:r>
            <a:r>
              <a:rPr sz="1000" spc="4" dirty="0">
                <a:latin typeface="Arial"/>
                <a:cs typeface="Arial"/>
              </a:rPr>
              <a:t>l’</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 </a:t>
            </a:r>
            <a:r>
              <a:rPr sz="1000" spc="4" dirty="0">
                <a:latin typeface="Arial"/>
                <a:cs typeface="Arial"/>
              </a:rPr>
              <a:t>s</a:t>
            </a:r>
            <a:r>
              <a:rPr sz="1000" spc="0" dirty="0">
                <a:latin typeface="Arial"/>
                <a:cs typeface="Arial"/>
              </a:rPr>
              <a:t>u</a:t>
            </a:r>
            <a:r>
              <a:rPr sz="1000" spc="-4" dirty="0">
                <a:latin typeface="Arial"/>
                <a:cs typeface="Arial"/>
              </a:rPr>
              <a:t>gl</a:t>
            </a:r>
            <a:r>
              <a:rPr sz="1000" spc="0" dirty="0">
                <a:latin typeface="Arial"/>
                <a:cs typeface="Arial"/>
              </a:rPr>
              <a:t>i</a:t>
            </a:r>
            <a:r>
              <a:rPr sz="1000" spc="18"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0" dirty="0">
                <a:latin typeface="Arial"/>
                <a:cs typeface="Arial"/>
              </a:rPr>
              <a:t>ti</a:t>
            </a:r>
            <a:r>
              <a:rPr sz="1000" spc="1" dirty="0">
                <a:latin typeface="Arial"/>
                <a:cs typeface="Arial"/>
              </a:rPr>
              <a:t> </a:t>
            </a:r>
            <a:r>
              <a:rPr sz="1000" spc="4" dirty="0">
                <a:latin typeface="Arial"/>
                <a:cs typeface="Arial"/>
              </a:rPr>
              <a:t>s</a:t>
            </a:r>
            <a:r>
              <a:rPr sz="1000" spc="-4" dirty="0">
                <a:latin typeface="Arial"/>
                <a:cs typeface="Arial"/>
              </a:rPr>
              <a:t>i</a:t>
            </a:r>
            <a:r>
              <a:rPr sz="1000" spc="0" dirty="0">
                <a:latin typeface="Arial"/>
                <a:cs typeface="Arial"/>
              </a:rPr>
              <a:t>a</a:t>
            </a:r>
            <a:r>
              <a:rPr sz="1000" spc="31" dirty="0">
                <a:latin typeface="Arial"/>
                <a:cs typeface="Arial"/>
              </a:rPr>
              <a:t> </a:t>
            </a:r>
            <a:r>
              <a:rPr sz="1000" spc="4" dirty="0">
                <a:latin typeface="Arial"/>
                <a:cs typeface="Arial"/>
              </a:rPr>
              <a:t>l</a:t>
            </a:r>
            <a:r>
              <a:rPr sz="1000" spc="-4" dirty="0">
                <a:latin typeface="Arial"/>
                <a:cs typeface="Arial"/>
              </a:rPr>
              <a:t>i</a:t>
            </a:r>
            <a:r>
              <a:rPr sz="1000" spc="19" dirty="0">
                <a:latin typeface="Arial"/>
                <a:cs typeface="Arial"/>
              </a:rPr>
              <a:t>m</a:t>
            </a:r>
            <a:r>
              <a:rPr sz="1000" spc="-4" dirty="0">
                <a:latin typeface="Arial"/>
                <a:cs typeface="Arial"/>
              </a:rPr>
              <a:t>i</a:t>
            </a:r>
            <a:r>
              <a:rPr sz="1000" spc="0" dirty="0">
                <a:latin typeface="Arial"/>
                <a:cs typeface="Arial"/>
              </a:rPr>
              <a:t>ta</a:t>
            </a:r>
            <a:r>
              <a:rPr sz="1000" spc="-4" dirty="0">
                <a:latin typeface="Arial"/>
                <a:cs typeface="Arial"/>
              </a:rPr>
              <a:t>t</a:t>
            </a:r>
            <a:r>
              <a:rPr sz="1000" spc="0" dirty="0">
                <a:latin typeface="Arial"/>
                <a:cs typeface="Arial"/>
              </a:rPr>
              <a:t>o</a:t>
            </a:r>
            <a:r>
              <a:rPr sz="1000" spc="12" dirty="0">
                <a:latin typeface="Arial"/>
                <a:cs typeface="Arial"/>
              </a:rPr>
              <a:t> </a:t>
            </a:r>
            <a:r>
              <a:rPr sz="1000" spc="0" dirty="0">
                <a:latin typeface="Arial"/>
                <a:cs typeface="Arial"/>
              </a:rPr>
              <a:t>a</a:t>
            </a:r>
            <a:r>
              <a:rPr sz="1000" spc="38" dirty="0">
                <a:latin typeface="Arial"/>
                <a:cs typeface="Arial"/>
              </a:rPr>
              <a:t> </a:t>
            </a:r>
            <a:r>
              <a:rPr sz="1000" spc="0" dirty="0">
                <a:latin typeface="Arial"/>
                <a:cs typeface="Arial"/>
              </a:rPr>
              <a:t>2,5</a:t>
            </a:r>
            <a:r>
              <a:rPr sz="1000" spc="15" dirty="0">
                <a:latin typeface="Arial"/>
                <a:cs typeface="Arial"/>
              </a:rPr>
              <a:t> </a:t>
            </a:r>
            <a:r>
              <a:rPr sz="1000" spc="-4" dirty="0">
                <a:latin typeface="Arial"/>
                <a:cs typeface="Arial"/>
              </a:rPr>
              <a:t>k</a:t>
            </a:r>
            <a:r>
              <a:rPr sz="1000" spc="44" dirty="0">
                <a:latin typeface="Arial"/>
                <a:cs typeface="Arial"/>
              </a:rPr>
              <a:t>W</a:t>
            </a:r>
            <a:r>
              <a:rPr sz="1000" spc="-14" dirty="0">
                <a:latin typeface="Arial"/>
                <a:cs typeface="Arial"/>
              </a:rPr>
              <a:t>/</a:t>
            </a:r>
            <a:r>
              <a:rPr sz="1000" spc="9" dirty="0">
                <a:latin typeface="Arial"/>
                <a:cs typeface="Arial"/>
              </a:rPr>
              <a:t>m</a:t>
            </a:r>
            <a:r>
              <a:rPr sz="1000" spc="0" dirty="0">
                <a:latin typeface="Arial"/>
                <a:cs typeface="Arial"/>
              </a:rPr>
              <a:t>2, </a:t>
            </a:r>
            <a:r>
              <a:rPr sz="1000" spc="-4" dirty="0">
                <a:latin typeface="Arial"/>
                <a:cs typeface="Arial"/>
              </a:rPr>
              <a:t>i</a:t>
            </a:r>
            <a:r>
              <a:rPr sz="1000" spc="0" dirty="0">
                <a:latin typeface="Arial"/>
                <a:cs typeface="Arial"/>
              </a:rPr>
              <a:t>n</a:t>
            </a:r>
            <a:r>
              <a:rPr sz="1000" spc="36" dirty="0">
                <a:latin typeface="Arial"/>
                <a:cs typeface="Arial"/>
              </a:rPr>
              <a:t> </a:t>
            </a:r>
            <a:r>
              <a:rPr sz="1000" spc="4" dirty="0">
                <a:latin typeface="Arial"/>
                <a:cs typeface="Arial"/>
              </a:rPr>
              <a:t>c</a:t>
            </a:r>
            <a:r>
              <a:rPr sz="1000" spc="0" dirty="0">
                <a:latin typeface="Arial"/>
                <a:cs typeface="Arial"/>
              </a:rPr>
              <a:t>ui</a:t>
            </a:r>
            <a:r>
              <a:rPr sz="1000" spc="26" dirty="0">
                <a:latin typeface="Arial"/>
                <a:cs typeface="Arial"/>
              </a:rPr>
              <a:t> </a:t>
            </a:r>
            <a:r>
              <a:rPr sz="1000" spc="0" dirty="0">
                <a:latin typeface="Arial"/>
                <a:cs typeface="Arial"/>
              </a:rPr>
              <a:t>non</a:t>
            </a:r>
            <a:r>
              <a:rPr sz="1000" spc="27" dirty="0">
                <a:latin typeface="Arial"/>
                <a:cs typeface="Arial"/>
              </a:rPr>
              <a:t> </a:t>
            </a:r>
            <a:r>
              <a:rPr sz="1000" spc="4" dirty="0">
                <a:latin typeface="Arial"/>
                <a:cs typeface="Arial"/>
              </a:rPr>
              <a:t>v</a:t>
            </a:r>
            <a:r>
              <a:rPr sz="1000" spc="0" dirty="0">
                <a:latin typeface="Arial"/>
                <a:cs typeface="Arial"/>
              </a:rPr>
              <a:t>i</a:t>
            </a:r>
            <a:r>
              <a:rPr sz="1000" spc="32" dirty="0">
                <a:latin typeface="Arial"/>
                <a:cs typeface="Arial"/>
              </a:rPr>
              <a:t> </a:t>
            </a:r>
            <a:r>
              <a:rPr sz="1000" spc="4" dirty="0">
                <a:latin typeface="Arial"/>
                <a:cs typeface="Arial"/>
              </a:rPr>
              <a:t>s</a:t>
            </a:r>
            <a:r>
              <a:rPr sz="1000" spc="-4" dirty="0">
                <a:latin typeface="Arial"/>
                <a:cs typeface="Arial"/>
              </a:rPr>
              <a:t>i</a:t>
            </a:r>
            <a:r>
              <a:rPr sz="1000" spc="0" dirty="0">
                <a:latin typeface="Arial"/>
                <a:cs typeface="Arial"/>
              </a:rPr>
              <a:t>a </a:t>
            </a:r>
            <a:endParaRPr sz="1000">
              <a:latin typeface="Arial"/>
              <a:cs typeface="Arial"/>
            </a:endParaRPr>
          </a:p>
          <a:p>
            <a:pPr marL="152704" marR="187513" algn="just">
              <a:lnSpc>
                <a:spcPts val="1149"/>
              </a:lnSpc>
              <a:spcBef>
                <a:spcPts val="134"/>
              </a:spcBef>
            </a:pPr>
            <a:r>
              <a:rPr sz="1000" spc="0" dirty="0">
                <a:latin typeface="Arial"/>
                <a:cs typeface="Arial"/>
              </a:rPr>
              <a:t>p</a:t>
            </a:r>
            <a:r>
              <a:rPr sz="1000" spc="-4" dirty="0">
                <a:latin typeface="Arial"/>
                <a:cs typeface="Arial"/>
              </a:rPr>
              <a:t>e</a:t>
            </a:r>
            <a:r>
              <a:rPr sz="1000" spc="4" dirty="0">
                <a:latin typeface="Arial"/>
                <a:cs typeface="Arial"/>
              </a:rPr>
              <a:t>r</a:t>
            </a:r>
            <a:r>
              <a:rPr sz="1000" spc="-4" dirty="0">
                <a:latin typeface="Arial"/>
                <a:cs typeface="Arial"/>
              </a:rPr>
              <a:t>i</a:t>
            </a:r>
            <a:r>
              <a:rPr sz="1000" spc="4" dirty="0">
                <a:latin typeface="Arial"/>
                <a:cs typeface="Arial"/>
              </a:rPr>
              <a:t>c</a:t>
            </a:r>
            <a:r>
              <a:rPr sz="1000" spc="0" dirty="0">
                <a:latin typeface="Arial"/>
                <a:cs typeface="Arial"/>
              </a:rPr>
              <a:t>o</a:t>
            </a:r>
            <a:r>
              <a:rPr sz="1000" spc="-4" dirty="0">
                <a:latin typeface="Arial"/>
                <a:cs typeface="Arial"/>
              </a:rPr>
              <a:t>l</a:t>
            </a:r>
            <a:r>
              <a:rPr sz="1000" spc="0" dirty="0">
                <a:latin typeface="Arial"/>
                <a:cs typeface="Arial"/>
              </a:rPr>
              <a:t>o</a:t>
            </a:r>
            <a:r>
              <a:rPr sz="1000" spc="12" dirty="0">
                <a:latin typeface="Arial"/>
                <a:cs typeface="Arial"/>
              </a:rPr>
              <a:t> </a:t>
            </a:r>
            <a:r>
              <a:rPr sz="1000" spc="0" dirty="0">
                <a:latin typeface="Arial"/>
                <a:cs typeface="Arial"/>
              </a:rPr>
              <a:t>di</a:t>
            </a:r>
            <a:r>
              <a:rPr sz="1000" spc="34" dirty="0">
                <a:latin typeface="Arial"/>
                <a:cs typeface="Arial"/>
              </a:rPr>
              <a:t> </a:t>
            </a:r>
            <a:r>
              <a:rPr sz="1000" spc="4" dirty="0">
                <a:latin typeface="Arial"/>
                <a:cs typeface="Arial"/>
              </a:rPr>
              <a:t>cr</a:t>
            </a:r>
            <a:r>
              <a:rPr sz="1000" spc="9" dirty="0">
                <a:latin typeface="Arial"/>
                <a:cs typeface="Arial"/>
              </a:rPr>
              <a:t>o</a:t>
            </a:r>
            <a:r>
              <a:rPr sz="1000" spc="-4" dirty="0">
                <a:latin typeface="Arial"/>
                <a:cs typeface="Arial"/>
              </a:rPr>
              <a:t>l</a:t>
            </a:r>
            <a:r>
              <a:rPr sz="1000" spc="4" dirty="0">
                <a:latin typeface="Arial"/>
                <a:cs typeface="Arial"/>
              </a:rPr>
              <a:t>l</a:t>
            </a:r>
            <a:r>
              <a:rPr sz="1000" spc="-4" dirty="0">
                <a:latin typeface="Arial"/>
                <a:cs typeface="Arial"/>
              </a:rPr>
              <a:t>i</a:t>
            </a:r>
            <a:r>
              <a:rPr sz="1000" spc="0" dirty="0">
                <a:latin typeface="Arial"/>
                <a:cs typeface="Arial"/>
              </a:rPr>
              <a:t>,</a:t>
            </a:r>
            <a:r>
              <a:rPr sz="1000" spc="24" dirty="0">
                <a:latin typeface="Arial"/>
                <a:cs typeface="Arial"/>
              </a:rPr>
              <a:t> </a:t>
            </a:r>
            <a:r>
              <a:rPr sz="1000" spc="4" dirty="0">
                <a:latin typeface="Arial"/>
                <a:cs typeface="Arial"/>
              </a:rPr>
              <a:t>c</a:t>
            </a:r>
            <a:r>
              <a:rPr sz="1000" spc="0" dirty="0">
                <a:latin typeface="Arial"/>
                <a:cs typeface="Arial"/>
              </a:rPr>
              <a:t>he</a:t>
            </a:r>
            <a:r>
              <a:rPr sz="1000" spc="26" dirty="0">
                <a:latin typeface="Arial"/>
                <a:cs typeface="Arial"/>
              </a:rPr>
              <a:t> </a:t>
            </a:r>
            <a:r>
              <a:rPr sz="1000" spc="4" dirty="0">
                <a:latin typeface="Arial"/>
                <a:cs typeface="Arial"/>
              </a:rPr>
              <a:t>s</a:t>
            </a:r>
            <a:r>
              <a:rPr sz="1000" spc="-4" dirty="0">
                <a:latin typeface="Arial"/>
                <a:cs typeface="Arial"/>
              </a:rPr>
              <a:t>i</a:t>
            </a:r>
            <a:r>
              <a:rPr sz="1000" spc="0" dirty="0">
                <a:latin typeface="Arial"/>
                <a:cs typeface="Arial"/>
              </a:rPr>
              <a:t>a</a:t>
            </a:r>
            <a:r>
              <a:rPr sz="1000" spc="45" dirty="0">
                <a:latin typeface="Arial"/>
                <a:cs typeface="Arial"/>
              </a:rPr>
              <a:t> </a:t>
            </a:r>
            <a:r>
              <a:rPr sz="1000" spc="-4" dirty="0">
                <a:latin typeface="Arial"/>
                <a:cs typeface="Arial"/>
              </a:rPr>
              <a:t>i</a:t>
            </a:r>
            <a:r>
              <a:rPr sz="1000" spc="0" dirty="0">
                <a:latin typeface="Arial"/>
                <a:cs typeface="Arial"/>
              </a:rPr>
              <a:t>d</a:t>
            </a:r>
            <a:r>
              <a:rPr sz="1000" spc="-4" dirty="0">
                <a:latin typeface="Arial"/>
                <a:cs typeface="Arial"/>
              </a:rPr>
              <a:t>o</a:t>
            </a:r>
            <a:r>
              <a:rPr sz="1000" spc="0" dirty="0">
                <a:latin typeface="Arial"/>
                <a:cs typeface="Arial"/>
              </a:rPr>
              <a:t>n</a:t>
            </a:r>
            <a:r>
              <a:rPr sz="1000" spc="-4" dirty="0">
                <a:latin typeface="Arial"/>
                <a:cs typeface="Arial"/>
              </a:rPr>
              <a:t>e</a:t>
            </a:r>
            <a:r>
              <a:rPr sz="1000" spc="0" dirty="0">
                <a:latin typeface="Arial"/>
                <a:cs typeface="Arial"/>
              </a:rPr>
              <a:t>o</a:t>
            </a:r>
            <a:r>
              <a:rPr sz="1000" spc="12" dirty="0">
                <a:latin typeface="Arial"/>
                <a:cs typeface="Arial"/>
              </a:rPr>
              <a:t> </a:t>
            </a:r>
            <a:r>
              <a:rPr sz="1000" spc="0" dirty="0">
                <a:latin typeface="Arial"/>
                <a:cs typeface="Arial"/>
              </a:rPr>
              <a:t>a</a:t>
            </a:r>
            <a:r>
              <a:rPr sz="1000" spc="37"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te</a:t>
            </a:r>
            <a:r>
              <a:rPr sz="1000" spc="-4" dirty="0">
                <a:latin typeface="Arial"/>
                <a:cs typeface="Arial"/>
              </a:rPr>
              <a:t>n</a:t>
            </a:r>
            <a:r>
              <a:rPr sz="1000" spc="0" dirty="0">
                <a:latin typeface="Arial"/>
                <a:cs typeface="Arial"/>
              </a:rPr>
              <a:t>ere</a:t>
            </a:r>
            <a:r>
              <a:rPr sz="1000" spc="3" dirty="0">
                <a:latin typeface="Arial"/>
                <a:cs typeface="Arial"/>
              </a:rPr>
              <a:t> </a:t>
            </a:r>
            <a:r>
              <a:rPr sz="1000" spc="0" dirty="0">
                <a:latin typeface="Arial"/>
                <a:cs typeface="Arial"/>
              </a:rPr>
              <a:t>g</a:t>
            </a:r>
            <a:r>
              <a:rPr sz="1000" spc="-4" dirty="0">
                <a:latin typeface="Arial"/>
                <a:cs typeface="Arial"/>
              </a:rPr>
              <a:t>l</a:t>
            </a:r>
            <a:r>
              <a:rPr sz="1000" spc="0" dirty="0">
                <a:latin typeface="Arial"/>
                <a:cs typeface="Arial"/>
              </a:rPr>
              <a:t>i</a:t>
            </a:r>
            <a:r>
              <a:rPr sz="1000" spc="32"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14" dirty="0">
                <a:latin typeface="Arial"/>
                <a:cs typeface="Arial"/>
              </a:rPr>
              <a:t>n</a:t>
            </a:r>
            <a:r>
              <a:rPr sz="1000" spc="0" dirty="0">
                <a:latin typeface="Arial"/>
                <a:cs typeface="Arial"/>
              </a:rPr>
              <a:t>ti </a:t>
            </a:r>
            <a:r>
              <a:rPr sz="1000" spc="4" dirty="0">
                <a:latin typeface="Arial"/>
                <a:cs typeface="Arial"/>
              </a:rPr>
              <a:t>c</a:t>
            </a:r>
            <a:r>
              <a:rPr sz="1000" spc="0" dirty="0">
                <a:latin typeface="Arial"/>
                <a:cs typeface="Arial"/>
              </a:rPr>
              <a:t>he</a:t>
            </a:r>
            <a:r>
              <a:rPr sz="1000" spc="26" dirty="0">
                <a:latin typeface="Arial"/>
                <a:cs typeface="Arial"/>
              </a:rPr>
              <a:t> </a:t>
            </a:r>
            <a:r>
              <a:rPr sz="1000" spc="-4" dirty="0">
                <a:latin typeface="Arial"/>
                <a:cs typeface="Arial"/>
              </a:rPr>
              <a:t>lo </a:t>
            </a:r>
            <a:endParaRPr sz="1000">
              <a:latin typeface="Arial"/>
              <a:cs typeface="Arial"/>
            </a:endParaRPr>
          </a:p>
          <a:p>
            <a:pPr marL="152704" marR="187513" algn="just">
              <a:lnSpc>
                <a:spcPts val="1149"/>
              </a:lnSpc>
              <a:spcBef>
                <a:spcPts val="134"/>
              </a:spcBef>
            </a:pP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e</a:t>
            </a:r>
            <a:r>
              <a:rPr sz="1000" spc="-4" dirty="0">
                <a:latin typeface="Arial"/>
                <a:cs typeface="Arial"/>
              </a:rPr>
              <a:t>g</a:t>
            </a:r>
            <a:r>
              <a:rPr sz="1000" spc="0" dirty="0">
                <a:latin typeface="Arial"/>
                <a:cs typeface="Arial"/>
              </a:rPr>
              <a:t>a</a:t>
            </a:r>
            <a:r>
              <a:rPr sz="1000" spc="-4" dirty="0">
                <a:latin typeface="Arial"/>
                <a:cs typeface="Arial"/>
              </a:rPr>
              <a:t>n</a:t>
            </a:r>
            <a:r>
              <a:rPr sz="1000" spc="0" dirty="0">
                <a:latin typeface="Arial"/>
                <a:cs typeface="Arial"/>
              </a:rPr>
              <a:t>o</a:t>
            </a:r>
            <a:r>
              <a:rPr sz="1000" spc="-56" dirty="0">
                <a:latin typeface="Arial"/>
                <a:cs typeface="Arial"/>
              </a:rPr>
              <a:t> </a:t>
            </a:r>
            <a:r>
              <a:rPr sz="1000" spc="0" dirty="0">
                <a:latin typeface="Arial"/>
                <a:cs typeface="Arial"/>
              </a:rPr>
              <a:t>d</a:t>
            </a:r>
            <a:r>
              <a:rPr sz="1000" spc="-4" dirty="0">
                <a:latin typeface="Arial"/>
                <a:cs typeface="Arial"/>
              </a:rPr>
              <a:t>u</a:t>
            </a:r>
            <a:r>
              <a:rPr sz="1000" spc="4"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te</a:t>
            </a:r>
            <a:r>
              <a:rPr sz="1000" spc="-48" dirty="0">
                <a:latin typeface="Arial"/>
                <a:cs typeface="Arial"/>
              </a:rPr>
              <a:t> </a:t>
            </a:r>
            <a:r>
              <a:rPr sz="1000" spc="-4" dirty="0">
                <a:latin typeface="Arial"/>
                <a:cs typeface="Arial"/>
              </a:rPr>
              <a:t>l’</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48164"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48164">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1000"/>
              </a:lnSpc>
              <a:spcBef>
                <a:spcPts val="90"/>
              </a:spcBef>
            </a:pPr>
            <a:endParaRPr sz="1000"/>
          </a:p>
          <a:p>
            <a:pPr marL="1038758">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89585" marR="216982" algn="just">
              <a:lnSpc>
                <a:spcPts val="1149"/>
              </a:lnSpc>
              <a:spcBef>
                <a:spcPts val="817"/>
              </a:spcBef>
            </a:pP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5" dirty="0">
                <a:latin typeface="Arial"/>
                <a:cs typeface="Arial"/>
              </a:rPr>
              <a:t> </a:t>
            </a:r>
            <a:r>
              <a:rPr sz="1000" spc="-4" dirty="0">
                <a:latin typeface="Arial"/>
                <a:cs typeface="Arial"/>
              </a:rPr>
              <a:t>i</a:t>
            </a:r>
            <a:r>
              <a:rPr sz="1000" spc="0" dirty="0">
                <a:latin typeface="Arial"/>
                <a:cs typeface="Arial"/>
              </a:rPr>
              <a:t>n</a:t>
            </a:r>
            <a:r>
              <a:rPr sz="1000" spc="27" dirty="0">
                <a:latin typeface="Arial"/>
                <a:cs typeface="Arial"/>
              </a:rPr>
              <a:t> </a:t>
            </a:r>
            <a:r>
              <a:rPr sz="1000" spc="4" dirty="0">
                <a:latin typeface="Arial"/>
                <a:cs typeface="Arial"/>
              </a:rPr>
              <a:t>c</a:t>
            </a:r>
            <a:r>
              <a:rPr sz="1000" spc="0" dirty="0">
                <a:latin typeface="Arial"/>
                <a:cs typeface="Arial"/>
              </a:rPr>
              <a:t>ui</a:t>
            </a:r>
            <a:r>
              <a:rPr sz="1000" spc="17" dirty="0">
                <a:latin typeface="Arial"/>
                <a:cs typeface="Arial"/>
              </a:rPr>
              <a:t> </a:t>
            </a:r>
            <a:r>
              <a:rPr sz="1000" spc="0" dirty="0">
                <a:latin typeface="Arial"/>
                <a:cs typeface="Arial"/>
              </a:rPr>
              <a:t>è</a:t>
            </a:r>
            <a:r>
              <a:rPr sz="1000" spc="29"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a:t>
            </a:r>
            <a:r>
              <a:rPr sz="1000" spc="19" dirty="0">
                <a:latin typeface="Arial"/>
                <a:cs typeface="Arial"/>
              </a:rPr>
              <a:t>m</a:t>
            </a:r>
            <a:r>
              <a:rPr sz="1000" spc="0" dirty="0">
                <a:latin typeface="Arial"/>
                <a:cs typeface="Arial"/>
              </a:rPr>
              <a:t>a</a:t>
            </a:r>
            <a:r>
              <a:rPr sz="1000" spc="-4" dirty="0">
                <a:latin typeface="Arial"/>
                <a:cs typeface="Arial"/>
              </a:rPr>
              <a:t>n</a:t>
            </a:r>
            <a:r>
              <a:rPr sz="1000" spc="0" dirty="0">
                <a:latin typeface="Arial"/>
                <a:cs typeface="Arial"/>
              </a:rPr>
              <a:t>e</a:t>
            </a:r>
            <a:r>
              <a:rPr sz="1000" spc="-4" dirty="0">
                <a:latin typeface="Arial"/>
                <a:cs typeface="Arial"/>
              </a:rPr>
              <a:t>n</a:t>
            </a:r>
            <a:r>
              <a:rPr sz="1000" spc="0" dirty="0">
                <a:latin typeface="Arial"/>
                <a:cs typeface="Arial"/>
              </a:rPr>
              <a:t>t</a:t>
            </a:r>
            <a:r>
              <a:rPr sz="1000" spc="-14" dirty="0">
                <a:latin typeface="Arial"/>
                <a:cs typeface="Arial"/>
              </a:rPr>
              <a:t>e</a:t>
            </a:r>
            <a:r>
              <a:rPr sz="1000" spc="19" dirty="0">
                <a:latin typeface="Arial"/>
                <a:cs typeface="Arial"/>
              </a:rPr>
              <a:t>m</a:t>
            </a:r>
            <a:r>
              <a:rPr sz="1000" spc="-14" dirty="0">
                <a:latin typeface="Arial"/>
                <a:cs typeface="Arial"/>
              </a:rPr>
              <a:t>e</a:t>
            </a:r>
            <a:r>
              <a:rPr sz="1000" spc="0" dirty="0">
                <a:latin typeface="Arial"/>
                <a:cs typeface="Arial"/>
              </a:rPr>
              <a:t>nte</a:t>
            </a:r>
            <a:r>
              <a:rPr sz="1000" spc="-46" dirty="0">
                <a:latin typeface="Arial"/>
                <a:cs typeface="Arial"/>
              </a:rPr>
              <a:t> </a:t>
            </a:r>
            <a:r>
              <a:rPr sz="1000" spc="0" dirty="0">
                <a:latin typeface="Arial"/>
                <a:cs typeface="Arial"/>
              </a:rPr>
              <a:t>tra</a:t>
            </a:r>
            <a:r>
              <a:rPr sz="1000" spc="-9" dirty="0">
                <a:latin typeface="Arial"/>
                <a:cs typeface="Arial"/>
              </a:rPr>
              <a:t>s</a:t>
            </a:r>
            <a:r>
              <a:rPr sz="1000" spc="4" dirty="0">
                <a:latin typeface="Arial"/>
                <a:cs typeface="Arial"/>
              </a:rPr>
              <a:t>c</a:t>
            </a:r>
            <a:r>
              <a:rPr sz="1000" spc="0" dirty="0">
                <a:latin typeface="Arial"/>
                <a:cs typeface="Arial"/>
              </a:rPr>
              <a:t>urab</a:t>
            </a:r>
            <a:r>
              <a:rPr sz="1000" spc="-4" dirty="0">
                <a:latin typeface="Arial"/>
                <a:cs typeface="Arial"/>
              </a:rPr>
              <a:t>il</a:t>
            </a:r>
            <a:r>
              <a:rPr sz="1000" spc="0" dirty="0">
                <a:latin typeface="Arial"/>
                <a:cs typeface="Arial"/>
              </a:rPr>
              <a:t>e</a:t>
            </a:r>
            <a:r>
              <a:rPr sz="1000" spc="-16" dirty="0">
                <a:latin typeface="Arial"/>
                <a:cs typeface="Arial"/>
              </a:rPr>
              <a:t> </a:t>
            </a:r>
            <a:r>
              <a:rPr sz="1000" spc="4" dirty="0">
                <a:latin typeface="Arial"/>
                <a:cs typeface="Arial"/>
              </a:rPr>
              <a:t>i</a:t>
            </a:r>
            <a:r>
              <a:rPr sz="1000" spc="0" dirty="0">
                <a:latin typeface="Arial"/>
                <a:cs typeface="Arial"/>
              </a:rPr>
              <a:t>l</a:t>
            </a:r>
            <a:r>
              <a:rPr sz="1000" spc="25" dirty="0">
                <a:latin typeface="Arial"/>
                <a:cs typeface="Arial"/>
              </a:rPr>
              <a:t> </a:t>
            </a:r>
            <a:r>
              <a:rPr sz="1000" spc="14" dirty="0">
                <a:latin typeface="Arial"/>
                <a:cs typeface="Arial"/>
              </a:rPr>
              <a:t>r</a:t>
            </a:r>
            <a:r>
              <a:rPr sz="1000" spc="-4" dirty="0">
                <a:latin typeface="Arial"/>
                <a:cs typeface="Arial"/>
              </a:rPr>
              <a:t>i</a:t>
            </a:r>
            <a:r>
              <a:rPr sz="1000" spc="4" dirty="0">
                <a:latin typeface="Arial"/>
                <a:cs typeface="Arial"/>
              </a:rPr>
              <a:t>sc</a:t>
            </a:r>
            <a:r>
              <a:rPr sz="1000" spc="0" dirty="0">
                <a:latin typeface="Arial"/>
                <a:cs typeface="Arial"/>
              </a:rPr>
              <a:t>h</a:t>
            </a:r>
            <a:r>
              <a:rPr sz="1000" spc="-4" dirty="0">
                <a:latin typeface="Arial"/>
                <a:cs typeface="Arial"/>
              </a:rPr>
              <a:t>i</a:t>
            </a:r>
            <a:r>
              <a:rPr sz="1000" spc="0" dirty="0">
                <a:latin typeface="Arial"/>
                <a:cs typeface="Arial"/>
              </a:rPr>
              <a:t>o</a:t>
            </a:r>
            <a:r>
              <a:rPr sz="1000" spc="21" dirty="0">
                <a:latin typeface="Arial"/>
                <a:cs typeface="Arial"/>
              </a:rPr>
              <a:t> </a:t>
            </a:r>
            <a:r>
              <a:rPr sz="1000" spc="0" dirty="0">
                <a:latin typeface="Arial"/>
                <a:cs typeface="Arial"/>
              </a:rPr>
              <a:t>di</a:t>
            </a:r>
            <a:r>
              <a:rPr sz="1000" spc="22"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2" dirty="0">
                <a:latin typeface="Arial"/>
                <a:cs typeface="Arial"/>
              </a:rPr>
              <a:t> </a:t>
            </a:r>
            <a:r>
              <a:rPr sz="1000" spc="0" dirty="0">
                <a:latin typeface="Arial"/>
                <a:cs typeface="Arial"/>
              </a:rPr>
              <a:t>per</a:t>
            </a:r>
            <a:r>
              <a:rPr sz="1000" spc="25" dirty="0">
                <a:latin typeface="Arial"/>
                <a:cs typeface="Arial"/>
              </a:rPr>
              <a:t> </a:t>
            </a:r>
            <a:r>
              <a:rPr sz="1000" spc="0" dirty="0">
                <a:latin typeface="Arial"/>
                <a:cs typeface="Arial"/>
              </a:rPr>
              <a:t>g</a:t>
            </a:r>
            <a:r>
              <a:rPr sz="1000" spc="4" dirty="0">
                <a:latin typeface="Arial"/>
                <a:cs typeface="Arial"/>
              </a:rPr>
              <a:t>l</a:t>
            </a:r>
            <a:r>
              <a:rPr sz="1000" spc="0" dirty="0">
                <a:latin typeface="Arial"/>
                <a:cs typeface="Arial"/>
              </a:rPr>
              <a:t>i </a:t>
            </a:r>
            <a:endParaRPr sz="1000">
              <a:latin typeface="Arial"/>
              <a:cs typeface="Arial"/>
            </a:endParaRPr>
          </a:p>
          <a:p>
            <a:pPr marL="189585" marR="216982" algn="just">
              <a:lnSpc>
                <a:spcPts val="1149"/>
              </a:lnSpc>
              <a:spcBef>
                <a:spcPts val="134"/>
              </a:spcBef>
            </a:pP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14" dirty="0">
                <a:latin typeface="Arial"/>
                <a:cs typeface="Arial"/>
              </a:rPr>
              <a:t>a</a:t>
            </a:r>
            <a:r>
              <a:rPr sz="1000" spc="0" dirty="0">
                <a:latin typeface="Arial"/>
                <a:cs typeface="Arial"/>
              </a:rPr>
              <a:t>nti </a:t>
            </a:r>
            <a:r>
              <a:rPr sz="1000" spc="4" dirty="0">
                <a:latin typeface="Arial"/>
                <a:cs typeface="Arial"/>
              </a:rPr>
              <a:t>c</a:t>
            </a:r>
            <a:r>
              <a:rPr sz="1000" spc="0" dirty="0">
                <a:latin typeface="Arial"/>
                <a:cs typeface="Arial"/>
              </a:rPr>
              <a:t>he</a:t>
            </a:r>
            <a:r>
              <a:rPr sz="1000" spc="31" dirty="0">
                <a:latin typeface="Arial"/>
                <a:cs typeface="Arial"/>
              </a:rPr>
              <a:t> </a:t>
            </a:r>
            <a:r>
              <a:rPr sz="1000" spc="-4" dirty="0">
                <a:latin typeface="Arial"/>
                <a:cs typeface="Arial"/>
              </a:rPr>
              <a:t>v</a:t>
            </a:r>
            <a:r>
              <a:rPr sz="1000" spc="0" dirty="0">
                <a:latin typeface="Arial"/>
                <a:cs typeface="Arial"/>
              </a:rPr>
              <a:t>i</a:t>
            </a:r>
            <a:r>
              <a:rPr sz="1000" spc="35" dirty="0">
                <a:latin typeface="Arial"/>
                <a:cs typeface="Arial"/>
              </a:rPr>
              <a:t> </a:t>
            </a:r>
            <a:r>
              <a:rPr sz="1000" spc="4" dirty="0">
                <a:latin typeface="Arial"/>
                <a:cs typeface="Arial"/>
              </a:rPr>
              <a:t>s</a:t>
            </a:r>
            <a:r>
              <a:rPr sz="1000" spc="0" dirty="0">
                <a:latin typeface="Arial"/>
                <a:cs typeface="Arial"/>
              </a:rPr>
              <a:t>t</a:t>
            </a:r>
            <a:r>
              <a:rPr sz="1000" spc="9"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a</a:t>
            </a:r>
            <a:r>
              <a:rPr sz="1000" spc="-4" dirty="0">
                <a:latin typeface="Arial"/>
                <a:cs typeface="Arial"/>
              </a:rPr>
              <a:t>n</a:t>
            </a:r>
            <a:r>
              <a:rPr sz="1000" spc="0" dirty="0">
                <a:latin typeface="Arial"/>
                <a:cs typeface="Arial"/>
              </a:rPr>
              <a:t>o</a:t>
            </a:r>
            <a:r>
              <a:rPr sz="1000" spc="4" dirty="0">
                <a:latin typeface="Arial"/>
                <a:cs typeface="Arial"/>
              </a:rPr>
              <a:t> </a:t>
            </a:r>
            <a:r>
              <a:rPr sz="1000" spc="0" dirty="0">
                <a:latin typeface="Arial"/>
                <a:cs typeface="Arial"/>
              </a:rPr>
              <a:t>o</a:t>
            </a:r>
            <a:r>
              <a:rPr sz="1000" spc="42" dirty="0">
                <a:latin typeface="Arial"/>
                <a:cs typeface="Arial"/>
              </a:rPr>
              <a:t> </a:t>
            </a:r>
            <a:r>
              <a:rPr sz="1000" spc="-4" dirty="0">
                <a:latin typeface="Arial"/>
                <a:cs typeface="Arial"/>
              </a:rPr>
              <a:t>v</a:t>
            </a:r>
            <a:r>
              <a:rPr sz="1000" spc="0" dirty="0">
                <a:latin typeface="Arial"/>
                <a:cs typeface="Arial"/>
              </a:rPr>
              <a:t>i</a:t>
            </a:r>
            <a:r>
              <a:rPr sz="1000" spc="35" dirty="0">
                <a:latin typeface="Arial"/>
                <a:cs typeface="Arial"/>
              </a:rPr>
              <a:t> </a:t>
            </a:r>
            <a:r>
              <a:rPr sz="1000" spc="0" dirty="0">
                <a:latin typeface="Arial"/>
                <a:cs typeface="Arial"/>
              </a:rPr>
              <a:t>tra</a:t>
            </a:r>
            <a:r>
              <a:rPr sz="1000" spc="-4" dirty="0">
                <a:latin typeface="Arial"/>
                <a:cs typeface="Arial"/>
              </a:rPr>
              <a:t>n</a:t>
            </a:r>
            <a:r>
              <a:rPr sz="1000" spc="14" dirty="0">
                <a:latin typeface="Arial"/>
                <a:cs typeface="Arial"/>
              </a:rPr>
              <a:t>s</a:t>
            </a:r>
            <a:r>
              <a:rPr sz="1000" spc="-4" dirty="0">
                <a:latin typeface="Arial"/>
                <a:cs typeface="Arial"/>
              </a:rPr>
              <a:t>i</a:t>
            </a:r>
            <a:r>
              <a:rPr sz="1000" spc="0" dirty="0">
                <a:latin typeface="Arial"/>
                <a:cs typeface="Arial"/>
              </a:rPr>
              <a:t>ta</a:t>
            </a:r>
            <a:r>
              <a:rPr sz="1000" spc="-4" dirty="0">
                <a:latin typeface="Arial"/>
                <a:cs typeface="Arial"/>
              </a:rPr>
              <a:t>n</a:t>
            </a:r>
            <a:r>
              <a:rPr sz="1000" spc="0" dirty="0">
                <a:latin typeface="Arial"/>
                <a:cs typeface="Arial"/>
              </a:rPr>
              <a:t>o;</a:t>
            </a:r>
            <a:r>
              <a:rPr sz="1000" spc="1" dirty="0">
                <a:latin typeface="Arial"/>
                <a:cs typeface="Arial"/>
              </a:rPr>
              <a:t> </a:t>
            </a:r>
            <a:r>
              <a:rPr sz="1000" spc="0" dirty="0">
                <a:latin typeface="Arial"/>
                <a:cs typeface="Arial"/>
              </a:rPr>
              <a:t>ta</a:t>
            </a:r>
            <a:r>
              <a:rPr sz="1000" spc="-9" dirty="0">
                <a:latin typeface="Arial"/>
                <a:cs typeface="Arial"/>
              </a:rPr>
              <a:t>l</a:t>
            </a:r>
            <a:r>
              <a:rPr sz="1000" spc="0" dirty="0">
                <a:latin typeface="Arial"/>
                <a:cs typeface="Arial"/>
              </a:rPr>
              <a:t>e</a:t>
            </a:r>
            <a:r>
              <a:rPr sz="1000" spc="31"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sc</a:t>
            </a:r>
            <a:r>
              <a:rPr sz="1000" spc="9" dirty="0">
                <a:latin typeface="Arial"/>
                <a:cs typeface="Arial"/>
              </a:rPr>
              <a:t>h</a:t>
            </a:r>
            <a:r>
              <a:rPr sz="1000" spc="-4" dirty="0">
                <a:latin typeface="Arial"/>
                <a:cs typeface="Arial"/>
              </a:rPr>
              <a:t>i</a:t>
            </a:r>
            <a:r>
              <a:rPr sz="1000" spc="0" dirty="0">
                <a:latin typeface="Arial"/>
                <a:cs typeface="Arial"/>
              </a:rPr>
              <a:t>o</a:t>
            </a:r>
            <a:r>
              <a:rPr sz="1000" spc="23" dirty="0">
                <a:latin typeface="Arial"/>
                <a:cs typeface="Arial"/>
              </a:rPr>
              <a:t> </a:t>
            </a:r>
            <a:r>
              <a:rPr sz="1000" spc="0" dirty="0">
                <a:latin typeface="Arial"/>
                <a:cs typeface="Arial"/>
              </a:rPr>
              <a:t>è</a:t>
            </a:r>
            <a:r>
              <a:rPr sz="1000" spc="42" dirty="0">
                <a:latin typeface="Arial"/>
                <a:cs typeface="Arial"/>
              </a:rPr>
              <a:t> </a:t>
            </a:r>
            <a:r>
              <a:rPr sz="1000" spc="14" dirty="0">
                <a:latin typeface="Arial"/>
                <a:cs typeface="Arial"/>
              </a:rPr>
              <a:t>r</a:t>
            </a:r>
            <a:r>
              <a:rPr sz="1000" spc="-4" dirty="0">
                <a:latin typeface="Arial"/>
                <a:cs typeface="Arial"/>
              </a:rPr>
              <a:t>i</a:t>
            </a:r>
            <a:r>
              <a:rPr sz="1000" spc="9" dirty="0">
                <a:latin typeface="Arial"/>
                <a:cs typeface="Arial"/>
              </a:rPr>
              <a:t>f</a:t>
            </a:r>
            <a:r>
              <a:rPr sz="1000" spc="0" dirty="0">
                <a:latin typeface="Arial"/>
                <a:cs typeface="Arial"/>
              </a:rPr>
              <a:t>eri</a:t>
            </a:r>
            <a:r>
              <a:rPr sz="1000" spc="-4" dirty="0">
                <a:latin typeface="Arial"/>
                <a:cs typeface="Arial"/>
              </a:rPr>
              <a:t>t</a:t>
            </a:r>
            <a:r>
              <a:rPr sz="1000" spc="0" dirty="0">
                <a:latin typeface="Arial"/>
                <a:cs typeface="Arial"/>
              </a:rPr>
              <a:t>o</a:t>
            </a:r>
            <a:r>
              <a:rPr sz="1000" spc="19" dirty="0">
                <a:latin typeface="Arial"/>
                <a:cs typeface="Arial"/>
              </a:rPr>
              <a:t> </a:t>
            </a:r>
            <a:r>
              <a:rPr sz="1000" spc="0" dirty="0">
                <a:latin typeface="Arial"/>
                <a:cs typeface="Arial"/>
              </a:rPr>
              <a:t>ad</a:t>
            </a:r>
            <a:r>
              <a:rPr sz="1000" spc="36" dirty="0">
                <a:latin typeface="Arial"/>
                <a:cs typeface="Arial"/>
              </a:rPr>
              <a:t> </a:t>
            </a:r>
            <a:r>
              <a:rPr sz="1000" spc="0" dirty="0">
                <a:latin typeface="Arial"/>
                <a:cs typeface="Arial"/>
              </a:rPr>
              <a:t>un </a:t>
            </a:r>
            <a:endParaRPr sz="1000">
              <a:latin typeface="Arial"/>
              <a:cs typeface="Arial"/>
            </a:endParaRPr>
          </a:p>
          <a:p>
            <a:pPr marL="189585" marR="216982" algn="just">
              <a:lnSpc>
                <a:spcPts val="1149"/>
              </a:lnSpc>
              <a:spcBef>
                <a:spcPts val="134"/>
              </a:spcBef>
            </a:pP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37" dirty="0">
                <a:latin typeface="Arial"/>
                <a:cs typeface="Arial"/>
              </a:rPr>
              <a:t> </a:t>
            </a:r>
            <a:r>
              <a:rPr sz="1000" spc="0" dirty="0">
                <a:latin typeface="Arial"/>
                <a:cs typeface="Arial"/>
              </a:rPr>
              <a:t>n</a:t>
            </a:r>
            <a:r>
              <a:rPr sz="1000" spc="-4" dirty="0">
                <a:latin typeface="Arial"/>
                <a:cs typeface="Arial"/>
              </a:rPr>
              <a:t>ell’</a:t>
            </a:r>
            <a:r>
              <a:rPr sz="1000" spc="0" dirty="0">
                <a:latin typeface="Arial"/>
                <a:cs typeface="Arial"/>
              </a:rPr>
              <a:t>at</a:t>
            </a:r>
            <a:r>
              <a:rPr sz="1000" spc="-4" dirty="0">
                <a:latin typeface="Arial"/>
                <a:cs typeface="Arial"/>
              </a:rPr>
              <a:t>tivi</a:t>
            </a:r>
            <a:r>
              <a:rPr sz="1000" spc="0" dirty="0">
                <a:latin typeface="Arial"/>
                <a:cs typeface="Arial"/>
              </a:rPr>
              <a:t>tà.</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950"/>
              </a:lnSpc>
              <a:spcBef>
                <a:spcPts val="27"/>
              </a:spcBef>
            </a:pPr>
            <a:endParaRPr sz="950"/>
          </a:p>
          <a:p>
            <a:pPr marL="164896">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76783" marR="3420344">
              <a:lnSpc>
                <a:spcPts val="1178"/>
              </a:lnSpc>
              <a:spcBef>
                <a:spcPts val="1248"/>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76783" marR="3420344">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76783" marR="3420344">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a:t>
            </a:r>
            <a:endParaRPr sz="1000">
              <a:latin typeface="Arial"/>
              <a:cs typeface="Arial"/>
            </a:endParaRPr>
          </a:p>
          <a:p>
            <a:pPr marL="176783">
              <a:lnSpc>
                <a:spcPct val="95825"/>
              </a:lnSpc>
              <a:spcBef>
                <a:spcPts val="31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1100"/>
              </a:lnSpc>
              <a:spcBef>
                <a:spcPts val="30"/>
              </a:spcBef>
            </a:pPr>
            <a:endParaRPr sz="1100"/>
          </a:p>
          <a:p>
            <a:pPr marL="195681">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89585" marR="2632700">
              <a:lnSpc>
                <a:spcPts val="1178"/>
              </a:lnSpc>
              <a:spcBef>
                <a:spcPts val="861"/>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El</a:t>
            </a:r>
            <a:r>
              <a:rPr sz="1000" spc="0" dirty="0">
                <a:latin typeface="Arial"/>
                <a:cs typeface="Arial"/>
              </a:rPr>
              <a:t>e</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t>
            </a:r>
            <a:r>
              <a:rPr sz="1000" spc="-4" dirty="0">
                <a:latin typeface="Arial"/>
                <a:cs typeface="Arial"/>
              </a:rPr>
              <a:t>P</a:t>
            </a:r>
            <a:r>
              <a:rPr sz="1000" spc="4" dirty="0">
                <a:latin typeface="Arial"/>
                <a:cs typeface="Arial"/>
              </a:rPr>
              <a:t>r</a:t>
            </a:r>
            <a:r>
              <a:rPr sz="1000" spc="0" dirty="0">
                <a:latin typeface="Arial"/>
                <a:cs typeface="Arial"/>
              </a:rPr>
              <a:t>o</a:t>
            </a:r>
            <a:r>
              <a:rPr sz="1000" spc="4" dirty="0">
                <a:latin typeface="Arial"/>
                <a:cs typeface="Arial"/>
              </a:rPr>
              <a:t>x</a:t>
            </a:r>
            <a:r>
              <a:rPr sz="1000" spc="0" dirty="0">
                <a:latin typeface="Arial"/>
                <a:cs typeface="Arial"/>
              </a:rPr>
              <a:t>y </a:t>
            </a:r>
            <a:endParaRPr sz="1000">
              <a:latin typeface="Arial"/>
              <a:cs typeface="Arial"/>
            </a:endParaRPr>
          </a:p>
          <a:p>
            <a:pPr marL="189585" marR="2632700">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Luogo</a:t>
            </a:r>
            <a:r>
              <a:rPr sz="1000" spc="-42"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uro </a:t>
            </a:r>
            <a:endParaRPr sz="1000">
              <a:latin typeface="Arial"/>
              <a:cs typeface="Arial"/>
            </a:endParaRPr>
          </a:p>
          <a:p>
            <a:pPr marL="189585" marR="2632700">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a:t>
            </a:r>
            <a:r>
              <a:rPr sz="1000" spc="-4"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endParaRPr sz="1000">
              <a:latin typeface="Arial"/>
              <a:cs typeface="Arial"/>
            </a:endParaRPr>
          </a:p>
          <a:p>
            <a:pPr marL="189585">
              <a:lnSpc>
                <a:spcPct val="95825"/>
              </a:lnSpc>
              <a:spcBef>
                <a:spcPts val="42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19"/>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3" name="object 23"/>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4" name="object 24"/>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5" name="object 25"/>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p:nvPr/>
        </p:nvSpPr>
        <p:spPr>
          <a:xfrm>
            <a:off x="8488426" y="1176527"/>
            <a:ext cx="6416293" cy="2339721"/>
          </a:xfrm>
          <a:prstGeom prst="rect">
            <a:avLst/>
          </a:prstGeom>
          <a:blipFill>
            <a:blip r:embed="rId3" cstate="print"/>
            <a:stretch>
              <a:fillRect/>
            </a:stretch>
          </a:blipFill>
        </p:spPr>
        <p:txBody>
          <a:bodyPr wrap="square" lIns="0" tIns="0" rIns="0" bIns="0" rtlCol="0">
            <a:noAutofit/>
          </a:bodyPr>
          <a:lstStyle/>
          <a:p>
            <a:endParaRPr/>
          </a:p>
        </p:txBody>
      </p:sp>
      <p:sp>
        <p:nvSpPr>
          <p:cNvPr id="13" name="object 13"/>
          <p:cNvSpPr/>
          <p:nvPr/>
        </p:nvSpPr>
        <p:spPr>
          <a:xfrm>
            <a:off x="8543163" y="3476243"/>
            <a:ext cx="6306819" cy="1168146"/>
          </a:xfrm>
          <a:prstGeom prst="rect">
            <a:avLst/>
          </a:prstGeom>
          <a:blipFill>
            <a:blip r:embed="rId4" cstate="print"/>
            <a:stretch>
              <a:fillRect/>
            </a:stretch>
          </a:blipFill>
        </p:spPr>
        <p:txBody>
          <a:bodyPr wrap="square" lIns="0" tIns="0" rIns="0" bIns="0" rtlCol="0">
            <a:noAutofit/>
          </a:bodyPr>
          <a:lstStyle/>
          <a:p>
            <a:endParaRPr/>
          </a:p>
        </p:txBody>
      </p:sp>
      <p:sp>
        <p:nvSpPr>
          <p:cNvPr id="14" name="object 14"/>
          <p:cNvSpPr/>
          <p:nvPr/>
        </p:nvSpPr>
        <p:spPr>
          <a:xfrm>
            <a:off x="10216896" y="3992304"/>
            <a:ext cx="166966" cy="87062"/>
          </a:xfrm>
          <a:prstGeom prst="rect">
            <a:avLst/>
          </a:prstGeom>
          <a:blipFill>
            <a:blip r:embed="rId5" cstate="print"/>
            <a:stretch>
              <a:fillRect/>
            </a:stretch>
          </a:blipFill>
        </p:spPr>
        <p:txBody>
          <a:bodyPr wrap="square" lIns="0" tIns="0" rIns="0" bIns="0" rtlCol="0">
            <a:noAutofit/>
          </a:bodyPr>
          <a:lstStyle/>
          <a:p>
            <a:endParaRPr/>
          </a:p>
        </p:txBody>
      </p:sp>
      <p:sp>
        <p:nvSpPr>
          <p:cNvPr id="15" name="object 15"/>
          <p:cNvSpPr/>
          <p:nvPr/>
        </p:nvSpPr>
        <p:spPr>
          <a:xfrm>
            <a:off x="8787384" y="3975667"/>
            <a:ext cx="168224" cy="87062"/>
          </a:xfrm>
          <a:prstGeom prst="rect">
            <a:avLst/>
          </a:prstGeom>
          <a:blipFill>
            <a:blip r:embed="rId6" cstate="print"/>
            <a:stretch>
              <a:fillRect/>
            </a:stretch>
          </a:blipFill>
        </p:spPr>
        <p:txBody>
          <a:bodyPr wrap="square" lIns="0" tIns="0" rIns="0" bIns="0" rtlCol="0">
            <a:noAutofit/>
          </a:bodyPr>
          <a:lstStyle/>
          <a:p>
            <a:endParaRPr/>
          </a:p>
        </p:txBody>
      </p:sp>
      <p:sp>
        <p:nvSpPr>
          <p:cNvPr id="16" name="object 16"/>
          <p:cNvSpPr/>
          <p:nvPr/>
        </p:nvSpPr>
        <p:spPr>
          <a:xfrm>
            <a:off x="11422761" y="3992304"/>
            <a:ext cx="166966" cy="87062"/>
          </a:xfrm>
          <a:prstGeom prst="rect">
            <a:avLst/>
          </a:prstGeom>
          <a:blipFill>
            <a:blip r:embed="rId5" cstate="print"/>
            <a:stretch>
              <a:fillRect/>
            </a:stretch>
          </a:blipFill>
        </p:spPr>
        <p:txBody>
          <a:bodyPr wrap="square" lIns="0" tIns="0" rIns="0" bIns="0" rtlCol="0">
            <a:noAutofit/>
          </a:bodyPr>
          <a:lstStyle/>
          <a:p>
            <a:endParaRPr/>
          </a:p>
        </p:txBody>
      </p:sp>
      <p:sp>
        <p:nvSpPr>
          <p:cNvPr id="17" name="object 17"/>
          <p:cNvSpPr/>
          <p:nvPr/>
        </p:nvSpPr>
        <p:spPr>
          <a:xfrm>
            <a:off x="12662154" y="3992304"/>
            <a:ext cx="166966" cy="87062"/>
          </a:xfrm>
          <a:prstGeom prst="rect">
            <a:avLst/>
          </a:prstGeom>
          <a:blipFill>
            <a:blip r:embed="rId5" cstate="print"/>
            <a:stretch>
              <a:fillRect/>
            </a:stretch>
          </a:blipFill>
        </p:spPr>
        <p:txBody>
          <a:bodyPr wrap="square" lIns="0" tIns="0" rIns="0" bIns="0" rtlCol="0">
            <a:noAutofit/>
          </a:bodyPr>
          <a:lstStyle/>
          <a:p>
            <a:endParaRPr/>
          </a:p>
        </p:txBody>
      </p:sp>
      <p:sp>
        <p:nvSpPr>
          <p:cNvPr id="18" name="object 18"/>
          <p:cNvSpPr/>
          <p:nvPr/>
        </p:nvSpPr>
        <p:spPr>
          <a:xfrm>
            <a:off x="13574521" y="3676139"/>
            <a:ext cx="178053" cy="92839"/>
          </a:xfrm>
          <a:prstGeom prst="rect">
            <a:avLst/>
          </a:prstGeom>
          <a:blipFill>
            <a:blip r:embed="rId5" cstate="print"/>
            <a:stretch>
              <a:fillRect/>
            </a:stretch>
          </a:blipFill>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0" name="object 10"/>
          <p:cNvSpPr txBox="1"/>
          <p:nvPr/>
        </p:nvSpPr>
        <p:spPr>
          <a:xfrm>
            <a:off x="3828415" y="108132"/>
            <a:ext cx="2878658"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Luog</a:t>
            </a:r>
            <a:r>
              <a:rPr sz="1800" b="1" spc="0" dirty="0">
                <a:latin typeface="Arial"/>
                <a:cs typeface="Arial"/>
              </a:rPr>
              <a:t>o</a:t>
            </a:r>
            <a:r>
              <a:rPr sz="1800" b="1" spc="-14" dirty="0">
                <a:latin typeface="Arial"/>
                <a:cs typeface="Arial"/>
              </a:rPr>
              <a:t> </a:t>
            </a:r>
            <a:r>
              <a:rPr sz="1800" b="1" spc="0" dirty="0">
                <a:latin typeface="Arial"/>
                <a:cs typeface="Arial"/>
              </a:rPr>
              <a:t>si</a:t>
            </a:r>
            <a:r>
              <a:rPr sz="1800" b="1" spc="-4" dirty="0">
                <a:latin typeface="Arial"/>
                <a:cs typeface="Arial"/>
              </a:rPr>
              <a:t>c</a:t>
            </a:r>
            <a:r>
              <a:rPr sz="1800" b="1" spc="0" dirty="0">
                <a:latin typeface="Arial"/>
                <a:cs typeface="Arial"/>
              </a:rPr>
              <a:t>uro</a:t>
            </a:r>
            <a:r>
              <a:rPr sz="1800" b="1" spc="9" dirty="0">
                <a:latin typeface="Arial"/>
                <a:cs typeface="Arial"/>
              </a:rPr>
              <a:t> </a:t>
            </a:r>
            <a:r>
              <a:rPr sz="1800" b="1" spc="0" dirty="0">
                <a:latin typeface="Arial"/>
                <a:cs typeface="Arial"/>
              </a:rPr>
              <a:t>te</a:t>
            </a:r>
            <a:r>
              <a:rPr sz="1800" b="1" spc="-9" dirty="0">
                <a:latin typeface="Arial"/>
                <a:cs typeface="Arial"/>
              </a:rPr>
              <a:t>m</a:t>
            </a:r>
            <a:r>
              <a:rPr sz="1800" b="1" spc="0" dirty="0">
                <a:latin typeface="Arial"/>
                <a:cs typeface="Arial"/>
              </a:rPr>
              <a:t>p</a:t>
            </a:r>
            <a:r>
              <a:rPr sz="1800" b="1" spc="4" dirty="0">
                <a:latin typeface="Arial"/>
                <a:cs typeface="Arial"/>
              </a:rPr>
              <a:t>o</a:t>
            </a:r>
            <a:r>
              <a:rPr sz="1800" b="1" spc="0" dirty="0">
                <a:latin typeface="Arial"/>
                <a:cs typeface="Arial"/>
              </a:rPr>
              <a:t>r</a:t>
            </a:r>
            <a:r>
              <a:rPr sz="1800" b="1" spc="-9" dirty="0">
                <a:latin typeface="Arial"/>
                <a:cs typeface="Arial"/>
              </a:rPr>
              <a:t>a</a:t>
            </a:r>
            <a:r>
              <a:rPr sz="1800" b="1" spc="0" dirty="0">
                <a:latin typeface="Arial"/>
                <a:cs typeface="Arial"/>
              </a:rPr>
              <a:t>neo</a:t>
            </a:r>
            <a:endParaRPr sz="1800">
              <a:latin typeface="Arial"/>
              <a:cs typeface="Arial"/>
            </a:endParaRPr>
          </a:p>
        </p:txBody>
      </p:sp>
      <p:sp>
        <p:nvSpPr>
          <p:cNvPr id="9" name="object 9"/>
          <p:cNvSpPr txBox="1"/>
          <p:nvPr/>
        </p:nvSpPr>
        <p:spPr>
          <a:xfrm>
            <a:off x="11314938" y="114489"/>
            <a:ext cx="2122740"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9</a:t>
            </a:r>
            <a:r>
              <a:rPr sz="1800" b="1" spc="4" dirty="0">
                <a:latin typeface="Arial"/>
                <a:cs typeface="Arial"/>
              </a:rPr>
              <a:t>.</a:t>
            </a:r>
            <a:r>
              <a:rPr sz="1800" b="1" spc="0" dirty="0">
                <a:latin typeface="Arial"/>
                <a:cs typeface="Arial"/>
              </a:rPr>
              <a:t>3</a:t>
            </a:r>
            <a:endParaRPr sz="1800">
              <a:latin typeface="Arial"/>
              <a:cs typeface="Arial"/>
            </a:endParaRPr>
          </a:p>
        </p:txBody>
      </p:sp>
      <p:sp>
        <p:nvSpPr>
          <p:cNvPr id="8" name="object 8"/>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200"/>
              </a:lnSpc>
              <a:spcBef>
                <a:spcPts val="92"/>
              </a:spcBef>
            </a:pPr>
            <a:endParaRPr sz="1200"/>
          </a:p>
          <a:p>
            <a:pPr marL="979017">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64896" marR="175886" algn="just">
              <a:lnSpc>
                <a:spcPts val="1149"/>
              </a:lnSpc>
              <a:spcBef>
                <a:spcPts val="1062"/>
              </a:spcBef>
            </a:pPr>
            <a:r>
              <a:rPr sz="1000" spc="0" dirty="0">
                <a:latin typeface="Arial"/>
                <a:cs typeface="Arial"/>
              </a:rPr>
              <a:t>[</a:t>
            </a:r>
            <a:r>
              <a:rPr sz="1000" spc="4" dirty="0">
                <a:latin typeface="Arial"/>
                <a:cs typeface="Arial"/>
              </a:rPr>
              <a:t>G</a:t>
            </a:r>
            <a:r>
              <a:rPr sz="1000" spc="0" dirty="0">
                <a:latin typeface="Arial"/>
                <a:cs typeface="Arial"/>
              </a:rPr>
              <a:t>.1.9.3]</a:t>
            </a:r>
            <a:r>
              <a:rPr sz="1000" spc="-28"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14" dirty="0">
                <a:latin typeface="Arial"/>
                <a:cs typeface="Arial"/>
              </a:rPr>
              <a:t> </a:t>
            </a:r>
            <a:r>
              <a:rPr sz="1000" spc="-4" dirty="0">
                <a:latin typeface="Arial"/>
                <a:cs typeface="Arial"/>
              </a:rPr>
              <a:t>i</a:t>
            </a:r>
            <a:r>
              <a:rPr sz="1000" spc="0" dirty="0">
                <a:latin typeface="Arial"/>
                <a:cs typeface="Arial"/>
              </a:rPr>
              <a:t>n</a:t>
            </a:r>
            <a:r>
              <a:rPr sz="1000" spc="2" dirty="0">
                <a:latin typeface="Arial"/>
                <a:cs typeface="Arial"/>
              </a:rPr>
              <a:t> </a:t>
            </a:r>
            <a:r>
              <a:rPr sz="1000" spc="4" dirty="0">
                <a:latin typeface="Arial"/>
                <a:cs typeface="Arial"/>
              </a:rPr>
              <a:t>c</a:t>
            </a:r>
            <a:r>
              <a:rPr sz="1000" spc="0" dirty="0">
                <a:latin typeface="Arial"/>
                <a:cs typeface="Arial"/>
              </a:rPr>
              <a:t>ui</a:t>
            </a:r>
            <a:r>
              <a:rPr sz="1000" spc="-7" dirty="0">
                <a:latin typeface="Arial"/>
                <a:cs typeface="Arial"/>
              </a:rPr>
              <a:t> </a:t>
            </a:r>
            <a:r>
              <a:rPr sz="1000" spc="0" dirty="0">
                <a:latin typeface="Arial"/>
                <a:cs typeface="Arial"/>
              </a:rPr>
              <a:t>è</a:t>
            </a:r>
            <a:r>
              <a:rPr sz="1000" spc="4" dirty="0">
                <a:latin typeface="Arial"/>
                <a:cs typeface="Arial"/>
              </a:rPr>
              <a:t> </a:t>
            </a:r>
            <a:r>
              <a:rPr sz="1000" spc="0" dirty="0">
                <a:latin typeface="Arial"/>
                <a:cs typeface="Arial"/>
              </a:rPr>
              <a:t>t</a:t>
            </a:r>
            <a:r>
              <a:rPr sz="1000" spc="-14" dirty="0">
                <a:latin typeface="Arial"/>
                <a:cs typeface="Arial"/>
              </a:rPr>
              <a:t>e</a:t>
            </a:r>
            <a:r>
              <a:rPr sz="1000" spc="9" dirty="0">
                <a:latin typeface="Arial"/>
                <a:cs typeface="Arial"/>
              </a:rPr>
              <a:t>m</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e</a:t>
            </a:r>
            <a:r>
              <a:rPr sz="1000" spc="-14" dirty="0">
                <a:latin typeface="Arial"/>
                <a:cs typeface="Arial"/>
              </a:rPr>
              <a:t>a</a:t>
            </a:r>
            <a:r>
              <a:rPr sz="1000" spc="19" dirty="0">
                <a:latin typeface="Arial"/>
                <a:cs typeface="Arial"/>
              </a:rPr>
              <a:t>m</a:t>
            </a:r>
            <a:r>
              <a:rPr sz="1000" spc="0" dirty="0">
                <a:latin typeface="Arial"/>
                <a:cs typeface="Arial"/>
              </a:rPr>
              <a:t>e</a:t>
            </a:r>
            <a:r>
              <a:rPr sz="1000" spc="-14" dirty="0">
                <a:latin typeface="Arial"/>
                <a:cs typeface="Arial"/>
              </a:rPr>
              <a:t>n</a:t>
            </a:r>
            <a:r>
              <a:rPr sz="1000" spc="0" dirty="0">
                <a:latin typeface="Arial"/>
                <a:cs typeface="Arial"/>
              </a:rPr>
              <a:t>te</a:t>
            </a:r>
            <a:r>
              <a:rPr sz="1000" spc="-66" dirty="0">
                <a:latin typeface="Arial"/>
                <a:cs typeface="Arial"/>
              </a:rPr>
              <a:t> </a:t>
            </a:r>
            <a:r>
              <a:rPr sz="1000" spc="0" dirty="0">
                <a:latin typeface="Arial"/>
                <a:cs typeface="Arial"/>
              </a:rPr>
              <a:t>tra</a:t>
            </a:r>
            <a:r>
              <a:rPr sz="1000" spc="4" dirty="0">
                <a:latin typeface="Arial"/>
                <a:cs typeface="Arial"/>
              </a:rPr>
              <a:t>s</a:t>
            </a:r>
            <a:r>
              <a:rPr sz="1000" spc="-4" dirty="0">
                <a:latin typeface="Arial"/>
                <a:cs typeface="Arial"/>
              </a:rPr>
              <a:t>c</a:t>
            </a:r>
            <a:r>
              <a:rPr sz="1000" spc="0" dirty="0">
                <a:latin typeface="Arial"/>
                <a:cs typeface="Arial"/>
              </a:rPr>
              <a:t>urab</a:t>
            </a:r>
            <a:r>
              <a:rPr sz="1000" spc="-4" dirty="0">
                <a:latin typeface="Arial"/>
                <a:cs typeface="Arial"/>
              </a:rPr>
              <a:t>il</a:t>
            </a:r>
            <a:r>
              <a:rPr sz="1000" spc="0" dirty="0">
                <a:latin typeface="Arial"/>
                <a:cs typeface="Arial"/>
              </a:rPr>
              <a:t>e</a:t>
            </a:r>
            <a:r>
              <a:rPr sz="1000" spc="-41" dirty="0">
                <a:latin typeface="Arial"/>
                <a:cs typeface="Arial"/>
              </a:rPr>
              <a:t> </a:t>
            </a:r>
            <a:r>
              <a:rPr sz="1000" spc="-4" dirty="0">
                <a:latin typeface="Arial"/>
                <a:cs typeface="Arial"/>
              </a:rPr>
              <a:t>i</a:t>
            </a:r>
            <a:r>
              <a:rPr sz="1000" spc="0" dirty="0">
                <a:latin typeface="Arial"/>
                <a:cs typeface="Arial"/>
              </a:rPr>
              <a:t>l</a:t>
            </a:r>
            <a:r>
              <a:rPr sz="1000" spc="15"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sc</a:t>
            </a:r>
            <a:r>
              <a:rPr sz="1000" spc="0" dirty="0">
                <a:latin typeface="Arial"/>
                <a:cs typeface="Arial"/>
              </a:rPr>
              <a:t>h</a:t>
            </a:r>
            <a:r>
              <a:rPr sz="1000" spc="-4" dirty="0">
                <a:latin typeface="Arial"/>
                <a:cs typeface="Arial"/>
              </a:rPr>
              <a:t>i</a:t>
            </a:r>
            <a:r>
              <a:rPr sz="1000" spc="0" dirty="0">
                <a:latin typeface="Arial"/>
                <a:cs typeface="Arial"/>
              </a:rPr>
              <a:t>o</a:t>
            </a:r>
            <a:r>
              <a:rPr sz="1000" spc="-13" dirty="0">
                <a:latin typeface="Arial"/>
                <a:cs typeface="Arial"/>
              </a:rPr>
              <a:t> </a:t>
            </a:r>
            <a:r>
              <a:rPr sz="1000" spc="9"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 </a:t>
            </a:r>
            <a:endParaRPr sz="1000">
              <a:latin typeface="Arial"/>
              <a:cs typeface="Arial"/>
            </a:endParaRPr>
          </a:p>
          <a:p>
            <a:pPr marL="164896" marR="175886" algn="just">
              <a:lnSpc>
                <a:spcPts val="1149"/>
              </a:lnSpc>
              <a:spcBef>
                <a:spcPts val="134"/>
              </a:spcBef>
            </a:pPr>
            <a:r>
              <a:rPr sz="1000" spc="0" dirty="0">
                <a:latin typeface="Arial"/>
                <a:cs typeface="Arial"/>
              </a:rPr>
              <a:t>per</a:t>
            </a:r>
            <a:r>
              <a:rPr sz="1000" spc="38" dirty="0">
                <a:latin typeface="Arial"/>
                <a:cs typeface="Arial"/>
              </a:rPr>
              <a:t> </a:t>
            </a:r>
            <a:r>
              <a:rPr sz="1000" spc="0" dirty="0">
                <a:latin typeface="Arial"/>
                <a:cs typeface="Arial"/>
              </a:rPr>
              <a:t>g</a:t>
            </a:r>
            <a:r>
              <a:rPr sz="1000" spc="-4" dirty="0">
                <a:latin typeface="Arial"/>
                <a:cs typeface="Arial"/>
              </a:rPr>
              <a:t>l</a:t>
            </a:r>
            <a:r>
              <a:rPr sz="1000" spc="0" dirty="0">
                <a:latin typeface="Arial"/>
                <a:cs typeface="Arial"/>
              </a:rPr>
              <a:t>i</a:t>
            </a:r>
            <a:r>
              <a:rPr sz="1000" spc="36"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0" dirty="0">
                <a:latin typeface="Arial"/>
                <a:cs typeface="Arial"/>
              </a:rPr>
              <a:t>ti</a:t>
            </a:r>
            <a:r>
              <a:rPr sz="1000" spc="5" dirty="0">
                <a:latin typeface="Arial"/>
                <a:cs typeface="Arial"/>
              </a:rPr>
              <a:t> </a:t>
            </a:r>
            <a:r>
              <a:rPr sz="1000" spc="4" dirty="0">
                <a:latin typeface="Arial"/>
                <a:cs typeface="Arial"/>
              </a:rPr>
              <a:t>c</a:t>
            </a:r>
            <a:r>
              <a:rPr sz="1000" spc="0" dirty="0">
                <a:latin typeface="Arial"/>
                <a:cs typeface="Arial"/>
              </a:rPr>
              <a:t>he</a:t>
            </a:r>
            <a:r>
              <a:rPr sz="1000" spc="32" dirty="0">
                <a:latin typeface="Arial"/>
                <a:cs typeface="Arial"/>
              </a:rPr>
              <a:t> </a:t>
            </a:r>
            <a:r>
              <a:rPr sz="1000" spc="-4" dirty="0">
                <a:latin typeface="Arial"/>
                <a:cs typeface="Arial"/>
              </a:rPr>
              <a:t>v</a:t>
            </a:r>
            <a:r>
              <a:rPr sz="1000" spc="0" dirty="0">
                <a:latin typeface="Arial"/>
                <a:cs typeface="Arial"/>
              </a:rPr>
              <a:t>i</a:t>
            </a:r>
            <a:r>
              <a:rPr sz="1000" spc="38" dirty="0">
                <a:latin typeface="Arial"/>
                <a:cs typeface="Arial"/>
              </a:rPr>
              <a:t> </a:t>
            </a:r>
            <a:r>
              <a:rPr sz="1000" spc="4" dirty="0">
                <a:latin typeface="Arial"/>
                <a:cs typeface="Arial"/>
              </a:rPr>
              <a:t>s</a:t>
            </a:r>
            <a:r>
              <a:rPr sz="1000" spc="0" dirty="0">
                <a:latin typeface="Arial"/>
                <a:cs typeface="Arial"/>
              </a:rPr>
              <a:t>ta</a:t>
            </a:r>
            <a:r>
              <a:rPr sz="1000" spc="-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a</a:t>
            </a:r>
            <a:r>
              <a:rPr sz="1000" spc="-4" dirty="0">
                <a:latin typeface="Arial"/>
                <a:cs typeface="Arial"/>
              </a:rPr>
              <a:t>n</a:t>
            </a:r>
            <a:r>
              <a:rPr sz="1000" spc="0" dirty="0">
                <a:latin typeface="Arial"/>
                <a:cs typeface="Arial"/>
              </a:rPr>
              <a:t>o o</a:t>
            </a:r>
            <a:r>
              <a:rPr sz="1000" spc="42" dirty="0">
                <a:latin typeface="Arial"/>
                <a:cs typeface="Arial"/>
              </a:rPr>
              <a:t> </a:t>
            </a:r>
            <a:r>
              <a:rPr sz="1000" spc="-4" dirty="0">
                <a:latin typeface="Arial"/>
                <a:cs typeface="Arial"/>
              </a:rPr>
              <a:t>v</a:t>
            </a:r>
            <a:r>
              <a:rPr sz="1000" spc="0" dirty="0">
                <a:latin typeface="Arial"/>
                <a:cs typeface="Arial"/>
              </a:rPr>
              <a:t>i</a:t>
            </a:r>
            <a:r>
              <a:rPr sz="1000" spc="41" dirty="0">
                <a:latin typeface="Arial"/>
                <a:cs typeface="Arial"/>
              </a:rPr>
              <a:t> </a:t>
            </a:r>
            <a:r>
              <a:rPr sz="1000" spc="0" dirty="0">
                <a:latin typeface="Arial"/>
                <a:cs typeface="Arial"/>
              </a:rPr>
              <a:t>tra</a:t>
            </a:r>
            <a:r>
              <a:rPr sz="1000" spc="-4" dirty="0">
                <a:latin typeface="Arial"/>
                <a:cs typeface="Arial"/>
              </a:rPr>
              <a:t>n</a:t>
            </a:r>
            <a:r>
              <a:rPr sz="1000" spc="4" dirty="0">
                <a:latin typeface="Arial"/>
                <a:cs typeface="Arial"/>
              </a:rPr>
              <a:t>s</a:t>
            </a:r>
            <a:r>
              <a:rPr sz="1000" spc="-4" dirty="0">
                <a:latin typeface="Arial"/>
                <a:cs typeface="Arial"/>
              </a:rPr>
              <a:t>i</a:t>
            </a:r>
            <a:r>
              <a:rPr sz="1000" spc="0" dirty="0">
                <a:latin typeface="Arial"/>
                <a:cs typeface="Arial"/>
              </a:rPr>
              <a:t>ta</a:t>
            </a:r>
            <a:r>
              <a:rPr sz="1000" spc="-4" dirty="0">
                <a:latin typeface="Arial"/>
                <a:cs typeface="Arial"/>
              </a:rPr>
              <a:t>n</a:t>
            </a:r>
            <a:r>
              <a:rPr sz="1000" spc="0" dirty="0">
                <a:latin typeface="Arial"/>
                <a:cs typeface="Arial"/>
              </a:rPr>
              <a:t>o</a:t>
            </a:r>
            <a:r>
              <a:rPr sz="1000" spc="4" dirty="0">
                <a:latin typeface="Arial"/>
                <a:cs typeface="Arial"/>
              </a:rPr>
              <a:t> </a:t>
            </a:r>
            <a:r>
              <a:rPr sz="1000" spc="9" dirty="0">
                <a:latin typeface="Arial"/>
                <a:cs typeface="Arial"/>
              </a:rPr>
              <a:t>d</a:t>
            </a:r>
            <a:r>
              <a:rPr sz="1000" spc="0" dirty="0">
                <a:latin typeface="Arial"/>
                <a:cs typeface="Arial"/>
              </a:rPr>
              <a:t>urante</a:t>
            </a:r>
            <a:r>
              <a:rPr sz="1000" spc="14" dirty="0">
                <a:latin typeface="Arial"/>
                <a:cs typeface="Arial"/>
              </a:rPr>
              <a:t> </a:t>
            </a:r>
            <a:r>
              <a:rPr sz="1000" spc="-4" dirty="0">
                <a:latin typeface="Arial"/>
                <a:cs typeface="Arial"/>
              </a:rPr>
              <a:t>l’</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13" dirty="0">
                <a:latin typeface="Arial"/>
                <a:cs typeface="Arial"/>
              </a:rPr>
              <a:t> </a:t>
            </a:r>
            <a:r>
              <a:rPr sz="1000" spc="0" dirty="0">
                <a:latin typeface="Arial"/>
                <a:cs typeface="Arial"/>
              </a:rPr>
              <a:t>ta</a:t>
            </a:r>
            <a:r>
              <a:rPr sz="1000" spc="-9" dirty="0">
                <a:latin typeface="Arial"/>
                <a:cs typeface="Arial"/>
              </a:rPr>
              <a:t>l</a:t>
            </a:r>
            <a:r>
              <a:rPr sz="1000" spc="0" dirty="0">
                <a:latin typeface="Arial"/>
                <a:cs typeface="Arial"/>
              </a:rPr>
              <a:t>e </a:t>
            </a:r>
            <a:endParaRPr sz="1000">
              <a:latin typeface="Arial"/>
              <a:cs typeface="Arial"/>
            </a:endParaRPr>
          </a:p>
          <a:p>
            <a:pPr marL="164896" marR="175886" algn="just">
              <a:lnSpc>
                <a:spcPts val="1149"/>
              </a:lnSpc>
              <a:spcBef>
                <a:spcPts val="134"/>
              </a:spcBef>
            </a:pPr>
            <a:r>
              <a:rPr sz="1000" spc="4" dirty="0">
                <a:latin typeface="Arial"/>
                <a:cs typeface="Arial"/>
              </a:rPr>
              <a:t>r</a:t>
            </a:r>
            <a:r>
              <a:rPr sz="1000" spc="-4" dirty="0">
                <a:latin typeface="Arial"/>
                <a:cs typeface="Arial"/>
              </a:rPr>
              <a:t>i</a:t>
            </a:r>
            <a:r>
              <a:rPr sz="1000" spc="4" dirty="0">
                <a:latin typeface="Arial"/>
                <a:cs typeface="Arial"/>
              </a:rPr>
              <a:t>sc</a:t>
            </a:r>
            <a:r>
              <a:rPr sz="1000" spc="0" dirty="0">
                <a:latin typeface="Arial"/>
                <a:cs typeface="Arial"/>
              </a:rPr>
              <a:t>h</a:t>
            </a:r>
            <a:r>
              <a:rPr sz="1000" spc="-4" dirty="0">
                <a:latin typeface="Arial"/>
                <a:cs typeface="Arial"/>
              </a:rPr>
              <a:t>i</a:t>
            </a:r>
            <a:r>
              <a:rPr sz="1000" spc="0" dirty="0">
                <a:latin typeface="Arial"/>
                <a:cs typeface="Arial"/>
              </a:rPr>
              <a:t>o</a:t>
            </a:r>
            <a:r>
              <a:rPr sz="1000" spc="6" dirty="0">
                <a:latin typeface="Arial"/>
                <a:cs typeface="Arial"/>
              </a:rPr>
              <a:t> </a:t>
            </a:r>
            <a:r>
              <a:rPr sz="1000" spc="0" dirty="0">
                <a:latin typeface="Arial"/>
                <a:cs typeface="Arial"/>
              </a:rPr>
              <a:t>è</a:t>
            </a:r>
            <a:r>
              <a:rPr sz="1000" spc="29" dirty="0">
                <a:latin typeface="Arial"/>
                <a:cs typeface="Arial"/>
              </a:rPr>
              <a:t> </a:t>
            </a:r>
            <a:r>
              <a:rPr sz="1000" spc="4" dirty="0">
                <a:latin typeface="Arial"/>
                <a:cs typeface="Arial"/>
              </a:rPr>
              <a:t>r</a:t>
            </a:r>
            <a:r>
              <a:rPr sz="1000" spc="-4" dirty="0">
                <a:latin typeface="Arial"/>
                <a:cs typeface="Arial"/>
              </a:rPr>
              <a:t>i</a:t>
            </a:r>
            <a:r>
              <a:rPr sz="1000" spc="9" dirty="0">
                <a:latin typeface="Arial"/>
                <a:cs typeface="Arial"/>
              </a:rPr>
              <a:t>f</a:t>
            </a:r>
            <a:r>
              <a:rPr sz="1000" spc="0" dirty="0">
                <a:latin typeface="Arial"/>
                <a:cs typeface="Arial"/>
              </a:rPr>
              <a:t>eri</a:t>
            </a:r>
            <a:r>
              <a:rPr sz="1000" spc="-4" dirty="0">
                <a:latin typeface="Arial"/>
                <a:cs typeface="Arial"/>
              </a:rPr>
              <a:t>t</a:t>
            </a:r>
            <a:r>
              <a:rPr sz="1000" spc="0" dirty="0">
                <a:latin typeface="Arial"/>
                <a:cs typeface="Arial"/>
              </a:rPr>
              <a:t>o</a:t>
            </a:r>
            <a:r>
              <a:rPr sz="1000" spc="7" dirty="0">
                <a:latin typeface="Arial"/>
                <a:cs typeface="Arial"/>
              </a:rPr>
              <a:t> </a:t>
            </a:r>
            <a:r>
              <a:rPr sz="1000" spc="0" dirty="0">
                <a:latin typeface="Arial"/>
                <a:cs typeface="Arial"/>
              </a:rPr>
              <a:t>ad</a:t>
            </a:r>
            <a:r>
              <a:rPr sz="1000" spc="23" dirty="0">
                <a:latin typeface="Arial"/>
                <a:cs typeface="Arial"/>
              </a:rPr>
              <a:t> </a:t>
            </a:r>
            <a:r>
              <a:rPr sz="1000" spc="-14" dirty="0">
                <a:latin typeface="Arial"/>
                <a:cs typeface="Arial"/>
              </a:rPr>
              <a:t>u</a:t>
            </a:r>
            <a:r>
              <a:rPr sz="1000" spc="0" dirty="0">
                <a:latin typeface="Arial"/>
                <a:cs typeface="Arial"/>
              </a:rPr>
              <a:t>n</a:t>
            </a:r>
            <a:r>
              <a:rPr sz="1000" spc="23"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14" dirty="0">
                <a:latin typeface="Arial"/>
                <a:cs typeface="Arial"/>
              </a:rPr>
              <a:t>e</a:t>
            </a:r>
            <a:r>
              <a:rPr sz="1000" spc="0" dirty="0">
                <a:latin typeface="Arial"/>
                <a:cs typeface="Arial"/>
              </a:rPr>
              <a:t>n</a:t>
            </a:r>
            <a:r>
              <a:rPr sz="1000" spc="-4" dirty="0">
                <a:latin typeface="Arial"/>
                <a:cs typeface="Arial"/>
              </a:rPr>
              <a:t>di</a:t>
            </a:r>
            <a:r>
              <a:rPr sz="1000" spc="0" dirty="0">
                <a:latin typeface="Arial"/>
                <a:cs typeface="Arial"/>
              </a:rPr>
              <a:t>o</a:t>
            </a:r>
            <a:r>
              <a:rPr sz="1000" spc="-2" dirty="0">
                <a:latin typeface="Arial"/>
                <a:cs typeface="Arial"/>
              </a:rPr>
              <a:t> </a:t>
            </a:r>
            <a:r>
              <a:rPr sz="1000" spc="-4" dirty="0">
                <a:latin typeface="Arial"/>
                <a:cs typeface="Arial"/>
              </a:rPr>
              <a:t>i</a:t>
            </a:r>
            <a:r>
              <a:rPr sz="1000" spc="0" dirty="0">
                <a:latin typeface="Arial"/>
                <a:cs typeface="Arial"/>
              </a:rPr>
              <a:t>n</a:t>
            </a:r>
            <a:r>
              <a:rPr sz="1000" spc="27" dirty="0">
                <a:latin typeface="Arial"/>
                <a:cs typeface="Arial"/>
              </a:rPr>
              <a:t> </a:t>
            </a:r>
            <a:r>
              <a:rPr sz="1000" spc="0" dirty="0">
                <a:latin typeface="Arial"/>
                <a:cs typeface="Arial"/>
              </a:rPr>
              <a:t>a</a:t>
            </a:r>
            <a:r>
              <a:rPr sz="1000" spc="9" dirty="0">
                <a:latin typeface="Arial"/>
                <a:cs typeface="Arial"/>
              </a:rPr>
              <a:t>m</a:t>
            </a:r>
            <a:r>
              <a:rPr sz="1000" spc="0" dirty="0">
                <a:latin typeface="Arial"/>
                <a:cs typeface="Arial"/>
              </a:rPr>
              <a:t>b</a:t>
            </a:r>
            <a:r>
              <a:rPr sz="1000" spc="-4" dirty="0">
                <a:latin typeface="Arial"/>
                <a:cs typeface="Arial"/>
              </a:rPr>
              <a:t>i</a:t>
            </a:r>
            <a:r>
              <a:rPr sz="1000" spc="0" dirty="0">
                <a:latin typeface="Arial"/>
                <a:cs typeface="Arial"/>
              </a:rPr>
              <a:t>ti</a:t>
            </a:r>
            <a:r>
              <a:rPr sz="1000" spc="3"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l</a:t>
            </a:r>
            <a:r>
              <a:rPr sz="1000" spc="-4" dirty="0">
                <a:latin typeface="Arial"/>
                <a:cs typeface="Arial"/>
              </a:rPr>
              <a:t>l’</a:t>
            </a:r>
            <a:r>
              <a:rPr sz="1000" spc="0" dirty="0">
                <a:latin typeface="Arial"/>
                <a:cs typeface="Arial"/>
              </a:rPr>
              <a:t>at</a:t>
            </a:r>
            <a:r>
              <a:rPr sz="1000" spc="4" dirty="0">
                <a:latin typeface="Arial"/>
                <a:cs typeface="Arial"/>
              </a:rPr>
              <a:t>t</a:t>
            </a:r>
            <a:r>
              <a:rPr sz="1000" spc="-4" dirty="0">
                <a:latin typeface="Arial"/>
                <a:cs typeface="Arial"/>
              </a:rPr>
              <a:t>i</a:t>
            </a:r>
            <a:r>
              <a:rPr sz="1000" spc="4" dirty="0">
                <a:latin typeface="Arial"/>
                <a:cs typeface="Arial"/>
              </a:rPr>
              <a:t>v</a:t>
            </a:r>
            <a:r>
              <a:rPr sz="1000" spc="-4" dirty="0">
                <a:latin typeface="Arial"/>
                <a:cs typeface="Arial"/>
              </a:rPr>
              <a:t>i</a:t>
            </a:r>
            <a:r>
              <a:rPr sz="1000" spc="0" dirty="0">
                <a:latin typeface="Arial"/>
                <a:cs typeface="Arial"/>
              </a:rPr>
              <a:t>tà</a:t>
            </a:r>
            <a:r>
              <a:rPr sz="1000" spc="-6"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c</a:t>
            </a:r>
            <a:r>
              <a:rPr sz="1000" spc="-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at</a:t>
            </a:r>
            <a:r>
              <a:rPr sz="1000" spc="-9" dirty="0">
                <a:latin typeface="Arial"/>
                <a:cs typeface="Arial"/>
              </a:rPr>
              <a:t>i</a:t>
            </a:r>
            <a:r>
              <a:rPr sz="1000" spc="0" dirty="0">
                <a:latin typeface="Arial"/>
                <a:cs typeface="Arial"/>
              </a:rPr>
              <a:t>,</a:t>
            </a:r>
            <a:r>
              <a:rPr sz="1000" spc="-6" dirty="0">
                <a:latin typeface="Arial"/>
                <a:cs typeface="Arial"/>
              </a:rPr>
              <a:t> </a:t>
            </a:r>
            <a:r>
              <a:rPr sz="1000" spc="0" dirty="0">
                <a:latin typeface="Arial"/>
                <a:cs typeface="Arial"/>
              </a:rPr>
              <a:t>d</a:t>
            </a:r>
            <a:r>
              <a:rPr sz="1000" spc="-4" dirty="0">
                <a:latin typeface="Arial"/>
                <a:cs typeface="Arial"/>
              </a:rPr>
              <a:t>iv</a:t>
            </a:r>
            <a:r>
              <a:rPr sz="1000" spc="0" dirty="0">
                <a:latin typeface="Arial"/>
                <a:cs typeface="Arial"/>
              </a:rPr>
              <a:t>er</a:t>
            </a:r>
            <a:r>
              <a:rPr sz="1000" spc="9" dirty="0">
                <a:latin typeface="Arial"/>
                <a:cs typeface="Arial"/>
              </a:rPr>
              <a:t>s</a:t>
            </a:r>
            <a:r>
              <a:rPr sz="1000" spc="0" dirty="0">
                <a:latin typeface="Arial"/>
                <a:cs typeface="Arial"/>
              </a:rPr>
              <a:t>i</a:t>
            </a:r>
            <a:r>
              <a:rPr sz="1000" spc="1" dirty="0">
                <a:latin typeface="Arial"/>
                <a:cs typeface="Arial"/>
              </a:rPr>
              <a:t> </a:t>
            </a:r>
            <a:r>
              <a:rPr sz="1000" spc="0" dirty="0">
                <a:latin typeface="Arial"/>
                <a:cs typeface="Arial"/>
              </a:rPr>
              <a:t>dal </a:t>
            </a:r>
            <a:endParaRPr sz="1000">
              <a:latin typeface="Arial"/>
              <a:cs typeface="Arial"/>
            </a:endParaRPr>
          </a:p>
          <a:p>
            <a:pPr marL="164896" marR="175886" algn="just">
              <a:lnSpc>
                <a:spcPts val="1149"/>
              </a:lnSpc>
              <a:spcBef>
                <a:spcPts val="134"/>
              </a:spcBef>
            </a:pP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29"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4" dirty="0">
                <a:latin typeface="Arial"/>
                <a:cs typeface="Arial"/>
              </a:rPr>
              <a:t>s</a:t>
            </a:r>
            <a:r>
              <a:rPr sz="1000" spc="-4" dirty="0">
                <a:latin typeface="Arial"/>
                <a:cs typeface="Arial"/>
              </a:rPr>
              <a:t>i</a:t>
            </a:r>
            <a:r>
              <a:rPr sz="1000" spc="0" dirty="0">
                <a:latin typeface="Arial"/>
                <a:cs typeface="Arial"/>
              </a:rPr>
              <a:t>d</a:t>
            </a:r>
            <a:r>
              <a:rPr sz="1000" spc="-4" dirty="0">
                <a:latin typeface="Arial"/>
                <a:cs typeface="Arial"/>
              </a:rPr>
              <a:t>e</a:t>
            </a:r>
            <a:r>
              <a:rPr sz="1000" spc="4" dirty="0">
                <a:latin typeface="Arial"/>
                <a:cs typeface="Arial"/>
              </a:rPr>
              <a:t>r</a:t>
            </a:r>
            <a:r>
              <a:rPr sz="1000" spc="0" dirty="0">
                <a:latin typeface="Arial"/>
                <a:cs typeface="Arial"/>
              </a:rPr>
              <a:t>ato.</a:t>
            </a:r>
            <a:endParaRPr sz="1000">
              <a:latin typeface="Arial"/>
              <a:cs typeface="Arial"/>
            </a:endParaRPr>
          </a:p>
          <a:p>
            <a:pPr marL="164896" marR="175910" algn="just">
              <a:lnSpc>
                <a:spcPts val="1149"/>
              </a:lnSpc>
              <a:spcBef>
                <a:spcPts val="134"/>
              </a:spcBef>
            </a:pPr>
            <a:r>
              <a:rPr sz="1000" spc="0" dirty="0">
                <a:latin typeface="Arial"/>
                <a:cs typeface="Arial"/>
              </a:rPr>
              <a:t>[</a:t>
            </a:r>
            <a:r>
              <a:rPr sz="1000" spc="-4" dirty="0">
                <a:latin typeface="Arial"/>
                <a:cs typeface="Arial"/>
              </a:rPr>
              <a:t>S</a:t>
            </a:r>
            <a:r>
              <a:rPr sz="1000" spc="0" dirty="0">
                <a:latin typeface="Arial"/>
                <a:cs typeface="Arial"/>
              </a:rPr>
              <a:t>.4.5.2]</a:t>
            </a:r>
            <a:r>
              <a:rPr sz="1000" spc="26" dirty="0">
                <a:latin typeface="Arial"/>
                <a:cs typeface="Arial"/>
              </a:rPr>
              <a:t> </a:t>
            </a:r>
            <a:r>
              <a:rPr sz="1000" spc="0" dirty="0">
                <a:latin typeface="Arial"/>
                <a:cs typeface="Arial"/>
              </a:rPr>
              <a:t>Re</a:t>
            </a:r>
            <a:r>
              <a:rPr sz="1000" spc="-4" dirty="0">
                <a:latin typeface="Arial"/>
                <a:cs typeface="Arial"/>
              </a:rPr>
              <a:t>l</a:t>
            </a:r>
            <a:r>
              <a:rPr sz="1000" spc="0" dirty="0">
                <a:latin typeface="Arial"/>
                <a:cs typeface="Arial"/>
              </a:rPr>
              <a:t>at</a:t>
            </a:r>
            <a:r>
              <a:rPr sz="1000" spc="4" dirty="0">
                <a:latin typeface="Arial"/>
                <a:cs typeface="Arial"/>
              </a:rPr>
              <a:t>i</a:t>
            </a:r>
            <a:r>
              <a:rPr sz="1000" spc="-4" dirty="0">
                <a:latin typeface="Arial"/>
                <a:cs typeface="Arial"/>
              </a:rPr>
              <a:t>v</a:t>
            </a:r>
            <a:r>
              <a:rPr sz="1000" spc="0" dirty="0">
                <a:latin typeface="Arial"/>
                <a:cs typeface="Arial"/>
              </a:rPr>
              <a:t>a</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 ad</a:t>
            </a:r>
            <a:r>
              <a:rPr sz="1000" spc="37" dirty="0">
                <a:latin typeface="Arial"/>
                <a:cs typeface="Arial"/>
              </a:rPr>
              <a:t> </a:t>
            </a:r>
            <a:r>
              <a:rPr sz="1000" spc="0" dirty="0">
                <a:latin typeface="Arial"/>
                <a:cs typeface="Arial"/>
              </a:rPr>
              <a:t>un</a:t>
            </a:r>
            <a:r>
              <a:rPr sz="1000" spc="47" dirty="0">
                <a:latin typeface="Arial"/>
                <a:cs typeface="Arial"/>
              </a:rPr>
              <a:t> </a:t>
            </a:r>
            <a:r>
              <a:rPr sz="1000" spc="4" dirty="0">
                <a:latin typeface="Arial"/>
                <a:cs typeface="Arial"/>
              </a:rPr>
              <a:t>c</a:t>
            </a:r>
            <a:r>
              <a:rPr sz="1000" spc="0" dirty="0">
                <a:latin typeface="Arial"/>
                <a:cs typeface="Arial"/>
              </a:rPr>
              <a:t>o</a:t>
            </a:r>
            <a:r>
              <a:rPr sz="1000" spc="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14" dirty="0">
                <a:latin typeface="Arial"/>
                <a:cs typeface="Arial"/>
              </a:rPr>
              <a:t>n</a:t>
            </a:r>
            <a:r>
              <a:rPr sz="1000" spc="0" dirty="0">
                <a:latin typeface="Arial"/>
                <a:cs typeface="Arial"/>
              </a:rPr>
              <a:t>to, </a:t>
            </a:r>
            <a:r>
              <a:rPr sz="1000" spc="4" dirty="0">
                <a:latin typeface="Arial"/>
                <a:cs typeface="Arial"/>
              </a:rPr>
              <a:t>s</a:t>
            </a:r>
            <a:r>
              <a:rPr sz="1000" spc="0" dirty="0">
                <a:latin typeface="Arial"/>
                <a:cs typeface="Arial"/>
              </a:rPr>
              <a:t>i</a:t>
            </a:r>
            <a:r>
              <a:rPr sz="1000" spc="51"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4" dirty="0">
                <a:latin typeface="Arial"/>
                <a:cs typeface="Arial"/>
              </a:rPr>
              <a:t>s</a:t>
            </a:r>
            <a:r>
              <a:rPr sz="1000" spc="-4" dirty="0">
                <a:latin typeface="Arial"/>
                <a:cs typeface="Arial"/>
              </a:rPr>
              <a:t>i</a:t>
            </a:r>
            <a:r>
              <a:rPr sz="1000" spc="0" dirty="0">
                <a:latin typeface="Arial"/>
                <a:cs typeface="Arial"/>
              </a:rPr>
              <a:t>d</a:t>
            </a:r>
            <a:r>
              <a:rPr sz="1000" spc="-4" dirty="0">
                <a:latin typeface="Arial"/>
                <a:cs typeface="Arial"/>
              </a:rPr>
              <a:t>e</a:t>
            </a:r>
            <a:r>
              <a:rPr sz="1000" spc="4" dirty="0">
                <a:latin typeface="Arial"/>
                <a:cs typeface="Arial"/>
              </a:rPr>
              <a:t>r</a:t>
            </a:r>
            <a:r>
              <a:rPr sz="1000" spc="0" dirty="0">
                <a:latin typeface="Arial"/>
                <a:cs typeface="Arial"/>
              </a:rPr>
              <a:t>a</a:t>
            </a:r>
            <a:r>
              <a:rPr sz="1000" spc="20"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34"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uro </a:t>
            </a:r>
            <a:endParaRPr sz="1000">
              <a:latin typeface="Arial"/>
              <a:cs typeface="Arial"/>
            </a:endParaRPr>
          </a:p>
          <a:p>
            <a:pPr marL="164896" marR="175910" algn="just">
              <a:lnSpc>
                <a:spcPts val="1149"/>
              </a:lnSpc>
              <a:spcBef>
                <a:spcPts val="134"/>
              </a:spcBef>
            </a:pPr>
            <a:r>
              <a:rPr sz="1000" spc="0" dirty="0">
                <a:latin typeface="Arial"/>
                <a:cs typeface="Arial"/>
              </a:rPr>
              <a:t>te</a:t>
            </a:r>
            <a:r>
              <a:rPr sz="1000" spc="4" dirty="0">
                <a:latin typeface="Arial"/>
                <a:cs typeface="Arial"/>
              </a:rPr>
              <a:t>m</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eo</a:t>
            </a:r>
            <a:r>
              <a:rPr sz="1000" spc="2" dirty="0">
                <a:latin typeface="Arial"/>
                <a:cs typeface="Arial"/>
              </a:rPr>
              <a:t> </a:t>
            </a:r>
            <a:r>
              <a:rPr sz="1000" spc="0" dirty="0">
                <a:latin typeface="Arial"/>
                <a:cs typeface="Arial"/>
              </a:rPr>
              <a:t>q</a:t>
            </a:r>
            <a:r>
              <a:rPr sz="1000" spc="-4" dirty="0">
                <a:latin typeface="Arial"/>
                <a:cs typeface="Arial"/>
              </a:rPr>
              <a:t>u</a:t>
            </a:r>
            <a:r>
              <a:rPr sz="1000" spc="0" dirty="0">
                <a:latin typeface="Arial"/>
                <a:cs typeface="Arial"/>
              </a:rPr>
              <a:t>a</a:t>
            </a:r>
            <a:r>
              <a:rPr sz="1000" spc="-4" dirty="0">
                <a:latin typeface="Arial"/>
                <a:cs typeface="Arial"/>
              </a:rPr>
              <a:t>l</a:t>
            </a:r>
            <a:r>
              <a:rPr sz="1000" spc="4" dirty="0">
                <a:latin typeface="Arial"/>
                <a:cs typeface="Arial"/>
              </a:rPr>
              <a:t>s</a:t>
            </a:r>
            <a:r>
              <a:rPr sz="1000" spc="-4" dirty="0">
                <a:latin typeface="Arial"/>
                <a:cs typeface="Arial"/>
              </a:rPr>
              <a:t>i</a:t>
            </a:r>
            <a:r>
              <a:rPr sz="1000" spc="0" dirty="0">
                <a:latin typeface="Arial"/>
                <a:cs typeface="Arial"/>
              </a:rPr>
              <a:t>a</a:t>
            </a:r>
            <a:r>
              <a:rPr sz="1000" spc="4" dirty="0">
                <a:latin typeface="Arial"/>
                <a:cs typeface="Arial"/>
              </a:rPr>
              <a:t>s</a:t>
            </a:r>
            <a:r>
              <a:rPr sz="1000" spc="0" dirty="0">
                <a:latin typeface="Arial"/>
                <a:cs typeface="Arial"/>
              </a:rPr>
              <a:t>i</a:t>
            </a:r>
            <a:r>
              <a:rPr sz="1000" spc="17" dirty="0">
                <a:latin typeface="Arial"/>
                <a:cs typeface="Arial"/>
              </a:rPr>
              <a:t> </a:t>
            </a:r>
            <a:r>
              <a:rPr sz="1000" spc="0" dirty="0">
                <a:latin typeface="Arial"/>
                <a:cs typeface="Arial"/>
              </a:rPr>
              <a:t>a</a:t>
            </a:r>
            <a:r>
              <a:rPr sz="1000" spc="-4" dirty="0">
                <a:latin typeface="Arial"/>
                <a:cs typeface="Arial"/>
              </a:rPr>
              <a:t>l</a:t>
            </a:r>
            <a:r>
              <a:rPr sz="1000" spc="0" dirty="0">
                <a:latin typeface="Arial"/>
                <a:cs typeface="Arial"/>
              </a:rPr>
              <a:t>tro</a:t>
            </a:r>
            <a:r>
              <a:rPr sz="1000" spc="51"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14" dirty="0">
                <a:latin typeface="Arial"/>
                <a:cs typeface="Arial"/>
              </a:rPr>
              <a:t>p</a:t>
            </a:r>
            <a:r>
              <a:rPr sz="1000" spc="0" dirty="0">
                <a:latin typeface="Arial"/>
                <a:cs typeface="Arial"/>
              </a:rPr>
              <a:t>art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14" dirty="0">
                <a:latin typeface="Arial"/>
                <a:cs typeface="Arial"/>
              </a:rPr>
              <a:t>t</a:t>
            </a:r>
            <a:r>
              <a:rPr sz="1000" spc="0" dirty="0">
                <a:latin typeface="Arial"/>
                <a:cs typeface="Arial"/>
              </a:rPr>
              <a:t>o o</a:t>
            </a:r>
            <a:r>
              <a:rPr sz="1000" spc="50"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azi</a:t>
            </a:r>
            <a:r>
              <a:rPr sz="1000" spc="0" dirty="0">
                <a:latin typeface="Arial"/>
                <a:cs typeface="Arial"/>
              </a:rPr>
              <a:t>o</a:t>
            </a:r>
            <a:r>
              <a:rPr sz="1000" spc="42" dirty="0">
                <a:latin typeface="Arial"/>
                <a:cs typeface="Arial"/>
              </a:rPr>
              <a:t> </a:t>
            </a:r>
            <a:r>
              <a:rPr sz="1000" spc="4" dirty="0">
                <a:latin typeface="Arial"/>
                <a:cs typeface="Arial"/>
              </a:rPr>
              <a:t>sc</a:t>
            </a:r>
            <a:r>
              <a:rPr sz="1000" spc="0" dirty="0">
                <a:latin typeface="Arial"/>
                <a:cs typeface="Arial"/>
              </a:rPr>
              <a:t>o</a:t>
            </a:r>
            <a:r>
              <a:rPr sz="1000" spc="-4" dirty="0">
                <a:latin typeface="Arial"/>
                <a:cs typeface="Arial"/>
              </a:rPr>
              <a:t>p</a:t>
            </a:r>
            <a:r>
              <a:rPr sz="1000" spc="0" dirty="0">
                <a:latin typeface="Arial"/>
                <a:cs typeface="Arial"/>
              </a:rPr>
              <a:t>erto,</a:t>
            </a:r>
            <a:r>
              <a:rPr sz="1000" spc="19" dirty="0">
                <a:latin typeface="Arial"/>
                <a:cs typeface="Arial"/>
              </a:rPr>
              <a:t> </a:t>
            </a:r>
            <a:r>
              <a:rPr sz="1000" spc="4" dirty="0">
                <a:latin typeface="Arial"/>
                <a:cs typeface="Arial"/>
              </a:rPr>
              <a:t>c</a:t>
            </a:r>
            <a:r>
              <a:rPr sz="1000" spc="-14" dirty="0">
                <a:latin typeface="Arial"/>
                <a:cs typeface="Arial"/>
              </a:rPr>
              <a:t>h</a:t>
            </a:r>
            <a:r>
              <a:rPr sz="1000" spc="0" dirty="0">
                <a:latin typeface="Arial"/>
                <a:cs typeface="Arial"/>
              </a:rPr>
              <a:t>e</a:t>
            </a:r>
            <a:r>
              <a:rPr sz="1000" spc="54" dirty="0">
                <a:latin typeface="Arial"/>
                <a:cs typeface="Arial"/>
              </a:rPr>
              <a:t> </a:t>
            </a:r>
            <a:r>
              <a:rPr sz="1000" spc="0" dirty="0">
                <a:latin typeface="Arial"/>
                <a:cs typeface="Arial"/>
              </a:rPr>
              <a:t>p</a:t>
            </a:r>
            <a:r>
              <a:rPr sz="1000" spc="-14" dirty="0">
                <a:latin typeface="Arial"/>
                <a:cs typeface="Arial"/>
              </a:rPr>
              <a:t>u</a:t>
            </a:r>
            <a:r>
              <a:rPr sz="1000" spc="0" dirty="0">
                <a:latin typeface="Arial"/>
                <a:cs typeface="Arial"/>
              </a:rPr>
              <a:t>ò </a:t>
            </a:r>
            <a:endParaRPr sz="1000">
              <a:latin typeface="Arial"/>
              <a:cs typeface="Arial"/>
            </a:endParaRPr>
          </a:p>
          <a:p>
            <a:pPr marL="164896" marR="175910" algn="just">
              <a:lnSpc>
                <a:spcPts val="1149"/>
              </a:lnSpc>
              <a:spcBef>
                <a:spcPts val="134"/>
              </a:spcBef>
            </a:pPr>
            <a:r>
              <a:rPr sz="1000" spc="0" dirty="0">
                <a:latin typeface="Arial"/>
                <a:cs typeface="Arial"/>
              </a:rPr>
              <a:t>e</a:t>
            </a:r>
            <a:r>
              <a:rPr sz="1000" spc="4" dirty="0">
                <a:latin typeface="Arial"/>
                <a:cs typeface="Arial"/>
              </a:rPr>
              <a:t>ss</a:t>
            </a:r>
            <a:r>
              <a:rPr sz="1000" spc="0" dirty="0">
                <a:latin typeface="Arial"/>
                <a:cs typeface="Arial"/>
              </a:rPr>
              <a:t>ere</a:t>
            </a:r>
            <a:r>
              <a:rPr sz="1000" spc="-29" dirty="0">
                <a:latin typeface="Arial"/>
                <a:cs typeface="Arial"/>
              </a:rPr>
              <a:t> </a:t>
            </a:r>
            <a:r>
              <a:rPr sz="1000" spc="0" dirty="0">
                <a:latin typeface="Arial"/>
                <a:cs typeface="Arial"/>
              </a:rPr>
              <a:t>at</a:t>
            </a:r>
            <a:r>
              <a:rPr sz="1000" spc="-4" dirty="0">
                <a:latin typeface="Arial"/>
                <a:cs typeface="Arial"/>
              </a:rPr>
              <a:t>t</a:t>
            </a:r>
            <a:r>
              <a:rPr sz="1000" spc="4" dirty="0">
                <a:latin typeface="Arial"/>
                <a:cs typeface="Arial"/>
              </a:rPr>
              <a:t>r</a:t>
            </a:r>
            <a:r>
              <a:rPr sz="1000" spc="0" dirty="0">
                <a:latin typeface="Arial"/>
                <a:cs typeface="Arial"/>
              </a:rPr>
              <a:t>a</a:t>
            </a:r>
            <a:r>
              <a:rPr sz="1000" spc="-9" dirty="0">
                <a:latin typeface="Arial"/>
                <a:cs typeface="Arial"/>
              </a:rPr>
              <a:t>v</a:t>
            </a:r>
            <a:r>
              <a:rPr sz="1000" spc="0" dirty="0">
                <a:latin typeface="Arial"/>
                <a:cs typeface="Arial"/>
              </a:rPr>
              <a:t>er</a:t>
            </a:r>
            <a:r>
              <a:rPr sz="1000" spc="9" dirty="0">
                <a:latin typeface="Arial"/>
                <a:cs typeface="Arial"/>
              </a:rPr>
              <a:t>s</a:t>
            </a:r>
            <a:r>
              <a:rPr sz="1000" spc="0" dirty="0">
                <a:latin typeface="Arial"/>
                <a:cs typeface="Arial"/>
              </a:rPr>
              <a:t>ato</a:t>
            </a:r>
            <a:r>
              <a:rPr sz="1000" spc="-57" dirty="0">
                <a:latin typeface="Arial"/>
                <a:cs typeface="Arial"/>
              </a:rPr>
              <a:t> </a:t>
            </a:r>
            <a:r>
              <a:rPr sz="1000" spc="0" dirty="0">
                <a:latin typeface="Arial"/>
                <a:cs typeface="Arial"/>
              </a:rPr>
              <a:t>d</a:t>
            </a:r>
            <a:r>
              <a:rPr sz="1000" spc="-4" dirty="0">
                <a:latin typeface="Arial"/>
                <a:cs typeface="Arial"/>
              </a:rPr>
              <a:t>a</a:t>
            </a:r>
            <a:r>
              <a:rPr sz="1000" spc="0" dirty="0">
                <a:latin typeface="Arial"/>
                <a:cs typeface="Arial"/>
              </a:rPr>
              <a:t>g</a:t>
            </a:r>
            <a:r>
              <a:rPr sz="1000" spc="-4" dirty="0">
                <a:latin typeface="Arial"/>
                <a:cs typeface="Arial"/>
              </a:rPr>
              <a:t>l</a:t>
            </a:r>
            <a:r>
              <a:rPr sz="1000" spc="0" dirty="0">
                <a:latin typeface="Arial"/>
                <a:cs typeface="Arial"/>
              </a:rPr>
              <a:t>i</a:t>
            </a:r>
            <a:r>
              <a:rPr sz="1000" spc="-26"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0" dirty="0">
                <a:latin typeface="Arial"/>
                <a:cs typeface="Arial"/>
              </a:rPr>
              <a:t>ti</a:t>
            </a:r>
            <a:r>
              <a:rPr sz="1000" spc="-47" dirty="0">
                <a:latin typeface="Arial"/>
                <a:cs typeface="Arial"/>
              </a:rPr>
              <a:t> </a:t>
            </a:r>
            <a:r>
              <a:rPr sz="1000" spc="0" dirty="0">
                <a:latin typeface="Arial"/>
                <a:cs typeface="Arial"/>
              </a:rPr>
              <a:t>per</a:t>
            </a:r>
            <a:r>
              <a:rPr sz="1000" spc="-9" dirty="0">
                <a:latin typeface="Arial"/>
                <a:cs typeface="Arial"/>
              </a:rPr>
              <a:t> </a:t>
            </a:r>
            <a:r>
              <a:rPr sz="1000" spc="4" dirty="0">
                <a:latin typeface="Arial"/>
                <a:cs typeface="Arial"/>
              </a:rPr>
              <a:t>r</a:t>
            </a:r>
            <a:r>
              <a:rPr sz="1000" spc="0" dirty="0">
                <a:latin typeface="Arial"/>
                <a:cs typeface="Arial"/>
              </a:rPr>
              <a:t>a</a:t>
            </a:r>
            <a:r>
              <a:rPr sz="1000" spc="-4" dirty="0">
                <a:latin typeface="Arial"/>
                <a:cs typeface="Arial"/>
              </a:rPr>
              <a:t>g</a:t>
            </a:r>
            <a:r>
              <a:rPr sz="1000" spc="0" dirty="0">
                <a:latin typeface="Arial"/>
                <a:cs typeface="Arial"/>
              </a:rPr>
              <a:t>g</a:t>
            </a:r>
            <a:r>
              <a:rPr sz="1000" spc="-4" dirty="0">
                <a:latin typeface="Arial"/>
                <a:cs typeface="Arial"/>
              </a:rPr>
              <a:t>i</a:t>
            </a:r>
            <a:r>
              <a:rPr sz="1000" spc="0" dirty="0">
                <a:latin typeface="Arial"/>
                <a:cs typeface="Arial"/>
              </a:rPr>
              <a:t>u</a:t>
            </a:r>
            <a:r>
              <a:rPr sz="1000" spc="-4" dirty="0">
                <a:latin typeface="Arial"/>
                <a:cs typeface="Arial"/>
              </a:rPr>
              <a:t>n</a:t>
            </a:r>
            <a:r>
              <a:rPr sz="1000" spc="0" dirty="0">
                <a:latin typeface="Arial"/>
                <a:cs typeface="Arial"/>
              </a:rPr>
              <a:t>g</a:t>
            </a:r>
            <a:r>
              <a:rPr sz="1000" spc="-4" dirty="0">
                <a:latin typeface="Arial"/>
                <a:cs typeface="Arial"/>
              </a:rPr>
              <a:t>e</a:t>
            </a:r>
            <a:r>
              <a:rPr sz="1000" spc="4" dirty="0">
                <a:latin typeface="Arial"/>
                <a:cs typeface="Arial"/>
              </a:rPr>
              <a:t>r</a:t>
            </a:r>
            <a:r>
              <a:rPr sz="1000" spc="0" dirty="0">
                <a:latin typeface="Arial"/>
                <a:cs typeface="Arial"/>
              </a:rPr>
              <a:t>e</a:t>
            </a:r>
            <a:r>
              <a:rPr sz="1000" spc="-48" dirty="0">
                <a:latin typeface="Arial"/>
                <a:cs typeface="Arial"/>
              </a:rPr>
              <a:t> </a:t>
            </a:r>
            <a:r>
              <a:rPr sz="1000" spc="4" dirty="0">
                <a:latin typeface="Arial"/>
                <a:cs typeface="Arial"/>
              </a:rPr>
              <a:t>i</a:t>
            </a:r>
            <a:r>
              <a:rPr sz="1000" spc="0" dirty="0">
                <a:latin typeface="Arial"/>
                <a:cs typeface="Arial"/>
              </a:rPr>
              <a:t>l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29"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uro</a:t>
            </a:r>
            <a:r>
              <a:rPr sz="1000" spc="-26" dirty="0">
                <a:latin typeface="Arial"/>
                <a:cs typeface="Arial"/>
              </a:rPr>
              <a:t> </a:t>
            </a:r>
            <a:r>
              <a:rPr sz="1000" spc="0" dirty="0">
                <a:latin typeface="Arial"/>
                <a:cs typeface="Arial"/>
              </a:rPr>
              <a:t>tra</a:t>
            </a:r>
            <a:r>
              <a:rPr sz="1000" spc="19" dirty="0">
                <a:latin typeface="Arial"/>
                <a:cs typeface="Arial"/>
              </a:rPr>
              <a:t>m</a:t>
            </a:r>
            <a:r>
              <a:rPr sz="1000" spc="-4" dirty="0">
                <a:latin typeface="Arial"/>
                <a:cs typeface="Arial"/>
              </a:rPr>
              <a:t>i</a:t>
            </a:r>
            <a:r>
              <a:rPr sz="1000" spc="0" dirty="0">
                <a:latin typeface="Arial"/>
                <a:cs typeface="Arial"/>
              </a:rPr>
              <a:t>te </a:t>
            </a:r>
            <a:endParaRPr sz="1000">
              <a:latin typeface="Arial"/>
              <a:cs typeface="Arial"/>
            </a:endParaRPr>
          </a:p>
          <a:p>
            <a:pPr marL="164896" marR="175910" algn="just">
              <a:lnSpc>
                <a:spcPts val="1149"/>
              </a:lnSpc>
              <a:spcBef>
                <a:spcPts val="134"/>
              </a:spcBef>
            </a:pPr>
            <a:r>
              <a:rPr sz="1000" spc="-4" dirty="0">
                <a:latin typeface="Arial"/>
                <a:cs typeface="Arial"/>
              </a:rPr>
              <a:t>i</a:t>
            </a:r>
            <a:r>
              <a:rPr sz="1000" spc="0" dirty="0">
                <a:latin typeface="Arial"/>
                <a:cs typeface="Arial"/>
              </a:rPr>
              <a:t>l </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te</a:t>
            </a:r>
            <a:r>
              <a:rPr sz="1000" spc="19" dirty="0">
                <a:latin typeface="Arial"/>
                <a:cs typeface="Arial"/>
              </a:rPr>
              <a:t>m</a:t>
            </a:r>
            <a:r>
              <a:rPr sz="1000" spc="0" dirty="0">
                <a:latin typeface="Arial"/>
                <a:cs typeface="Arial"/>
              </a:rPr>
              <a:t>a</a:t>
            </a:r>
            <a:r>
              <a:rPr sz="1000" spc="-44"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49"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n</a:t>
            </a:r>
            <a:r>
              <a:rPr sz="1000" spc="-19" dirty="0">
                <a:latin typeface="Arial"/>
                <a:cs typeface="Arial"/>
              </a:rPr>
              <a:t>z</a:t>
            </a:r>
            <a:r>
              <a:rPr sz="1000" spc="0" dirty="0">
                <a:latin typeface="Arial"/>
                <a:cs typeface="Arial"/>
              </a:rPr>
              <a:t>a</a:t>
            </a:r>
            <a:r>
              <a:rPr sz="1000" spc="-16" dirty="0">
                <a:latin typeface="Arial"/>
                <a:cs typeface="Arial"/>
              </a:rPr>
              <a:t> </a:t>
            </a:r>
            <a:r>
              <a:rPr sz="1000" spc="4" dirty="0">
                <a:latin typeface="Arial"/>
                <a:cs typeface="Arial"/>
              </a:rPr>
              <a:t>r</a:t>
            </a:r>
            <a:r>
              <a:rPr sz="1000" spc="-4" dirty="0">
                <a:latin typeface="Arial"/>
                <a:cs typeface="Arial"/>
              </a:rPr>
              <a:t>i</a:t>
            </a:r>
            <a:r>
              <a:rPr sz="1000" spc="0" dirty="0">
                <a:latin typeface="Arial"/>
                <a:cs typeface="Arial"/>
              </a:rPr>
              <a:t>e</a:t>
            </a:r>
            <a:r>
              <a:rPr sz="1000" spc="-4" dirty="0">
                <a:latin typeface="Arial"/>
                <a:cs typeface="Arial"/>
              </a:rPr>
              <a:t>n</a:t>
            </a:r>
            <a:r>
              <a:rPr sz="1000" spc="0" dirty="0">
                <a:latin typeface="Arial"/>
                <a:cs typeface="Arial"/>
              </a:rPr>
              <a:t>trare</a:t>
            </a:r>
            <a:r>
              <a:rPr sz="1000" spc="-32" dirty="0">
                <a:latin typeface="Arial"/>
                <a:cs typeface="Arial"/>
              </a:rPr>
              <a:t> </a:t>
            </a:r>
            <a:r>
              <a:rPr sz="1000" spc="0" dirty="0">
                <a:latin typeface="Arial"/>
                <a:cs typeface="Arial"/>
              </a:rPr>
              <a:t>nel</a:t>
            </a:r>
            <a:r>
              <a:rPr sz="1000" spc="-8"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95" dirty="0">
                <a:latin typeface="Arial"/>
                <a:cs typeface="Arial"/>
              </a:rPr>
              <a:t> </a:t>
            </a:r>
            <a:r>
              <a:rPr sz="1000" spc="-4" dirty="0">
                <a:latin typeface="Arial"/>
                <a:cs typeface="Arial"/>
              </a:rPr>
              <a:t>i</a:t>
            </a:r>
            <a:r>
              <a:rPr sz="1000" spc="0" dirty="0">
                <a:latin typeface="Arial"/>
                <a:cs typeface="Arial"/>
              </a:rPr>
              <a:t>n</a:t>
            </a:r>
            <a:r>
              <a:rPr sz="1000" spc="-12"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a</a:t>
            </a:r>
            <a:r>
              <a:rPr sz="1000" spc="19" dirty="0">
                <a:latin typeface="Arial"/>
                <a:cs typeface="Arial"/>
              </a:rPr>
              <a:t>m</a:t>
            </a:r>
            <a:r>
              <a:rPr sz="1000" spc="0" dirty="0">
                <a:latin typeface="Arial"/>
                <a:cs typeface="Arial"/>
              </a:rPr>
              <a:t>e.</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900"/>
              </a:lnSpc>
              <a:spcBef>
                <a:spcPts val="5"/>
              </a:spcBef>
            </a:pPr>
            <a:endParaRPr sz="900"/>
          </a:p>
          <a:p>
            <a:pPr marL="1044549">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95071" marR="145666" algn="just">
              <a:lnSpc>
                <a:spcPts val="1149"/>
              </a:lnSpc>
              <a:spcBef>
                <a:spcPts val="820"/>
              </a:spcBef>
            </a:pP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51" dirty="0">
                <a:latin typeface="Arial"/>
                <a:cs typeface="Arial"/>
              </a:rPr>
              <a:t> </a:t>
            </a:r>
            <a:r>
              <a:rPr sz="1000" spc="-4" dirty="0">
                <a:latin typeface="Arial"/>
                <a:cs typeface="Arial"/>
              </a:rPr>
              <a:t>i</a:t>
            </a:r>
            <a:r>
              <a:rPr sz="1000" spc="0" dirty="0">
                <a:latin typeface="Arial"/>
                <a:cs typeface="Arial"/>
              </a:rPr>
              <a:t>n</a:t>
            </a:r>
            <a:r>
              <a:rPr sz="1000" spc="68" dirty="0">
                <a:latin typeface="Arial"/>
                <a:cs typeface="Arial"/>
              </a:rPr>
              <a:t> </a:t>
            </a:r>
            <a:r>
              <a:rPr sz="1000" spc="4" dirty="0">
                <a:latin typeface="Arial"/>
                <a:cs typeface="Arial"/>
              </a:rPr>
              <a:t>c</a:t>
            </a:r>
            <a:r>
              <a:rPr sz="1000" spc="0" dirty="0">
                <a:latin typeface="Arial"/>
                <a:cs typeface="Arial"/>
              </a:rPr>
              <a:t>ui</a:t>
            </a:r>
            <a:r>
              <a:rPr sz="1000" spc="56" dirty="0">
                <a:latin typeface="Arial"/>
                <a:cs typeface="Arial"/>
              </a:rPr>
              <a:t> </a:t>
            </a:r>
            <a:r>
              <a:rPr sz="1000" spc="0" dirty="0">
                <a:latin typeface="Arial"/>
                <a:cs typeface="Arial"/>
              </a:rPr>
              <a:t>è</a:t>
            </a:r>
            <a:r>
              <a:rPr sz="1000" spc="70"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a:t>
            </a:r>
            <a:r>
              <a:rPr sz="1000" spc="19" dirty="0">
                <a:latin typeface="Arial"/>
                <a:cs typeface="Arial"/>
              </a:rPr>
              <a:t>m</a:t>
            </a:r>
            <a:r>
              <a:rPr sz="1000" spc="0" dirty="0">
                <a:latin typeface="Arial"/>
                <a:cs typeface="Arial"/>
              </a:rPr>
              <a:t>a</a:t>
            </a:r>
            <a:r>
              <a:rPr sz="1000" spc="-4" dirty="0">
                <a:latin typeface="Arial"/>
                <a:cs typeface="Arial"/>
              </a:rPr>
              <a:t>n</a:t>
            </a:r>
            <a:r>
              <a:rPr sz="1000" spc="0" dirty="0">
                <a:latin typeface="Arial"/>
                <a:cs typeface="Arial"/>
              </a:rPr>
              <a:t>e</a:t>
            </a:r>
            <a:r>
              <a:rPr sz="1000" spc="-4" dirty="0">
                <a:latin typeface="Arial"/>
                <a:cs typeface="Arial"/>
              </a:rPr>
              <a:t>n</a:t>
            </a:r>
            <a:r>
              <a:rPr sz="1000" spc="0" dirty="0">
                <a:latin typeface="Arial"/>
                <a:cs typeface="Arial"/>
              </a:rPr>
              <a:t>t</a:t>
            </a:r>
            <a:r>
              <a:rPr sz="1000" spc="-14" dirty="0">
                <a:latin typeface="Arial"/>
                <a:cs typeface="Arial"/>
              </a:rPr>
              <a:t>e</a:t>
            </a:r>
            <a:r>
              <a:rPr sz="1000" spc="19" dirty="0">
                <a:latin typeface="Arial"/>
                <a:cs typeface="Arial"/>
              </a:rPr>
              <a:t>m</a:t>
            </a:r>
            <a:r>
              <a:rPr sz="1000" spc="-14" dirty="0">
                <a:latin typeface="Arial"/>
                <a:cs typeface="Arial"/>
              </a:rPr>
              <a:t>e</a:t>
            </a:r>
            <a:r>
              <a:rPr sz="1000" spc="0" dirty="0">
                <a:latin typeface="Arial"/>
                <a:cs typeface="Arial"/>
              </a:rPr>
              <a:t>nte tra</a:t>
            </a:r>
            <a:r>
              <a:rPr sz="1000" spc="4" dirty="0">
                <a:latin typeface="Arial"/>
                <a:cs typeface="Arial"/>
              </a:rPr>
              <a:t>s</a:t>
            </a:r>
            <a:r>
              <a:rPr sz="1000" spc="-4" dirty="0">
                <a:latin typeface="Arial"/>
                <a:cs typeface="Arial"/>
              </a:rPr>
              <a:t>c</a:t>
            </a:r>
            <a:r>
              <a:rPr sz="1000" spc="0" dirty="0">
                <a:latin typeface="Arial"/>
                <a:cs typeface="Arial"/>
              </a:rPr>
              <a:t>urab</a:t>
            </a:r>
            <a:r>
              <a:rPr sz="1000" spc="-4" dirty="0">
                <a:latin typeface="Arial"/>
                <a:cs typeface="Arial"/>
              </a:rPr>
              <a:t>il</a:t>
            </a:r>
            <a:r>
              <a:rPr sz="1000" spc="0" dirty="0">
                <a:latin typeface="Arial"/>
                <a:cs typeface="Arial"/>
              </a:rPr>
              <a:t>e</a:t>
            </a:r>
            <a:r>
              <a:rPr sz="1000" spc="24" dirty="0">
                <a:latin typeface="Arial"/>
                <a:cs typeface="Arial"/>
              </a:rPr>
              <a:t> </a:t>
            </a:r>
            <a:r>
              <a:rPr sz="1000" spc="4" dirty="0">
                <a:latin typeface="Arial"/>
                <a:cs typeface="Arial"/>
              </a:rPr>
              <a:t>i</a:t>
            </a:r>
            <a:r>
              <a:rPr sz="1000" spc="0" dirty="0">
                <a:latin typeface="Arial"/>
                <a:cs typeface="Arial"/>
              </a:rPr>
              <a:t>l</a:t>
            </a:r>
            <a:r>
              <a:rPr sz="1000" spc="69" dirty="0">
                <a:latin typeface="Arial"/>
                <a:cs typeface="Arial"/>
              </a:rPr>
              <a:t> </a:t>
            </a:r>
            <a:r>
              <a:rPr sz="1000" spc="14" dirty="0">
                <a:latin typeface="Arial"/>
                <a:cs typeface="Arial"/>
              </a:rPr>
              <a:t>r</a:t>
            </a:r>
            <a:r>
              <a:rPr sz="1000" spc="-4" dirty="0">
                <a:latin typeface="Arial"/>
                <a:cs typeface="Arial"/>
              </a:rPr>
              <a:t>i</a:t>
            </a:r>
            <a:r>
              <a:rPr sz="1000" spc="4" dirty="0">
                <a:latin typeface="Arial"/>
                <a:cs typeface="Arial"/>
              </a:rPr>
              <a:t>sc</a:t>
            </a:r>
            <a:r>
              <a:rPr sz="1000" spc="0" dirty="0">
                <a:latin typeface="Arial"/>
                <a:cs typeface="Arial"/>
              </a:rPr>
              <a:t>h</a:t>
            </a:r>
            <a:r>
              <a:rPr sz="1000" spc="4" dirty="0">
                <a:latin typeface="Arial"/>
                <a:cs typeface="Arial"/>
              </a:rPr>
              <a:t>i</a:t>
            </a:r>
            <a:r>
              <a:rPr sz="1000" spc="0" dirty="0">
                <a:latin typeface="Arial"/>
                <a:cs typeface="Arial"/>
              </a:rPr>
              <a:t>o</a:t>
            </a:r>
            <a:r>
              <a:rPr sz="1000" spc="52" dirty="0">
                <a:latin typeface="Arial"/>
                <a:cs typeface="Arial"/>
              </a:rPr>
              <a:t> </a:t>
            </a:r>
            <a:r>
              <a:rPr sz="1000" spc="0" dirty="0">
                <a:latin typeface="Arial"/>
                <a:cs typeface="Arial"/>
              </a:rPr>
              <a:t>di</a:t>
            </a:r>
            <a:r>
              <a:rPr sz="1000" spc="66"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61" dirty="0">
                <a:latin typeface="Arial"/>
                <a:cs typeface="Arial"/>
              </a:rPr>
              <a:t> </a:t>
            </a:r>
            <a:r>
              <a:rPr sz="1000" spc="-4" dirty="0">
                <a:latin typeface="Arial"/>
                <a:cs typeface="Arial"/>
              </a:rPr>
              <a:t>i</a:t>
            </a:r>
            <a:r>
              <a:rPr sz="1000" spc="0" dirty="0">
                <a:latin typeface="Arial"/>
                <a:cs typeface="Arial"/>
              </a:rPr>
              <a:t>n</a:t>
            </a:r>
            <a:r>
              <a:rPr sz="1000" spc="68" dirty="0">
                <a:latin typeface="Arial"/>
                <a:cs typeface="Arial"/>
              </a:rPr>
              <a:t> </a:t>
            </a:r>
            <a:r>
              <a:rPr sz="1000" spc="4" dirty="0">
                <a:latin typeface="Arial"/>
                <a:cs typeface="Arial"/>
              </a:rPr>
              <a:t>c</a:t>
            </a:r>
            <a:r>
              <a:rPr sz="1000" spc="0" dirty="0">
                <a:latin typeface="Arial"/>
                <a:cs typeface="Arial"/>
              </a:rPr>
              <a:t>ui</a:t>
            </a:r>
            <a:r>
              <a:rPr sz="1000" spc="56" dirty="0">
                <a:latin typeface="Arial"/>
                <a:cs typeface="Arial"/>
              </a:rPr>
              <a:t> </a:t>
            </a:r>
            <a:r>
              <a:rPr sz="1000" spc="0" dirty="0">
                <a:latin typeface="Arial"/>
                <a:cs typeface="Arial"/>
              </a:rPr>
              <a:t>è </a:t>
            </a:r>
            <a:endParaRPr sz="1000">
              <a:latin typeface="Arial"/>
              <a:cs typeface="Arial"/>
            </a:endParaRPr>
          </a:p>
          <a:p>
            <a:pPr marL="195071" marR="145666" algn="just">
              <a:lnSpc>
                <a:spcPts val="1149"/>
              </a:lnSpc>
              <a:spcBef>
                <a:spcPts val="134"/>
              </a:spcBef>
            </a:pPr>
            <a:r>
              <a:rPr sz="1000" spc="0" dirty="0">
                <a:latin typeface="Arial"/>
                <a:cs typeface="Arial"/>
              </a:rPr>
              <a:t>te</a:t>
            </a:r>
            <a:r>
              <a:rPr sz="1000" spc="4" dirty="0">
                <a:latin typeface="Arial"/>
                <a:cs typeface="Arial"/>
              </a:rPr>
              <a:t>m</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e</a:t>
            </a:r>
            <a:r>
              <a:rPr sz="1000" spc="-14" dirty="0">
                <a:latin typeface="Arial"/>
                <a:cs typeface="Arial"/>
              </a:rPr>
              <a:t>a</a:t>
            </a:r>
            <a:r>
              <a:rPr sz="1000" spc="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a:t>
            </a:r>
            <a:r>
              <a:rPr sz="1000" spc="-6" dirty="0">
                <a:latin typeface="Arial"/>
                <a:cs typeface="Arial"/>
              </a:rPr>
              <a:t> </a:t>
            </a:r>
            <a:r>
              <a:rPr sz="1000" spc="0" dirty="0">
                <a:latin typeface="Arial"/>
                <a:cs typeface="Arial"/>
              </a:rPr>
              <a:t>tr</a:t>
            </a:r>
            <a:r>
              <a:rPr sz="1000" spc="-14" dirty="0">
                <a:latin typeface="Arial"/>
                <a:cs typeface="Arial"/>
              </a:rPr>
              <a:t>a</a:t>
            </a:r>
            <a:r>
              <a:rPr sz="1000" spc="4" dirty="0">
                <a:latin typeface="Arial"/>
                <a:cs typeface="Arial"/>
              </a:rPr>
              <a:t>sc</a:t>
            </a:r>
            <a:r>
              <a:rPr sz="1000" spc="0" dirty="0">
                <a:latin typeface="Arial"/>
                <a:cs typeface="Arial"/>
              </a:rPr>
              <a:t>ur</a:t>
            </a:r>
            <a:r>
              <a:rPr sz="1000" spc="-9" dirty="0">
                <a:latin typeface="Arial"/>
                <a:cs typeface="Arial"/>
              </a:rPr>
              <a:t>a</a:t>
            </a:r>
            <a:r>
              <a:rPr sz="1000" spc="0" dirty="0">
                <a:latin typeface="Arial"/>
                <a:cs typeface="Arial"/>
              </a:rPr>
              <a:t>b</a:t>
            </a:r>
            <a:r>
              <a:rPr sz="1000" spc="-4" dirty="0">
                <a:latin typeface="Arial"/>
                <a:cs typeface="Arial"/>
              </a:rPr>
              <a:t>il</a:t>
            </a:r>
            <a:r>
              <a:rPr sz="1000" spc="0" dirty="0">
                <a:latin typeface="Arial"/>
                <a:cs typeface="Arial"/>
              </a:rPr>
              <a:t>e</a:t>
            </a:r>
            <a:r>
              <a:rPr sz="1000" spc="33" dirty="0">
                <a:latin typeface="Arial"/>
                <a:cs typeface="Arial"/>
              </a:rPr>
              <a:t> </a:t>
            </a:r>
            <a:r>
              <a:rPr sz="1000" spc="4" dirty="0">
                <a:latin typeface="Arial"/>
                <a:cs typeface="Arial"/>
              </a:rPr>
              <a:t>i</a:t>
            </a:r>
            <a:r>
              <a:rPr sz="1000" spc="0" dirty="0">
                <a:latin typeface="Arial"/>
                <a:cs typeface="Arial"/>
              </a:rPr>
              <a:t>l</a:t>
            </a:r>
            <a:r>
              <a:rPr sz="1000" spc="65"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sc</a:t>
            </a:r>
            <a:r>
              <a:rPr sz="1000" spc="0" dirty="0">
                <a:latin typeface="Arial"/>
                <a:cs typeface="Arial"/>
              </a:rPr>
              <a:t>h</a:t>
            </a:r>
            <a:r>
              <a:rPr sz="1000" spc="-4" dirty="0">
                <a:latin typeface="Arial"/>
                <a:cs typeface="Arial"/>
              </a:rPr>
              <a:t>i</a:t>
            </a:r>
            <a:r>
              <a:rPr sz="1000" spc="0" dirty="0">
                <a:latin typeface="Arial"/>
                <a:cs typeface="Arial"/>
              </a:rPr>
              <a:t>o</a:t>
            </a:r>
            <a:r>
              <a:rPr sz="1000" spc="46" dirty="0">
                <a:latin typeface="Arial"/>
                <a:cs typeface="Arial"/>
              </a:rPr>
              <a:t> </a:t>
            </a:r>
            <a:r>
              <a:rPr sz="1000" spc="9" dirty="0">
                <a:latin typeface="Arial"/>
                <a:cs typeface="Arial"/>
              </a:rPr>
              <a:t>d</a:t>
            </a:r>
            <a:r>
              <a:rPr sz="1000" spc="0" dirty="0">
                <a:latin typeface="Arial"/>
                <a:cs typeface="Arial"/>
              </a:rPr>
              <a:t>i</a:t>
            </a:r>
            <a:r>
              <a:rPr sz="1000" spc="57"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32" dirty="0">
                <a:latin typeface="Arial"/>
                <a:cs typeface="Arial"/>
              </a:rPr>
              <a:t> </a:t>
            </a:r>
            <a:r>
              <a:rPr sz="1000" spc="0" dirty="0">
                <a:latin typeface="Arial"/>
                <a:cs typeface="Arial"/>
              </a:rPr>
              <a:t>p</a:t>
            </a:r>
            <a:r>
              <a:rPr sz="1000" spc="4" dirty="0">
                <a:latin typeface="Arial"/>
                <a:cs typeface="Arial"/>
              </a:rPr>
              <a:t>e</a:t>
            </a:r>
            <a:r>
              <a:rPr sz="1000" spc="0" dirty="0">
                <a:latin typeface="Arial"/>
                <a:cs typeface="Arial"/>
              </a:rPr>
              <a:t>r</a:t>
            </a:r>
            <a:r>
              <a:rPr sz="1000" spc="60" dirty="0">
                <a:latin typeface="Arial"/>
                <a:cs typeface="Arial"/>
              </a:rPr>
              <a:t> </a:t>
            </a:r>
            <a:r>
              <a:rPr sz="1000" spc="0" dirty="0">
                <a:latin typeface="Arial"/>
                <a:cs typeface="Arial"/>
              </a:rPr>
              <a:t>g</a:t>
            </a:r>
            <a:r>
              <a:rPr sz="1000" spc="-4" dirty="0">
                <a:latin typeface="Arial"/>
                <a:cs typeface="Arial"/>
              </a:rPr>
              <a:t>l</a:t>
            </a:r>
            <a:r>
              <a:rPr sz="1000" spc="0" dirty="0">
                <a:latin typeface="Arial"/>
                <a:cs typeface="Arial"/>
              </a:rPr>
              <a:t>i</a:t>
            </a:r>
            <a:r>
              <a:rPr sz="1000" spc="54"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0" dirty="0">
                <a:latin typeface="Arial"/>
                <a:cs typeface="Arial"/>
              </a:rPr>
              <a:t>ti</a:t>
            </a:r>
            <a:r>
              <a:rPr sz="1000" spc="27" dirty="0">
                <a:latin typeface="Arial"/>
                <a:cs typeface="Arial"/>
              </a:rPr>
              <a:t> </a:t>
            </a:r>
            <a:r>
              <a:rPr sz="1000" spc="4" dirty="0">
                <a:latin typeface="Arial"/>
                <a:cs typeface="Arial"/>
              </a:rPr>
              <a:t>c</a:t>
            </a:r>
            <a:r>
              <a:rPr sz="1000" spc="0" dirty="0">
                <a:latin typeface="Arial"/>
                <a:cs typeface="Arial"/>
              </a:rPr>
              <a:t>he </a:t>
            </a:r>
            <a:endParaRPr sz="1000">
              <a:latin typeface="Arial"/>
              <a:cs typeface="Arial"/>
            </a:endParaRPr>
          </a:p>
          <a:p>
            <a:pPr marL="195071" marR="145666" algn="just">
              <a:lnSpc>
                <a:spcPts val="1149"/>
              </a:lnSpc>
              <a:spcBef>
                <a:spcPts val="134"/>
              </a:spcBef>
            </a:pPr>
            <a:r>
              <a:rPr sz="1000" spc="-4" dirty="0">
                <a:latin typeface="Arial"/>
                <a:cs typeface="Arial"/>
              </a:rPr>
              <a:t>v</a:t>
            </a:r>
            <a:r>
              <a:rPr sz="1000" spc="0" dirty="0">
                <a:latin typeface="Arial"/>
                <a:cs typeface="Arial"/>
              </a:rPr>
              <a:t>i</a:t>
            </a:r>
            <a:r>
              <a:rPr sz="1000" spc="12" dirty="0">
                <a:latin typeface="Arial"/>
                <a:cs typeface="Arial"/>
              </a:rPr>
              <a:t> </a:t>
            </a:r>
            <a:r>
              <a:rPr sz="1000" spc="4" dirty="0">
                <a:latin typeface="Arial"/>
                <a:cs typeface="Arial"/>
              </a:rPr>
              <a:t>s</a:t>
            </a:r>
            <a:r>
              <a:rPr sz="1000" spc="0" dirty="0">
                <a:latin typeface="Arial"/>
                <a:cs typeface="Arial"/>
              </a:rPr>
              <a:t>t</a:t>
            </a:r>
            <a:r>
              <a:rPr sz="1000" spc="9"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a</a:t>
            </a:r>
            <a:r>
              <a:rPr sz="1000" spc="-4" dirty="0">
                <a:latin typeface="Arial"/>
                <a:cs typeface="Arial"/>
              </a:rPr>
              <a:t>n</a:t>
            </a:r>
            <a:r>
              <a:rPr sz="1000" spc="0" dirty="0">
                <a:latin typeface="Arial"/>
                <a:cs typeface="Arial"/>
              </a:rPr>
              <a:t>o</a:t>
            </a:r>
            <a:r>
              <a:rPr sz="1000" spc="-23" dirty="0">
                <a:latin typeface="Arial"/>
                <a:cs typeface="Arial"/>
              </a:rPr>
              <a:t> </a:t>
            </a:r>
            <a:r>
              <a:rPr sz="1000" spc="0" dirty="0">
                <a:latin typeface="Arial"/>
                <a:cs typeface="Arial"/>
              </a:rPr>
              <a:t>o</a:t>
            </a:r>
            <a:r>
              <a:rPr sz="1000" spc="14" dirty="0">
                <a:latin typeface="Arial"/>
                <a:cs typeface="Arial"/>
              </a:rPr>
              <a:t> </a:t>
            </a:r>
            <a:r>
              <a:rPr sz="1000" spc="-4" dirty="0">
                <a:latin typeface="Arial"/>
                <a:cs typeface="Arial"/>
              </a:rPr>
              <a:t>v</a:t>
            </a:r>
            <a:r>
              <a:rPr sz="1000" spc="0" dirty="0">
                <a:latin typeface="Arial"/>
                <a:cs typeface="Arial"/>
              </a:rPr>
              <a:t>i</a:t>
            </a:r>
            <a:r>
              <a:rPr sz="1000" spc="12" dirty="0">
                <a:latin typeface="Arial"/>
                <a:cs typeface="Arial"/>
              </a:rPr>
              <a:t> </a:t>
            </a:r>
            <a:r>
              <a:rPr sz="1000" spc="0" dirty="0">
                <a:latin typeface="Arial"/>
                <a:cs typeface="Arial"/>
              </a:rPr>
              <a:t>tra</a:t>
            </a:r>
            <a:r>
              <a:rPr sz="1000" spc="-4" dirty="0">
                <a:latin typeface="Arial"/>
                <a:cs typeface="Arial"/>
              </a:rPr>
              <a:t>n</a:t>
            </a:r>
            <a:r>
              <a:rPr sz="1000" spc="4" dirty="0">
                <a:latin typeface="Arial"/>
                <a:cs typeface="Arial"/>
              </a:rPr>
              <a:t>s</a:t>
            </a:r>
            <a:r>
              <a:rPr sz="1000" spc="-4" dirty="0">
                <a:latin typeface="Arial"/>
                <a:cs typeface="Arial"/>
              </a:rPr>
              <a:t>i</a:t>
            </a:r>
            <a:r>
              <a:rPr sz="1000" spc="0" dirty="0">
                <a:latin typeface="Arial"/>
                <a:cs typeface="Arial"/>
              </a:rPr>
              <a:t>ta</a:t>
            </a:r>
            <a:r>
              <a:rPr sz="1000" spc="-4" dirty="0">
                <a:latin typeface="Arial"/>
                <a:cs typeface="Arial"/>
              </a:rPr>
              <a:t>n</a:t>
            </a:r>
            <a:r>
              <a:rPr sz="1000" spc="0" dirty="0">
                <a:latin typeface="Arial"/>
                <a:cs typeface="Arial"/>
              </a:rPr>
              <a:t>o;</a:t>
            </a:r>
            <a:r>
              <a:rPr sz="1000" spc="-26" dirty="0">
                <a:latin typeface="Arial"/>
                <a:cs typeface="Arial"/>
              </a:rPr>
              <a:t> </a:t>
            </a:r>
            <a:r>
              <a:rPr sz="1000" spc="0" dirty="0">
                <a:latin typeface="Arial"/>
                <a:cs typeface="Arial"/>
              </a:rPr>
              <a:t>ta</a:t>
            </a:r>
            <a:r>
              <a:rPr sz="1000" spc="-9" dirty="0">
                <a:latin typeface="Arial"/>
                <a:cs typeface="Arial"/>
              </a:rPr>
              <a:t>l</a:t>
            </a:r>
            <a:r>
              <a:rPr sz="1000" spc="0" dirty="0">
                <a:latin typeface="Arial"/>
                <a:cs typeface="Arial"/>
              </a:rPr>
              <a:t>e</a:t>
            </a:r>
            <a:r>
              <a:rPr sz="1000" spc="8"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sc</a:t>
            </a:r>
            <a:r>
              <a:rPr sz="1000" spc="0" dirty="0">
                <a:latin typeface="Arial"/>
                <a:cs typeface="Arial"/>
              </a:rPr>
              <a:t>h</a:t>
            </a:r>
            <a:r>
              <a:rPr sz="1000" spc="-4" dirty="0">
                <a:latin typeface="Arial"/>
                <a:cs typeface="Arial"/>
              </a:rPr>
              <a:t>i</a:t>
            </a:r>
            <a:r>
              <a:rPr sz="1000" spc="0" dirty="0">
                <a:latin typeface="Arial"/>
                <a:cs typeface="Arial"/>
              </a:rPr>
              <a:t>o</a:t>
            </a:r>
            <a:r>
              <a:rPr sz="1000" spc="-3" dirty="0">
                <a:latin typeface="Arial"/>
                <a:cs typeface="Arial"/>
              </a:rPr>
              <a:t> </a:t>
            </a:r>
            <a:r>
              <a:rPr sz="1000" spc="0" dirty="0">
                <a:latin typeface="Arial"/>
                <a:cs typeface="Arial"/>
              </a:rPr>
              <a:t>è</a:t>
            </a:r>
            <a:r>
              <a:rPr sz="1000" spc="14" dirty="0">
                <a:latin typeface="Arial"/>
                <a:cs typeface="Arial"/>
              </a:rPr>
              <a:t> </a:t>
            </a:r>
            <a:r>
              <a:rPr sz="1000" spc="4" dirty="0">
                <a:latin typeface="Arial"/>
                <a:cs typeface="Arial"/>
              </a:rPr>
              <a:t>r</a:t>
            </a:r>
            <a:r>
              <a:rPr sz="1000" spc="-4" dirty="0">
                <a:latin typeface="Arial"/>
                <a:cs typeface="Arial"/>
              </a:rPr>
              <a:t>i</a:t>
            </a:r>
            <a:r>
              <a:rPr sz="1000" spc="9" dirty="0">
                <a:latin typeface="Arial"/>
                <a:cs typeface="Arial"/>
              </a:rPr>
              <a:t>f</a:t>
            </a:r>
            <a:r>
              <a:rPr sz="1000" spc="0" dirty="0">
                <a:latin typeface="Arial"/>
                <a:cs typeface="Arial"/>
              </a:rPr>
              <a:t>eri</a:t>
            </a:r>
            <a:r>
              <a:rPr sz="1000" spc="-4" dirty="0">
                <a:latin typeface="Arial"/>
                <a:cs typeface="Arial"/>
              </a:rPr>
              <a:t>t</a:t>
            </a:r>
            <a:r>
              <a:rPr sz="1000" spc="0" dirty="0">
                <a:latin typeface="Arial"/>
                <a:cs typeface="Arial"/>
              </a:rPr>
              <a:t>o</a:t>
            </a:r>
            <a:r>
              <a:rPr sz="1000" spc="-2" dirty="0">
                <a:latin typeface="Arial"/>
                <a:cs typeface="Arial"/>
              </a:rPr>
              <a:t> </a:t>
            </a:r>
            <a:r>
              <a:rPr sz="1000" spc="0" dirty="0">
                <a:latin typeface="Arial"/>
                <a:cs typeface="Arial"/>
              </a:rPr>
              <a:t>ad</a:t>
            </a:r>
            <a:r>
              <a:rPr sz="1000" spc="8" dirty="0">
                <a:latin typeface="Arial"/>
                <a:cs typeface="Arial"/>
              </a:rPr>
              <a:t> </a:t>
            </a:r>
            <a:r>
              <a:rPr sz="1000" spc="-14" dirty="0">
                <a:latin typeface="Arial"/>
                <a:cs typeface="Arial"/>
              </a:rPr>
              <a:t>u</a:t>
            </a:r>
            <a:r>
              <a:rPr sz="1000" spc="0" dirty="0">
                <a:latin typeface="Arial"/>
                <a:cs typeface="Arial"/>
              </a:rPr>
              <a:t>n</a:t>
            </a:r>
            <a:r>
              <a:rPr sz="1000" spc="8"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12" dirty="0">
                <a:latin typeface="Arial"/>
                <a:cs typeface="Arial"/>
              </a:rPr>
              <a:t> </a:t>
            </a:r>
            <a:r>
              <a:rPr sz="1000" spc="-4" dirty="0">
                <a:latin typeface="Arial"/>
                <a:cs typeface="Arial"/>
              </a:rPr>
              <a:t>i</a:t>
            </a:r>
            <a:r>
              <a:rPr sz="1000" spc="0" dirty="0">
                <a:latin typeface="Arial"/>
                <a:cs typeface="Arial"/>
              </a:rPr>
              <a:t>n</a:t>
            </a:r>
            <a:r>
              <a:rPr sz="1000" spc="12" dirty="0">
                <a:latin typeface="Arial"/>
                <a:cs typeface="Arial"/>
              </a:rPr>
              <a:t> </a:t>
            </a:r>
            <a:r>
              <a:rPr sz="1000" spc="-14" dirty="0">
                <a:latin typeface="Arial"/>
                <a:cs typeface="Arial"/>
              </a:rPr>
              <a:t>a</a:t>
            </a:r>
            <a:r>
              <a:rPr sz="1000" spc="19" dirty="0">
                <a:latin typeface="Arial"/>
                <a:cs typeface="Arial"/>
              </a:rPr>
              <a:t>m</a:t>
            </a:r>
            <a:r>
              <a:rPr sz="1000" spc="0" dirty="0">
                <a:latin typeface="Arial"/>
                <a:cs typeface="Arial"/>
              </a:rPr>
              <a:t>b</a:t>
            </a:r>
            <a:r>
              <a:rPr sz="1000" spc="-4" dirty="0">
                <a:latin typeface="Arial"/>
                <a:cs typeface="Arial"/>
              </a:rPr>
              <a:t>i</a:t>
            </a:r>
            <a:r>
              <a:rPr sz="1000" spc="0" dirty="0">
                <a:latin typeface="Arial"/>
                <a:cs typeface="Arial"/>
              </a:rPr>
              <a:t>ti </a:t>
            </a:r>
            <a:endParaRPr sz="1000">
              <a:latin typeface="Arial"/>
              <a:cs typeface="Arial"/>
            </a:endParaRPr>
          </a:p>
          <a:p>
            <a:pPr marL="195071" marR="145666" algn="just">
              <a:lnSpc>
                <a:spcPts val="1149"/>
              </a:lnSpc>
              <a:spcBef>
                <a:spcPts val="134"/>
              </a:spcBef>
            </a:pPr>
            <a:r>
              <a:rPr sz="1000" spc="0" dirty="0">
                <a:latin typeface="Arial"/>
                <a:cs typeface="Arial"/>
              </a:rPr>
              <a:t>d</a:t>
            </a:r>
            <a:r>
              <a:rPr sz="1000" spc="-4" dirty="0">
                <a:latin typeface="Arial"/>
                <a:cs typeface="Arial"/>
              </a:rPr>
              <a:t>ell’</a:t>
            </a:r>
            <a:r>
              <a:rPr sz="1000" spc="0" dirty="0">
                <a:latin typeface="Arial"/>
                <a:cs typeface="Arial"/>
              </a:rPr>
              <a:t>at</a:t>
            </a:r>
            <a:r>
              <a:rPr sz="1000" spc="-4" dirty="0">
                <a:latin typeface="Arial"/>
                <a:cs typeface="Arial"/>
              </a:rPr>
              <a:t>tivi</a:t>
            </a:r>
            <a:r>
              <a:rPr sz="1000" spc="0" dirty="0">
                <a:latin typeface="Arial"/>
                <a:cs typeface="Arial"/>
              </a:rPr>
              <a:t>tà</a:t>
            </a:r>
            <a:r>
              <a:rPr sz="1000" spc="-11"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c</a:t>
            </a:r>
            <a:r>
              <a:rPr sz="1000" spc="-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at</a:t>
            </a:r>
            <a:r>
              <a:rPr sz="1000" spc="-9" dirty="0">
                <a:latin typeface="Arial"/>
                <a:cs typeface="Arial"/>
              </a:rPr>
              <a:t>i</a:t>
            </a:r>
            <a:r>
              <a:rPr sz="1000" spc="0" dirty="0">
                <a:latin typeface="Arial"/>
                <a:cs typeface="Arial"/>
              </a:rPr>
              <a:t>,</a:t>
            </a:r>
            <a:r>
              <a:rPr sz="1000" spc="-46" dirty="0">
                <a:latin typeface="Arial"/>
                <a:cs typeface="Arial"/>
              </a:rPr>
              <a:t> </a:t>
            </a:r>
            <a:r>
              <a:rPr sz="1000" spc="0" dirty="0">
                <a:latin typeface="Arial"/>
                <a:cs typeface="Arial"/>
              </a:rPr>
              <a:t>d</a:t>
            </a:r>
            <a:r>
              <a:rPr sz="1000" spc="-4" dirty="0">
                <a:latin typeface="Arial"/>
                <a:cs typeface="Arial"/>
              </a:rPr>
              <a:t>iv</a:t>
            </a:r>
            <a:r>
              <a:rPr sz="1000" spc="0" dirty="0">
                <a:latin typeface="Arial"/>
                <a:cs typeface="Arial"/>
              </a:rPr>
              <a:t>er</a:t>
            </a:r>
            <a:r>
              <a:rPr sz="1000" spc="9" dirty="0">
                <a:latin typeface="Arial"/>
                <a:cs typeface="Arial"/>
              </a:rPr>
              <a:t>s</a:t>
            </a:r>
            <a:r>
              <a:rPr sz="1000" spc="0" dirty="0">
                <a:latin typeface="Arial"/>
                <a:cs typeface="Arial"/>
              </a:rPr>
              <a:t>i</a:t>
            </a:r>
            <a:r>
              <a:rPr sz="1000" spc="-23" dirty="0">
                <a:latin typeface="Arial"/>
                <a:cs typeface="Arial"/>
              </a:rPr>
              <a:t> </a:t>
            </a:r>
            <a:r>
              <a:rPr sz="1000" spc="0" dirty="0">
                <a:latin typeface="Arial"/>
                <a:cs typeface="Arial"/>
              </a:rPr>
              <a:t>dal</a:t>
            </a:r>
            <a:r>
              <a:rPr sz="1000" spc="-3"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29"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4" dirty="0">
                <a:latin typeface="Arial"/>
                <a:cs typeface="Arial"/>
              </a:rPr>
              <a:t>s</a:t>
            </a:r>
            <a:r>
              <a:rPr sz="1000" spc="-4" dirty="0">
                <a:latin typeface="Arial"/>
                <a:cs typeface="Arial"/>
              </a:rPr>
              <a:t>i</a:t>
            </a:r>
            <a:r>
              <a:rPr sz="1000" spc="0" dirty="0">
                <a:latin typeface="Arial"/>
                <a:cs typeface="Arial"/>
              </a:rPr>
              <a:t>d</a:t>
            </a:r>
            <a:r>
              <a:rPr sz="1000" spc="-4" dirty="0">
                <a:latin typeface="Arial"/>
                <a:cs typeface="Arial"/>
              </a:rPr>
              <a:t>e</a:t>
            </a:r>
            <a:r>
              <a:rPr sz="1000" spc="4" dirty="0">
                <a:latin typeface="Arial"/>
                <a:cs typeface="Arial"/>
              </a:rPr>
              <a:t>r</a:t>
            </a:r>
            <a:r>
              <a:rPr sz="1000" spc="0" dirty="0">
                <a:latin typeface="Arial"/>
                <a:cs typeface="Arial"/>
              </a:rPr>
              <a:t>ato.</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700"/>
              </a:lnSpc>
              <a:spcBef>
                <a:spcPts val="4"/>
              </a:spcBef>
            </a:pPr>
            <a:endParaRPr sz="700"/>
          </a:p>
          <a:p>
            <a:pPr marL="163067">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74955" marR="3422173">
              <a:lnSpc>
                <a:spcPts val="1178"/>
              </a:lnSpc>
              <a:spcBef>
                <a:spcPts val="1245"/>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74955" marR="3422173">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74955" marR="3422173">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a:t>
            </a:r>
            <a:endParaRPr sz="1000">
              <a:latin typeface="Arial"/>
              <a:cs typeface="Arial"/>
            </a:endParaRPr>
          </a:p>
          <a:p>
            <a:pPr marL="174955">
              <a:lnSpc>
                <a:spcPct val="95825"/>
              </a:lnSpc>
              <a:spcBef>
                <a:spcPts val="31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1000"/>
              </a:lnSpc>
              <a:spcBef>
                <a:spcPts val="3"/>
              </a:spcBef>
            </a:pPr>
            <a:endParaRPr sz="1000"/>
          </a:p>
          <a:p>
            <a:pPr marL="174955">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68859">
              <a:lnSpc>
                <a:spcPct val="95825"/>
              </a:lnSpc>
              <a:spcBef>
                <a:spcPts val="861"/>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endParaRPr sz="1000">
              <a:latin typeface="Arial"/>
              <a:cs typeface="Arial"/>
            </a:endParaRPr>
          </a:p>
          <a:p>
            <a:pPr marL="168859">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Luogo</a:t>
            </a:r>
            <a:r>
              <a:rPr sz="1000" spc="-42"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uro</a:t>
            </a:r>
            <a:r>
              <a:rPr sz="1000" spc="-26" dirty="0">
                <a:latin typeface="Arial"/>
                <a:cs typeface="Arial"/>
              </a:rPr>
              <a:t> </a:t>
            </a:r>
            <a:r>
              <a:rPr sz="1000" spc="0" dirty="0">
                <a:latin typeface="Arial"/>
                <a:cs typeface="Arial"/>
              </a:rPr>
              <a:t>te</a:t>
            </a:r>
            <a:r>
              <a:rPr sz="1000" spc="19" dirty="0">
                <a:latin typeface="Arial"/>
                <a:cs typeface="Arial"/>
              </a:rPr>
              <a:t>m</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eo</a:t>
            </a:r>
            <a:endParaRPr sz="1000">
              <a:latin typeface="Arial"/>
              <a:cs typeface="Arial"/>
            </a:endParaRPr>
          </a:p>
          <a:p>
            <a:pPr marL="168859">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a:t>
            </a:r>
            <a:r>
              <a:rPr sz="1000" spc="-4"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endParaRPr sz="1000">
              <a:latin typeface="Arial"/>
              <a:cs typeface="Arial"/>
            </a:endParaRPr>
          </a:p>
          <a:p>
            <a:pPr marL="168859">
              <a:lnSpc>
                <a:spcPct val="95825"/>
              </a:lnSpc>
              <a:spcBef>
                <a:spcPts val="420"/>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bject 25"/>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26" name="object 26"/>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27" name="object 27"/>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8" name="object 28"/>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9" name="object 29"/>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30" name="object 30"/>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31" name="object 31"/>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24" name="object 24"/>
          <p:cNvSpPr/>
          <p:nvPr/>
        </p:nvSpPr>
        <p:spPr>
          <a:xfrm>
            <a:off x="4535043" y="1176477"/>
            <a:ext cx="3681222" cy="944422"/>
          </a:xfrm>
          <a:prstGeom prst="rect">
            <a:avLst/>
          </a:prstGeom>
          <a:blipFill>
            <a:blip r:embed="rId3" cstate="print"/>
            <a:stretch>
              <a:fillRect/>
            </a:stretch>
          </a:blipFill>
        </p:spPr>
        <p:txBody>
          <a:bodyPr wrap="square" lIns="0" tIns="0" rIns="0" bIns="0" rtlCol="0">
            <a:noAutofit/>
          </a:bodyPr>
          <a:lstStyle/>
          <a:p>
            <a:endParaRPr/>
          </a:p>
        </p:txBody>
      </p:sp>
      <p:sp>
        <p:nvSpPr>
          <p:cNvPr id="23" name="object 23"/>
          <p:cNvSpPr/>
          <p:nvPr/>
        </p:nvSpPr>
        <p:spPr>
          <a:xfrm>
            <a:off x="4560062" y="2362193"/>
            <a:ext cx="3630312" cy="1222392"/>
          </a:xfrm>
          <a:prstGeom prst="rect">
            <a:avLst/>
          </a:prstGeom>
          <a:blipFill>
            <a:blip r:embed="rId4" cstate="print"/>
            <a:stretch>
              <a:fillRect/>
            </a:stretch>
          </a:blipFill>
        </p:spPr>
        <p:txBody>
          <a:bodyPr wrap="square" lIns="0" tIns="0" rIns="0" bIns="0" rtlCol="0">
            <a:noAutofit/>
          </a:bodyPr>
          <a:lstStyle/>
          <a:p>
            <a:endParaRPr/>
          </a:p>
        </p:txBody>
      </p:sp>
      <p:sp>
        <p:nvSpPr>
          <p:cNvPr id="16" name="object 16"/>
          <p:cNvSpPr/>
          <p:nvPr/>
        </p:nvSpPr>
        <p:spPr>
          <a:xfrm>
            <a:off x="8427466" y="1176527"/>
            <a:ext cx="6625844" cy="2340991"/>
          </a:xfrm>
          <a:prstGeom prst="rect">
            <a:avLst/>
          </a:prstGeom>
          <a:blipFill>
            <a:blip r:embed="rId5" cstate="print"/>
            <a:stretch>
              <a:fillRect/>
            </a:stretch>
          </a:blipFill>
        </p:spPr>
        <p:txBody>
          <a:bodyPr wrap="square" lIns="0" tIns="0" rIns="0" bIns="0" rtlCol="0">
            <a:noAutofit/>
          </a:bodyPr>
          <a:lstStyle/>
          <a:p>
            <a:endParaRPr/>
          </a:p>
        </p:txBody>
      </p:sp>
      <p:sp>
        <p:nvSpPr>
          <p:cNvPr id="17" name="object 17"/>
          <p:cNvSpPr/>
          <p:nvPr/>
        </p:nvSpPr>
        <p:spPr>
          <a:xfrm>
            <a:off x="8463280" y="3514242"/>
            <a:ext cx="6532880" cy="1125067"/>
          </a:xfrm>
          <a:prstGeom prst="rect">
            <a:avLst/>
          </a:prstGeom>
          <a:blipFill>
            <a:blip r:embed="rId6" cstate="print"/>
            <a:stretch>
              <a:fillRect/>
            </a:stretch>
          </a:blipFill>
        </p:spPr>
        <p:txBody>
          <a:bodyPr wrap="square" lIns="0" tIns="0" rIns="0" bIns="0" rtlCol="0">
            <a:noAutofit/>
          </a:bodyPr>
          <a:lstStyle/>
          <a:p>
            <a:endParaRPr/>
          </a:p>
        </p:txBody>
      </p:sp>
      <p:sp>
        <p:nvSpPr>
          <p:cNvPr id="18" name="object 18"/>
          <p:cNvSpPr/>
          <p:nvPr/>
        </p:nvSpPr>
        <p:spPr>
          <a:xfrm>
            <a:off x="10580116" y="4006703"/>
            <a:ext cx="143484" cy="74822"/>
          </a:xfrm>
          <a:prstGeom prst="rect">
            <a:avLst/>
          </a:prstGeom>
          <a:blipFill>
            <a:blip r:embed="rId7" cstate="print"/>
            <a:stretch>
              <a:fillRect/>
            </a:stretch>
          </a:blipFill>
        </p:spPr>
        <p:txBody>
          <a:bodyPr wrap="square" lIns="0" tIns="0" rIns="0" bIns="0" rtlCol="0">
            <a:noAutofit/>
          </a:bodyPr>
          <a:lstStyle/>
          <a:p>
            <a:endParaRPr/>
          </a:p>
        </p:txBody>
      </p:sp>
      <p:sp>
        <p:nvSpPr>
          <p:cNvPr id="19" name="object 19"/>
          <p:cNvSpPr/>
          <p:nvPr/>
        </p:nvSpPr>
        <p:spPr>
          <a:xfrm>
            <a:off x="9222613" y="3984214"/>
            <a:ext cx="162255" cy="83976"/>
          </a:xfrm>
          <a:prstGeom prst="rect">
            <a:avLst/>
          </a:prstGeom>
          <a:blipFill>
            <a:blip r:embed="rId8" cstate="print"/>
            <a:stretch>
              <a:fillRect/>
            </a:stretch>
          </a:blipFill>
        </p:spPr>
        <p:txBody>
          <a:bodyPr wrap="square" lIns="0" tIns="0" rIns="0" bIns="0" rtlCol="0">
            <a:noAutofit/>
          </a:bodyPr>
          <a:lstStyle/>
          <a:p>
            <a:endParaRPr/>
          </a:p>
        </p:txBody>
      </p:sp>
      <p:sp>
        <p:nvSpPr>
          <p:cNvPr id="20" name="object 20"/>
          <p:cNvSpPr/>
          <p:nvPr/>
        </p:nvSpPr>
        <p:spPr>
          <a:xfrm>
            <a:off x="11743436" y="4003401"/>
            <a:ext cx="143484" cy="74822"/>
          </a:xfrm>
          <a:prstGeom prst="rect">
            <a:avLst/>
          </a:prstGeom>
          <a:blipFill>
            <a:blip r:embed="rId7" cstate="print"/>
            <a:stretch>
              <a:fillRect/>
            </a:stretch>
          </a:blipFill>
        </p:spPr>
        <p:txBody>
          <a:bodyPr wrap="square" lIns="0" tIns="0" rIns="0" bIns="0" rtlCol="0">
            <a:noAutofit/>
          </a:bodyPr>
          <a:lstStyle/>
          <a:p>
            <a:endParaRPr/>
          </a:p>
        </p:txBody>
      </p:sp>
      <p:sp>
        <p:nvSpPr>
          <p:cNvPr id="21" name="object 21"/>
          <p:cNvSpPr/>
          <p:nvPr/>
        </p:nvSpPr>
        <p:spPr>
          <a:xfrm>
            <a:off x="12943205" y="4004163"/>
            <a:ext cx="143484" cy="74822"/>
          </a:xfrm>
          <a:prstGeom prst="rect">
            <a:avLst/>
          </a:prstGeom>
          <a:blipFill>
            <a:blip r:embed="rId7" cstate="print"/>
            <a:stretch>
              <a:fillRect/>
            </a:stretch>
          </a:blipFill>
        </p:spPr>
        <p:txBody>
          <a:bodyPr wrap="square" lIns="0" tIns="0" rIns="0" bIns="0" rtlCol="0">
            <a:noAutofit/>
          </a:bodyPr>
          <a:lstStyle/>
          <a:p>
            <a:endParaRPr/>
          </a:p>
        </p:txBody>
      </p:sp>
      <p:sp>
        <p:nvSpPr>
          <p:cNvPr id="22" name="object 22"/>
          <p:cNvSpPr/>
          <p:nvPr/>
        </p:nvSpPr>
        <p:spPr>
          <a:xfrm>
            <a:off x="14008735" y="4003401"/>
            <a:ext cx="143484" cy="74822"/>
          </a:xfrm>
          <a:prstGeom prst="rect">
            <a:avLst/>
          </a:prstGeom>
          <a:blipFill>
            <a:blip r:embed="rId7" cstate="print"/>
            <a:stretch>
              <a:fillRect/>
            </a:stretch>
          </a:blipFill>
        </p:spPr>
        <p:txBody>
          <a:bodyPr wrap="square" lIns="0" tIns="0" rIns="0" bIns="0" rtlCol="0">
            <a:noAutofit/>
          </a:bodyPr>
          <a:lstStyle/>
          <a:p>
            <a:endParaRPr/>
          </a:p>
        </p:txBody>
      </p:sp>
      <p:sp>
        <p:nvSpPr>
          <p:cNvPr id="11" name="object 11"/>
          <p:cNvSpPr/>
          <p:nvPr/>
        </p:nvSpPr>
        <p:spPr>
          <a:xfrm>
            <a:off x="8443595" y="4821173"/>
            <a:ext cx="6599682" cy="1449324"/>
          </a:xfrm>
          <a:prstGeom prst="rect">
            <a:avLst/>
          </a:prstGeom>
          <a:blipFill>
            <a:blip r:embed="rId9" cstate="print"/>
            <a:stretch>
              <a:fillRect/>
            </a:stretch>
          </a:blipFill>
        </p:spPr>
        <p:txBody>
          <a:bodyPr wrap="square" lIns="0" tIns="0" rIns="0" bIns="0" rtlCol="0">
            <a:noAutofit/>
          </a:bodyPr>
          <a:lstStyle/>
          <a:p>
            <a:endParaRPr/>
          </a:p>
        </p:txBody>
      </p:sp>
      <p:sp>
        <p:nvSpPr>
          <p:cNvPr id="12" name="object 12"/>
          <p:cNvSpPr/>
          <p:nvPr/>
        </p:nvSpPr>
        <p:spPr>
          <a:xfrm>
            <a:off x="10373487" y="5387327"/>
            <a:ext cx="221615" cy="88150"/>
          </a:xfrm>
          <a:prstGeom prst="rect">
            <a:avLst/>
          </a:prstGeom>
          <a:blipFill>
            <a:blip r:embed="rId10" cstate="print"/>
            <a:stretch>
              <a:fillRect/>
            </a:stretch>
          </a:blipFill>
        </p:spPr>
        <p:txBody>
          <a:bodyPr wrap="square" lIns="0" tIns="0" rIns="0" bIns="0" rtlCol="0">
            <a:noAutofit/>
          </a:bodyPr>
          <a:lstStyle/>
          <a:p>
            <a:endParaRPr/>
          </a:p>
        </p:txBody>
      </p:sp>
      <p:sp>
        <p:nvSpPr>
          <p:cNvPr id="13" name="object 13"/>
          <p:cNvSpPr/>
          <p:nvPr/>
        </p:nvSpPr>
        <p:spPr>
          <a:xfrm>
            <a:off x="11988165" y="5380351"/>
            <a:ext cx="221615" cy="108969"/>
          </a:xfrm>
          <a:prstGeom prst="rect">
            <a:avLst/>
          </a:prstGeom>
          <a:blipFill>
            <a:blip r:embed="rId11" cstate="print"/>
            <a:stretch>
              <a:fillRect/>
            </a:stretch>
          </a:blipFill>
        </p:spPr>
        <p:txBody>
          <a:bodyPr wrap="square" lIns="0" tIns="0" rIns="0" bIns="0" rtlCol="0">
            <a:noAutofit/>
          </a:bodyPr>
          <a:lstStyle/>
          <a:p>
            <a:endParaRPr/>
          </a:p>
        </p:txBody>
      </p:sp>
      <p:sp>
        <p:nvSpPr>
          <p:cNvPr id="14" name="object 14"/>
          <p:cNvSpPr/>
          <p:nvPr/>
        </p:nvSpPr>
        <p:spPr>
          <a:xfrm>
            <a:off x="13345287" y="5383399"/>
            <a:ext cx="221615" cy="108969"/>
          </a:xfrm>
          <a:prstGeom prst="rect">
            <a:avLst/>
          </a:prstGeom>
          <a:blipFill>
            <a:blip r:embed="rId11" cstate="print"/>
            <a:stretch>
              <a:fillRect/>
            </a:stretch>
          </a:blipFill>
        </p:spPr>
        <p:txBody>
          <a:bodyPr wrap="square" lIns="0" tIns="0" rIns="0" bIns="0" rtlCol="0">
            <a:noAutofit/>
          </a:bodyPr>
          <a:lstStyle/>
          <a:p>
            <a:endParaRPr/>
          </a:p>
        </p:txBody>
      </p:sp>
      <p:sp>
        <p:nvSpPr>
          <p:cNvPr id="15" name="object 15"/>
          <p:cNvSpPr/>
          <p:nvPr/>
        </p:nvSpPr>
        <p:spPr>
          <a:xfrm>
            <a:off x="14139544" y="5383399"/>
            <a:ext cx="221615" cy="108969"/>
          </a:xfrm>
          <a:prstGeom prst="rect">
            <a:avLst/>
          </a:prstGeom>
          <a:blipFill>
            <a:blip r:embed="rId11" cstate="print"/>
            <a:stretch>
              <a:fillRect/>
            </a:stretch>
          </a:blipFill>
        </p:spPr>
        <p:txBody>
          <a:bodyPr wrap="square" lIns="0" tIns="0" rIns="0" bIns="0" rtlCol="0">
            <a:noAutofit/>
          </a:bodyPr>
          <a:lstStyle/>
          <a:p>
            <a:endParaRPr/>
          </a:p>
        </p:txBody>
      </p:sp>
      <p:sp>
        <p:nvSpPr>
          <p:cNvPr id="10" name="object 10"/>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9" name="object 9"/>
          <p:cNvSpPr txBox="1"/>
          <p:nvPr/>
        </p:nvSpPr>
        <p:spPr>
          <a:xfrm>
            <a:off x="3828415" y="108132"/>
            <a:ext cx="1557248"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Spazio C</a:t>
            </a:r>
            <a:r>
              <a:rPr sz="1800" b="1" spc="-9" dirty="0">
                <a:latin typeface="Arial"/>
                <a:cs typeface="Arial"/>
              </a:rPr>
              <a:t>a</a:t>
            </a:r>
            <a:r>
              <a:rPr sz="1800" b="1" spc="0" dirty="0">
                <a:latin typeface="Arial"/>
                <a:cs typeface="Arial"/>
              </a:rPr>
              <a:t>lmo</a:t>
            </a:r>
            <a:endParaRPr sz="1800">
              <a:latin typeface="Arial"/>
              <a:cs typeface="Arial"/>
            </a:endParaRPr>
          </a:p>
        </p:txBody>
      </p:sp>
      <p:sp>
        <p:nvSpPr>
          <p:cNvPr id="8" name="object 8"/>
          <p:cNvSpPr txBox="1"/>
          <p:nvPr/>
        </p:nvSpPr>
        <p:spPr>
          <a:xfrm>
            <a:off x="11467846" y="114489"/>
            <a:ext cx="2122486"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9</a:t>
            </a:r>
            <a:r>
              <a:rPr sz="1800" b="1" spc="4" dirty="0">
                <a:latin typeface="Arial"/>
                <a:cs typeface="Arial"/>
              </a:rPr>
              <a:t>.</a:t>
            </a:r>
            <a:r>
              <a:rPr sz="1800" b="1" spc="0" dirty="0">
                <a:latin typeface="Arial"/>
                <a:cs typeface="Arial"/>
              </a:rPr>
              <a:t>4</a:t>
            </a:r>
            <a:endParaRPr sz="18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000"/>
              </a:lnSpc>
              <a:spcBef>
                <a:spcPts val="50"/>
              </a:spcBef>
            </a:pPr>
            <a:endParaRPr sz="1000"/>
          </a:p>
          <a:p>
            <a:pPr marL="979017">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64896" marR="133189" algn="just">
              <a:lnSpc>
                <a:spcPts val="1149"/>
              </a:lnSpc>
              <a:spcBef>
                <a:spcPts val="1062"/>
              </a:spcBef>
            </a:pPr>
            <a:r>
              <a:rPr sz="1000" spc="0" dirty="0">
                <a:latin typeface="Arial"/>
                <a:cs typeface="Arial"/>
              </a:rPr>
              <a:t>[</a:t>
            </a:r>
            <a:r>
              <a:rPr sz="1000" spc="4" dirty="0">
                <a:latin typeface="Arial"/>
                <a:cs typeface="Arial"/>
              </a:rPr>
              <a:t>G</a:t>
            </a:r>
            <a:r>
              <a:rPr sz="1000" spc="0" dirty="0">
                <a:latin typeface="Arial"/>
                <a:cs typeface="Arial"/>
              </a:rPr>
              <a:t>.1.9.4]</a:t>
            </a:r>
            <a:r>
              <a:rPr sz="1000" spc="15"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28"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uro</a:t>
            </a:r>
            <a:r>
              <a:rPr sz="1000" spc="31" dirty="0">
                <a:latin typeface="Arial"/>
                <a:cs typeface="Arial"/>
              </a:rPr>
              <a:t> </a:t>
            </a:r>
            <a:r>
              <a:rPr sz="1000" spc="0" dirty="0">
                <a:latin typeface="Arial"/>
                <a:cs typeface="Arial"/>
              </a:rPr>
              <a:t>t</a:t>
            </a:r>
            <a:r>
              <a:rPr sz="1000" spc="-14" dirty="0">
                <a:latin typeface="Arial"/>
                <a:cs typeface="Arial"/>
              </a:rPr>
              <a:t>e</a:t>
            </a:r>
            <a:r>
              <a:rPr sz="1000" spc="9" dirty="0">
                <a:latin typeface="Arial"/>
                <a:cs typeface="Arial"/>
              </a:rPr>
              <a:t>m</a:t>
            </a:r>
            <a:r>
              <a:rPr sz="1000" spc="-14" dirty="0">
                <a:latin typeface="Arial"/>
                <a:cs typeface="Arial"/>
              </a:rPr>
              <a:t>p</a:t>
            </a:r>
            <a:r>
              <a:rPr sz="1000" spc="0" dirty="0">
                <a:latin typeface="Arial"/>
                <a:cs typeface="Arial"/>
              </a:rPr>
              <a:t>oraneo o</a:t>
            </a:r>
            <a:r>
              <a:rPr sz="1000" spc="-9" dirty="0">
                <a:latin typeface="Arial"/>
                <a:cs typeface="Arial"/>
              </a:rPr>
              <a:t>v</a:t>
            </a:r>
            <a:r>
              <a:rPr sz="1000" spc="0" dirty="0">
                <a:latin typeface="Arial"/>
                <a:cs typeface="Arial"/>
              </a:rPr>
              <a:t>e</a:t>
            </a:r>
            <a:r>
              <a:rPr sz="1000" spc="37" dirty="0">
                <a:latin typeface="Arial"/>
                <a:cs typeface="Arial"/>
              </a:rPr>
              <a:t> </a:t>
            </a:r>
            <a:r>
              <a:rPr sz="1000" spc="0" dirty="0">
                <a:latin typeface="Arial"/>
                <a:cs typeface="Arial"/>
              </a:rPr>
              <a:t>g</a:t>
            </a:r>
            <a:r>
              <a:rPr sz="1000" spc="-4" dirty="0">
                <a:latin typeface="Arial"/>
                <a:cs typeface="Arial"/>
              </a:rPr>
              <a:t>l</a:t>
            </a:r>
            <a:r>
              <a:rPr sz="1000" spc="0" dirty="0">
                <a:latin typeface="Arial"/>
                <a:cs typeface="Arial"/>
              </a:rPr>
              <a:t>i</a:t>
            </a:r>
            <a:r>
              <a:rPr sz="1000" spc="43"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0" dirty="0">
                <a:latin typeface="Arial"/>
                <a:cs typeface="Arial"/>
              </a:rPr>
              <a:t>ti</a:t>
            </a:r>
            <a:r>
              <a:rPr sz="1000" spc="10" dirty="0">
                <a:latin typeface="Arial"/>
                <a:cs typeface="Arial"/>
              </a:rPr>
              <a:t> </a:t>
            </a:r>
            <a:r>
              <a:rPr sz="1000" spc="0" dirty="0">
                <a:latin typeface="Arial"/>
                <a:cs typeface="Arial"/>
              </a:rPr>
              <a:t>p</a:t>
            </a:r>
            <a:r>
              <a:rPr sz="1000" spc="-4" dirty="0">
                <a:latin typeface="Arial"/>
                <a:cs typeface="Arial"/>
              </a:rPr>
              <a:t>o</a:t>
            </a:r>
            <a:r>
              <a:rPr sz="1000" spc="4" dirty="0">
                <a:latin typeface="Arial"/>
                <a:cs typeface="Arial"/>
              </a:rPr>
              <a:t>ss</a:t>
            </a:r>
            <a:r>
              <a:rPr sz="1000" spc="0" dirty="0">
                <a:latin typeface="Arial"/>
                <a:cs typeface="Arial"/>
              </a:rPr>
              <a:t>o</a:t>
            </a:r>
            <a:r>
              <a:rPr sz="1000" spc="-4" dirty="0">
                <a:latin typeface="Arial"/>
                <a:cs typeface="Arial"/>
              </a:rPr>
              <a:t>n</a:t>
            </a:r>
            <a:r>
              <a:rPr sz="1000" spc="0" dirty="0">
                <a:latin typeface="Arial"/>
                <a:cs typeface="Arial"/>
              </a:rPr>
              <a:t>o</a:t>
            </a:r>
            <a:r>
              <a:rPr sz="1000" spc="20" dirty="0">
                <a:latin typeface="Arial"/>
                <a:cs typeface="Arial"/>
              </a:rPr>
              <a:t> </a:t>
            </a:r>
            <a:r>
              <a:rPr sz="1000" spc="0" dirty="0">
                <a:latin typeface="Arial"/>
                <a:cs typeface="Arial"/>
              </a:rPr>
              <a:t>a</a:t>
            </a:r>
            <a:r>
              <a:rPr sz="1000" spc="-14" dirty="0">
                <a:latin typeface="Arial"/>
                <a:cs typeface="Arial"/>
              </a:rPr>
              <a:t>t</a:t>
            </a:r>
            <a:r>
              <a:rPr sz="1000" spc="0" dirty="0">
                <a:latin typeface="Arial"/>
                <a:cs typeface="Arial"/>
              </a:rPr>
              <a:t>te</a:t>
            </a:r>
            <a:r>
              <a:rPr sz="1000" spc="-4" dirty="0">
                <a:latin typeface="Arial"/>
                <a:cs typeface="Arial"/>
              </a:rPr>
              <a:t>n</a:t>
            </a:r>
            <a:r>
              <a:rPr sz="1000" spc="0" dirty="0">
                <a:latin typeface="Arial"/>
                <a:cs typeface="Arial"/>
              </a:rPr>
              <a:t>d</a:t>
            </a:r>
            <a:r>
              <a:rPr sz="1000" spc="-4" dirty="0">
                <a:latin typeface="Arial"/>
                <a:cs typeface="Arial"/>
              </a:rPr>
              <a:t>e</a:t>
            </a:r>
            <a:r>
              <a:rPr sz="1000" spc="4" dirty="0">
                <a:latin typeface="Arial"/>
                <a:cs typeface="Arial"/>
              </a:rPr>
              <a:t>r</a:t>
            </a:r>
            <a:r>
              <a:rPr sz="1000" spc="0" dirty="0">
                <a:latin typeface="Arial"/>
                <a:cs typeface="Arial"/>
              </a:rPr>
              <a:t>e</a:t>
            </a:r>
            <a:r>
              <a:rPr sz="1000" spc="16" dirty="0">
                <a:latin typeface="Arial"/>
                <a:cs typeface="Arial"/>
              </a:rPr>
              <a:t> </a:t>
            </a:r>
            <a:r>
              <a:rPr sz="1000" spc="0" dirty="0">
                <a:latin typeface="Arial"/>
                <a:cs typeface="Arial"/>
              </a:rPr>
              <a:t>e </a:t>
            </a:r>
            <a:endParaRPr sz="1000">
              <a:latin typeface="Arial"/>
              <a:cs typeface="Arial"/>
            </a:endParaRPr>
          </a:p>
          <a:p>
            <a:pPr marL="164896" marR="133189" algn="just">
              <a:lnSpc>
                <a:spcPts val="1149"/>
              </a:lnSpc>
              <a:spcBef>
                <a:spcPts val="134"/>
              </a:spcBef>
            </a:pPr>
            <a:r>
              <a:rPr sz="1000" spc="4" dirty="0">
                <a:latin typeface="Arial"/>
                <a:cs typeface="Arial"/>
              </a:rPr>
              <a:t>r</a:t>
            </a:r>
            <a:r>
              <a:rPr sz="1000" spc="-4" dirty="0">
                <a:latin typeface="Arial"/>
                <a:cs typeface="Arial"/>
              </a:rPr>
              <a:t>i</a:t>
            </a:r>
            <a:r>
              <a:rPr sz="1000" spc="4" dirty="0">
                <a:latin typeface="Arial"/>
                <a:cs typeface="Arial"/>
              </a:rPr>
              <a:t>c</a:t>
            </a:r>
            <a:r>
              <a:rPr sz="1000" spc="0" dirty="0">
                <a:latin typeface="Arial"/>
                <a:cs typeface="Arial"/>
              </a:rPr>
              <a:t>e</a:t>
            </a:r>
            <a:r>
              <a:rPr sz="1000" spc="-9" dirty="0">
                <a:latin typeface="Arial"/>
                <a:cs typeface="Arial"/>
              </a:rPr>
              <a:t>v</a:t>
            </a:r>
            <a:r>
              <a:rPr sz="1000" spc="0" dirty="0">
                <a:latin typeface="Arial"/>
                <a:cs typeface="Arial"/>
              </a:rPr>
              <a:t>ere</a:t>
            </a:r>
            <a:r>
              <a:rPr sz="1000" spc="-20" dirty="0">
                <a:latin typeface="Arial"/>
                <a:cs typeface="Arial"/>
              </a:rPr>
              <a:t> </a:t>
            </a:r>
            <a:r>
              <a:rPr sz="1000" spc="0" dirty="0">
                <a:latin typeface="Arial"/>
                <a:cs typeface="Arial"/>
              </a:rPr>
              <a:t>a</a:t>
            </a:r>
            <a:r>
              <a:rPr sz="1000" spc="4" dirty="0">
                <a:latin typeface="Arial"/>
                <a:cs typeface="Arial"/>
              </a:rPr>
              <a:t>ss</a:t>
            </a:r>
            <a:r>
              <a:rPr sz="1000" spc="-4" dirty="0">
                <a:latin typeface="Arial"/>
                <a:cs typeface="Arial"/>
              </a:rPr>
              <a:t>i</a:t>
            </a:r>
            <a:r>
              <a:rPr sz="1000" spc="4" dirty="0">
                <a:latin typeface="Arial"/>
                <a:cs typeface="Arial"/>
              </a:rPr>
              <a:t>s</a:t>
            </a:r>
            <a:r>
              <a:rPr sz="1000" spc="0" dirty="0">
                <a:latin typeface="Arial"/>
                <a:cs typeface="Arial"/>
              </a:rPr>
              <a:t>te</a:t>
            </a:r>
            <a:r>
              <a:rPr sz="1000" spc="-4" dirty="0">
                <a:latin typeface="Arial"/>
                <a:cs typeface="Arial"/>
              </a:rPr>
              <a:t>n</a:t>
            </a:r>
            <a:r>
              <a:rPr sz="1000" spc="-19" dirty="0">
                <a:latin typeface="Arial"/>
                <a:cs typeface="Arial"/>
              </a:rPr>
              <a:t>z</a:t>
            </a:r>
            <a:r>
              <a:rPr sz="1000" spc="0" dirty="0">
                <a:latin typeface="Arial"/>
                <a:cs typeface="Arial"/>
              </a:rPr>
              <a:t>a</a:t>
            </a:r>
            <a:r>
              <a:rPr sz="1000" spc="-47" dirty="0">
                <a:latin typeface="Arial"/>
                <a:cs typeface="Arial"/>
              </a:rPr>
              <a:t> </a:t>
            </a:r>
            <a:r>
              <a:rPr sz="1000" spc="0" dirty="0">
                <a:latin typeface="Arial"/>
                <a:cs typeface="Arial"/>
              </a:rPr>
              <a:t>per</a:t>
            </a:r>
            <a:r>
              <a:rPr sz="1000" spc="-9"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l</a:t>
            </a:r>
            <a:r>
              <a:rPr sz="1000" spc="0" dirty="0">
                <a:latin typeface="Arial"/>
                <a:cs typeface="Arial"/>
              </a:rPr>
              <a:t>et</a:t>
            </a:r>
            <a:r>
              <a:rPr sz="1000" spc="-4" dirty="0">
                <a:latin typeface="Arial"/>
                <a:cs typeface="Arial"/>
              </a:rPr>
              <a:t>a</a:t>
            </a:r>
            <a:r>
              <a:rPr sz="1000" spc="4" dirty="0">
                <a:latin typeface="Arial"/>
                <a:cs typeface="Arial"/>
              </a:rPr>
              <a:t>r</a:t>
            </a:r>
            <a:r>
              <a:rPr sz="1000" spc="0" dirty="0">
                <a:latin typeface="Arial"/>
                <a:cs typeface="Arial"/>
              </a:rPr>
              <a:t>e</a:t>
            </a:r>
            <a:r>
              <a:rPr sz="1000" spc="-74" dirty="0">
                <a:latin typeface="Arial"/>
                <a:cs typeface="Arial"/>
              </a:rPr>
              <a:t> </a:t>
            </a:r>
            <a:r>
              <a:rPr sz="1000" spc="-4" dirty="0">
                <a:latin typeface="Arial"/>
                <a:cs typeface="Arial"/>
              </a:rPr>
              <a:t>l’</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16" dirty="0">
                <a:latin typeface="Arial"/>
                <a:cs typeface="Arial"/>
              </a:rPr>
              <a:t> </a:t>
            </a:r>
            <a:r>
              <a:rPr sz="1000" spc="-4" dirty="0">
                <a:latin typeface="Arial"/>
                <a:cs typeface="Arial"/>
              </a:rPr>
              <a:t>v</a:t>
            </a:r>
            <a:r>
              <a:rPr sz="1000" spc="0" dirty="0">
                <a:latin typeface="Arial"/>
                <a:cs typeface="Arial"/>
              </a:rPr>
              <a:t>er</a:t>
            </a:r>
            <a:r>
              <a:rPr sz="1000" spc="9" dirty="0">
                <a:latin typeface="Arial"/>
                <a:cs typeface="Arial"/>
              </a:rPr>
              <a:t>s</a:t>
            </a:r>
            <a:r>
              <a:rPr sz="1000" spc="0" dirty="0">
                <a:latin typeface="Arial"/>
                <a:cs typeface="Arial"/>
              </a:rPr>
              <a:t>o</a:t>
            </a:r>
            <a:r>
              <a:rPr sz="1000" spc="-24"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29"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a:t>
            </a:r>
            <a:r>
              <a:rPr sz="1000" spc="4" dirty="0">
                <a:latin typeface="Arial"/>
                <a:cs typeface="Arial"/>
              </a:rPr>
              <a:t>o</a:t>
            </a:r>
            <a:r>
              <a:rPr sz="1000" spc="0" dirty="0">
                <a:latin typeface="Arial"/>
                <a:cs typeface="Arial"/>
              </a:rPr>
              <a:t>.</a:t>
            </a:r>
            <a:endParaRPr sz="1000">
              <a:latin typeface="Arial"/>
              <a:cs typeface="Arial"/>
            </a:endParaRPr>
          </a:p>
          <a:p>
            <a:pPr marL="164896" marR="135346" algn="just">
              <a:lnSpc>
                <a:spcPts val="1149"/>
              </a:lnSpc>
              <a:spcBef>
                <a:spcPts val="139"/>
              </a:spcBef>
            </a:pPr>
            <a:r>
              <a:rPr sz="1000" spc="0" dirty="0">
                <a:latin typeface="Arial"/>
                <a:cs typeface="Arial"/>
              </a:rPr>
              <a:t>[</a:t>
            </a:r>
            <a:r>
              <a:rPr sz="1000" spc="-4" dirty="0">
                <a:latin typeface="Arial"/>
                <a:cs typeface="Arial"/>
              </a:rPr>
              <a:t>S</a:t>
            </a:r>
            <a:r>
              <a:rPr sz="1000" spc="0" dirty="0">
                <a:latin typeface="Arial"/>
                <a:cs typeface="Arial"/>
              </a:rPr>
              <a:t>.4.9.1]</a:t>
            </a:r>
            <a:r>
              <a:rPr sz="1000" spc="5" dirty="0">
                <a:latin typeface="Arial"/>
                <a:cs typeface="Arial"/>
              </a:rPr>
              <a:t> </a:t>
            </a:r>
            <a:r>
              <a:rPr sz="1000" spc="-4" dirty="0">
                <a:latin typeface="Arial"/>
                <a:cs typeface="Arial"/>
              </a:rPr>
              <a:t>A</a:t>
            </a:r>
            <a:r>
              <a:rPr sz="1000" spc="0" dirty="0">
                <a:latin typeface="Arial"/>
                <a:cs typeface="Arial"/>
              </a:rPr>
              <a:t>l</a:t>
            </a:r>
            <a:r>
              <a:rPr sz="1000" spc="28" dirty="0">
                <a:latin typeface="Arial"/>
                <a:cs typeface="Arial"/>
              </a:rPr>
              <a:t> </a:t>
            </a:r>
            <a:r>
              <a:rPr sz="1000" spc="9" dirty="0">
                <a:latin typeface="Arial"/>
                <a:cs typeface="Arial"/>
              </a:rPr>
              <a:t>f</a:t>
            </a:r>
            <a:r>
              <a:rPr sz="1000" spc="-4" dirty="0">
                <a:latin typeface="Arial"/>
                <a:cs typeface="Arial"/>
              </a:rPr>
              <a:t>i</a:t>
            </a:r>
            <a:r>
              <a:rPr sz="1000" spc="0" dirty="0">
                <a:latin typeface="Arial"/>
                <a:cs typeface="Arial"/>
              </a:rPr>
              <a:t>ne</a:t>
            </a:r>
            <a:r>
              <a:rPr sz="1000" spc="26" dirty="0">
                <a:latin typeface="Arial"/>
                <a:cs typeface="Arial"/>
              </a:rPr>
              <a:t> </a:t>
            </a:r>
            <a:r>
              <a:rPr sz="1000" spc="0" dirty="0">
                <a:latin typeface="Arial"/>
                <a:cs typeface="Arial"/>
              </a:rPr>
              <a:t>di</a:t>
            </a:r>
            <a:r>
              <a:rPr sz="1000" spc="29"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4" dirty="0">
                <a:latin typeface="Arial"/>
                <a:cs typeface="Arial"/>
              </a:rPr>
              <a:t>s</a:t>
            </a:r>
            <a:r>
              <a:rPr sz="1000" spc="-14" dirty="0">
                <a:latin typeface="Arial"/>
                <a:cs typeface="Arial"/>
              </a:rPr>
              <a:t>e</a:t>
            </a:r>
            <a:r>
              <a:rPr sz="1000" spc="0" dirty="0">
                <a:latin typeface="Arial"/>
                <a:cs typeface="Arial"/>
              </a:rPr>
              <a:t>nt</a:t>
            </a:r>
            <a:r>
              <a:rPr sz="1000" spc="-9" dirty="0">
                <a:latin typeface="Arial"/>
                <a:cs typeface="Arial"/>
              </a:rPr>
              <a:t>i</a:t>
            </a:r>
            <a:r>
              <a:rPr sz="1000" spc="4" dirty="0">
                <a:latin typeface="Arial"/>
                <a:cs typeface="Arial"/>
              </a:rPr>
              <a:t>r</a:t>
            </a:r>
            <a:r>
              <a:rPr sz="1000" spc="0" dirty="0">
                <a:latin typeface="Arial"/>
                <a:cs typeface="Arial"/>
              </a:rPr>
              <a:t>e</a:t>
            </a:r>
            <a:r>
              <a:rPr sz="1000" spc="1" dirty="0">
                <a:latin typeface="Arial"/>
                <a:cs typeface="Arial"/>
              </a:rPr>
              <a:t> </a:t>
            </a:r>
            <a:r>
              <a:rPr sz="1000" spc="0" dirty="0">
                <a:latin typeface="Arial"/>
                <a:cs typeface="Arial"/>
              </a:rPr>
              <a:t>a</a:t>
            </a:r>
            <a:r>
              <a:rPr sz="1000" spc="-4" dirty="0">
                <a:latin typeface="Arial"/>
                <a:cs typeface="Arial"/>
              </a:rPr>
              <a:t>g</a:t>
            </a:r>
            <a:r>
              <a:rPr sz="1000" spc="4" dirty="0">
                <a:latin typeface="Arial"/>
                <a:cs typeface="Arial"/>
              </a:rPr>
              <a:t>l</a:t>
            </a:r>
            <a:r>
              <a:rPr sz="1000" spc="0" dirty="0">
                <a:latin typeface="Arial"/>
                <a:cs typeface="Arial"/>
              </a:rPr>
              <a:t>i</a:t>
            </a:r>
            <a:r>
              <a:rPr sz="1000" spc="27"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0" dirty="0">
                <a:latin typeface="Arial"/>
                <a:cs typeface="Arial"/>
              </a:rPr>
              <a:t>ti di</a:t>
            </a:r>
            <a:r>
              <a:rPr sz="1000" spc="29" dirty="0">
                <a:latin typeface="Arial"/>
                <a:cs typeface="Arial"/>
              </a:rPr>
              <a:t> </a:t>
            </a:r>
            <a:r>
              <a:rPr sz="1000" spc="0" dirty="0">
                <a:latin typeface="Arial"/>
                <a:cs typeface="Arial"/>
              </a:rPr>
              <a:t>at</a:t>
            </a:r>
            <a:r>
              <a:rPr sz="1000" spc="4" dirty="0">
                <a:latin typeface="Arial"/>
                <a:cs typeface="Arial"/>
              </a:rPr>
              <a:t>t</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e</a:t>
            </a:r>
            <a:r>
              <a:rPr sz="1000" spc="4" dirty="0">
                <a:latin typeface="Arial"/>
                <a:cs typeface="Arial"/>
              </a:rPr>
              <a:t>r</a:t>
            </a:r>
            <a:r>
              <a:rPr sz="1000" spc="0" dirty="0">
                <a:latin typeface="Arial"/>
                <a:cs typeface="Arial"/>
              </a:rPr>
              <a:t>e</a:t>
            </a:r>
            <a:r>
              <a:rPr sz="1000" spc="5" dirty="0">
                <a:latin typeface="Arial"/>
                <a:cs typeface="Arial"/>
              </a:rPr>
              <a:t> </a:t>
            </a:r>
            <a:r>
              <a:rPr sz="1000" spc="0" dirty="0">
                <a:latin typeface="Arial"/>
                <a:cs typeface="Arial"/>
              </a:rPr>
              <a:t>e</a:t>
            </a:r>
            <a:r>
              <a:rPr sz="1000" spc="37"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c</a:t>
            </a:r>
            <a:r>
              <a:rPr sz="1000" spc="0" dirty="0">
                <a:latin typeface="Arial"/>
                <a:cs typeface="Arial"/>
              </a:rPr>
              <a:t>e</a:t>
            </a:r>
            <a:r>
              <a:rPr sz="1000" spc="-9" dirty="0">
                <a:latin typeface="Arial"/>
                <a:cs typeface="Arial"/>
              </a:rPr>
              <a:t>v</a:t>
            </a:r>
            <a:r>
              <a:rPr sz="1000" spc="0" dirty="0">
                <a:latin typeface="Arial"/>
                <a:cs typeface="Arial"/>
              </a:rPr>
              <a:t>ere </a:t>
            </a:r>
            <a:endParaRPr sz="1000">
              <a:latin typeface="Arial"/>
              <a:cs typeface="Arial"/>
            </a:endParaRPr>
          </a:p>
          <a:p>
            <a:pPr marL="164896" marR="135346" algn="just">
              <a:lnSpc>
                <a:spcPts val="1149"/>
              </a:lnSpc>
              <a:spcBef>
                <a:spcPts val="134"/>
              </a:spcBef>
            </a:pPr>
            <a:r>
              <a:rPr sz="1000" spc="0" dirty="0">
                <a:latin typeface="Arial"/>
                <a:cs typeface="Arial"/>
              </a:rPr>
              <a:t>a</a:t>
            </a:r>
            <a:r>
              <a:rPr sz="1000" spc="4" dirty="0">
                <a:latin typeface="Arial"/>
                <a:cs typeface="Arial"/>
              </a:rPr>
              <a:t>ss</a:t>
            </a:r>
            <a:r>
              <a:rPr sz="1000" spc="-4" dirty="0">
                <a:latin typeface="Arial"/>
                <a:cs typeface="Arial"/>
              </a:rPr>
              <a:t>i</a:t>
            </a:r>
            <a:r>
              <a:rPr sz="1000" spc="4" dirty="0">
                <a:latin typeface="Arial"/>
                <a:cs typeface="Arial"/>
              </a:rPr>
              <a:t>s</a:t>
            </a:r>
            <a:r>
              <a:rPr sz="1000" spc="0" dirty="0">
                <a:latin typeface="Arial"/>
                <a:cs typeface="Arial"/>
              </a:rPr>
              <a:t>te</a:t>
            </a:r>
            <a:r>
              <a:rPr sz="1000" spc="-4" dirty="0">
                <a:latin typeface="Arial"/>
                <a:cs typeface="Arial"/>
              </a:rPr>
              <a:t>n</a:t>
            </a:r>
            <a:r>
              <a:rPr sz="1000" spc="-19" dirty="0">
                <a:latin typeface="Arial"/>
                <a:cs typeface="Arial"/>
              </a:rPr>
              <a:t>z</a:t>
            </a:r>
            <a:r>
              <a:rPr sz="1000" spc="0" dirty="0">
                <a:latin typeface="Arial"/>
                <a:cs typeface="Arial"/>
              </a:rPr>
              <a:t>a,</a:t>
            </a:r>
            <a:r>
              <a:rPr sz="1000" spc="-50" dirty="0">
                <a:latin typeface="Arial"/>
                <a:cs typeface="Arial"/>
              </a:rPr>
              <a:t> </a:t>
            </a:r>
            <a:r>
              <a:rPr sz="1000" spc="-4" dirty="0">
                <a:latin typeface="Arial"/>
                <a:cs typeface="Arial"/>
              </a:rPr>
              <a:t>l</a:t>
            </a:r>
            <a:r>
              <a:rPr sz="1000" spc="0" dirty="0">
                <a:latin typeface="Arial"/>
                <a:cs typeface="Arial"/>
              </a:rPr>
              <a:t>o</a:t>
            </a:r>
            <a:r>
              <a:rPr sz="1000" spc="2"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18"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l</a:t>
            </a:r>
            <a:r>
              <a:rPr sz="1000" spc="19" dirty="0">
                <a:latin typeface="Arial"/>
                <a:cs typeface="Arial"/>
              </a:rPr>
              <a:t>m</a:t>
            </a:r>
            <a:r>
              <a:rPr sz="1000" spc="0" dirty="0">
                <a:latin typeface="Arial"/>
                <a:cs typeface="Arial"/>
              </a:rPr>
              <a:t>o</a:t>
            </a:r>
            <a:r>
              <a:rPr sz="1000" spc="-36" dirty="0">
                <a:latin typeface="Arial"/>
                <a:cs typeface="Arial"/>
              </a:rPr>
              <a:t> </a:t>
            </a:r>
            <a:r>
              <a:rPr sz="1000" spc="0" dirty="0">
                <a:latin typeface="Arial"/>
                <a:cs typeface="Arial"/>
              </a:rPr>
              <a:t>d</a:t>
            </a:r>
            <a:r>
              <a:rPr sz="1000" spc="-4" dirty="0">
                <a:latin typeface="Arial"/>
                <a:cs typeface="Arial"/>
              </a:rPr>
              <a:t>ev</a:t>
            </a:r>
            <a:r>
              <a:rPr sz="1000" spc="0" dirty="0">
                <a:latin typeface="Arial"/>
                <a:cs typeface="Arial"/>
              </a:rPr>
              <a:t>e:</a:t>
            </a:r>
            <a:endParaRPr sz="1000">
              <a:latin typeface="Arial"/>
              <a:cs typeface="Arial"/>
            </a:endParaRPr>
          </a:p>
          <a:p>
            <a:pPr marL="164896" marR="133476" algn="just">
              <a:lnSpc>
                <a:spcPts val="1149"/>
              </a:lnSpc>
              <a:spcBef>
                <a:spcPts val="1037"/>
              </a:spcBef>
            </a:pPr>
            <a:r>
              <a:rPr sz="1000" spc="0" dirty="0">
                <a:latin typeface="Arial"/>
                <a:cs typeface="Arial"/>
              </a:rPr>
              <a:t>a.        </a:t>
            </a:r>
            <a:r>
              <a:rPr sz="1000" spc="118" dirty="0">
                <a:latin typeface="Arial"/>
                <a:cs typeface="Arial"/>
              </a:rPr>
              <a:t> </a:t>
            </a:r>
            <a:r>
              <a:rPr sz="1000" spc="0" dirty="0">
                <a:latin typeface="Arial"/>
                <a:cs typeface="Arial"/>
              </a:rPr>
              <a:t>e</a:t>
            </a:r>
            <a:r>
              <a:rPr sz="1000" spc="4" dirty="0">
                <a:latin typeface="Arial"/>
                <a:cs typeface="Arial"/>
              </a:rPr>
              <a:t>ss</a:t>
            </a:r>
            <a:r>
              <a:rPr sz="1000" spc="0" dirty="0">
                <a:latin typeface="Arial"/>
                <a:cs typeface="Arial"/>
              </a:rPr>
              <a:t>ere</a:t>
            </a:r>
            <a:r>
              <a:rPr sz="1000" spc="26" dirty="0">
                <a:latin typeface="Arial"/>
                <a:cs typeface="Arial"/>
              </a:rPr>
              <a:t> </a:t>
            </a:r>
            <a:r>
              <a:rPr sz="1000" spc="4" dirty="0">
                <a:latin typeface="Arial"/>
                <a:cs typeface="Arial"/>
              </a:rPr>
              <a:t>c</a:t>
            </a:r>
            <a:r>
              <a:rPr sz="1000" spc="-14" dirty="0">
                <a:latin typeface="Arial"/>
                <a:cs typeface="Arial"/>
              </a:rPr>
              <a:t>o</a:t>
            </a:r>
            <a:r>
              <a:rPr sz="1000" spc="0" dirty="0">
                <a:latin typeface="Arial"/>
                <a:cs typeface="Arial"/>
              </a:rPr>
              <a:t>nt</a:t>
            </a:r>
            <a:r>
              <a:rPr sz="1000" spc="-9" dirty="0">
                <a:latin typeface="Arial"/>
                <a:cs typeface="Arial"/>
              </a:rPr>
              <a:t>i</a:t>
            </a:r>
            <a:r>
              <a:rPr sz="1000" spc="0" dirty="0">
                <a:latin typeface="Arial"/>
                <a:cs typeface="Arial"/>
              </a:rPr>
              <a:t>g</a:t>
            </a:r>
            <a:r>
              <a:rPr sz="1000" spc="-4" dirty="0">
                <a:latin typeface="Arial"/>
                <a:cs typeface="Arial"/>
              </a:rPr>
              <a:t>u</a:t>
            </a:r>
            <a:r>
              <a:rPr sz="1000" spc="0" dirty="0">
                <a:latin typeface="Arial"/>
                <a:cs typeface="Arial"/>
              </a:rPr>
              <a:t>o</a:t>
            </a:r>
            <a:r>
              <a:rPr sz="1000" spc="13" dirty="0">
                <a:latin typeface="Arial"/>
                <a:cs typeface="Arial"/>
              </a:rPr>
              <a:t> </a:t>
            </a:r>
            <a:r>
              <a:rPr sz="1000" spc="0" dirty="0">
                <a:latin typeface="Arial"/>
                <a:cs typeface="Arial"/>
              </a:rPr>
              <a:t>e</a:t>
            </a:r>
            <a:r>
              <a:rPr sz="1000" spc="45" dirty="0">
                <a:latin typeface="Arial"/>
                <a:cs typeface="Arial"/>
              </a:rPr>
              <a:t> </a:t>
            </a:r>
            <a:r>
              <a:rPr sz="1000" spc="4" dirty="0">
                <a:latin typeface="Arial"/>
                <a:cs typeface="Arial"/>
              </a:rPr>
              <a:t>c</a:t>
            </a:r>
            <a:r>
              <a:rPr sz="1000" spc="-14" dirty="0">
                <a:latin typeface="Arial"/>
                <a:cs typeface="Arial"/>
              </a:rPr>
              <a:t>o</a:t>
            </a:r>
            <a:r>
              <a:rPr sz="1000" spc="19" dirty="0">
                <a:latin typeface="Arial"/>
                <a:cs typeface="Arial"/>
              </a:rPr>
              <a:t>m</a:t>
            </a:r>
            <a:r>
              <a:rPr sz="1000" spc="0" dirty="0">
                <a:latin typeface="Arial"/>
                <a:cs typeface="Arial"/>
              </a:rPr>
              <a:t>u</a:t>
            </a:r>
            <a:r>
              <a:rPr sz="1000" spc="-4" dirty="0">
                <a:latin typeface="Arial"/>
                <a:cs typeface="Arial"/>
              </a:rPr>
              <a:t>ni</a:t>
            </a:r>
            <a:r>
              <a:rPr sz="1000" spc="4" dirty="0">
                <a:latin typeface="Arial"/>
                <a:cs typeface="Arial"/>
              </a:rPr>
              <a:t>c</a:t>
            </a:r>
            <a:r>
              <a:rPr sz="1000" spc="0" dirty="0">
                <a:latin typeface="Arial"/>
                <a:cs typeface="Arial"/>
              </a:rPr>
              <a:t>a</a:t>
            </a:r>
            <a:r>
              <a:rPr sz="1000" spc="-4" dirty="0">
                <a:latin typeface="Arial"/>
                <a:cs typeface="Arial"/>
              </a:rPr>
              <a:t>n</a:t>
            </a:r>
            <a:r>
              <a:rPr sz="1000" spc="0" dirty="0">
                <a:latin typeface="Arial"/>
                <a:cs typeface="Arial"/>
              </a:rPr>
              <a:t>te </a:t>
            </a:r>
            <a:r>
              <a:rPr sz="1000" spc="4" dirty="0">
                <a:latin typeface="Arial"/>
                <a:cs typeface="Arial"/>
              </a:rPr>
              <a:t>c</a:t>
            </a:r>
            <a:r>
              <a:rPr sz="1000" spc="0" dirty="0">
                <a:latin typeface="Arial"/>
                <a:cs typeface="Arial"/>
              </a:rPr>
              <a:t>on</a:t>
            </a:r>
            <a:r>
              <a:rPr sz="1000" spc="35" dirty="0">
                <a:latin typeface="Arial"/>
                <a:cs typeface="Arial"/>
              </a:rPr>
              <a:t> </a:t>
            </a:r>
            <a:r>
              <a:rPr sz="1000" spc="-14" dirty="0">
                <a:latin typeface="Arial"/>
                <a:cs typeface="Arial"/>
              </a:rPr>
              <a:t>u</a:t>
            </a:r>
            <a:r>
              <a:rPr sz="1000" spc="0" dirty="0">
                <a:latin typeface="Arial"/>
                <a:cs typeface="Arial"/>
              </a:rPr>
              <a:t>na</a:t>
            </a:r>
            <a:r>
              <a:rPr sz="1000" spc="34" dirty="0">
                <a:latin typeface="Arial"/>
                <a:cs typeface="Arial"/>
              </a:rPr>
              <a:t> </a:t>
            </a:r>
            <a:r>
              <a:rPr sz="1000" spc="-4" dirty="0">
                <a:latin typeface="Arial"/>
                <a:cs typeface="Arial"/>
              </a:rPr>
              <a:t>vi</a:t>
            </a:r>
            <a:r>
              <a:rPr sz="1000" spc="0" dirty="0">
                <a:latin typeface="Arial"/>
                <a:cs typeface="Arial"/>
              </a:rPr>
              <a:t>a</a:t>
            </a:r>
            <a:r>
              <a:rPr sz="1000" spc="38" dirty="0">
                <a:latin typeface="Arial"/>
                <a:cs typeface="Arial"/>
              </a:rPr>
              <a:t> </a:t>
            </a:r>
            <a:r>
              <a:rPr sz="1000" spc="9"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16" dirty="0">
                <a:latin typeface="Arial"/>
                <a:cs typeface="Arial"/>
              </a:rPr>
              <a:t> </a:t>
            </a:r>
            <a:r>
              <a:rPr sz="1000" spc="0" dirty="0">
                <a:latin typeface="Arial"/>
                <a:cs typeface="Arial"/>
              </a:rPr>
              <a:t>o</a:t>
            </a:r>
            <a:r>
              <a:rPr sz="1000" spc="45" dirty="0">
                <a:latin typeface="Arial"/>
                <a:cs typeface="Arial"/>
              </a:rPr>
              <a:t> </a:t>
            </a:r>
            <a:r>
              <a:rPr sz="1000" spc="-4" dirty="0">
                <a:latin typeface="Arial"/>
                <a:cs typeface="Arial"/>
              </a:rPr>
              <a:t>i</a:t>
            </a:r>
            <a:r>
              <a:rPr sz="1000" spc="0" dirty="0">
                <a:latin typeface="Arial"/>
                <a:cs typeface="Arial"/>
              </a:rPr>
              <a:t>n</a:t>
            </a:r>
            <a:r>
              <a:rPr sz="1000" spc="43" dirty="0">
                <a:latin typeface="Arial"/>
                <a:cs typeface="Arial"/>
              </a:rPr>
              <a:t> </a:t>
            </a:r>
            <a:r>
              <a:rPr sz="1000" spc="0" dirty="0">
                <a:latin typeface="Arial"/>
                <a:cs typeface="Arial"/>
              </a:rPr>
              <a:t>e</a:t>
            </a:r>
            <a:r>
              <a:rPr sz="1000" spc="4" dirty="0">
                <a:latin typeface="Arial"/>
                <a:cs typeface="Arial"/>
              </a:rPr>
              <a:t>ss</a:t>
            </a:r>
            <a:r>
              <a:rPr sz="1000" spc="0" dirty="0">
                <a:latin typeface="Arial"/>
                <a:cs typeface="Arial"/>
              </a:rPr>
              <a:t>a </a:t>
            </a:r>
            <a:endParaRPr sz="1000">
              <a:latin typeface="Arial"/>
              <a:cs typeface="Arial"/>
            </a:endParaRPr>
          </a:p>
          <a:p>
            <a:pPr marL="164896" marR="133476" algn="just">
              <a:lnSpc>
                <a:spcPts val="1149"/>
              </a:lnSpc>
              <a:spcBef>
                <a:spcPts val="134"/>
              </a:spcBef>
            </a:pPr>
            <a:r>
              <a:rPr sz="1000" spc="-4" dirty="0">
                <a:latin typeface="Arial"/>
                <a:cs typeface="Arial"/>
              </a:rPr>
              <a:t>i</a:t>
            </a:r>
            <a:r>
              <a:rPr sz="1000" spc="0" dirty="0">
                <a:latin typeface="Arial"/>
                <a:cs typeface="Arial"/>
              </a:rPr>
              <a:t>n</a:t>
            </a:r>
            <a:r>
              <a:rPr sz="1000" spc="4" dirty="0">
                <a:latin typeface="Arial"/>
                <a:cs typeface="Arial"/>
              </a:rPr>
              <a:t>s</a:t>
            </a:r>
            <a:r>
              <a:rPr sz="1000" spc="0" dirty="0">
                <a:latin typeface="Arial"/>
                <a:cs typeface="Arial"/>
              </a:rPr>
              <a:t>eri</a:t>
            </a:r>
            <a:r>
              <a:rPr sz="1000" spc="-4" dirty="0">
                <a:latin typeface="Arial"/>
                <a:cs typeface="Arial"/>
              </a:rPr>
              <a:t>t</a:t>
            </a:r>
            <a:r>
              <a:rPr sz="1000" spc="0" dirty="0">
                <a:latin typeface="Arial"/>
                <a:cs typeface="Arial"/>
              </a:rPr>
              <a:t>o,</a:t>
            </a:r>
            <a:r>
              <a:rPr sz="1000" spc="-25"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n</a:t>
            </a:r>
            <a:r>
              <a:rPr sz="1000" spc="-19" dirty="0">
                <a:latin typeface="Arial"/>
                <a:cs typeface="Arial"/>
              </a:rPr>
              <a:t>z</a:t>
            </a:r>
            <a:r>
              <a:rPr sz="1000" spc="0" dirty="0">
                <a:latin typeface="Arial"/>
                <a:cs typeface="Arial"/>
              </a:rPr>
              <a:t>a</a:t>
            </a:r>
            <a:r>
              <a:rPr sz="1000" spc="-26"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tu</a:t>
            </a:r>
            <a:r>
              <a:rPr sz="1000" spc="-9" dirty="0">
                <a:latin typeface="Arial"/>
                <a:cs typeface="Arial"/>
              </a:rPr>
              <a:t>i</a:t>
            </a:r>
            <a:r>
              <a:rPr sz="1000" spc="4" dirty="0">
                <a:latin typeface="Arial"/>
                <a:cs typeface="Arial"/>
              </a:rPr>
              <a:t>r</a:t>
            </a:r>
            <a:r>
              <a:rPr sz="1000" spc="0" dirty="0">
                <a:latin typeface="Arial"/>
                <a:cs typeface="Arial"/>
              </a:rPr>
              <a:t>e</a:t>
            </a:r>
            <a:r>
              <a:rPr sz="1000" spc="-39" dirty="0">
                <a:latin typeface="Arial"/>
                <a:cs typeface="Arial"/>
              </a:rPr>
              <a:t> </a:t>
            </a:r>
            <a:r>
              <a:rPr sz="1000" spc="-4" dirty="0">
                <a:latin typeface="Arial"/>
                <a:cs typeface="Arial"/>
              </a:rPr>
              <a:t>i</a:t>
            </a:r>
            <a:r>
              <a:rPr sz="1000" spc="0" dirty="0">
                <a:latin typeface="Arial"/>
                <a:cs typeface="Arial"/>
              </a:rPr>
              <a:t>ntra</a:t>
            </a:r>
            <a:r>
              <a:rPr sz="1000" spc="-4" dirty="0">
                <a:latin typeface="Arial"/>
                <a:cs typeface="Arial"/>
              </a:rPr>
              <a:t>l</a:t>
            </a:r>
            <a:r>
              <a:rPr sz="1000" spc="4" dirty="0">
                <a:latin typeface="Arial"/>
                <a:cs typeface="Arial"/>
              </a:rPr>
              <a:t>c</a:t>
            </a:r>
            <a:r>
              <a:rPr sz="1000" spc="-4" dirty="0">
                <a:latin typeface="Arial"/>
                <a:cs typeface="Arial"/>
              </a:rPr>
              <a:t>i</a:t>
            </a:r>
            <a:r>
              <a:rPr sz="1000" spc="0" dirty="0">
                <a:latin typeface="Arial"/>
                <a:cs typeface="Arial"/>
              </a:rPr>
              <a:t>o</a:t>
            </a:r>
            <a:r>
              <a:rPr sz="1000" spc="-14" dirty="0">
                <a:latin typeface="Arial"/>
                <a:cs typeface="Arial"/>
              </a:rPr>
              <a:t> </a:t>
            </a:r>
            <a:r>
              <a:rPr sz="1000" spc="0" dirty="0">
                <a:latin typeface="Arial"/>
                <a:cs typeface="Arial"/>
              </a:rPr>
              <a:t>a</a:t>
            </a:r>
            <a:r>
              <a:rPr sz="1000" spc="-4" dirty="0">
                <a:latin typeface="Arial"/>
                <a:cs typeface="Arial"/>
              </a:rPr>
              <a:t>ll’</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4" dirty="0">
                <a:latin typeface="Arial"/>
                <a:cs typeface="Arial"/>
              </a:rPr>
              <a:t>o</a:t>
            </a:r>
            <a:r>
              <a:rPr sz="1000" spc="0" dirty="0">
                <a:latin typeface="Arial"/>
                <a:cs typeface="Arial"/>
              </a:rPr>
              <a:t>;</a:t>
            </a:r>
            <a:endParaRPr sz="1000">
              <a:latin typeface="Arial"/>
              <a:cs typeface="Arial"/>
            </a:endParaRPr>
          </a:p>
          <a:p>
            <a:pPr marL="164896" marR="134192" algn="just">
              <a:lnSpc>
                <a:spcPts val="1149"/>
              </a:lnSpc>
              <a:spcBef>
                <a:spcPts val="1037"/>
              </a:spcBef>
            </a:pPr>
            <a:r>
              <a:rPr sz="1000" spc="0" dirty="0">
                <a:latin typeface="Arial"/>
                <a:cs typeface="Arial"/>
              </a:rPr>
              <a:t>b.        </a:t>
            </a:r>
            <a:r>
              <a:rPr sz="1000" spc="268" dirty="0">
                <a:latin typeface="Arial"/>
                <a:cs typeface="Arial"/>
              </a:rPr>
              <a:t> </a:t>
            </a:r>
            <a:r>
              <a:rPr sz="1000" spc="0" dirty="0">
                <a:latin typeface="Arial"/>
                <a:cs typeface="Arial"/>
              </a:rPr>
              <a:t>a</a:t>
            </a:r>
            <a:r>
              <a:rPr sz="1000" spc="-9" dirty="0">
                <a:latin typeface="Arial"/>
                <a:cs typeface="Arial"/>
              </a:rPr>
              <a:t>v</a:t>
            </a:r>
            <a:r>
              <a:rPr sz="1000" spc="0" dirty="0">
                <a:latin typeface="Arial"/>
                <a:cs typeface="Arial"/>
              </a:rPr>
              <a:t>ere</a:t>
            </a:r>
            <a:r>
              <a:rPr sz="1000" spc="9" dirty="0">
                <a:latin typeface="Arial"/>
                <a:cs typeface="Arial"/>
              </a:rPr>
              <a:t> </a:t>
            </a:r>
            <a:r>
              <a:rPr sz="1000" spc="0" dirty="0">
                <a:latin typeface="Arial"/>
                <a:cs typeface="Arial"/>
              </a:rPr>
              <a:t>d</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4" dirty="0">
                <a:latin typeface="Arial"/>
                <a:cs typeface="Arial"/>
              </a:rPr>
              <a:t>s</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i</a:t>
            </a:r>
            <a:r>
              <a:rPr sz="1000" spc="-12" dirty="0">
                <a:latin typeface="Arial"/>
                <a:cs typeface="Arial"/>
              </a:rPr>
              <a:t> </a:t>
            </a:r>
            <a:r>
              <a:rPr sz="1000" spc="0" dirty="0">
                <a:latin typeface="Arial"/>
                <a:cs typeface="Arial"/>
              </a:rPr>
              <a:t>ta</a:t>
            </a:r>
            <a:r>
              <a:rPr sz="1000" spc="4" dirty="0">
                <a:latin typeface="Arial"/>
                <a:cs typeface="Arial"/>
              </a:rPr>
              <a:t>l</a:t>
            </a:r>
            <a:r>
              <a:rPr sz="1000" spc="0" dirty="0">
                <a:latin typeface="Arial"/>
                <a:cs typeface="Arial"/>
              </a:rPr>
              <a:t>i</a:t>
            </a:r>
            <a:r>
              <a:rPr sz="1000" spc="17" dirty="0">
                <a:latin typeface="Arial"/>
                <a:cs typeface="Arial"/>
              </a:rPr>
              <a:t> </a:t>
            </a:r>
            <a:r>
              <a:rPr sz="1000" spc="0" dirty="0">
                <a:latin typeface="Arial"/>
                <a:cs typeface="Arial"/>
              </a:rPr>
              <a:t>da</a:t>
            </a:r>
            <a:r>
              <a:rPr sz="1000" spc="23" dirty="0">
                <a:latin typeface="Arial"/>
                <a:cs typeface="Arial"/>
              </a:rPr>
              <a:t> </a:t>
            </a:r>
            <a:r>
              <a:rPr sz="1000" spc="0" dirty="0">
                <a:latin typeface="Arial"/>
                <a:cs typeface="Arial"/>
              </a:rPr>
              <a:t>p</a:t>
            </a:r>
            <a:r>
              <a:rPr sz="1000" spc="-4" dirty="0">
                <a:latin typeface="Arial"/>
                <a:cs typeface="Arial"/>
              </a:rPr>
              <a:t>o</a:t>
            </a:r>
            <a:r>
              <a:rPr sz="1000" spc="9" dirty="0">
                <a:latin typeface="Arial"/>
                <a:cs typeface="Arial"/>
              </a:rPr>
              <a:t>t</a:t>
            </a:r>
            <a:r>
              <a:rPr sz="1000" spc="0" dirty="0">
                <a:latin typeface="Arial"/>
                <a:cs typeface="Arial"/>
              </a:rPr>
              <a:t>er</a:t>
            </a:r>
            <a:r>
              <a:rPr sz="1000" spc="17" dirty="0">
                <a:latin typeface="Arial"/>
                <a:cs typeface="Arial"/>
              </a:rPr>
              <a:t> </a:t>
            </a:r>
            <a:r>
              <a:rPr sz="1000" spc="0" dirty="0">
                <a:latin typeface="Arial"/>
                <a:cs typeface="Arial"/>
              </a:rPr>
              <a:t>o</a:t>
            </a:r>
            <a:r>
              <a:rPr sz="1000" spc="4" dirty="0">
                <a:latin typeface="Arial"/>
                <a:cs typeface="Arial"/>
              </a:rPr>
              <a:t>s</a:t>
            </a:r>
            <a:r>
              <a:rPr sz="1000" spc="0" dirty="0">
                <a:latin typeface="Arial"/>
                <a:cs typeface="Arial"/>
              </a:rPr>
              <a:t>p</a:t>
            </a:r>
            <a:r>
              <a:rPr sz="1000" spc="-4" dirty="0">
                <a:latin typeface="Arial"/>
                <a:cs typeface="Arial"/>
              </a:rPr>
              <a:t>i</a:t>
            </a:r>
            <a:r>
              <a:rPr sz="1000" spc="0" dirty="0">
                <a:latin typeface="Arial"/>
                <a:cs typeface="Arial"/>
              </a:rPr>
              <a:t>tare</a:t>
            </a:r>
            <a:r>
              <a:rPr sz="1000" spc="4" dirty="0">
                <a:latin typeface="Arial"/>
                <a:cs typeface="Arial"/>
              </a:rPr>
              <a:t> </a:t>
            </a:r>
            <a:r>
              <a:rPr sz="1000" spc="0" dirty="0">
                <a:latin typeface="Arial"/>
                <a:cs typeface="Arial"/>
              </a:rPr>
              <a:t>tutti</a:t>
            </a:r>
            <a:r>
              <a:rPr sz="1000" spc="13" dirty="0">
                <a:latin typeface="Arial"/>
                <a:cs typeface="Arial"/>
              </a:rPr>
              <a:t> </a:t>
            </a:r>
            <a:r>
              <a:rPr sz="1000" spc="0" dirty="0">
                <a:latin typeface="Arial"/>
                <a:cs typeface="Arial"/>
              </a:rPr>
              <a:t>g</a:t>
            </a:r>
            <a:r>
              <a:rPr sz="1000" spc="4" dirty="0">
                <a:latin typeface="Arial"/>
                <a:cs typeface="Arial"/>
              </a:rPr>
              <a:t>l</a:t>
            </a:r>
            <a:r>
              <a:rPr sz="1000" spc="0" dirty="0">
                <a:latin typeface="Arial"/>
                <a:cs typeface="Arial"/>
              </a:rPr>
              <a:t>i</a:t>
            </a:r>
            <a:r>
              <a:rPr sz="1000" spc="19"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0" dirty="0">
                <a:latin typeface="Arial"/>
                <a:cs typeface="Arial"/>
              </a:rPr>
              <a:t>ti</a:t>
            </a:r>
            <a:r>
              <a:rPr sz="1000" spc="-12" dirty="0">
                <a:latin typeface="Arial"/>
                <a:cs typeface="Arial"/>
              </a:rPr>
              <a:t> </a:t>
            </a:r>
            <a:r>
              <a:rPr sz="1000" spc="0" dirty="0">
                <a:latin typeface="Arial"/>
                <a:cs typeface="Arial"/>
              </a:rPr>
              <a:t>del</a:t>
            </a:r>
            <a:r>
              <a:rPr sz="1000" spc="26"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 </a:t>
            </a:r>
            <a:endParaRPr sz="1000">
              <a:latin typeface="Arial"/>
              <a:cs typeface="Arial"/>
            </a:endParaRPr>
          </a:p>
          <a:p>
            <a:pPr marL="164896" marR="134192" algn="just">
              <a:lnSpc>
                <a:spcPts val="1149"/>
              </a:lnSpc>
              <a:spcBef>
                <a:spcPts val="134"/>
              </a:spcBef>
            </a:pPr>
            <a:r>
              <a:rPr sz="1000" spc="4" dirty="0">
                <a:latin typeface="Arial"/>
                <a:cs typeface="Arial"/>
              </a:rPr>
              <a:t>c</a:t>
            </a:r>
            <a:r>
              <a:rPr sz="1000" spc="0" dirty="0">
                <a:latin typeface="Arial"/>
                <a:cs typeface="Arial"/>
              </a:rPr>
              <a:t>he</a:t>
            </a:r>
            <a:r>
              <a:rPr sz="1000" spc="23" dirty="0">
                <a:latin typeface="Arial"/>
                <a:cs typeface="Arial"/>
              </a:rPr>
              <a:t> </a:t>
            </a:r>
            <a:r>
              <a:rPr sz="1000" spc="0" dirty="0">
                <a:latin typeface="Arial"/>
                <a:cs typeface="Arial"/>
              </a:rPr>
              <a:t>ne</a:t>
            </a:r>
            <a:r>
              <a:rPr sz="1000" spc="28" dirty="0">
                <a:latin typeface="Arial"/>
                <a:cs typeface="Arial"/>
              </a:rPr>
              <a:t> </a:t>
            </a:r>
            <a:r>
              <a:rPr sz="1000" spc="0" dirty="0">
                <a:latin typeface="Arial"/>
                <a:cs typeface="Arial"/>
              </a:rPr>
              <a:t>a</a:t>
            </a:r>
            <a:r>
              <a:rPr sz="1000" spc="-14" dirty="0">
                <a:latin typeface="Arial"/>
                <a:cs typeface="Arial"/>
              </a:rPr>
              <a:t>b</a:t>
            </a:r>
            <a:r>
              <a:rPr sz="1000" spc="0" dirty="0">
                <a:latin typeface="Arial"/>
                <a:cs typeface="Arial"/>
              </a:rPr>
              <a:t>b</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9" dirty="0">
                <a:latin typeface="Arial"/>
                <a:cs typeface="Arial"/>
              </a:rPr>
              <a:t> </a:t>
            </a:r>
            <a:r>
              <a:rPr sz="1000" spc="0" dirty="0">
                <a:latin typeface="Arial"/>
                <a:cs typeface="Arial"/>
              </a:rPr>
              <a:t>n</a:t>
            </a:r>
            <a:r>
              <a:rPr sz="1000" spc="-4" dirty="0">
                <a:latin typeface="Arial"/>
                <a:cs typeface="Arial"/>
              </a:rPr>
              <a:t>e</a:t>
            </a:r>
            <a:r>
              <a:rPr sz="1000" spc="4" dirty="0">
                <a:latin typeface="Arial"/>
                <a:cs typeface="Arial"/>
              </a:rPr>
              <a:t>c</a:t>
            </a:r>
            <a:r>
              <a:rPr sz="1000" spc="-14" dirty="0">
                <a:latin typeface="Arial"/>
                <a:cs typeface="Arial"/>
              </a:rPr>
              <a:t>e</a:t>
            </a:r>
            <a:r>
              <a:rPr sz="1000" spc="4" dirty="0">
                <a:latin typeface="Arial"/>
                <a:cs typeface="Arial"/>
              </a:rPr>
              <a:t>ss</a:t>
            </a:r>
            <a:r>
              <a:rPr sz="1000" spc="-4" dirty="0">
                <a:latin typeface="Arial"/>
                <a:cs typeface="Arial"/>
              </a:rPr>
              <a:t>i</a:t>
            </a:r>
            <a:r>
              <a:rPr sz="1000" spc="0" dirty="0">
                <a:latin typeface="Arial"/>
                <a:cs typeface="Arial"/>
              </a:rPr>
              <a:t>tà, nel</a:t>
            </a:r>
            <a:r>
              <a:rPr sz="1000" spc="26"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a:t>
            </a:r>
            <a:r>
              <a:rPr sz="1000" spc="0" dirty="0">
                <a:latin typeface="Arial"/>
                <a:cs typeface="Arial"/>
              </a:rPr>
              <a:t>p</a:t>
            </a:r>
            <a:r>
              <a:rPr sz="1000" spc="-4" dirty="0">
                <a:latin typeface="Arial"/>
                <a:cs typeface="Arial"/>
              </a:rPr>
              <a:t>e</a:t>
            </a:r>
            <a:r>
              <a:rPr sz="1000" spc="0" dirty="0">
                <a:latin typeface="Arial"/>
                <a:cs typeface="Arial"/>
              </a:rPr>
              <a:t>tto</a:t>
            </a:r>
            <a:r>
              <a:rPr sz="1000" spc="12"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e</a:t>
            </a:r>
            <a:r>
              <a:rPr sz="1000" spc="18"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a:t>
            </a:r>
            <a:r>
              <a:rPr sz="1000" spc="14"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i</a:t>
            </a:r>
            <a:r>
              <a:rPr sz="1000" spc="2" dirty="0">
                <a:latin typeface="Arial"/>
                <a:cs typeface="Arial"/>
              </a:rPr>
              <a:t> </a:t>
            </a:r>
            <a:r>
              <a:rPr sz="1000" spc="19"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i</a:t>
            </a:r>
            <a:r>
              <a:rPr sz="1000" spc="19" dirty="0">
                <a:latin typeface="Arial"/>
                <a:cs typeface="Arial"/>
              </a:rPr>
              <a:t>m</a:t>
            </a:r>
            <a:r>
              <a:rPr sz="1000" spc="0" dirty="0">
                <a:latin typeface="Arial"/>
                <a:cs typeface="Arial"/>
              </a:rPr>
              <a:t>e</a:t>
            </a:r>
            <a:r>
              <a:rPr sz="1000" spc="2" dirty="0">
                <a:latin typeface="Arial"/>
                <a:cs typeface="Arial"/>
              </a:rPr>
              <a:t> </a:t>
            </a:r>
            <a:r>
              <a:rPr sz="1000" spc="0" dirty="0">
                <a:latin typeface="Arial"/>
                <a:cs typeface="Arial"/>
              </a:rPr>
              <a:t>per </a:t>
            </a:r>
            <a:endParaRPr sz="1000">
              <a:latin typeface="Arial"/>
              <a:cs typeface="Arial"/>
            </a:endParaRPr>
          </a:p>
          <a:p>
            <a:pPr marL="164896" marR="134192" algn="just">
              <a:lnSpc>
                <a:spcPts val="1149"/>
              </a:lnSpc>
              <a:spcBef>
                <a:spcPts val="134"/>
              </a:spcBef>
            </a:pP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0" dirty="0">
                <a:latin typeface="Arial"/>
                <a:cs typeface="Arial"/>
              </a:rPr>
              <a:t>te</a:t>
            </a:r>
            <a:r>
              <a:rPr sz="1000" spc="-71"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ta</a:t>
            </a:r>
            <a:r>
              <a:rPr sz="1000" spc="-4" dirty="0">
                <a:latin typeface="Arial"/>
                <a:cs typeface="Arial"/>
              </a:rPr>
              <a:t>b</a:t>
            </a:r>
            <a:r>
              <a:rPr sz="1000" spc="0" dirty="0">
                <a:latin typeface="Arial"/>
                <a:cs typeface="Arial"/>
              </a:rPr>
              <a:t>e</a:t>
            </a:r>
            <a:r>
              <a:rPr sz="1000" spc="-4" dirty="0">
                <a:latin typeface="Arial"/>
                <a:cs typeface="Arial"/>
              </a:rPr>
              <a:t>ll</a:t>
            </a:r>
            <a:r>
              <a:rPr sz="1000" spc="0" dirty="0">
                <a:latin typeface="Arial"/>
                <a:cs typeface="Arial"/>
              </a:rPr>
              <a:t>a</a:t>
            </a:r>
            <a:r>
              <a:rPr sz="1000" spc="-34" dirty="0">
                <a:latin typeface="Arial"/>
                <a:cs typeface="Arial"/>
              </a:rPr>
              <a:t> </a:t>
            </a:r>
            <a:r>
              <a:rPr sz="1000" spc="0" dirty="0">
                <a:latin typeface="Arial"/>
                <a:cs typeface="Arial"/>
              </a:rPr>
              <a:t>115.</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2239"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2239">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1200"/>
              </a:lnSpc>
              <a:spcBef>
                <a:spcPts val="91"/>
              </a:spcBef>
            </a:pPr>
            <a:endParaRPr sz="1200"/>
          </a:p>
          <a:p>
            <a:pPr marL="1051255">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64896" marR="206974">
              <a:lnSpc>
                <a:spcPts val="1149"/>
              </a:lnSpc>
              <a:spcBef>
                <a:spcPts val="495"/>
              </a:spcBef>
            </a:pP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20"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uro</a:t>
            </a:r>
            <a:r>
              <a:rPr sz="1000" spc="23" dirty="0">
                <a:latin typeface="Arial"/>
                <a:cs typeface="Arial"/>
              </a:rPr>
              <a:t> </a:t>
            </a:r>
            <a:r>
              <a:rPr sz="1000" spc="0" dirty="0">
                <a:latin typeface="Arial"/>
                <a:cs typeface="Arial"/>
              </a:rPr>
              <a:t>te</a:t>
            </a:r>
            <a:r>
              <a:rPr sz="1000" spc="19" dirty="0">
                <a:latin typeface="Arial"/>
                <a:cs typeface="Arial"/>
              </a:rPr>
              <a:t>m</a:t>
            </a:r>
            <a:r>
              <a:rPr sz="1000" spc="0" dirty="0">
                <a:latin typeface="Arial"/>
                <a:cs typeface="Arial"/>
              </a:rPr>
              <a:t>p</a:t>
            </a:r>
            <a:r>
              <a:rPr sz="1000" spc="-4" dirty="0">
                <a:latin typeface="Arial"/>
                <a:cs typeface="Arial"/>
              </a:rPr>
              <a:t>o</a:t>
            </a:r>
            <a:r>
              <a:rPr sz="1000" spc="4" dirty="0">
                <a:latin typeface="Arial"/>
                <a:cs typeface="Arial"/>
              </a:rPr>
              <a:t>r</a:t>
            </a:r>
            <a:r>
              <a:rPr sz="1000" spc="-14" dirty="0">
                <a:latin typeface="Arial"/>
                <a:cs typeface="Arial"/>
              </a:rPr>
              <a:t>a</a:t>
            </a:r>
            <a:r>
              <a:rPr sz="1000" spc="0" dirty="0">
                <a:latin typeface="Arial"/>
                <a:cs typeface="Arial"/>
              </a:rPr>
              <a:t>n</a:t>
            </a:r>
            <a:r>
              <a:rPr sz="1000" spc="-4" dirty="0">
                <a:latin typeface="Arial"/>
                <a:cs typeface="Arial"/>
              </a:rPr>
              <a:t>e</a:t>
            </a:r>
            <a:r>
              <a:rPr sz="1000" spc="0" dirty="0">
                <a:latin typeface="Arial"/>
                <a:cs typeface="Arial"/>
              </a:rPr>
              <a:t>o</a:t>
            </a:r>
            <a:r>
              <a:rPr sz="1000" spc="-3" dirty="0">
                <a:latin typeface="Arial"/>
                <a:cs typeface="Arial"/>
              </a:rPr>
              <a:t> </a:t>
            </a:r>
            <a:r>
              <a:rPr sz="1000" spc="-14" dirty="0">
                <a:latin typeface="Arial"/>
                <a:cs typeface="Arial"/>
              </a:rPr>
              <a:t>o</a:t>
            </a:r>
            <a:r>
              <a:rPr sz="1000" spc="-4" dirty="0">
                <a:latin typeface="Arial"/>
                <a:cs typeface="Arial"/>
              </a:rPr>
              <a:t>v</a:t>
            </a:r>
            <a:r>
              <a:rPr sz="1000" spc="0" dirty="0">
                <a:latin typeface="Arial"/>
                <a:cs typeface="Arial"/>
              </a:rPr>
              <a:t>e</a:t>
            </a:r>
            <a:r>
              <a:rPr sz="1000" spc="28" dirty="0">
                <a:latin typeface="Arial"/>
                <a:cs typeface="Arial"/>
              </a:rPr>
              <a:t> </a:t>
            </a:r>
            <a:r>
              <a:rPr sz="1000" spc="0" dirty="0">
                <a:latin typeface="Arial"/>
                <a:cs typeface="Arial"/>
              </a:rPr>
              <a:t>g</a:t>
            </a:r>
            <a:r>
              <a:rPr sz="1000" spc="4" dirty="0">
                <a:latin typeface="Arial"/>
                <a:cs typeface="Arial"/>
              </a:rPr>
              <a:t>l</a:t>
            </a:r>
            <a:r>
              <a:rPr sz="1000" spc="0" dirty="0">
                <a:latin typeface="Arial"/>
                <a:cs typeface="Arial"/>
              </a:rPr>
              <a:t>i</a:t>
            </a:r>
            <a:r>
              <a:rPr sz="1000" spc="34"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0" dirty="0">
                <a:latin typeface="Arial"/>
                <a:cs typeface="Arial"/>
              </a:rPr>
              <a:t>ti</a:t>
            </a:r>
            <a:r>
              <a:rPr sz="1000" spc="2" dirty="0">
                <a:latin typeface="Arial"/>
                <a:cs typeface="Arial"/>
              </a:rPr>
              <a:t> </a:t>
            </a:r>
            <a:r>
              <a:rPr sz="1000" spc="0" dirty="0">
                <a:latin typeface="Arial"/>
                <a:cs typeface="Arial"/>
              </a:rPr>
              <a:t>p</a:t>
            </a:r>
            <a:r>
              <a:rPr sz="1000" spc="-4" dirty="0">
                <a:latin typeface="Arial"/>
                <a:cs typeface="Arial"/>
              </a:rPr>
              <a:t>o</a:t>
            </a:r>
            <a:r>
              <a:rPr sz="1000" spc="4" dirty="0">
                <a:latin typeface="Arial"/>
                <a:cs typeface="Arial"/>
              </a:rPr>
              <a:t>ss</a:t>
            </a:r>
            <a:r>
              <a:rPr sz="1000" spc="0" dirty="0">
                <a:latin typeface="Arial"/>
                <a:cs typeface="Arial"/>
              </a:rPr>
              <a:t>o</a:t>
            </a:r>
            <a:r>
              <a:rPr sz="1000" spc="-4" dirty="0">
                <a:latin typeface="Arial"/>
                <a:cs typeface="Arial"/>
              </a:rPr>
              <a:t>n</a:t>
            </a:r>
            <a:r>
              <a:rPr sz="1000" spc="0" dirty="0">
                <a:latin typeface="Arial"/>
                <a:cs typeface="Arial"/>
              </a:rPr>
              <a:t>o</a:t>
            </a:r>
            <a:r>
              <a:rPr sz="1000" spc="12" dirty="0">
                <a:latin typeface="Arial"/>
                <a:cs typeface="Arial"/>
              </a:rPr>
              <a:t> </a:t>
            </a:r>
            <a:r>
              <a:rPr sz="1000" spc="0" dirty="0">
                <a:latin typeface="Arial"/>
                <a:cs typeface="Arial"/>
              </a:rPr>
              <a:t>a</a:t>
            </a:r>
            <a:r>
              <a:rPr sz="1000" spc="-14" dirty="0">
                <a:latin typeface="Arial"/>
                <a:cs typeface="Arial"/>
              </a:rPr>
              <a:t>t</a:t>
            </a:r>
            <a:r>
              <a:rPr sz="1000" spc="0" dirty="0">
                <a:latin typeface="Arial"/>
                <a:cs typeface="Arial"/>
              </a:rPr>
              <a:t>te</a:t>
            </a:r>
            <a:r>
              <a:rPr sz="1000" spc="-4" dirty="0">
                <a:latin typeface="Arial"/>
                <a:cs typeface="Arial"/>
              </a:rPr>
              <a:t>n</a:t>
            </a:r>
            <a:r>
              <a:rPr sz="1000" spc="0" dirty="0">
                <a:latin typeface="Arial"/>
                <a:cs typeface="Arial"/>
              </a:rPr>
              <a:t>d</a:t>
            </a:r>
            <a:r>
              <a:rPr sz="1000" spc="-4" dirty="0">
                <a:latin typeface="Arial"/>
                <a:cs typeface="Arial"/>
              </a:rPr>
              <a:t>e</a:t>
            </a:r>
            <a:r>
              <a:rPr sz="1000" spc="4" dirty="0">
                <a:latin typeface="Arial"/>
                <a:cs typeface="Arial"/>
              </a:rPr>
              <a:t>r</a:t>
            </a:r>
            <a:r>
              <a:rPr sz="1000" spc="0" dirty="0">
                <a:latin typeface="Arial"/>
                <a:cs typeface="Arial"/>
              </a:rPr>
              <a:t>e</a:t>
            </a:r>
            <a:r>
              <a:rPr sz="1000" spc="2" dirty="0">
                <a:latin typeface="Arial"/>
                <a:cs typeface="Arial"/>
              </a:rPr>
              <a:t> </a:t>
            </a:r>
            <a:r>
              <a:rPr sz="1000" spc="0" dirty="0">
                <a:latin typeface="Arial"/>
                <a:cs typeface="Arial"/>
              </a:rPr>
              <a:t>e</a:t>
            </a:r>
            <a:r>
              <a:rPr sz="1000" spc="39"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c</a:t>
            </a:r>
            <a:r>
              <a:rPr sz="1000" spc="0" dirty="0">
                <a:latin typeface="Arial"/>
                <a:cs typeface="Arial"/>
              </a:rPr>
              <a:t>e</a:t>
            </a:r>
            <a:r>
              <a:rPr sz="1000" spc="-9" dirty="0">
                <a:latin typeface="Arial"/>
                <a:cs typeface="Arial"/>
              </a:rPr>
              <a:t>v</a:t>
            </a:r>
            <a:r>
              <a:rPr sz="1000" spc="0" dirty="0">
                <a:latin typeface="Arial"/>
                <a:cs typeface="Arial"/>
              </a:rPr>
              <a:t>ere </a:t>
            </a:r>
            <a:endParaRPr sz="1000">
              <a:latin typeface="Arial"/>
              <a:cs typeface="Arial"/>
            </a:endParaRPr>
          </a:p>
          <a:p>
            <a:pPr marL="164896" marR="206974">
              <a:lnSpc>
                <a:spcPts val="1149"/>
              </a:lnSpc>
              <a:spcBef>
                <a:spcPts val="134"/>
              </a:spcBef>
            </a:pPr>
            <a:r>
              <a:rPr sz="1000" spc="0" dirty="0">
                <a:latin typeface="Arial"/>
                <a:cs typeface="Arial"/>
              </a:rPr>
              <a:t>a</a:t>
            </a:r>
            <a:r>
              <a:rPr sz="1000" spc="4" dirty="0">
                <a:latin typeface="Arial"/>
                <a:cs typeface="Arial"/>
              </a:rPr>
              <a:t>ss</a:t>
            </a:r>
            <a:r>
              <a:rPr sz="1000" spc="-4" dirty="0">
                <a:latin typeface="Arial"/>
                <a:cs typeface="Arial"/>
              </a:rPr>
              <a:t>i</a:t>
            </a:r>
            <a:r>
              <a:rPr sz="1000" spc="4" dirty="0">
                <a:latin typeface="Arial"/>
                <a:cs typeface="Arial"/>
              </a:rPr>
              <a:t>s</a:t>
            </a:r>
            <a:r>
              <a:rPr sz="1000" spc="0" dirty="0">
                <a:latin typeface="Arial"/>
                <a:cs typeface="Arial"/>
              </a:rPr>
              <a:t>te</a:t>
            </a:r>
            <a:r>
              <a:rPr sz="1000" spc="-4" dirty="0">
                <a:latin typeface="Arial"/>
                <a:cs typeface="Arial"/>
              </a:rPr>
              <a:t>n</a:t>
            </a:r>
            <a:r>
              <a:rPr sz="1000" spc="-19" dirty="0">
                <a:latin typeface="Arial"/>
                <a:cs typeface="Arial"/>
              </a:rPr>
              <a:t>z</a:t>
            </a:r>
            <a:r>
              <a:rPr sz="1000" spc="0" dirty="0">
                <a:latin typeface="Arial"/>
                <a:cs typeface="Arial"/>
              </a:rPr>
              <a:t>a</a:t>
            </a:r>
            <a:r>
              <a:rPr sz="1000" spc="-37" dirty="0">
                <a:latin typeface="Arial"/>
                <a:cs typeface="Arial"/>
              </a:rPr>
              <a:t> </a:t>
            </a:r>
            <a:r>
              <a:rPr sz="1000" spc="0" dirty="0">
                <a:latin typeface="Arial"/>
                <a:cs typeface="Arial"/>
              </a:rPr>
              <a:t>per</a:t>
            </a:r>
            <a:r>
              <a:rPr sz="1000" spc="-24"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l</a:t>
            </a:r>
            <a:r>
              <a:rPr sz="1000" spc="0" dirty="0">
                <a:latin typeface="Arial"/>
                <a:cs typeface="Arial"/>
              </a:rPr>
              <a:t>et</a:t>
            </a:r>
            <a:r>
              <a:rPr sz="1000" spc="-4" dirty="0">
                <a:latin typeface="Arial"/>
                <a:cs typeface="Arial"/>
              </a:rPr>
              <a:t>a</a:t>
            </a:r>
            <a:r>
              <a:rPr sz="1000" spc="4" dirty="0">
                <a:latin typeface="Arial"/>
                <a:cs typeface="Arial"/>
              </a:rPr>
              <a:t>r</a:t>
            </a:r>
            <a:r>
              <a:rPr sz="1000" spc="0" dirty="0">
                <a:latin typeface="Arial"/>
                <a:cs typeface="Arial"/>
              </a:rPr>
              <a:t>e</a:t>
            </a:r>
            <a:r>
              <a:rPr sz="1000" spc="-64" dirty="0">
                <a:latin typeface="Arial"/>
                <a:cs typeface="Arial"/>
              </a:rPr>
              <a:t> </a:t>
            </a:r>
            <a:r>
              <a:rPr sz="1000" spc="-4" dirty="0">
                <a:latin typeface="Arial"/>
                <a:cs typeface="Arial"/>
              </a:rPr>
              <a:t>l’</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31" dirty="0">
                <a:latin typeface="Arial"/>
                <a:cs typeface="Arial"/>
              </a:rPr>
              <a:t> </a:t>
            </a:r>
            <a:r>
              <a:rPr sz="1000" spc="-4" dirty="0">
                <a:latin typeface="Arial"/>
                <a:cs typeface="Arial"/>
              </a:rPr>
              <a:t>v</a:t>
            </a:r>
            <a:r>
              <a:rPr sz="1000" spc="0" dirty="0">
                <a:latin typeface="Arial"/>
                <a:cs typeface="Arial"/>
              </a:rPr>
              <a:t>er</a:t>
            </a:r>
            <a:r>
              <a:rPr sz="1000" spc="9" dirty="0">
                <a:latin typeface="Arial"/>
                <a:cs typeface="Arial"/>
              </a:rPr>
              <a:t>s</a:t>
            </a:r>
            <a:r>
              <a:rPr sz="1000" spc="0" dirty="0">
                <a:latin typeface="Arial"/>
                <a:cs typeface="Arial"/>
              </a:rPr>
              <a:t>o</a:t>
            </a:r>
            <a:r>
              <a:rPr sz="1000" spc="-24"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24"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a:t>
            </a:r>
            <a:r>
              <a:rPr sz="1000" spc="4" dirty="0">
                <a:latin typeface="Arial"/>
                <a:cs typeface="Arial"/>
              </a:rPr>
              <a:t>o</a:t>
            </a:r>
            <a:r>
              <a:rPr sz="1000" spc="0" dirty="0">
                <a:latin typeface="Arial"/>
                <a:cs typeface="Arial"/>
              </a:rPr>
              <a:t>.</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marL="152704">
              <a:lnSpc>
                <a:spcPct val="95825"/>
              </a:lnSpc>
              <a:spcBef>
                <a:spcPts val="170"/>
              </a:spcBef>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52704" marR="3444118">
              <a:lnSpc>
                <a:spcPts val="1178"/>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52704" marR="3444118">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52704" marR="3444118">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52704" marR="3444118">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marL="170992">
              <a:lnSpc>
                <a:spcPct val="95825"/>
              </a:lnSpc>
              <a:spcBef>
                <a:spcPts val="409"/>
              </a:spcBef>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64896">
              <a:lnSpc>
                <a:spcPct val="95825"/>
              </a:lnSpc>
              <a:spcBef>
                <a:spcPts val="861"/>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endParaRPr sz="1000">
              <a:latin typeface="Arial"/>
              <a:cs typeface="Arial"/>
            </a:endParaRPr>
          </a:p>
          <a:p>
            <a:pPr marL="164896">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Fu</a:t>
            </a:r>
            <a:r>
              <a:rPr sz="1000" spc="-4" dirty="0">
                <a:latin typeface="Arial"/>
                <a:cs typeface="Arial"/>
              </a:rPr>
              <a:t>n</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6"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53"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c</a:t>
            </a:r>
            <a:r>
              <a:rPr sz="1000" spc="-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he</a:t>
            </a:r>
            <a:r>
              <a:rPr sz="1000" spc="-56" dirty="0">
                <a:latin typeface="Arial"/>
                <a:cs typeface="Arial"/>
              </a:rPr>
              <a:t> </a:t>
            </a:r>
            <a:r>
              <a:rPr sz="1000" spc="0" dirty="0">
                <a:latin typeface="Arial"/>
                <a:cs typeface="Arial"/>
              </a:rPr>
              <a:t>o</a:t>
            </a:r>
            <a:r>
              <a:rPr sz="1000" spc="-10" dirty="0">
                <a:latin typeface="Arial"/>
                <a:cs typeface="Arial"/>
              </a:rPr>
              <a:t> </a:t>
            </a:r>
            <a:r>
              <a:rPr sz="1000" spc="-4" dirty="0">
                <a:latin typeface="Arial"/>
                <a:cs typeface="Arial"/>
              </a:rPr>
              <a:t>v</a:t>
            </a:r>
            <a:r>
              <a:rPr sz="1000" spc="0" dirty="0">
                <a:latin typeface="Arial"/>
                <a:cs typeface="Arial"/>
              </a:rPr>
              <a:t>eri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he</a:t>
            </a:r>
            <a:endParaRPr sz="1000">
              <a:latin typeface="Arial"/>
              <a:cs typeface="Arial"/>
            </a:endParaRPr>
          </a:p>
          <a:p>
            <a:pPr marL="164896">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F_Caratt</a:t>
            </a:r>
            <a:r>
              <a:rPr sz="1000" spc="-4" dirty="0">
                <a:latin typeface="Arial"/>
                <a:cs typeface="Arial"/>
              </a:rPr>
              <a:t>e</a:t>
            </a:r>
            <a:r>
              <a:rPr sz="1000" spc="4" dirty="0">
                <a:latin typeface="Arial"/>
                <a:cs typeface="Arial"/>
              </a:rPr>
              <a:t>r</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he</a:t>
            </a:r>
            <a:r>
              <a:rPr sz="1000" spc="-89"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64896">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14" dirty="0">
                <a:latin typeface="Arial"/>
                <a:cs typeface="Arial"/>
              </a:rPr>
              <a:t>T</a:t>
            </a:r>
            <a:r>
              <a:rPr sz="1000" spc="0" dirty="0">
                <a:latin typeface="Arial"/>
                <a:cs typeface="Arial"/>
              </a:rPr>
              <a:t>e</a:t>
            </a:r>
            <a:r>
              <a:rPr sz="1000" spc="4" dirty="0">
                <a:latin typeface="Arial"/>
                <a:cs typeface="Arial"/>
              </a:rPr>
              <a:t>x</a:t>
            </a:r>
            <a:r>
              <a:rPr sz="1000" spc="0" dirty="0">
                <a:latin typeface="Arial"/>
                <a:cs typeface="Arial"/>
              </a:rPr>
              <a:t>t</a:t>
            </a:r>
            <a:endParaRPr sz="1000">
              <a:latin typeface="Arial"/>
              <a:cs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bject 31"/>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32" name="object 32"/>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33" name="object 33"/>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34" name="object 34"/>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35" name="object 35"/>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36" name="object 36"/>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37" name="object 37"/>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38" name="object 38"/>
          <p:cNvSpPr/>
          <p:nvPr/>
        </p:nvSpPr>
        <p:spPr>
          <a:xfrm>
            <a:off x="4566793" y="1145793"/>
            <a:ext cx="3758945" cy="3125216"/>
          </a:xfrm>
          <a:prstGeom prst="rect">
            <a:avLst/>
          </a:prstGeom>
          <a:blipFill>
            <a:blip r:embed="rId3" cstate="print"/>
            <a:stretch>
              <a:fillRect/>
            </a:stretch>
          </a:blipFill>
        </p:spPr>
        <p:txBody>
          <a:bodyPr wrap="square" lIns="0" tIns="0" rIns="0" bIns="0" rtlCol="0">
            <a:noAutofit/>
          </a:bodyPr>
          <a:lstStyle/>
          <a:p>
            <a:endParaRPr/>
          </a:p>
        </p:txBody>
      </p:sp>
      <p:sp>
        <p:nvSpPr>
          <p:cNvPr id="25" name="object 25"/>
          <p:cNvSpPr/>
          <p:nvPr/>
        </p:nvSpPr>
        <p:spPr>
          <a:xfrm>
            <a:off x="8493252" y="3258184"/>
            <a:ext cx="6426708" cy="1413890"/>
          </a:xfrm>
          <a:prstGeom prst="rect">
            <a:avLst/>
          </a:prstGeom>
          <a:blipFill>
            <a:blip r:embed="rId4" cstate="print"/>
            <a:stretch>
              <a:fillRect/>
            </a:stretch>
          </a:blipFill>
        </p:spPr>
        <p:txBody>
          <a:bodyPr wrap="square" lIns="0" tIns="0" rIns="0" bIns="0" rtlCol="0">
            <a:noAutofit/>
          </a:bodyPr>
          <a:lstStyle/>
          <a:p>
            <a:endParaRPr/>
          </a:p>
        </p:txBody>
      </p:sp>
      <p:sp>
        <p:nvSpPr>
          <p:cNvPr id="26" name="object 26"/>
          <p:cNvSpPr/>
          <p:nvPr/>
        </p:nvSpPr>
        <p:spPr>
          <a:xfrm>
            <a:off x="8492236" y="1123822"/>
            <a:ext cx="6410960" cy="2134362"/>
          </a:xfrm>
          <a:prstGeom prst="rect">
            <a:avLst/>
          </a:prstGeom>
          <a:blipFill>
            <a:blip r:embed="rId5" cstate="print"/>
            <a:stretch>
              <a:fillRect/>
            </a:stretch>
          </a:blipFill>
        </p:spPr>
        <p:txBody>
          <a:bodyPr wrap="square" lIns="0" tIns="0" rIns="0" bIns="0" rtlCol="0">
            <a:noAutofit/>
          </a:bodyPr>
          <a:lstStyle/>
          <a:p>
            <a:endParaRPr/>
          </a:p>
        </p:txBody>
      </p:sp>
      <p:sp>
        <p:nvSpPr>
          <p:cNvPr id="27" name="object 27"/>
          <p:cNvSpPr/>
          <p:nvPr/>
        </p:nvSpPr>
        <p:spPr>
          <a:xfrm>
            <a:off x="10407396" y="3978214"/>
            <a:ext cx="196418" cy="102422"/>
          </a:xfrm>
          <a:prstGeom prst="rect">
            <a:avLst/>
          </a:prstGeom>
          <a:blipFill>
            <a:blip r:embed="rId6" cstate="print"/>
            <a:stretch>
              <a:fillRect/>
            </a:stretch>
          </a:blipFill>
        </p:spPr>
        <p:txBody>
          <a:bodyPr wrap="square" lIns="0" tIns="0" rIns="0" bIns="0" rtlCol="0">
            <a:noAutofit/>
          </a:bodyPr>
          <a:lstStyle/>
          <a:p>
            <a:endParaRPr/>
          </a:p>
        </p:txBody>
      </p:sp>
      <p:sp>
        <p:nvSpPr>
          <p:cNvPr id="28" name="object 28"/>
          <p:cNvSpPr/>
          <p:nvPr/>
        </p:nvSpPr>
        <p:spPr>
          <a:xfrm>
            <a:off x="13288137" y="3940081"/>
            <a:ext cx="228638" cy="118330"/>
          </a:xfrm>
          <a:prstGeom prst="rect">
            <a:avLst/>
          </a:prstGeom>
          <a:blipFill>
            <a:blip r:embed="rId7" cstate="print"/>
            <a:stretch>
              <a:fillRect/>
            </a:stretch>
          </a:blipFill>
        </p:spPr>
        <p:txBody>
          <a:bodyPr wrap="square" lIns="0" tIns="0" rIns="0" bIns="0" rtlCol="0">
            <a:noAutofit/>
          </a:bodyPr>
          <a:lstStyle/>
          <a:p>
            <a:endParaRPr/>
          </a:p>
        </p:txBody>
      </p:sp>
      <p:sp>
        <p:nvSpPr>
          <p:cNvPr id="29" name="object 29"/>
          <p:cNvSpPr/>
          <p:nvPr/>
        </p:nvSpPr>
        <p:spPr>
          <a:xfrm>
            <a:off x="11989435" y="3977326"/>
            <a:ext cx="196418" cy="102421"/>
          </a:xfrm>
          <a:prstGeom prst="rect">
            <a:avLst/>
          </a:prstGeom>
          <a:blipFill>
            <a:blip r:embed="rId6" cstate="print"/>
            <a:stretch>
              <a:fillRect/>
            </a:stretch>
          </a:blipFill>
        </p:spPr>
        <p:txBody>
          <a:bodyPr wrap="square" lIns="0" tIns="0" rIns="0" bIns="0" rtlCol="0">
            <a:noAutofit/>
          </a:bodyPr>
          <a:lstStyle/>
          <a:p>
            <a:endParaRPr/>
          </a:p>
        </p:txBody>
      </p:sp>
      <p:sp>
        <p:nvSpPr>
          <p:cNvPr id="30" name="object 30"/>
          <p:cNvSpPr/>
          <p:nvPr/>
        </p:nvSpPr>
        <p:spPr>
          <a:xfrm>
            <a:off x="14094079" y="3977326"/>
            <a:ext cx="196418" cy="102421"/>
          </a:xfrm>
          <a:prstGeom prst="rect">
            <a:avLst/>
          </a:prstGeom>
          <a:blipFill>
            <a:blip r:embed="rId6" cstate="print"/>
            <a:stretch>
              <a:fillRect/>
            </a:stretch>
          </a:blipFill>
        </p:spPr>
        <p:txBody>
          <a:bodyPr wrap="square" lIns="0" tIns="0" rIns="0" bIns="0" rtlCol="0">
            <a:noAutofit/>
          </a:bodyPr>
          <a:lstStyle/>
          <a:p>
            <a:endParaRPr/>
          </a:p>
        </p:txBody>
      </p:sp>
      <p:sp>
        <p:nvSpPr>
          <p:cNvPr id="17" name="object 17"/>
          <p:cNvSpPr/>
          <p:nvPr/>
        </p:nvSpPr>
        <p:spPr>
          <a:xfrm>
            <a:off x="11337671" y="5752840"/>
            <a:ext cx="164655" cy="85857"/>
          </a:xfrm>
          <a:prstGeom prst="rect">
            <a:avLst/>
          </a:prstGeom>
          <a:blipFill>
            <a:blip r:embed="rId6" cstate="print"/>
            <a:stretch>
              <a:fillRect/>
            </a:stretch>
          </a:blipFill>
        </p:spPr>
        <p:txBody>
          <a:bodyPr wrap="square" lIns="0" tIns="0" rIns="0" bIns="0" rtlCol="0">
            <a:noAutofit/>
          </a:bodyPr>
          <a:lstStyle/>
          <a:p>
            <a:endParaRPr/>
          </a:p>
        </p:txBody>
      </p:sp>
      <p:sp>
        <p:nvSpPr>
          <p:cNvPr id="18" name="object 18"/>
          <p:cNvSpPr/>
          <p:nvPr/>
        </p:nvSpPr>
        <p:spPr>
          <a:xfrm>
            <a:off x="8492236" y="5223065"/>
            <a:ext cx="6435724" cy="1018349"/>
          </a:xfrm>
          <a:prstGeom prst="rect">
            <a:avLst/>
          </a:prstGeom>
          <a:blipFill>
            <a:blip r:embed="rId8" cstate="print"/>
            <a:stretch>
              <a:fillRect/>
            </a:stretch>
          </a:blipFill>
        </p:spPr>
        <p:txBody>
          <a:bodyPr wrap="square" lIns="0" tIns="0" rIns="0" bIns="0" rtlCol="0">
            <a:noAutofit/>
          </a:bodyPr>
          <a:lstStyle/>
          <a:p>
            <a:endParaRPr/>
          </a:p>
        </p:txBody>
      </p:sp>
      <p:sp>
        <p:nvSpPr>
          <p:cNvPr id="19" name="object 19"/>
          <p:cNvSpPr/>
          <p:nvPr/>
        </p:nvSpPr>
        <p:spPr>
          <a:xfrm>
            <a:off x="8712454" y="5706364"/>
            <a:ext cx="164655" cy="85216"/>
          </a:xfrm>
          <a:prstGeom prst="rect">
            <a:avLst/>
          </a:prstGeom>
          <a:blipFill>
            <a:blip r:embed="rId7" cstate="print"/>
            <a:stretch>
              <a:fillRect/>
            </a:stretch>
          </a:blipFill>
        </p:spPr>
        <p:txBody>
          <a:bodyPr wrap="square" lIns="0" tIns="0" rIns="0" bIns="0" rtlCol="0">
            <a:noAutofit/>
          </a:bodyPr>
          <a:lstStyle/>
          <a:p>
            <a:endParaRPr/>
          </a:p>
        </p:txBody>
      </p:sp>
      <p:sp>
        <p:nvSpPr>
          <p:cNvPr id="20" name="object 20"/>
          <p:cNvSpPr/>
          <p:nvPr/>
        </p:nvSpPr>
        <p:spPr>
          <a:xfrm>
            <a:off x="10047732" y="5721598"/>
            <a:ext cx="164655" cy="85857"/>
          </a:xfrm>
          <a:prstGeom prst="rect">
            <a:avLst/>
          </a:prstGeom>
          <a:blipFill>
            <a:blip r:embed="rId6" cstate="print"/>
            <a:stretch>
              <a:fillRect/>
            </a:stretch>
          </a:blipFill>
        </p:spPr>
        <p:txBody>
          <a:bodyPr wrap="square" lIns="0" tIns="0" rIns="0" bIns="0" rtlCol="0">
            <a:noAutofit/>
          </a:bodyPr>
          <a:lstStyle/>
          <a:p>
            <a:endParaRPr/>
          </a:p>
        </p:txBody>
      </p:sp>
      <p:sp>
        <p:nvSpPr>
          <p:cNvPr id="21" name="object 21"/>
          <p:cNvSpPr/>
          <p:nvPr/>
        </p:nvSpPr>
        <p:spPr>
          <a:xfrm>
            <a:off x="12325477" y="5718804"/>
            <a:ext cx="164655" cy="85857"/>
          </a:xfrm>
          <a:prstGeom prst="rect">
            <a:avLst/>
          </a:prstGeom>
          <a:blipFill>
            <a:blip r:embed="rId6" cstate="print"/>
            <a:stretch>
              <a:fillRect/>
            </a:stretch>
          </a:blipFill>
        </p:spPr>
        <p:txBody>
          <a:bodyPr wrap="square" lIns="0" tIns="0" rIns="0" bIns="0" rtlCol="0">
            <a:noAutofit/>
          </a:bodyPr>
          <a:lstStyle/>
          <a:p>
            <a:endParaRPr/>
          </a:p>
        </p:txBody>
      </p:sp>
      <p:sp>
        <p:nvSpPr>
          <p:cNvPr id="22" name="object 22"/>
          <p:cNvSpPr/>
          <p:nvPr/>
        </p:nvSpPr>
        <p:spPr>
          <a:xfrm>
            <a:off x="13265150" y="5721090"/>
            <a:ext cx="164655" cy="85857"/>
          </a:xfrm>
          <a:prstGeom prst="rect">
            <a:avLst/>
          </a:prstGeom>
          <a:blipFill>
            <a:blip r:embed="rId6" cstate="print"/>
            <a:stretch>
              <a:fillRect/>
            </a:stretch>
          </a:blipFill>
        </p:spPr>
        <p:txBody>
          <a:bodyPr wrap="square" lIns="0" tIns="0" rIns="0" bIns="0" rtlCol="0">
            <a:noAutofit/>
          </a:bodyPr>
          <a:lstStyle/>
          <a:p>
            <a:endParaRPr/>
          </a:p>
        </p:txBody>
      </p:sp>
      <p:sp>
        <p:nvSpPr>
          <p:cNvPr id="23" name="object 23"/>
          <p:cNvSpPr/>
          <p:nvPr/>
        </p:nvSpPr>
        <p:spPr>
          <a:xfrm>
            <a:off x="13866748" y="5721090"/>
            <a:ext cx="164655" cy="85857"/>
          </a:xfrm>
          <a:prstGeom prst="rect">
            <a:avLst/>
          </a:prstGeom>
          <a:blipFill>
            <a:blip r:embed="rId6" cstate="print"/>
            <a:stretch>
              <a:fillRect/>
            </a:stretch>
          </a:blipFill>
        </p:spPr>
        <p:txBody>
          <a:bodyPr wrap="square" lIns="0" tIns="0" rIns="0" bIns="0" rtlCol="0">
            <a:noAutofit/>
          </a:bodyPr>
          <a:lstStyle/>
          <a:p>
            <a:endParaRPr/>
          </a:p>
        </p:txBody>
      </p:sp>
      <p:sp>
        <p:nvSpPr>
          <p:cNvPr id="24" name="object 24"/>
          <p:cNvSpPr/>
          <p:nvPr/>
        </p:nvSpPr>
        <p:spPr>
          <a:xfrm>
            <a:off x="11166856" y="5721090"/>
            <a:ext cx="164655" cy="85857"/>
          </a:xfrm>
          <a:prstGeom prst="rect">
            <a:avLst/>
          </a:prstGeom>
          <a:blipFill>
            <a:blip r:embed="rId6" cstate="print"/>
            <a:stretch>
              <a:fillRect/>
            </a:stretch>
          </a:blipFill>
        </p:spPr>
        <p:txBody>
          <a:bodyPr wrap="square" lIns="0" tIns="0" rIns="0" bIns="0" rtlCol="0">
            <a:noAutofit/>
          </a:bodyPr>
          <a:lstStyle/>
          <a:p>
            <a:endParaRPr/>
          </a:p>
        </p:txBody>
      </p:sp>
      <p:sp>
        <p:nvSpPr>
          <p:cNvPr id="12" name="object 12"/>
          <p:cNvSpPr/>
          <p:nvPr/>
        </p:nvSpPr>
        <p:spPr>
          <a:xfrm>
            <a:off x="9337675" y="7202542"/>
            <a:ext cx="169684" cy="77224"/>
          </a:xfrm>
          <a:prstGeom prst="rect">
            <a:avLst/>
          </a:prstGeom>
          <a:blipFill>
            <a:blip r:embed="rId9" cstate="print"/>
            <a:stretch>
              <a:fillRect/>
            </a:stretch>
          </a:blipFill>
        </p:spPr>
        <p:txBody>
          <a:bodyPr wrap="square" lIns="0" tIns="0" rIns="0" bIns="0" rtlCol="0">
            <a:noAutofit/>
          </a:bodyPr>
          <a:lstStyle/>
          <a:p>
            <a:endParaRPr/>
          </a:p>
        </p:txBody>
      </p:sp>
      <p:sp>
        <p:nvSpPr>
          <p:cNvPr id="13" name="object 13"/>
          <p:cNvSpPr/>
          <p:nvPr/>
        </p:nvSpPr>
        <p:spPr>
          <a:xfrm>
            <a:off x="11963654" y="7202542"/>
            <a:ext cx="169684" cy="77224"/>
          </a:xfrm>
          <a:prstGeom prst="rect">
            <a:avLst/>
          </a:prstGeom>
          <a:blipFill>
            <a:blip r:embed="rId9" cstate="print"/>
            <a:stretch>
              <a:fillRect/>
            </a:stretch>
          </a:blipFill>
        </p:spPr>
        <p:txBody>
          <a:bodyPr wrap="square" lIns="0" tIns="0" rIns="0" bIns="0" rtlCol="0">
            <a:noAutofit/>
          </a:bodyPr>
          <a:lstStyle/>
          <a:p>
            <a:endParaRPr/>
          </a:p>
        </p:txBody>
      </p:sp>
      <p:sp>
        <p:nvSpPr>
          <p:cNvPr id="14" name="object 14"/>
          <p:cNvSpPr/>
          <p:nvPr/>
        </p:nvSpPr>
        <p:spPr>
          <a:xfrm>
            <a:off x="13057759" y="7202542"/>
            <a:ext cx="169684" cy="77224"/>
          </a:xfrm>
          <a:prstGeom prst="rect">
            <a:avLst/>
          </a:prstGeom>
          <a:blipFill>
            <a:blip r:embed="rId9" cstate="print"/>
            <a:stretch>
              <a:fillRect/>
            </a:stretch>
          </a:blipFill>
        </p:spPr>
        <p:txBody>
          <a:bodyPr wrap="square" lIns="0" tIns="0" rIns="0" bIns="0" rtlCol="0">
            <a:noAutofit/>
          </a:bodyPr>
          <a:lstStyle/>
          <a:p>
            <a:endParaRPr/>
          </a:p>
        </p:txBody>
      </p:sp>
      <p:sp>
        <p:nvSpPr>
          <p:cNvPr id="15" name="object 15"/>
          <p:cNvSpPr/>
          <p:nvPr/>
        </p:nvSpPr>
        <p:spPr>
          <a:xfrm>
            <a:off x="13726160" y="7202542"/>
            <a:ext cx="169684" cy="77224"/>
          </a:xfrm>
          <a:prstGeom prst="rect">
            <a:avLst/>
          </a:prstGeom>
          <a:blipFill>
            <a:blip r:embed="rId9" cstate="print"/>
            <a:stretch>
              <a:fillRect/>
            </a:stretch>
          </a:blipFill>
        </p:spPr>
        <p:txBody>
          <a:bodyPr wrap="square" lIns="0" tIns="0" rIns="0" bIns="0" rtlCol="0">
            <a:noAutofit/>
          </a:bodyPr>
          <a:lstStyle/>
          <a:p>
            <a:endParaRPr/>
          </a:p>
        </p:txBody>
      </p:sp>
      <p:sp>
        <p:nvSpPr>
          <p:cNvPr id="16" name="object 16"/>
          <p:cNvSpPr/>
          <p:nvPr/>
        </p:nvSpPr>
        <p:spPr>
          <a:xfrm>
            <a:off x="8492236" y="6639052"/>
            <a:ext cx="6427724" cy="1336802"/>
          </a:xfrm>
          <a:prstGeom prst="rect">
            <a:avLst/>
          </a:prstGeom>
          <a:blipFill>
            <a:blip r:embed="rId10" cstate="print"/>
            <a:stretch>
              <a:fillRect/>
            </a:stretch>
          </a:blipFill>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0" name="object 10"/>
          <p:cNvSpPr txBox="1"/>
          <p:nvPr/>
        </p:nvSpPr>
        <p:spPr>
          <a:xfrm>
            <a:off x="3748532" y="115752"/>
            <a:ext cx="4352518" cy="254000"/>
          </a:xfrm>
          <a:prstGeom prst="rect">
            <a:avLst/>
          </a:prstGeom>
        </p:spPr>
        <p:txBody>
          <a:bodyPr wrap="square" lIns="0" tIns="0" rIns="0" bIns="0" rtlCol="0">
            <a:noAutofit/>
          </a:bodyPr>
          <a:lstStyle/>
          <a:p>
            <a:pPr marL="12700">
              <a:lnSpc>
                <a:spcPts val="1939"/>
              </a:lnSpc>
              <a:spcBef>
                <a:spcPts val="97"/>
              </a:spcBef>
            </a:pPr>
            <a:r>
              <a:rPr sz="1800" b="1" spc="-50" dirty="0">
                <a:latin typeface="Arial"/>
                <a:cs typeface="Arial"/>
              </a:rPr>
              <a:t>A</a:t>
            </a:r>
            <a:r>
              <a:rPr sz="1800" b="1" spc="0" dirty="0">
                <a:latin typeface="Arial"/>
                <a:cs typeface="Arial"/>
              </a:rPr>
              <a:t>ff</a:t>
            </a:r>
            <a:r>
              <a:rPr sz="1800" b="1" spc="4" dirty="0">
                <a:latin typeface="Arial"/>
                <a:cs typeface="Arial"/>
              </a:rPr>
              <a:t>o</a:t>
            </a:r>
            <a:r>
              <a:rPr sz="1800" b="1" spc="0" dirty="0">
                <a:latin typeface="Arial"/>
                <a:cs typeface="Arial"/>
              </a:rPr>
              <a:t>l</a:t>
            </a:r>
            <a:r>
              <a:rPr sz="1800" b="1" spc="4" dirty="0">
                <a:latin typeface="Arial"/>
                <a:cs typeface="Arial"/>
              </a:rPr>
              <a:t>l</a:t>
            </a:r>
            <a:r>
              <a:rPr sz="1800" b="1" spc="0" dirty="0">
                <a:latin typeface="Arial"/>
                <a:cs typeface="Arial"/>
              </a:rPr>
              <a:t>a</a:t>
            </a:r>
            <a:r>
              <a:rPr sz="1800" b="1" spc="-9" dirty="0">
                <a:latin typeface="Arial"/>
                <a:cs typeface="Arial"/>
              </a:rPr>
              <a:t>m</a:t>
            </a:r>
            <a:r>
              <a:rPr sz="1800" b="1" spc="0" dirty="0">
                <a:latin typeface="Arial"/>
                <a:cs typeface="Arial"/>
              </a:rPr>
              <a:t>ento_D</a:t>
            </a:r>
            <a:r>
              <a:rPr sz="1800" b="1" spc="-9" dirty="0">
                <a:latin typeface="Arial"/>
                <a:cs typeface="Arial"/>
              </a:rPr>
              <a:t>e</a:t>
            </a:r>
            <a:r>
              <a:rPr sz="1800" b="1" spc="0" dirty="0">
                <a:latin typeface="Arial"/>
                <a:cs typeface="Arial"/>
              </a:rPr>
              <a:t>nsità</a:t>
            </a:r>
            <a:r>
              <a:rPr sz="1800" b="1" spc="59" dirty="0">
                <a:latin typeface="Arial"/>
                <a:cs typeface="Arial"/>
              </a:rPr>
              <a:t> </a:t>
            </a:r>
            <a:r>
              <a:rPr sz="1800" b="1" spc="4" dirty="0">
                <a:latin typeface="Arial"/>
                <a:cs typeface="Arial"/>
              </a:rPr>
              <a:t>d</a:t>
            </a:r>
            <a:r>
              <a:rPr sz="1800" b="1" spc="0" dirty="0">
                <a:latin typeface="Arial"/>
                <a:cs typeface="Arial"/>
              </a:rPr>
              <a:t>i affol</a:t>
            </a:r>
            <a:r>
              <a:rPr sz="1800" b="1" spc="4" dirty="0">
                <a:latin typeface="Arial"/>
                <a:cs typeface="Arial"/>
              </a:rPr>
              <a:t>l</a:t>
            </a:r>
            <a:r>
              <a:rPr sz="1800" b="1" spc="0" dirty="0">
                <a:latin typeface="Arial"/>
                <a:cs typeface="Arial"/>
              </a:rPr>
              <a:t>a</a:t>
            </a:r>
            <a:r>
              <a:rPr sz="1800" b="1" spc="-9" dirty="0">
                <a:latin typeface="Arial"/>
                <a:cs typeface="Arial"/>
              </a:rPr>
              <a:t>m</a:t>
            </a:r>
            <a:r>
              <a:rPr sz="1800" b="1" spc="0" dirty="0">
                <a:latin typeface="Arial"/>
                <a:cs typeface="Arial"/>
              </a:rPr>
              <a:t>ento</a:t>
            </a:r>
            <a:r>
              <a:rPr sz="1800" b="1" spc="4" dirty="0">
                <a:latin typeface="Arial"/>
                <a:cs typeface="Arial"/>
              </a:rPr>
              <a:t>_</a:t>
            </a:r>
            <a:r>
              <a:rPr sz="1800" b="1" spc="0" dirty="0">
                <a:latin typeface="Arial"/>
                <a:cs typeface="Arial"/>
              </a:rPr>
              <a:t>1</a:t>
            </a:r>
            <a:endParaRPr sz="1800">
              <a:latin typeface="Arial"/>
              <a:cs typeface="Arial"/>
            </a:endParaRPr>
          </a:p>
        </p:txBody>
      </p:sp>
      <p:sp>
        <p:nvSpPr>
          <p:cNvPr id="9" name="object 9"/>
          <p:cNvSpPr txBox="1"/>
          <p:nvPr/>
        </p:nvSpPr>
        <p:spPr>
          <a:xfrm>
            <a:off x="10345674" y="114489"/>
            <a:ext cx="3189540"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9</a:t>
            </a:r>
            <a:r>
              <a:rPr sz="1800" b="1" spc="4" dirty="0">
                <a:latin typeface="Arial"/>
                <a:cs typeface="Arial"/>
              </a:rPr>
              <a:t>.</a:t>
            </a:r>
            <a:r>
              <a:rPr sz="1800" b="1" spc="-4" dirty="0">
                <a:latin typeface="Arial"/>
                <a:cs typeface="Arial"/>
              </a:rPr>
              <a:t>5</a:t>
            </a:r>
            <a:r>
              <a:rPr sz="1800" b="1" spc="4" dirty="0">
                <a:latin typeface="Arial"/>
                <a:cs typeface="Arial"/>
              </a:rPr>
              <a:t>/G.</a:t>
            </a:r>
            <a:r>
              <a:rPr sz="1800" b="1" spc="-4" dirty="0">
                <a:latin typeface="Arial"/>
                <a:cs typeface="Arial"/>
              </a:rPr>
              <a:t>1</a:t>
            </a:r>
            <a:r>
              <a:rPr sz="1800" b="1" spc="4" dirty="0">
                <a:latin typeface="Arial"/>
                <a:cs typeface="Arial"/>
              </a:rPr>
              <a:t>.</a:t>
            </a:r>
            <a:r>
              <a:rPr sz="1800" b="1" spc="-4" dirty="0">
                <a:latin typeface="Arial"/>
                <a:cs typeface="Arial"/>
              </a:rPr>
              <a:t>9</a:t>
            </a:r>
            <a:r>
              <a:rPr sz="1800" b="1" spc="4" dirty="0">
                <a:latin typeface="Arial"/>
                <a:cs typeface="Arial"/>
              </a:rPr>
              <a:t>.</a:t>
            </a:r>
            <a:r>
              <a:rPr sz="1800" b="1" spc="-4" dirty="0">
                <a:latin typeface="Arial"/>
                <a:cs typeface="Arial"/>
              </a:rPr>
              <a:t>6_</a:t>
            </a:r>
            <a:r>
              <a:rPr sz="1800" b="1" spc="0" dirty="0">
                <a:latin typeface="Arial"/>
                <a:cs typeface="Arial"/>
              </a:rPr>
              <a:t>1</a:t>
            </a:r>
            <a:endParaRPr sz="1800">
              <a:latin typeface="Arial"/>
              <a:cs typeface="Arial"/>
            </a:endParaRPr>
          </a:p>
        </p:txBody>
      </p:sp>
      <p:sp>
        <p:nvSpPr>
          <p:cNvPr id="8" name="object 8"/>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100"/>
              </a:lnSpc>
              <a:spcBef>
                <a:spcPts val="86"/>
              </a:spcBef>
            </a:pPr>
            <a:endParaRPr sz="1100"/>
          </a:p>
          <a:p>
            <a:pPr marL="973226">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58800">
              <a:lnSpc>
                <a:spcPct val="95825"/>
              </a:lnSpc>
              <a:spcBef>
                <a:spcPts val="1063"/>
              </a:spcBef>
            </a:pPr>
            <a:r>
              <a:rPr sz="1000" spc="0" dirty="0">
                <a:latin typeface="Arial"/>
                <a:cs typeface="Arial"/>
              </a:rPr>
              <a:t>[</a:t>
            </a:r>
            <a:r>
              <a:rPr sz="1000" spc="4" dirty="0">
                <a:latin typeface="Arial"/>
                <a:cs typeface="Arial"/>
              </a:rPr>
              <a:t>G</a:t>
            </a:r>
            <a:r>
              <a:rPr sz="1000" spc="0" dirty="0">
                <a:latin typeface="Arial"/>
                <a:cs typeface="Arial"/>
              </a:rPr>
              <a:t>.1.9.5]</a:t>
            </a:r>
            <a:r>
              <a:rPr sz="1000" spc="-53" dirty="0">
                <a:latin typeface="Arial"/>
                <a:cs typeface="Arial"/>
              </a:rPr>
              <a:t> </a:t>
            </a:r>
            <a:r>
              <a:rPr sz="1000" spc="0" dirty="0">
                <a:latin typeface="Arial"/>
                <a:cs typeface="Arial"/>
              </a:rPr>
              <a:t>Nu</a:t>
            </a:r>
            <a:r>
              <a:rPr sz="1000" spc="19" dirty="0">
                <a:latin typeface="Arial"/>
                <a:cs typeface="Arial"/>
              </a:rPr>
              <a:t>m</a:t>
            </a:r>
            <a:r>
              <a:rPr sz="1000" spc="0" dirty="0">
                <a:latin typeface="Arial"/>
                <a:cs typeface="Arial"/>
              </a:rPr>
              <a:t>ero</a:t>
            </a:r>
            <a:r>
              <a:rPr sz="1000" spc="-60" dirty="0">
                <a:latin typeface="Arial"/>
                <a:cs typeface="Arial"/>
              </a:rPr>
              <a:t> </a:t>
            </a:r>
            <a:r>
              <a:rPr sz="1000" spc="19" dirty="0">
                <a:latin typeface="Arial"/>
                <a:cs typeface="Arial"/>
              </a:rPr>
              <a:t>m</a:t>
            </a:r>
            <a:r>
              <a:rPr sz="1000" spc="0" dirty="0">
                <a:latin typeface="Arial"/>
                <a:cs typeface="Arial"/>
              </a:rPr>
              <a:t>a</a:t>
            </a:r>
            <a:r>
              <a:rPr sz="1000" spc="4" dirty="0">
                <a:latin typeface="Arial"/>
                <a:cs typeface="Arial"/>
              </a:rPr>
              <a:t>ss</a:t>
            </a:r>
            <a:r>
              <a:rPr sz="1000" spc="-4" dirty="0">
                <a:latin typeface="Arial"/>
                <a:cs typeface="Arial"/>
              </a:rPr>
              <a:t>i</a:t>
            </a:r>
            <a:r>
              <a:rPr sz="1000" spc="19" dirty="0">
                <a:latin typeface="Arial"/>
                <a:cs typeface="Arial"/>
              </a:rPr>
              <a:t>m</a:t>
            </a:r>
            <a:r>
              <a:rPr sz="1000" spc="0" dirty="0">
                <a:latin typeface="Arial"/>
                <a:cs typeface="Arial"/>
              </a:rPr>
              <a:t>o</a:t>
            </a:r>
            <a:r>
              <a:rPr sz="1000" spc="-59" dirty="0">
                <a:latin typeface="Arial"/>
                <a:cs typeface="Arial"/>
              </a:rPr>
              <a:t> </a:t>
            </a:r>
            <a:r>
              <a:rPr sz="1000" spc="-4" dirty="0">
                <a:latin typeface="Arial"/>
                <a:cs typeface="Arial"/>
              </a:rPr>
              <a:t>i</a:t>
            </a:r>
            <a:r>
              <a:rPr sz="1000" spc="0" dirty="0">
                <a:latin typeface="Arial"/>
                <a:cs typeface="Arial"/>
              </a:rPr>
              <a:t>p</a:t>
            </a:r>
            <a:r>
              <a:rPr sz="1000" spc="-4" dirty="0">
                <a:latin typeface="Arial"/>
                <a:cs typeface="Arial"/>
              </a:rPr>
              <a:t>o</a:t>
            </a:r>
            <a:r>
              <a:rPr sz="1000" spc="0" dirty="0">
                <a:latin typeface="Arial"/>
                <a:cs typeface="Arial"/>
              </a:rPr>
              <a:t>t</a:t>
            </a:r>
            <a:r>
              <a:rPr sz="1000" spc="-4" dirty="0">
                <a:latin typeface="Arial"/>
                <a:cs typeface="Arial"/>
              </a:rPr>
              <a:t>i</a:t>
            </a:r>
            <a:r>
              <a:rPr sz="1000" spc="-19" dirty="0">
                <a:latin typeface="Arial"/>
                <a:cs typeface="Arial"/>
              </a:rPr>
              <a:t>zz</a:t>
            </a:r>
            <a:r>
              <a:rPr sz="1000" spc="0" dirty="0">
                <a:latin typeface="Arial"/>
                <a:cs typeface="Arial"/>
              </a:rPr>
              <a:t>a</a:t>
            </a:r>
            <a:r>
              <a:rPr sz="1000" spc="-4" dirty="0">
                <a:latin typeface="Arial"/>
                <a:cs typeface="Arial"/>
              </a:rPr>
              <a:t>bil</a:t>
            </a:r>
            <a:r>
              <a:rPr sz="1000" spc="0" dirty="0">
                <a:latin typeface="Arial"/>
                <a:cs typeface="Arial"/>
              </a:rPr>
              <a:t>e</a:t>
            </a:r>
            <a:r>
              <a:rPr sz="1000" spc="10"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a:t>
            </a:r>
            <a:endParaRPr sz="1000">
              <a:latin typeface="Arial"/>
              <a:cs typeface="Arial"/>
            </a:endParaRPr>
          </a:p>
          <a:p>
            <a:pPr marL="158800" marR="150071">
              <a:lnSpc>
                <a:spcPts val="1149"/>
              </a:lnSpc>
              <a:spcBef>
                <a:spcPts val="135"/>
              </a:spcBef>
            </a:pPr>
            <a:r>
              <a:rPr sz="1000" spc="0" dirty="0">
                <a:latin typeface="Arial"/>
                <a:cs typeface="Arial"/>
              </a:rPr>
              <a:t>[</a:t>
            </a:r>
            <a:r>
              <a:rPr sz="1000" spc="-4" dirty="0">
                <a:latin typeface="Arial"/>
                <a:cs typeface="Arial"/>
              </a:rPr>
              <a:t>S</a:t>
            </a:r>
            <a:r>
              <a:rPr sz="1000" spc="0" dirty="0">
                <a:latin typeface="Arial"/>
                <a:cs typeface="Arial"/>
              </a:rPr>
              <a:t>.4.6.2.1]</a:t>
            </a:r>
            <a:r>
              <a:rPr sz="1000" spc="-60" dirty="0">
                <a:latin typeface="Arial"/>
                <a:cs typeface="Arial"/>
              </a:rPr>
              <a:t> </a:t>
            </a:r>
            <a:r>
              <a:rPr sz="1000" spc="0" dirty="0">
                <a:latin typeface="Arial"/>
                <a:cs typeface="Arial"/>
              </a:rPr>
              <a:t>L</a:t>
            </a:r>
            <a:r>
              <a:rPr sz="1000" spc="-4" dirty="0">
                <a:latin typeface="Arial"/>
                <a:cs typeface="Arial"/>
              </a:rPr>
              <a:t>’</a:t>
            </a:r>
            <a:r>
              <a:rPr sz="1000" spc="0" dirty="0">
                <a:latin typeface="Arial"/>
                <a:cs typeface="Arial"/>
              </a:rPr>
              <a:t>a</a:t>
            </a:r>
            <a:r>
              <a:rPr sz="1000" spc="9" dirty="0">
                <a:latin typeface="Arial"/>
                <a:cs typeface="Arial"/>
              </a:rPr>
              <a:t>ff</a:t>
            </a:r>
            <a:r>
              <a:rPr sz="1000" spc="0" dirty="0">
                <a:latin typeface="Arial"/>
                <a:cs typeface="Arial"/>
              </a:rPr>
              <a:t>o</a:t>
            </a:r>
            <a:r>
              <a:rPr sz="1000" spc="-4" dirty="0">
                <a:latin typeface="Arial"/>
                <a:cs typeface="Arial"/>
              </a:rPr>
              <a:t>ll</a:t>
            </a:r>
            <a:r>
              <a:rPr sz="1000" spc="0" dirty="0">
                <a:latin typeface="Arial"/>
                <a:cs typeface="Arial"/>
              </a:rPr>
              <a:t>a</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97" dirty="0">
                <a:latin typeface="Arial"/>
                <a:cs typeface="Arial"/>
              </a:rPr>
              <a:t> </a:t>
            </a:r>
            <a:r>
              <a:rPr sz="1000" spc="19" dirty="0">
                <a:latin typeface="Arial"/>
                <a:cs typeface="Arial"/>
              </a:rPr>
              <a:t>m</a:t>
            </a:r>
            <a:r>
              <a:rPr sz="1000" spc="0" dirty="0">
                <a:latin typeface="Arial"/>
                <a:cs typeface="Arial"/>
              </a:rPr>
              <a:t>a</a:t>
            </a:r>
            <a:r>
              <a:rPr sz="1000" spc="4" dirty="0">
                <a:latin typeface="Arial"/>
                <a:cs typeface="Arial"/>
              </a:rPr>
              <a:t>ss</a:t>
            </a:r>
            <a:r>
              <a:rPr sz="1000" spc="-4" dirty="0">
                <a:latin typeface="Arial"/>
                <a:cs typeface="Arial"/>
              </a:rPr>
              <a:t>i</a:t>
            </a:r>
            <a:r>
              <a:rPr sz="1000" spc="19" dirty="0">
                <a:latin typeface="Arial"/>
                <a:cs typeface="Arial"/>
              </a:rPr>
              <a:t>m</a:t>
            </a:r>
            <a:r>
              <a:rPr sz="1000" spc="0" dirty="0">
                <a:latin typeface="Arial"/>
                <a:cs typeface="Arial"/>
              </a:rPr>
              <a:t>o</a:t>
            </a:r>
            <a:r>
              <a:rPr sz="1000" spc="-59" dirty="0">
                <a:latin typeface="Arial"/>
                <a:cs typeface="Arial"/>
              </a:rPr>
              <a:t> </a:t>
            </a:r>
            <a:r>
              <a:rPr sz="1000" spc="0" dirty="0">
                <a:latin typeface="Arial"/>
                <a:cs typeface="Arial"/>
              </a:rPr>
              <a:t>di</a:t>
            </a:r>
            <a:r>
              <a:rPr sz="1000" spc="-12" dirty="0">
                <a:latin typeface="Arial"/>
                <a:cs typeface="Arial"/>
              </a:rPr>
              <a:t> </a:t>
            </a:r>
            <a:r>
              <a:rPr sz="1000" spc="4" dirty="0">
                <a:latin typeface="Arial"/>
                <a:cs typeface="Arial"/>
              </a:rPr>
              <a:t>c</a:t>
            </a:r>
            <a:r>
              <a:rPr sz="1000" spc="-4" dirty="0">
                <a:latin typeface="Arial"/>
                <a:cs typeface="Arial"/>
              </a:rPr>
              <a:t>i</a:t>
            </a:r>
            <a:r>
              <a:rPr sz="1000" spc="0" dirty="0">
                <a:latin typeface="Arial"/>
                <a:cs typeface="Arial"/>
              </a:rPr>
              <a:t>a</a:t>
            </a:r>
            <a:r>
              <a:rPr sz="1000" spc="4" dirty="0">
                <a:latin typeface="Arial"/>
                <a:cs typeface="Arial"/>
              </a:rPr>
              <a:t>sc</a:t>
            </a:r>
            <a:r>
              <a:rPr sz="1000" spc="0" dirty="0">
                <a:latin typeface="Arial"/>
                <a:cs typeface="Arial"/>
              </a:rPr>
              <a:t>un</a:t>
            </a:r>
            <a:r>
              <a:rPr sz="1000" spc="-48" dirty="0">
                <a:latin typeface="Arial"/>
                <a:cs typeface="Arial"/>
              </a:rPr>
              <a:t> </a:t>
            </a:r>
            <a:r>
              <a:rPr sz="1000" spc="-4" dirty="0">
                <a:latin typeface="Arial"/>
                <a:cs typeface="Arial"/>
              </a:rPr>
              <a:t>l</a:t>
            </a:r>
            <a:r>
              <a:rPr sz="1000" spc="0" dirty="0">
                <a:latin typeface="Arial"/>
                <a:cs typeface="Arial"/>
              </a:rPr>
              <a:t>o</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e</a:t>
            </a:r>
            <a:r>
              <a:rPr sz="1000" spc="-16" dirty="0">
                <a:latin typeface="Arial"/>
                <a:cs typeface="Arial"/>
              </a:rPr>
              <a:t> </a:t>
            </a:r>
            <a:r>
              <a:rPr sz="1000" spc="0" dirty="0">
                <a:latin typeface="Arial"/>
                <a:cs typeface="Arial"/>
              </a:rPr>
              <a:t>è</a:t>
            </a:r>
            <a:r>
              <a:rPr sz="1000" spc="-10" dirty="0">
                <a:latin typeface="Arial"/>
                <a:cs typeface="Arial"/>
              </a:rPr>
              <a:t> </a:t>
            </a:r>
            <a:r>
              <a:rPr sz="1000" spc="0" dirty="0">
                <a:latin typeface="Arial"/>
                <a:cs typeface="Arial"/>
              </a:rPr>
              <a:t>d</a:t>
            </a:r>
            <a:r>
              <a:rPr sz="1000" spc="-4" dirty="0">
                <a:latin typeface="Arial"/>
                <a:cs typeface="Arial"/>
              </a:rPr>
              <a:t>e</a:t>
            </a:r>
            <a:r>
              <a:rPr sz="1000" spc="0" dirty="0">
                <a:latin typeface="Arial"/>
                <a:cs typeface="Arial"/>
              </a:rPr>
              <a:t>ter</a:t>
            </a:r>
            <a:r>
              <a:rPr sz="1000" spc="25"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a</a:t>
            </a:r>
            <a:r>
              <a:rPr sz="1000" spc="0" dirty="0">
                <a:latin typeface="Arial"/>
                <a:cs typeface="Arial"/>
              </a:rPr>
              <a:t>to: </a:t>
            </a:r>
            <a:endParaRPr sz="1000">
              <a:latin typeface="Arial"/>
              <a:cs typeface="Arial"/>
            </a:endParaRPr>
          </a:p>
          <a:p>
            <a:pPr marL="158800" marR="150071">
              <a:lnSpc>
                <a:spcPts val="1149"/>
              </a:lnSpc>
              <a:spcBef>
                <a:spcPts val="134"/>
              </a:spcBef>
            </a:pPr>
            <a:r>
              <a:rPr sz="1000" spc="19" dirty="0">
                <a:latin typeface="Arial"/>
                <a:cs typeface="Arial"/>
              </a:rPr>
              <a:t>m</a:t>
            </a:r>
            <a:r>
              <a:rPr sz="1000" spc="0" dirty="0">
                <a:latin typeface="Arial"/>
                <a:cs typeface="Arial"/>
              </a:rPr>
              <a:t>o</a:t>
            </a:r>
            <a:r>
              <a:rPr sz="1000" spc="-4" dirty="0">
                <a:latin typeface="Arial"/>
                <a:cs typeface="Arial"/>
              </a:rPr>
              <a:t>l</a:t>
            </a:r>
            <a:r>
              <a:rPr sz="1000" spc="0" dirty="0">
                <a:latin typeface="Arial"/>
                <a:cs typeface="Arial"/>
              </a:rPr>
              <a:t>t</a:t>
            </a:r>
            <a:r>
              <a:rPr sz="1000" spc="-4" dirty="0">
                <a:latin typeface="Arial"/>
                <a:cs typeface="Arial"/>
              </a:rPr>
              <a:t>i</a:t>
            </a:r>
            <a:r>
              <a:rPr sz="1000" spc="0" dirty="0">
                <a:latin typeface="Arial"/>
                <a:cs typeface="Arial"/>
              </a:rPr>
              <a:t>p</a:t>
            </a:r>
            <a:r>
              <a:rPr sz="1000" spc="-4" dirty="0">
                <a:latin typeface="Arial"/>
                <a:cs typeface="Arial"/>
              </a:rPr>
              <a:t>li</a:t>
            </a:r>
            <a:r>
              <a:rPr sz="1000" spc="4" dirty="0">
                <a:latin typeface="Arial"/>
                <a:cs typeface="Arial"/>
              </a:rPr>
              <a:t>c</a:t>
            </a:r>
            <a:r>
              <a:rPr sz="1000" spc="0" dirty="0">
                <a:latin typeface="Arial"/>
                <a:cs typeface="Arial"/>
              </a:rPr>
              <a:t>a</a:t>
            </a:r>
            <a:r>
              <a:rPr sz="1000" spc="-4" dirty="0">
                <a:latin typeface="Arial"/>
                <a:cs typeface="Arial"/>
              </a:rPr>
              <a:t>n</a:t>
            </a:r>
            <a:r>
              <a:rPr sz="1000" spc="0" dirty="0">
                <a:latin typeface="Arial"/>
                <a:cs typeface="Arial"/>
              </a:rPr>
              <a:t>do</a:t>
            </a:r>
            <a:r>
              <a:rPr sz="1000" spc="76" dirty="0">
                <a:latin typeface="Arial"/>
                <a:cs typeface="Arial"/>
              </a:rPr>
              <a:t> </a:t>
            </a:r>
            <a:r>
              <a:rPr sz="1000" spc="-4" dirty="0">
                <a:latin typeface="Arial"/>
                <a:cs typeface="Arial"/>
              </a:rPr>
              <a:t>l</a:t>
            </a:r>
            <a:r>
              <a:rPr sz="1000" spc="0" dirty="0">
                <a:latin typeface="Arial"/>
                <a:cs typeface="Arial"/>
              </a:rPr>
              <a:t>a</a:t>
            </a:r>
            <a:r>
              <a:rPr sz="1000" spc="134" dirty="0">
                <a:latin typeface="Arial"/>
                <a:cs typeface="Arial"/>
              </a:rPr>
              <a:t> </a:t>
            </a:r>
            <a:r>
              <a:rPr sz="1000" spc="0" dirty="0">
                <a:latin typeface="Arial"/>
                <a:cs typeface="Arial"/>
              </a:rPr>
              <a:t>d</a:t>
            </a:r>
            <a:r>
              <a:rPr sz="1000" spc="-4" dirty="0">
                <a:latin typeface="Arial"/>
                <a:cs typeface="Arial"/>
              </a:rPr>
              <a:t>e</a:t>
            </a:r>
            <a:r>
              <a:rPr sz="1000" spc="0" dirty="0">
                <a:latin typeface="Arial"/>
                <a:cs typeface="Arial"/>
              </a:rPr>
              <a:t>n</a:t>
            </a:r>
            <a:r>
              <a:rPr sz="1000" spc="4" dirty="0">
                <a:latin typeface="Arial"/>
                <a:cs typeface="Arial"/>
              </a:rPr>
              <a:t>s</a:t>
            </a:r>
            <a:r>
              <a:rPr sz="1000" spc="-4" dirty="0">
                <a:latin typeface="Arial"/>
                <a:cs typeface="Arial"/>
              </a:rPr>
              <a:t>i</a:t>
            </a:r>
            <a:r>
              <a:rPr sz="1000" spc="0" dirty="0">
                <a:latin typeface="Arial"/>
                <a:cs typeface="Arial"/>
              </a:rPr>
              <a:t>tà</a:t>
            </a:r>
            <a:r>
              <a:rPr sz="1000" spc="97" dirty="0">
                <a:latin typeface="Arial"/>
                <a:cs typeface="Arial"/>
              </a:rPr>
              <a:t> </a:t>
            </a:r>
            <a:r>
              <a:rPr sz="1000" spc="0" dirty="0">
                <a:latin typeface="Arial"/>
                <a:cs typeface="Arial"/>
              </a:rPr>
              <a:t>di</a:t>
            </a:r>
            <a:r>
              <a:rPr sz="1000" spc="144" dirty="0">
                <a:latin typeface="Arial"/>
                <a:cs typeface="Arial"/>
              </a:rPr>
              <a:t> </a:t>
            </a:r>
            <a:r>
              <a:rPr sz="1000" spc="0" dirty="0">
                <a:latin typeface="Arial"/>
                <a:cs typeface="Arial"/>
              </a:rPr>
              <a:t>af</a:t>
            </a:r>
            <a:r>
              <a:rPr sz="1000" spc="-4" dirty="0">
                <a:latin typeface="Arial"/>
                <a:cs typeface="Arial"/>
              </a:rPr>
              <a:t>f</a:t>
            </a:r>
            <a:r>
              <a:rPr sz="1000" spc="0" dirty="0">
                <a:latin typeface="Arial"/>
                <a:cs typeface="Arial"/>
              </a:rPr>
              <a:t>o</a:t>
            </a:r>
            <a:r>
              <a:rPr sz="1000" spc="-4" dirty="0">
                <a:latin typeface="Arial"/>
                <a:cs typeface="Arial"/>
              </a:rPr>
              <a:t>ll</a:t>
            </a:r>
            <a:r>
              <a:rPr sz="1000" spc="0" dirty="0">
                <a:latin typeface="Arial"/>
                <a:cs typeface="Arial"/>
              </a:rPr>
              <a:t>a</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75"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108" dirty="0">
                <a:latin typeface="Arial"/>
                <a:cs typeface="Arial"/>
              </a:rPr>
              <a:t> </a:t>
            </a:r>
            <a:r>
              <a:rPr sz="1000" spc="0" dirty="0">
                <a:latin typeface="Arial"/>
                <a:cs typeface="Arial"/>
              </a:rPr>
              <a:t>ta</a:t>
            </a:r>
            <a:r>
              <a:rPr sz="1000" spc="-4" dirty="0">
                <a:latin typeface="Arial"/>
                <a:cs typeface="Arial"/>
              </a:rPr>
              <a:t>b</a:t>
            </a:r>
            <a:r>
              <a:rPr sz="1000" spc="0" dirty="0">
                <a:latin typeface="Arial"/>
                <a:cs typeface="Arial"/>
              </a:rPr>
              <a:t>e</a:t>
            </a:r>
            <a:r>
              <a:rPr sz="1000" spc="4" dirty="0">
                <a:latin typeface="Arial"/>
                <a:cs typeface="Arial"/>
              </a:rPr>
              <a:t>l</a:t>
            </a:r>
            <a:r>
              <a:rPr sz="1000" spc="-4" dirty="0">
                <a:latin typeface="Arial"/>
                <a:cs typeface="Arial"/>
              </a:rPr>
              <a:t>l</a:t>
            </a:r>
            <a:r>
              <a:rPr sz="1000" spc="0" dirty="0">
                <a:latin typeface="Arial"/>
                <a:cs typeface="Arial"/>
              </a:rPr>
              <a:t>a</a:t>
            </a:r>
            <a:r>
              <a:rPr sz="1000" spc="100" dirty="0">
                <a:latin typeface="Arial"/>
                <a:cs typeface="Arial"/>
              </a:rPr>
              <a:t> </a:t>
            </a:r>
            <a:r>
              <a:rPr sz="1000" spc="9" dirty="0">
                <a:latin typeface="Arial"/>
                <a:cs typeface="Arial"/>
              </a:rPr>
              <a:t>9</a:t>
            </a:r>
            <a:r>
              <a:rPr sz="1000" spc="0" dirty="0">
                <a:latin typeface="Arial"/>
                <a:cs typeface="Arial"/>
              </a:rPr>
              <a:t>1</a:t>
            </a:r>
            <a:r>
              <a:rPr sz="1000" spc="118" dirty="0">
                <a:latin typeface="Arial"/>
                <a:cs typeface="Arial"/>
              </a:rPr>
              <a:t> </a:t>
            </a:r>
            <a:r>
              <a:rPr sz="1000" spc="0" dirty="0">
                <a:latin typeface="Arial"/>
                <a:cs typeface="Arial"/>
              </a:rPr>
              <a:t>per</a:t>
            </a:r>
            <a:r>
              <a:rPr sz="1000" spc="120" dirty="0">
                <a:latin typeface="Arial"/>
                <a:cs typeface="Arial"/>
              </a:rPr>
              <a:t> </a:t>
            </a:r>
            <a:r>
              <a:rPr sz="1000" spc="-4" dirty="0">
                <a:latin typeface="Arial"/>
                <a:cs typeface="Arial"/>
              </a:rPr>
              <a:t>l</a:t>
            </a:r>
            <a:r>
              <a:rPr sz="1000" spc="0" dirty="0">
                <a:latin typeface="Arial"/>
                <a:cs typeface="Arial"/>
              </a:rPr>
              <a:t>a</a:t>
            </a:r>
            <a:r>
              <a:rPr sz="1000" spc="122"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a:t>
            </a:r>
            <a:r>
              <a:rPr sz="1000" spc="14"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 </a:t>
            </a:r>
            <a:endParaRPr sz="1000">
              <a:latin typeface="Arial"/>
              <a:cs typeface="Arial"/>
            </a:endParaRPr>
          </a:p>
          <a:p>
            <a:pPr marL="158800" marR="150071">
              <a:lnSpc>
                <a:spcPts val="1149"/>
              </a:lnSpc>
              <a:spcBef>
                <a:spcPts val="134"/>
              </a:spcBef>
            </a:pPr>
            <a:r>
              <a:rPr sz="1000" spc="-4" dirty="0">
                <a:latin typeface="Arial"/>
                <a:cs typeface="Arial"/>
              </a:rPr>
              <a:t>l</a:t>
            </a:r>
            <a:r>
              <a:rPr sz="1000" spc="0" dirty="0">
                <a:latin typeface="Arial"/>
                <a:cs typeface="Arial"/>
              </a:rPr>
              <a:t>orda</a:t>
            </a:r>
            <a:r>
              <a:rPr sz="1000" spc="-22" dirty="0">
                <a:latin typeface="Arial"/>
                <a:cs typeface="Arial"/>
              </a:rPr>
              <a:t> </a:t>
            </a:r>
            <a:r>
              <a:rPr sz="1000" spc="0" dirty="0">
                <a:latin typeface="Arial"/>
                <a:cs typeface="Arial"/>
              </a:rPr>
              <a:t>del</a:t>
            </a:r>
            <a:r>
              <a:rPr sz="1000" spc="-3" dirty="0">
                <a:latin typeface="Arial"/>
                <a:cs typeface="Arial"/>
              </a:rPr>
              <a:t> </a:t>
            </a:r>
            <a:r>
              <a:rPr sz="1000" spc="-4" dirty="0">
                <a:latin typeface="Arial"/>
                <a:cs typeface="Arial"/>
              </a:rPr>
              <a:t>l</a:t>
            </a:r>
            <a:r>
              <a:rPr sz="1000" spc="0" dirty="0">
                <a:latin typeface="Arial"/>
                <a:cs typeface="Arial"/>
              </a:rPr>
              <a:t>o</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e</a:t>
            </a:r>
            <a:r>
              <a:rPr sz="1000" spc="-26" dirty="0">
                <a:latin typeface="Arial"/>
                <a:cs typeface="Arial"/>
              </a:rPr>
              <a:t> </a:t>
            </a:r>
            <a:r>
              <a:rPr sz="1000" spc="4" dirty="0">
                <a:latin typeface="Arial"/>
                <a:cs typeface="Arial"/>
              </a:rPr>
              <a:t>s</a:t>
            </a:r>
            <a:r>
              <a:rPr sz="1000" spc="0" dirty="0">
                <a:latin typeface="Arial"/>
                <a:cs typeface="Arial"/>
              </a:rPr>
              <a:t>tes</a:t>
            </a:r>
            <a:r>
              <a:rPr sz="1000" spc="4" dirty="0">
                <a:latin typeface="Arial"/>
                <a:cs typeface="Arial"/>
              </a:rPr>
              <a:t>s</a:t>
            </a:r>
            <a:r>
              <a:rPr sz="1000" spc="0" dirty="0">
                <a:latin typeface="Arial"/>
                <a:cs typeface="Arial"/>
              </a:rPr>
              <a:t>o.</a:t>
            </a:r>
            <a:endParaRPr sz="1000">
              <a:latin typeface="Arial"/>
              <a:cs typeface="Arial"/>
            </a:endParaRPr>
          </a:p>
          <a:p>
            <a:pPr marL="158800">
              <a:lnSpc>
                <a:spcPct val="95825"/>
              </a:lnSpc>
              <a:spcBef>
                <a:spcPts val="139"/>
              </a:spcBef>
            </a:pP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e</a:t>
            </a:r>
            <a:r>
              <a:rPr sz="1000" spc="-4" dirty="0">
                <a:latin typeface="Arial"/>
                <a:cs typeface="Arial"/>
              </a:rPr>
              <a:t>g</a:t>
            </a:r>
            <a:r>
              <a:rPr sz="1000" spc="0" dirty="0">
                <a:latin typeface="Arial"/>
                <a:cs typeface="Arial"/>
              </a:rPr>
              <a:t>a</a:t>
            </a:r>
            <a:r>
              <a:rPr sz="1000" spc="-4" dirty="0">
                <a:latin typeface="Arial"/>
                <a:cs typeface="Arial"/>
              </a:rPr>
              <a:t>n</a:t>
            </a:r>
            <a:r>
              <a:rPr sz="1000" spc="0" dirty="0">
                <a:latin typeface="Arial"/>
                <a:cs typeface="Arial"/>
              </a:rPr>
              <a:t>do</a:t>
            </a:r>
            <a:r>
              <a:rPr sz="1000" spc="-61" dirty="0">
                <a:latin typeface="Arial"/>
                <a:cs typeface="Arial"/>
              </a:rPr>
              <a:t> </a:t>
            </a:r>
            <a:r>
              <a:rPr sz="1000" spc="0" dirty="0">
                <a:latin typeface="Arial"/>
                <a:cs typeface="Arial"/>
              </a:rPr>
              <a:t>i</a:t>
            </a:r>
            <a:r>
              <a:rPr sz="1000" spc="2" dirty="0">
                <a:latin typeface="Arial"/>
                <a:cs typeface="Arial"/>
              </a:rPr>
              <a:t> </a:t>
            </a:r>
            <a:r>
              <a:rPr sz="1000" spc="4" dirty="0">
                <a:latin typeface="Arial"/>
                <a:cs typeface="Arial"/>
              </a:rPr>
              <a:t>cr</a:t>
            </a:r>
            <a:r>
              <a:rPr sz="1000" spc="-4" dirty="0">
                <a:latin typeface="Arial"/>
                <a:cs typeface="Arial"/>
              </a:rPr>
              <a:t>i</a:t>
            </a:r>
            <a:r>
              <a:rPr sz="1000" spc="0" dirty="0">
                <a:latin typeface="Arial"/>
                <a:cs typeface="Arial"/>
              </a:rPr>
              <a:t>teri</a:t>
            </a:r>
            <a:r>
              <a:rPr sz="1000" spc="-14"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11" dirty="0">
                <a:latin typeface="Arial"/>
                <a:cs typeface="Arial"/>
              </a:rPr>
              <a:t> </a:t>
            </a:r>
            <a:r>
              <a:rPr sz="1000" spc="0" dirty="0">
                <a:latin typeface="Arial"/>
                <a:cs typeface="Arial"/>
              </a:rPr>
              <a:t>ta</a:t>
            </a:r>
            <a:r>
              <a:rPr sz="1000" spc="-4" dirty="0">
                <a:latin typeface="Arial"/>
                <a:cs typeface="Arial"/>
              </a:rPr>
              <a:t>b</a:t>
            </a:r>
            <a:r>
              <a:rPr sz="1000" spc="0" dirty="0">
                <a:latin typeface="Arial"/>
                <a:cs typeface="Arial"/>
              </a:rPr>
              <a:t>e</a:t>
            </a:r>
            <a:r>
              <a:rPr sz="1000" spc="-4" dirty="0">
                <a:latin typeface="Arial"/>
                <a:cs typeface="Arial"/>
              </a:rPr>
              <a:t>ll</a:t>
            </a:r>
            <a:r>
              <a:rPr sz="1000" spc="0" dirty="0">
                <a:latin typeface="Arial"/>
                <a:cs typeface="Arial"/>
              </a:rPr>
              <a:t>a</a:t>
            </a:r>
            <a:r>
              <a:rPr sz="1000" spc="-34" dirty="0">
                <a:latin typeface="Arial"/>
                <a:cs typeface="Arial"/>
              </a:rPr>
              <a:t> </a:t>
            </a:r>
            <a:r>
              <a:rPr sz="1000" spc="0" dirty="0">
                <a:latin typeface="Arial"/>
                <a:cs typeface="Arial"/>
              </a:rPr>
              <a:t>92;</a:t>
            </a:r>
            <a:endParaRPr sz="1000">
              <a:latin typeface="Arial"/>
              <a:cs typeface="Arial"/>
            </a:endParaRPr>
          </a:p>
          <a:p>
            <a:pPr marL="158800">
              <a:lnSpc>
                <a:spcPct val="95825"/>
              </a:lnSpc>
              <a:spcBef>
                <a:spcPts val="135"/>
              </a:spcBef>
            </a:pPr>
            <a:r>
              <a:rPr sz="1000" spc="4" dirty="0">
                <a:latin typeface="Arial"/>
                <a:cs typeface="Arial"/>
              </a:rPr>
              <a:t>s</a:t>
            </a:r>
            <a:r>
              <a:rPr sz="1000" spc="0" dirty="0">
                <a:latin typeface="Arial"/>
                <a:cs typeface="Arial"/>
              </a:rPr>
              <a:t>e</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do</a:t>
            </a:r>
            <a:r>
              <a:rPr sz="1000" spc="-62" dirty="0">
                <a:latin typeface="Arial"/>
                <a:cs typeface="Arial"/>
              </a:rPr>
              <a:t> </a:t>
            </a:r>
            <a:r>
              <a:rPr sz="1000" spc="-4" dirty="0">
                <a:latin typeface="Arial"/>
                <a:cs typeface="Arial"/>
              </a:rPr>
              <a:t>l</a:t>
            </a:r>
            <a:r>
              <a:rPr sz="1000" spc="0" dirty="0">
                <a:latin typeface="Arial"/>
                <a:cs typeface="Arial"/>
              </a:rPr>
              <a:t>e</a:t>
            </a:r>
            <a:r>
              <a:rPr sz="1000" spc="2"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di</a:t>
            </a:r>
            <a:r>
              <a:rPr sz="1000" spc="4" dirty="0">
                <a:latin typeface="Arial"/>
                <a:cs typeface="Arial"/>
              </a:rPr>
              <a:t>c</a:t>
            </a:r>
            <a:r>
              <a:rPr sz="1000" spc="0"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i</a:t>
            </a:r>
            <a:r>
              <a:rPr sz="1000" spc="-16"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11"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g</a:t>
            </a:r>
            <a:r>
              <a:rPr sz="1000" spc="0" dirty="0">
                <a:latin typeface="Arial"/>
                <a:cs typeface="Arial"/>
              </a:rPr>
              <a:t>o</a:t>
            </a:r>
            <a:r>
              <a:rPr sz="1000" spc="-4" dirty="0">
                <a:latin typeface="Arial"/>
                <a:cs typeface="Arial"/>
              </a:rPr>
              <a:t>l</a:t>
            </a:r>
            <a:r>
              <a:rPr sz="1000" spc="0" dirty="0">
                <a:latin typeface="Arial"/>
                <a:cs typeface="Arial"/>
              </a:rPr>
              <a:t>a</a:t>
            </a:r>
            <a:r>
              <a:rPr sz="1000" spc="-27" dirty="0">
                <a:latin typeface="Arial"/>
                <a:cs typeface="Arial"/>
              </a:rPr>
              <a:t> </a:t>
            </a:r>
            <a:r>
              <a:rPr sz="1000" spc="0" dirty="0">
                <a:latin typeface="Arial"/>
                <a:cs typeface="Arial"/>
              </a:rPr>
              <a:t>tecn</a:t>
            </a:r>
            <a:r>
              <a:rPr sz="1000" spc="-4" dirty="0">
                <a:latin typeface="Arial"/>
                <a:cs typeface="Arial"/>
              </a:rPr>
              <a:t>i</a:t>
            </a:r>
            <a:r>
              <a:rPr sz="1000" spc="4" dirty="0">
                <a:latin typeface="Arial"/>
                <a:cs typeface="Arial"/>
              </a:rPr>
              <a:t>c</a:t>
            </a:r>
            <a:r>
              <a:rPr sz="1000" spc="0" dirty="0">
                <a:latin typeface="Arial"/>
                <a:cs typeface="Arial"/>
              </a:rPr>
              <a:t>a</a:t>
            </a:r>
            <a:r>
              <a:rPr sz="1000" spc="-31" dirty="0">
                <a:latin typeface="Arial"/>
                <a:cs typeface="Arial"/>
              </a:rPr>
              <a:t> </a:t>
            </a:r>
            <a:r>
              <a:rPr sz="1000" spc="-4" dirty="0">
                <a:latin typeface="Arial"/>
                <a:cs typeface="Arial"/>
              </a:rPr>
              <a:t>v</a:t>
            </a:r>
            <a:r>
              <a:rPr sz="1000" spc="0" dirty="0">
                <a:latin typeface="Arial"/>
                <a:cs typeface="Arial"/>
              </a:rPr>
              <a:t>ert</a:t>
            </a:r>
            <a:r>
              <a:rPr sz="1000" spc="-4" dirty="0">
                <a:latin typeface="Arial"/>
                <a:cs typeface="Arial"/>
              </a:rPr>
              <a:t>i</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e.</a:t>
            </a:r>
            <a:endParaRPr sz="1000">
              <a:latin typeface="Arial"/>
              <a:cs typeface="Arial"/>
            </a:endParaRPr>
          </a:p>
          <a:p>
            <a:pPr marL="158800" marR="148175" algn="just">
              <a:lnSpc>
                <a:spcPts val="1149"/>
              </a:lnSpc>
              <a:spcBef>
                <a:spcPts val="135"/>
              </a:spcBef>
            </a:pPr>
            <a:r>
              <a:rPr sz="1000" spc="4" dirty="0">
                <a:latin typeface="Arial"/>
                <a:cs typeface="Arial"/>
              </a:rPr>
              <a:t>Q</a:t>
            </a:r>
            <a:r>
              <a:rPr sz="1000" spc="0" dirty="0">
                <a:latin typeface="Arial"/>
                <a:cs typeface="Arial"/>
              </a:rPr>
              <a:t>u</a:t>
            </a:r>
            <a:r>
              <a:rPr sz="1000" spc="-4" dirty="0">
                <a:latin typeface="Arial"/>
                <a:cs typeface="Arial"/>
              </a:rPr>
              <a:t>al</a:t>
            </a:r>
            <a:r>
              <a:rPr sz="1000" spc="0" dirty="0">
                <a:latin typeface="Arial"/>
                <a:cs typeface="Arial"/>
              </a:rPr>
              <a:t>ora</a:t>
            </a:r>
            <a:r>
              <a:rPr sz="1000" spc="-20" dirty="0">
                <a:latin typeface="Arial"/>
                <a:cs typeface="Arial"/>
              </a:rPr>
              <a:t> </a:t>
            </a:r>
            <a:r>
              <a:rPr sz="1000" spc="-4" dirty="0">
                <a:latin typeface="Arial"/>
                <a:cs typeface="Arial"/>
              </a:rPr>
              <a:t>l</a:t>
            </a:r>
            <a:r>
              <a:rPr sz="1000" spc="0" dirty="0">
                <a:latin typeface="Arial"/>
                <a:cs typeface="Arial"/>
              </a:rPr>
              <a:t>e</a:t>
            </a:r>
            <a:r>
              <a:rPr sz="1000" spc="12"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di</a:t>
            </a:r>
            <a:r>
              <a:rPr sz="1000" spc="4" dirty="0">
                <a:latin typeface="Arial"/>
                <a:cs typeface="Arial"/>
              </a:rPr>
              <a:t>c</a:t>
            </a:r>
            <a:r>
              <a:rPr sz="1000" spc="9"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i</a:t>
            </a:r>
            <a:r>
              <a:rPr sz="1000" spc="-36" dirty="0">
                <a:latin typeface="Arial"/>
                <a:cs typeface="Arial"/>
              </a:rPr>
              <a:t> </a:t>
            </a:r>
            <a:r>
              <a:rPr sz="1000" spc="4" dirty="0">
                <a:latin typeface="Arial"/>
                <a:cs typeface="Arial"/>
              </a:rPr>
              <a:t>r</a:t>
            </a:r>
            <a:r>
              <a:rPr sz="1000" spc="9" dirty="0">
                <a:latin typeface="Arial"/>
                <a:cs typeface="Arial"/>
              </a:rPr>
              <a:t>e</a:t>
            </a:r>
            <a:r>
              <a:rPr sz="1000" spc="-4" dirty="0">
                <a:latin typeface="Arial"/>
                <a:cs typeface="Arial"/>
              </a:rPr>
              <a:t>l</a:t>
            </a:r>
            <a:r>
              <a:rPr sz="1000" spc="0" dirty="0">
                <a:latin typeface="Arial"/>
                <a:cs typeface="Arial"/>
              </a:rPr>
              <a:t>at</a:t>
            </a:r>
            <a:r>
              <a:rPr sz="1000" spc="4" dirty="0">
                <a:latin typeface="Arial"/>
                <a:cs typeface="Arial"/>
              </a:rPr>
              <a:t>i</a:t>
            </a:r>
            <a:r>
              <a:rPr sz="1000" spc="-4" dirty="0">
                <a:latin typeface="Arial"/>
                <a:cs typeface="Arial"/>
              </a:rPr>
              <a:t>v</a:t>
            </a:r>
            <a:r>
              <a:rPr sz="1000" spc="0" dirty="0">
                <a:latin typeface="Arial"/>
                <a:cs typeface="Arial"/>
              </a:rPr>
              <a:t>e</a:t>
            </a:r>
            <a:r>
              <a:rPr sz="1000" spc="-17" dirty="0">
                <a:latin typeface="Arial"/>
                <a:cs typeface="Arial"/>
              </a:rPr>
              <a:t> </a:t>
            </a:r>
            <a:r>
              <a:rPr sz="1000" spc="0" dirty="0">
                <a:latin typeface="Arial"/>
                <a:cs typeface="Arial"/>
              </a:rPr>
              <a:t>a</a:t>
            </a:r>
            <a:r>
              <a:rPr sz="1000" spc="4" dirty="0">
                <a:latin typeface="Arial"/>
                <a:cs typeface="Arial"/>
              </a:rPr>
              <a:t>ll</a:t>
            </a:r>
            <a:r>
              <a:rPr sz="1000" spc="-4" dirty="0">
                <a:latin typeface="Arial"/>
                <a:cs typeface="Arial"/>
              </a:rPr>
              <a:t>’</a:t>
            </a:r>
            <a:r>
              <a:rPr sz="1000" spc="0" dirty="0">
                <a:latin typeface="Arial"/>
                <a:cs typeface="Arial"/>
              </a:rPr>
              <a:t>a</a:t>
            </a:r>
            <a:r>
              <a:rPr sz="1000" spc="9" dirty="0">
                <a:latin typeface="Arial"/>
                <a:cs typeface="Arial"/>
              </a:rPr>
              <a:t>f</a:t>
            </a:r>
            <a:r>
              <a:rPr sz="1000" spc="0" dirty="0">
                <a:latin typeface="Arial"/>
                <a:cs typeface="Arial"/>
              </a:rPr>
              <a:t>fo</a:t>
            </a:r>
            <a:r>
              <a:rPr sz="1000" spc="-9" dirty="0">
                <a:latin typeface="Arial"/>
                <a:cs typeface="Arial"/>
              </a:rPr>
              <a:t>l</a:t>
            </a:r>
            <a:r>
              <a:rPr sz="1000" spc="-4" dirty="0">
                <a:latin typeface="Arial"/>
                <a:cs typeface="Arial"/>
              </a:rPr>
              <a:t>l</a:t>
            </a:r>
            <a:r>
              <a:rPr sz="1000" spc="0" dirty="0">
                <a:latin typeface="Arial"/>
                <a:cs typeface="Arial"/>
              </a:rPr>
              <a:t>a</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51" dirty="0">
                <a:latin typeface="Arial"/>
                <a:cs typeface="Arial"/>
              </a:rPr>
              <a:t> </a:t>
            </a:r>
            <a:r>
              <a:rPr sz="1000" spc="0" dirty="0">
                <a:latin typeface="Arial"/>
                <a:cs typeface="Arial"/>
              </a:rPr>
              <a:t>non</a:t>
            </a:r>
            <a:r>
              <a:rPr sz="1000" spc="-6" dirty="0">
                <a:latin typeface="Arial"/>
                <a:cs typeface="Arial"/>
              </a:rPr>
              <a:t> </a:t>
            </a:r>
            <a:r>
              <a:rPr sz="1000" spc="4" dirty="0">
                <a:latin typeface="Arial"/>
                <a:cs typeface="Arial"/>
              </a:rPr>
              <a:t>s</a:t>
            </a:r>
            <a:r>
              <a:rPr sz="1000" spc="-4" dirty="0">
                <a:latin typeface="Arial"/>
                <a:cs typeface="Arial"/>
              </a:rPr>
              <a:t>i</a:t>
            </a:r>
            <a:r>
              <a:rPr sz="1000" spc="0" dirty="0">
                <a:latin typeface="Arial"/>
                <a:cs typeface="Arial"/>
              </a:rPr>
              <a:t>a</a:t>
            </a:r>
            <a:r>
              <a:rPr sz="1000" spc="-14" dirty="0">
                <a:latin typeface="Arial"/>
                <a:cs typeface="Arial"/>
              </a:rPr>
              <a:t>n</a:t>
            </a:r>
            <a:r>
              <a:rPr sz="1000" spc="0" dirty="0">
                <a:latin typeface="Arial"/>
                <a:cs typeface="Arial"/>
              </a:rPr>
              <a:t>o</a:t>
            </a:r>
            <a:r>
              <a:rPr sz="1000" spc="-13"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p</a:t>
            </a:r>
            <a:r>
              <a:rPr sz="1000" spc="0" dirty="0">
                <a:latin typeface="Arial"/>
                <a:cs typeface="Arial"/>
              </a:rPr>
              <a:t>eri</a:t>
            </a:r>
            <a:r>
              <a:rPr sz="1000" spc="-4" dirty="0">
                <a:latin typeface="Arial"/>
                <a:cs typeface="Arial"/>
              </a:rPr>
              <a:t>b</a:t>
            </a:r>
            <a:r>
              <a:rPr sz="1000" spc="4" dirty="0">
                <a:latin typeface="Arial"/>
                <a:cs typeface="Arial"/>
              </a:rPr>
              <a:t>il</a:t>
            </a:r>
            <a:r>
              <a:rPr sz="1000" spc="0" dirty="0">
                <a:latin typeface="Arial"/>
                <a:cs typeface="Arial"/>
              </a:rPr>
              <a:t>i</a:t>
            </a:r>
            <a:r>
              <a:rPr sz="1000" spc="-27"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do </a:t>
            </a:r>
            <a:endParaRPr sz="1000">
              <a:latin typeface="Arial"/>
              <a:cs typeface="Arial"/>
            </a:endParaRPr>
          </a:p>
          <a:p>
            <a:pPr marL="158800" marR="148175" algn="just">
              <a:lnSpc>
                <a:spcPts val="1149"/>
              </a:lnSpc>
              <a:spcBef>
                <a:spcPts val="134"/>
              </a:spcBef>
            </a:pPr>
            <a:r>
              <a:rPr sz="1000" spc="0" dirty="0">
                <a:latin typeface="Arial"/>
                <a:cs typeface="Arial"/>
              </a:rPr>
              <a:t>quanto</a:t>
            </a:r>
            <a:r>
              <a:rPr sz="1000" spc="21"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di</a:t>
            </a:r>
            <a:r>
              <a:rPr sz="1000" spc="4" dirty="0">
                <a:latin typeface="Arial"/>
                <a:cs typeface="Arial"/>
              </a:rPr>
              <a:t>c</a:t>
            </a:r>
            <a:r>
              <a:rPr sz="1000" spc="0" dirty="0">
                <a:latin typeface="Arial"/>
                <a:cs typeface="Arial"/>
              </a:rPr>
              <a:t>ato</a:t>
            </a:r>
            <a:r>
              <a:rPr sz="1000" spc="12" dirty="0">
                <a:latin typeface="Arial"/>
                <a:cs typeface="Arial"/>
              </a:rPr>
              <a:t> </a:t>
            </a:r>
            <a:r>
              <a:rPr sz="1000" spc="0" dirty="0">
                <a:latin typeface="Arial"/>
                <a:cs typeface="Arial"/>
              </a:rPr>
              <a:t>a</a:t>
            </a:r>
            <a:r>
              <a:rPr sz="1000" spc="-4" dirty="0">
                <a:latin typeface="Arial"/>
                <a:cs typeface="Arial"/>
              </a:rPr>
              <a:t>ll</a:t>
            </a:r>
            <a:r>
              <a:rPr sz="1000" spc="0" dirty="0">
                <a:latin typeface="Arial"/>
                <a:cs typeface="Arial"/>
              </a:rPr>
              <a:t>e</a:t>
            </a:r>
            <a:r>
              <a:rPr sz="1000" spc="41" dirty="0">
                <a:latin typeface="Arial"/>
                <a:cs typeface="Arial"/>
              </a:rPr>
              <a:t> </a:t>
            </a:r>
            <a:r>
              <a:rPr sz="1000" spc="-4" dirty="0">
                <a:latin typeface="Arial"/>
                <a:cs typeface="Arial"/>
              </a:rPr>
              <a:t>l</a:t>
            </a:r>
            <a:r>
              <a:rPr sz="1000" spc="0" dirty="0">
                <a:latin typeface="Arial"/>
                <a:cs typeface="Arial"/>
              </a:rPr>
              <a:t>et</a:t>
            </a:r>
            <a:r>
              <a:rPr sz="1000" spc="-4" dirty="0">
                <a:latin typeface="Arial"/>
                <a:cs typeface="Arial"/>
              </a:rPr>
              <a:t>t</a:t>
            </a:r>
            <a:r>
              <a:rPr sz="1000" spc="0" dirty="0">
                <a:latin typeface="Arial"/>
                <a:cs typeface="Arial"/>
              </a:rPr>
              <a:t>ere</a:t>
            </a:r>
            <a:r>
              <a:rPr sz="1000" spc="19" dirty="0">
                <a:latin typeface="Arial"/>
                <a:cs typeface="Arial"/>
              </a:rPr>
              <a:t> </a:t>
            </a:r>
            <a:r>
              <a:rPr sz="1000" spc="0" dirty="0">
                <a:latin typeface="Arial"/>
                <a:cs typeface="Arial"/>
              </a:rPr>
              <a:t>a</a:t>
            </a:r>
            <a:r>
              <a:rPr sz="1000" spc="41" dirty="0">
                <a:latin typeface="Arial"/>
                <a:cs typeface="Arial"/>
              </a:rPr>
              <a:t> </a:t>
            </a:r>
            <a:r>
              <a:rPr sz="1000" spc="0" dirty="0">
                <a:latin typeface="Arial"/>
                <a:cs typeface="Arial"/>
              </a:rPr>
              <a:t>e</a:t>
            </a:r>
            <a:r>
              <a:rPr sz="1000" spc="41" dirty="0">
                <a:latin typeface="Arial"/>
                <a:cs typeface="Arial"/>
              </a:rPr>
              <a:t> </a:t>
            </a:r>
            <a:r>
              <a:rPr sz="1000" spc="0" dirty="0">
                <a:latin typeface="Arial"/>
                <a:cs typeface="Arial"/>
              </a:rPr>
              <a:t>b</a:t>
            </a:r>
            <a:r>
              <a:rPr sz="1000" spc="41" dirty="0">
                <a:latin typeface="Arial"/>
                <a:cs typeface="Arial"/>
              </a:rPr>
              <a:t> </a:t>
            </a:r>
            <a:r>
              <a:rPr sz="1000" spc="0" dirty="0">
                <a:latin typeface="Arial"/>
                <a:cs typeface="Arial"/>
              </a:rPr>
              <a:t>è</a:t>
            </a:r>
            <a:r>
              <a:rPr sz="1000" spc="41" dirty="0">
                <a:latin typeface="Arial"/>
                <a:cs typeface="Arial"/>
              </a:rPr>
              <a:t> </a:t>
            </a:r>
            <a:r>
              <a:rPr sz="1000" spc="4" dirty="0">
                <a:latin typeface="Arial"/>
                <a:cs typeface="Arial"/>
              </a:rPr>
              <a:t>c</a:t>
            </a:r>
            <a:r>
              <a:rPr sz="1000" spc="-14" dirty="0">
                <a:latin typeface="Arial"/>
                <a:cs typeface="Arial"/>
              </a:rPr>
              <a:t>o</a:t>
            </a:r>
            <a:r>
              <a:rPr sz="1000" spc="19" dirty="0">
                <a:latin typeface="Arial"/>
                <a:cs typeface="Arial"/>
              </a:rPr>
              <a:t>m</a:t>
            </a:r>
            <a:r>
              <a:rPr sz="1000" spc="0" dirty="0">
                <a:latin typeface="Arial"/>
                <a:cs typeface="Arial"/>
              </a:rPr>
              <a:t>u</a:t>
            </a:r>
            <a:r>
              <a:rPr sz="1000" spc="-4" dirty="0">
                <a:latin typeface="Arial"/>
                <a:cs typeface="Arial"/>
              </a:rPr>
              <a:t>n</a:t>
            </a:r>
            <a:r>
              <a:rPr sz="1000" spc="0" dirty="0">
                <a:latin typeface="Arial"/>
                <a:cs typeface="Arial"/>
              </a:rPr>
              <a:t>q</a:t>
            </a:r>
            <a:r>
              <a:rPr sz="1000" spc="-4" dirty="0">
                <a:latin typeface="Arial"/>
                <a:cs typeface="Arial"/>
              </a:rPr>
              <a:t>u</a:t>
            </a:r>
            <a:r>
              <a:rPr sz="1000" spc="0" dirty="0">
                <a:latin typeface="Arial"/>
                <a:cs typeface="Arial"/>
              </a:rPr>
              <a:t>e</a:t>
            </a:r>
            <a:r>
              <a:rPr sz="1000" spc="5" dirty="0">
                <a:latin typeface="Arial"/>
                <a:cs typeface="Arial"/>
              </a:rPr>
              <a:t> </a:t>
            </a:r>
            <a:r>
              <a:rPr sz="1000" spc="-14" dirty="0">
                <a:latin typeface="Arial"/>
                <a:cs typeface="Arial"/>
              </a:rPr>
              <a:t>a</a:t>
            </a:r>
            <a:r>
              <a:rPr sz="1000" spc="9" dirty="0">
                <a:latin typeface="Arial"/>
                <a:cs typeface="Arial"/>
              </a:rPr>
              <a:t>mm</a:t>
            </a:r>
            <a:r>
              <a:rPr sz="1000" spc="-14" dirty="0">
                <a:latin typeface="Arial"/>
                <a:cs typeface="Arial"/>
              </a:rPr>
              <a:t>e</a:t>
            </a:r>
            <a:r>
              <a:rPr sz="1000" spc="4" dirty="0">
                <a:latin typeface="Arial"/>
                <a:cs typeface="Arial"/>
              </a:rPr>
              <a:t>ss</a:t>
            </a:r>
            <a:r>
              <a:rPr sz="1000" spc="0" dirty="0">
                <a:latin typeface="Arial"/>
                <a:cs typeface="Arial"/>
              </a:rPr>
              <a:t>o</a:t>
            </a:r>
            <a:r>
              <a:rPr sz="1000" spc="8" dirty="0">
                <a:latin typeface="Arial"/>
                <a:cs typeface="Arial"/>
              </a:rPr>
              <a:t> </a:t>
            </a:r>
            <a:r>
              <a:rPr sz="1000" spc="-4" dirty="0">
                <a:latin typeface="Arial"/>
                <a:cs typeface="Arial"/>
              </a:rPr>
              <a:t>i</a:t>
            </a:r>
            <a:r>
              <a:rPr sz="1000" spc="0" dirty="0">
                <a:latin typeface="Arial"/>
                <a:cs typeface="Arial"/>
              </a:rPr>
              <a:t>l</a:t>
            </a:r>
            <a:r>
              <a:rPr sz="1000" spc="40" dirty="0">
                <a:latin typeface="Arial"/>
                <a:cs typeface="Arial"/>
              </a:rPr>
              <a:t> </a:t>
            </a:r>
            <a:r>
              <a:rPr sz="1000" spc="14" dirty="0">
                <a:latin typeface="Arial"/>
                <a:cs typeface="Arial"/>
              </a:rPr>
              <a:t>r</a:t>
            </a:r>
            <a:r>
              <a:rPr sz="1000" spc="-4" dirty="0">
                <a:latin typeface="Arial"/>
                <a:cs typeface="Arial"/>
              </a:rPr>
              <a:t>i</a:t>
            </a:r>
            <a:r>
              <a:rPr sz="1000" spc="9" dirty="0">
                <a:latin typeface="Arial"/>
                <a:cs typeface="Arial"/>
              </a:rPr>
              <a:t>f</a:t>
            </a:r>
            <a:r>
              <a:rPr sz="1000" spc="0" dirty="0">
                <a:latin typeface="Arial"/>
                <a:cs typeface="Arial"/>
              </a:rPr>
              <a:t>eri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 a </a:t>
            </a:r>
            <a:endParaRPr sz="1000">
              <a:latin typeface="Arial"/>
              <a:cs typeface="Arial"/>
            </a:endParaRPr>
          </a:p>
          <a:p>
            <a:pPr marL="158800" marR="148175" algn="just">
              <a:lnSpc>
                <a:spcPts val="1149"/>
              </a:lnSpc>
              <a:spcBef>
                <a:spcPts val="134"/>
              </a:spcBef>
            </a:pPr>
            <a:r>
              <a:rPr sz="1000" spc="0" dirty="0">
                <a:latin typeface="Arial"/>
                <a:cs typeface="Arial"/>
              </a:rPr>
              <a:t>n</a:t>
            </a:r>
            <a:r>
              <a:rPr sz="1000" spc="-4" dirty="0">
                <a:latin typeface="Arial"/>
                <a:cs typeface="Arial"/>
              </a:rPr>
              <a:t>o</a:t>
            </a:r>
            <a:r>
              <a:rPr sz="1000" spc="4" dirty="0">
                <a:latin typeface="Arial"/>
                <a:cs typeface="Arial"/>
              </a:rPr>
              <a:t>r</a:t>
            </a:r>
            <a:r>
              <a:rPr sz="1000" spc="19" dirty="0">
                <a:latin typeface="Arial"/>
                <a:cs typeface="Arial"/>
              </a:rPr>
              <a:t>m</a:t>
            </a:r>
            <a:r>
              <a:rPr sz="1000" spc="0" dirty="0">
                <a:latin typeface="Arial"/>
                <a:cs typeface="Arial"/>
              </a:rPr>
              <a:t>e</a:t>
            </a:r>
            <a:r>
              <a:rPr sz="1000" spc="-48" dirty="0">
                <a:latin typeface="Arial"/>
                <a:cs typeface="Arial"/>
              </a:rPr>
              <a:t> </a:t>
            </a:r>
            <a:r>
              <a:rPr sz="1000" spc="0" dirty="0">
                <a:latin typeface="Arial"/>
                <a:cs typeface="Arial"/>
              </a:rPr>
              <a:t>o</a:t>
            </a:r>
            <a:r>
              <a:rPr sz="1000" spc="-10" dirty="0">
                <a:latin typeface="Arial"/>
                <a:cs typeface="Arial"/>
              </a:rPr>
              <a:t> </a:t>
            </a:r>
            <a:r>
              <a:rPr sz="1000" spc="0" dirty="0">
                <a:latin typeface="Arial"/>
                <a:cs typeface="Arial"/>
              </a:rPr>
              <a:t>d</a:t>
            </a:r>
            <a:r>
              <a:rPr sz="1000" spc="-4" dirty="0">
                <a:latin typeface="Arial"/>
                <a:cs typeface="Arial"/>
              </a:rPr>
              <a:t>o</a:t>
            </a:r>
            <a:r>
              <a:rPr sz="1000" spc="4" dirty="0">
                <a:latin typeface="Arial"/>
                <a:cs typeface="Arial"/>
              </a:rPr>
              <a:t>c</a:t>
            </a:r>
            <a:r>
              <a:rPr sz="1000" spc="0" dirty="0">
                <a:latin typeface="Arial"/>
                <a:cs typeface="Arial"/>
              </a:rPr>
              <a:t>u</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ti</a:t>
            </a:r>
            <a:r>
              <a:rPr sz="1000" spc="-76" dirty="0">
                <a:latin typeface="Arial"/>
                <a:cs typeface="Arial"/>
              </a:rPr>
              <a:t> </a:t>
            </a:r>
            <a:r>
              <a:rPr sz="1000" spc="0" dirty="0">
                <a:latin typeface="Arial"/>
                <a:cs typeface="Arial"/>
              </a:rPr>
              <a:t>tecn</a:t>
            </a:r>
            <a:r>
              <a:rPr sz="1000" spc="-4" dirty="0">
                <a:latin typeface="Arial"/>
                <a:cs typeface="Arial"/>
              </a:rPr>
              <a:t>i</a:t>
            </a:r>
            <a:r>
              <a:rPr sz="1000" spc="4" dirty="0">
                <a:latin typeface="Arial"/>
                <a:cs typeface="Arial"/>
              </a:rPr>
              <a:t>c</a:t>
            </a:r>
            <a:r>
              <a:rPr sz="1000" spc="0" dirty="0">
                <a:latin typeface="Arial"/>
                <a:cs typeface="Arial"/>
              </a:rPr>
              <a:t>i</a:t>
            </a:r>
            <a:r>
              <a:rPr sz="1000" spc="-18" dirty="0">
                <a:latin typeface="Arial"/>
                <a:cs typeface="Arial"/>
              </a:rPr>
              <a:t> </a:t>
            </a:r>
            <a:r>
              <a:rPr sz="1000" spc="0" dirty="0">
                <a:latin typeface="Arial"/>
                <a:cs typeface="Arial"/>
              </a:rPr>
              <a:t>e</a:t>
            </a:r>
            <a:r>
              <a:rPr sz="1000" spc="19" dirty="0">
                <a:latin typeface="Arial"/>
                <a:cs typeface="Arial"/>
              </a:rPr>
              <a:t>m</a:t>
            </a:r>
            <a:r>
              <a:rPr sz="1000" spc="0" dirty="0">
                <a:latin typeface="Arial"/>
                <a:cs typeface="Arial"/>
              </a:rPr>
              <a:t>a</a:t>
            </a:r>
            <a:r>
              <a:rPr sz="1000" spc="-4" dirty="0">
                <a:latin typeface="Arial"/>
                <a:cs typeface="Arial"/>
              </a:rPr>
              <a:t>n</a:t>
            </a:r>
            <a:r>
              <a:rPr sz="1000" spc="0" dirty="0">
                <a:latin typeface="Arial"/>
                <a:cs typeface="Arial"/>
              </a:rPr>
              <a:t>ati</a:t>
            </a:r>
            <a:r>
              <a:rPr sz="1000" spc="-65" dirty="0">
                <a:latin typeface="Arial"/>
                <a:cs typeface="Arial"/>
              </a:rPr>
              <a:t> </a:t>
            </a:r>
            <a:r>
              <a:rPr sz="1000" spc="0" dirty="0">
                <a:latin typeface="Arial"/>
                <a:cs typeface="Arial"/>
              </a:rPr>
              <a:t>da</a:t>
            </a:r>
            <a:r>
              <a:rPr sz="1000" spc="-16" dirty="0">
                <a:latin typeface="Arial"/>
                <a:cs typeface="Arial"/>
              </a:rPr>
              <a:t> </a:t>
            </a:r>
            <a:r>
              <a:rPr sz="1000" spc="0" dirty="0">
                <a:latin typeface="Arial"/>
                <a:cs typeface="Arial"/>
              </a:rPr>
              <a:t>organ</a:t>
            </a:r>
            <a:r>
              <a:rPr sz="1000" spc="-9" dirty="0">
                <a:latin typeface="Arial"/>
                <a:cs typeface="Arial"/>
              </a:rPr>
              <a:t>i</a:t>
            </a:r>
            <a:r>
              <a:rPr sz="1000" spc="4" dirty="0">
                <a:latin typeface="Arial"/>
                <a:cs typeface="Arial"/>
              </a:rPr>
              <a:t>s</a:t>
            </a:r>
            <a:r>
              <a:rPr sz="1000" spc="19" dirty="0">
                <a:latin typeface="Arial"/>
                <a:cs typeface="Arial"/>
              </a:rPr>
              <a:t>m</a:t>
            </a:r>
            <a:r>
              <a:rPr sz="1000" spc="0" dirty="0">
                <a:latin typeface="Arial"/>
                <a:cs typeface="Arial"/>
              </a:rPr>
              <a:t>i</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1300"/>
              </a:lnSpc>
              <a:spcBef>
                <a:spcPts val="34"/>
              </a:spcBef>
            </a:pPr>
            <a:endParaRPr sz="1300"/>
          </a:p>
          <a:p>
            <a:pPr marL="1034795">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48437">
              <a:lnSpc>
                <a:spcPct val="95825"/>
              </a:lnSpc>
              <a:spcBef>
                <a:spcPts val="495"/>
              </a:spcBef>
            </a:pPr>
            <a:r>
              <a:rPr sz="1000" spc="0" dirty="0">
                <a:latin typeface="Arial"/>
                <a:cs typeface="Arial"/>
              </a:rPr>
              <a:t>Nu</a:t>
            </a:r>
            <a:r>
              <a:rPr sz="1000" spc="19" dirty="0">
                <a:latin typeface="Arial"/>
                <a:cs typeface="Arial"/>
              </a:rPr>
              <a:t>m</a:t>
            </a:r>
            <a:r>
              <a:rPr sz="1000" spc="0" dirty="0">
                <a:latin typeface="Arial"/>
                <a:cs typeface="Arial"/>
              </a:rPr>
              <a:t>ero</a:t>
            </a:r>
            <a:r>
              <a:rPr sz="1000" spc="-45" dirty="0">
                <a:latin typeface="Arial"/>
                <a:cs typeface="Arial"/>
              </a:rPr>
              <a:t> </a:t>
            </a:r>
            <a:r>
              <a:rPr sz="1000" spc="19" dirty="0">
                <a:latin typeface="Arial"/>
                <a:cs typeface="Arial"/>
              </a:rPr>
              <a:t>m</a:t>
            </a:r>
            <a:r>
              <a:rPr sz="1000" spc="0" dirty="0">
                <a:latin typeface="Arial"/>
                <a:cs typeface="Arial"/>
              </a:rPr>
              <a:t>a</a:t>
            </a:r>
            <a:r>
              <a:rPr sz="1000" spc="4" dirty="0">
                <a:latin typeface="Arial"/>
                <a:cs typeface="Arial"/>
              </a:rPr>
              <a:t>ss</a:t>
            </a:r>
            <a:r>
              <a:rPr sz="1000" spc="-4" dirty="0">
                <a:latin typeface="Arial"/>
                <a:cs typeface="Arial"/>
              </a:rPr>
              <a:t>i</a:t>
            </a:r>
            <a:r>
              <a:rPr sz="1000" spc="19" dirty="0">
                <a:latin typeface="Arial"/>
                <a:cs typeface="Arial"/>
              </a:rPr>
              <a:t>m</a:t>
            </a:r>
            <a:r>
              <a:rPr sz="1000" spc="0" dirty="0">
                <a:latin typeface="Arial"/>
                <a:cs typeface="Arial"/>
              </a:rPr>
              <a:t>o</a:t>
            </a:r>
            <a:r>
              <a:rPr sz="1000" spc="-74" dirty="0">
                <a:latin typeface="Arial"/>
                <a:cs typeface="Arial"/>
              </a:rPr>
              <a:t> </a:t>
            </a:r>
            <a:r>
              <a:rPr sz="1000" spc="-4" dirty="0">
                <a:latin typeface="Arial"/>
                <a:cs typeface="Arial"/>
              </a:rPr>
              <a:t>i</a:t>
            </a:r>
            <a:r>
              <a:rPr sz="1000" spc="0" dirty="0">
                <a:latin typeface="Arial"/>
                <a:cs typeface="Arial"/>
              </a:rPr>
              <a:t>p</a:t>
            </a:r>
            <a:r>
              <a:rPr sz="1000" spc="-4" dirty="0">
                <a:latin typeface="Arial"/>
                <a:cs typeface="Arial"/>
              </a:rPr>
              <a:t>o</a:t>
            </a:r>
            <a:r>
              <a:rPr sz="1000" spc="0" dirty="0">
                <a:latin typeface="Arial"/>
                <a:cs typeface="Arial"/>
              </a:rPr>
              <a:t>t</a:t>
            </a:r>
            <a:r>
              <a:rPr sz="1000" spc="-4" dirty="0">
                <a:latin typeface="Arial"/>
                <a:cs typeface="Arial"/>
              </a:rPr>
              <a:t>i</a:t>
            </a:r>
            <a:r>
              <a:rPr sz="1000" spc="-19" dirty="0">
                <a:latin typeface="Arial"/>
                <a:cs typeface="Arial"/>
              </a:rPr>
              <a:t>zz</a:t>
            </a:r>
            <a:r>
              <a:rPr sz="1000" spc="0" dirty="0">
                <a:latin typeface="Arial"/>
                <a:cs typeface="Arial"/>
              </a:rPr>
              <a:t>a</a:t>
            </a:r>
            <a:r>
              <a:rPr sz="1000" spc="-4" dirty="0">
                <a:latin typeface="Arial"/>
                <a:cs typeface="Arial"/>
              </a:rPr>
              <a:t>b</a:t>
            </a:r>
            <a:r>
              <a:rPr sz="1000" spc="4" dirty="0">
                <a:latin typeface="Arial"/>
                <a:cs typeface="Arial"/>
              </a:rPr>
              <a:t>i</a:t>
            </a:r>
            <a:r>
              <a:rPr sz="1000" spc="-4" dirty="0">
                <a:latin typeface="Arial"/>
                <a:cs typeface="Arial"/>
              </a:rPr>
              <a:t>l</a:t>
            </a:r>
            <a:r>
              <a:rPr sz="1000" spc="0" dirty="0">
                <a:latin typeface="Arial"/>
                <a:cs typeface="Arial"/>
              </a:rPr>
              <a:t>e</a:t>
            </a:r>
            <a:r>
              <a:rPr sz="1000" spc="-4"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900"/>
              </a:lnSpc>
              <a:spcBef>
                <a:spcPts val="41"/>
              </a:spcBef>
            </a:pPr>
            <a:endParaRPr sz="900"/>
          </a:p>
          <a:p>
            <a:pPr marL="98755">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98755">
              <a:lnSpc>
                <a:spcPct val="95825"/>
              </a:lnSpc>
              <a:spcBef>
                <a:spcPts val="82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endParaRPr sz="1000">
              <a:latin typeface="Arial"/>
              <a:cs typeface="Arial"/>
            </a:endParaRPr>
          </a:p>
          <a:p>
            <a:pPr marL="98755">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Occ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4" dirty="0">
                <a:latin typeface="Arial"/>
                <a:cs typeface="Arial"/>
              </a:rPr>
              <a:t>c</a:t>
            </a:r>
            <a:r>
              <a:rPr sz="1000" spc="-29" dirty="0">
                <a:latin typeface="Arial"/>
                <a:cs typeface="Arial"/>
              </a:rPr>
              <a:t>y</a:t>
            </a:r>
            <a:r>
              <a:rPr sz="1000" spc="0" dirty="0">
                <a:latin typeface="Arial"/>
                <a:cs typeface="Arial"/>
              </a:rPr>
              <a:t>Nu</a:t>
            </a:r>
            <a:r>
              <a:rPr sz="1000" spc="19" dirty="0">
                <a:latin typeface="Arial"/>
                <a:cs typeface="Arial"/>
              </a:rPr>
              <a:t>m</a:t>
            </a:r>
            <a:r>
              <a:rPr sz="1000" spc="0" dirty="0">
                <a:latin typeface="Arial"/>
                <a:cs typeface="Arial"/>
              </a:rPr>
              <a:t>b</a:t>
            </a:r>
            <a:r>
              <a:rPr sz="1000" spc="-4" dirty="0">
                <a:latin typeface="Arial"/>
                <a:cs typeface="Arial"/>
              </a:rPr>
              <a:t>e</a:t>
            </a:r>
            <a:r>
              <a:rPr sz="1000" spc="0" dirty="0">
                <a:latin typeface="Arial"/>
                <a:cs typeface="Arial"/>
              </a:rPr>
              <a:t>r</a:t>
            </a:r>
            <a:endParaRPr sz="1000">
              <a:latin typeface="Arial"/>
              <a:cs typeface="Arial"/>
            </a:endParaRPr>
          </a:p>
          <a:p>
            <a:pPr marL="98755">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P</a:t>
            </a:r>
            <a:r>
              <a:rPr sz="1000" spc="4" dirty="0">
                <a:latin typeface="Arial"/>
                <a:cs typeface="Arial"/>
              </a:rPr>
              <a:t>s</a:t>
            </a:r>
            <a:r>
              <a:rPr sz="1000" spc="0" dirty="0">
                <a:latin typeface="Arial"/>
                <a:cs typeface="Arial"/>
              </a:rPr>
              <a:t>et</a:t>
            </a:r>
            <a:r>
              <a:rPr sz="1000" spc="-4" dirty="0">
                <a:latin typeface="Arial"/>
                <a:cs typeface="Arial"/>
              </a:rPr>
              <a:t>_S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nc</a:t>
            </a:r>
            <a:r>
              <a:rPr sz="1000" spc="-29" dirty="0">
                <a:latin typeface="Arial"/>
                <a:cs typeface="Arial"/>
              </a:rPr>
              <a:t>y</a:t>
            </a:r>
            <a:r>
              <a:rPr sz="1000" spc="0" dirty="0">
                <a:latin typeface="Arial"/>
                <a:cs typeface="Arial"/>
              </a:rPr>
              <a:t>Req</a:t>
            </a:r>
            <a:r>
              <a:rPr sz="1000" spc="-4" dirty="0">
                <a:latin typeface="Arial"/>
                <a:cs typeface="Arial"/>
              </a:rPr>
              <a:t>ui</a:t>
            </a:r>
            <a:r>
              <a:rPr sz="1000" spc="4" dirty="0">
                <a:latin typeface="Arial"/>
                <a:cs typeface="Arial"/>
              </a:rPr>
              <a:t>r</a:t>
            </a:r>
            <a:r>
              <a:rPr sz="1000" spc="0" dirty="0">
                <a:latin typeface="Arial"/>
                <a:cs typeface="Arial"/>
              </a:rPr>
              <a:t>e</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ts</a:t>
            </a:r>
            <a:endParaRPr sz="1000">
              <a:latin typeface="Arial"/>
              <a:cs typeface="Arial"/>
            </a:endParaRPr>
          </a:p>
          <a:p>
            <a:pPr marL="98755">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Cou</a:t>
            </a:r>
            <a:r>
              <a:rPr sz="1000" spc="-4" dirty="0">
                <a:latin typeface="Arial"/>
                <a:cs typeface="Arial"/>
              </a:rPr>
              <a:t>n</a:t>
            </a:r>
            <a:r>
              <a:rPr sz="1000" spc="0" dirty="0">
                <a:latin typeface="Arial"/>
                <a:cs typeface="Arial"/>
              </a:rPr>
              <a:t>tM</a:t>
            </a:r>
            <a:r>
              <a:rPr sz="1000" spc="-4" dirty="0">
                <a:latin typeface="Arial"/>
                <a:cs typeface="Arial"/>
              </a:rPr>
              <a:t>e</a:t>
            </a:r>
            <a:r>
              <a:rPr sz="1000" spc="0" dirty="0">
                <a:latin typeface="Arial"/>
                <a:cs typeface="Arial"/>
              </a:rPr>
              <a:t>a</a:t>
            </a:r>
            <a:r>
              <a:rPr sz="1000" spc="4" dirty="0">
                <a:latin typeface="Arial"/>
                <a:cs typeface="Arial"/>
              </a:rPr>
              <a:t>s</a:t>
            </a:r>
            <a:r>
              <a:rPr sz="1000" spc="0" dirty="0">
                <a:latin typeface="Arial"/>
                <a:cs typeface="Arial"/>
              </a:rPr>
              <a:t>ure</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650"/>
              </a:lnSpc>
              <a:spcBef>
                <a:spcPts val="8"/>
              </a:spcBef>
            </a:pPr>
            <a:endParaRPr sz="650"/>
          </a:p>
          <a:p>
            <a:pPr marL="158800">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704" marR="2669820">
              <a:lnSpc>
                <a:spcPts val="1178"/>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 </a:t>
            </a:r>
            <a:endParaRPr sz="1000">
              <a:latin typeface="Arial"/>
              <a:cs typeface="Arial"/>
            </a:endParaRPr>
          </a:p>
          <a:p>
            <a:pPr marL="152704" marR="2669820">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A</a:t>
            </a:r>
            <a:r>
              <a:rPr sz="1000" spc="9" dirty="0">
                <a:latin typeface="Arial"/>
                <a:cs typeface="Arial"/>
              </a:rPr>
              <a:t>ff</a:t>
            </a:r>
            <a:r>
              <a:rPr sz="1000" spc="0" dirty="0">
                <a:latin typeface="Arial"/>
                <a:cs typeface="Arial"/>
              </a:rPr>
              <a:t>o</a:t>
            </a:r>
            <a:r>
              <a:rPr sz="1000" spc="-4" dirty="0">
                <a:latin typeface="Arial"/>
                <a:cs typeface="Arial"/>
              </a:rPr>
              <a:t>ll</a:t>
            </a:r>
            <a:r>
              <a:rPr sz="1000" spc="0" dirty="0">
                <a:latin typeface="Arial"/>
                <a:cs typeface="Arial"/>
              </a:rPr>
              <a:t>a</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 </a:t>
            </a:r>
            <a:endParaRPr sz="1000">
              <a:latin typeface="Arial"/>
              <a:cs typeface="Arial"/>
            </a:endParaRPr>
          </a:p>
          <a:p>
            <a:pPr marL="152704" marR="2669820">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a:t>
            </a:r>
            <a:r>
              <a:rPr sz="1000" spc="-4"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 </a:t>
            </a:r>
            <a:endParaRPr sz="1000">
              <a:latin typeface="Arial"/>
              <a:cs typeface="Arial"/>
            </a:endParaRPr>
          </a:p>
          <a:p>
            <a:pPr marL="152704" marR="2669820">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Cou</a:t>
            </a:r>
            <a:r>
              <a:rPr sz="1000" spc="-4" dirty="0">
                <a:latin typeface="Arial"/>
                <a:cs typeface="Arial"/>
              </a:rPr>
              <a:t>n</a:t>
            </a:r>
            <a:r>
              <a:rPr sz="1000" spc="0" dirty="0">
                <a:latin typeface="Arial"/>
                <a:cs typeface="Arial"/>
              </a:rPr>
              <a:t>tM</a:t>
            </a:r>
            <a:r>
              <a:rPr sz="1000" spc="-4" dirty="0">
                <a:latin typeface="Arial"/>
                <a:cs typeface="Arial"/>
              </a:rPr>
              <a:t>e</a:t>
            </a:r>
            <a:r>
              <a:rPr sz="1000" spc="0" dirty="0">
                <a:latin typeface="Arial"/>
                <a:cs typeface="Arial"/>
              </a:rPr>
              <a:t>a</a:t>
            </a:r>
            <a:r>
              <a:rPr sz="1000" spc="4" dirty="0">
                <a:latin typeface="Arial"/>
                <a:cs typeface="Arial"/>
              </a:rPr>
              <a:t>s</a:t>
            </a:r>
            <a:r>
              <a:rPr sz="1000" spc="0" dirty="0">
                <a:latin typeface="Arial"/>
                <a:cs typeface="Arial"/>
              </a:rPr>
              <a:t>ure</a:t>
            </a:r>
            <a:endParaRPr sz="1000">
              <a:latin typeface="Arial"/>
              <a:cs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27" name="object 27"/>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28" name="object 28"/>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9" name="object 29"/>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30" name="object 30"/>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31" name="object 31"/>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32" name="object 32"/>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25" name="object 25"/>
          <p:cNvSpPr/>
          <p:nvPr/>
        </p:nvSpPr>
        <p:spPr>
          <a:xfrm>
            <a:off x="4582160" y="1211287"/>
            <a:ext cx="3700526" cy="1140117"/>
          </a:xfrm>
          <a:prstGeom prst="rect">
            <a:avLst/>
          </a:prstGeom>
          <a:blipFill>
            <a:blip r:embed="rId3" cstate="print"/>
            <a:stretch>
              <a:fillRect/>
            </a:stretch>
          </a:blipFill>
        </p:spPr>
        <p:txBody>
          <a:bodyPr wrap="square" lIns="0" tIns="0" rIns="0" bIns="0" rtlCol="0">
            <a:noAutofit/>
          </a:bodyPr>
          <a:lstStyle/>
          <a:p>
            <a:endParaRPr/>
          </a:p>
        </p:txBody>
      </p:sp>
      <p:sp>
        <p:nvSpPr>
          <p:cNvPr id="19" name="object 19"/>
          <p:cNvSpPr/>
          <p:nvPr/>
        </p:nvSpPr>
        <p:spPr>
          <a:xfrm>
            <a:off x="8449564" y="1211326"/>
            <a:ext cx="6497701" cy="3931538"/>
          </a:xfrm>
          <a:prstGeom prst="rect">
            <a:avLst/>
          </a:prstGeom>
          <a:blipFill>
            <a:blip r:embed="rId4" cstate="print"/>
            <a:stretch>
              <a:fillRect/>
            </a:stretch>
          </a:blipFill>
        </p:spPr>
        <p:txBody>
          <a:bodyPr wrap="square" lIns="0" tIns="0" rIns="0" bIns="0" rtlCol="0">
            <a:noAutofit/>
          </a:bodyPr>
          <a:lstStyle/>
          <a:p>
            <a:endParaRPr/>
          </a:p>
        </p:txBody>
      </p:sp>
      <p:sp>
        <p:nvSpPr>
          <p:cNvPr id="20" name="object 20"/>
          <p:cNvSpPr/>
          <p:nvPr/>
        </p:nvSpPr>
        <p:spPr>
          <a:xfrm>
            <a:off x="13008483" y="4306592"/>
            <a:ext cx="192087" cy="99418"/>
          </a:xfrm>
          <a:prstGeom prst="rect">
            <a:avLst/>
          </a:prstGeom>
          <a:blipFill>
            <a:blip r:embed="rId5" cstate="print"/>
            <a:stretch>
              <a:fillRect/>
            </a:stretch>
          </a:blipFill>
        </p:spPr>
        <p:txBody>
          <a:bodyPr wrap="square" lIns="0" tIns="0" rIns="0" bIns="0" rtlCol="0">
            <a:noAutofit/>
          </a:bodyPr>
          <a:lstStyle/>
          <a:p>
            <a:endParaRPr/>
          </a:p>
        </p:txBody>
      </p:sp>
      <p:sp>
        <p:nvSpPr>
          <p:cNvPr id="21" name="object 21"/>
          <p:cNvSpPr/>
          <p:nvPr/>
        </p:nvSpPr>
        <p:spPr>
          <a:xfrm>
            <a:off x="13695807" y="4322470"/>
            <a:ext cx="183845" cy="95859"/>
          </a:xfrm>
          <a:prstGeom prst="rect">
            <a:avLst/>
          </a:prstGeom>
          <a:blipFill>
            <a:blip r:embed="rId6" cstate="print"/>
            <a:stretch>
              <a:fillRect/>
            </a:stretch>
          </a:blipFill>
        </p:spPr>
        <p:txBody>
          <a:bodyPr wrap="square" lIns="0" tIns="0" rIns="0" bIns="0" rtlCol="0">
            <a:noAutofit/>
          </a:bodyPr>
          <a:lstStyle/>
          <a:p>
            <a:endParaRPr/>
          </a:p>
        </p:txBody>
      </p:sp>
      <p:sp>
        <p:nvSpPr>
          <p:cNvPr id="22" name="object 22"/>
          <p:cNvSpPr/>
          <p:nvPr/>
        </p:nvSpPr>
        <p:spPr>
          <a:xfrm>
            <a:off x="11904980" y="4329201"/>
            <a:ext cx="183845" cy="95859"/>
          </a:xfrm>
          <a:prstGeom prst="rect">
            <a:avLst/>
          </a:prstGeom>
          <a:blipFill>
            <a:blip r:embed="rId6" cstate="print"/>
            <a:stretch>
              <a:fillRect/>
            </a:stretch>
          </a:blipFill>
        </p:spPr>
        <p:txBody>
          <a:bodyPr wrap="square" lIns="0" tIns="0" rIns="0" bIns="0" rtlCol="0">
            <a:noAutofit/>
          </a:bodyPr>
          <a:lstStyle/>
          <a:p>
            <a:endParaRPr/>
          </a:p>
        </p:txBody>
      </p:sp>
      <p:sp>
        <p:nvSpPr>
          <p:cNvPr id="23" name="object 23"/>
          <p:cNvSpPr/>
          <p:nvPr/>
        </p:nvSpPr>
        <p:spPr>
          <a:xfrm>
            <a:off x="10540746" y="4324629"/>
            <a:ext cx="183845" cy="95859"/>
          </a:xfrm>
          <a:prstGeom prst="rect">
            <a:avLst/>
          </a:prstGeom>
          <a:blipFill>
            <a:blip r:embed="rId6" cstate="print"/>
            <a:stretch>
              <a:fillRect/>
            </a:stretch>
          </a:blipFill>
        </p:spPr>
        <p:txBody>
          <a:bodyPr wrap="square" lIns="0" tIns="0" rIns="0" bIns="0" rtlCol="0">
            <a:noAutofit/>
          </a:bodyPr>
          <a:lstStyle/>
          <a:p>
            <a:endParaRPr/>
          </a:p>
        </p:txBody>
      </p:sp>
      <p:sp>
        <p:nvSpPr>
          <p:cNvPr id="24" name="object 24"/>
          <p:cNvSpPr/>
          <p:nvPr/>
        </p:nvSpPr>
        <p:spPr>
          <a:xfrm>
            <a:off x="9238742" y="4329201"/>
            <a:ext cx="183845" cy="95859"/>
          </a:xfrm>
          <a:prstGeom prst="rect">
            <a:avLst/>
          </a:prstGeom>
          <a:blipFill>
            <a:blip r:embed="rId6" cstate="print"/>
            <a:stretch>
              <a:fillRect/>
            </a:stretch>
          </a:blipFill>
        </p:spPr>
        <p:txBody>
          <a:bodyPr wrap="square" lIns="0" tIns="0" rIns="0" bIns="0" rtlCol="0">
            <a:noAutofit/>
          </a:bodyPr>
          <a:lstStyle/>
          <a:p>
            <a:endParaRPr/>
          </a:p>
        </p:txBody>
      </p:sp>
      <p:sp>
        <p:nvSpPr>
          <p:cNvPr id="12" name="object 12"/>
          <p:cNvSpPr/>
          <p:nvPr/>
        </p:nvSpPr>
        <p:spPr>
          <a:xfrm>
            <a:off x="8449564" y="5344325"/>
            <a:ext cx="6485635" cy="975194"/>
          </a:xfrm>
          <a:prstGeom prst="rect">
            <a:avLst/>
          </a:prstGeom>
          <a:blipFill>
            <a:blip r:embed="rId7" cstate="print"/>
            <a:stretch>
              <a:fillRect/>
            </a:stretch>
          </a:blipFill>
        </p:spPr>
        <p:txBody>
          <a:bodyPr wrap="square" lIns="0" tIns="0" rIns="0" bIns="0" rtlCol="0">
            <a:noAutofit/>
          </a:bodyPr>
          <a:lstStyle/>
          <a:p>
            <a:endParaRPr/>
          </a:p>
        </p:txBody>
      </p:sp>
      <p:sp>
        <p:nvSpPr>
          <p:cNvPr id="13" name="object 13"/>
          <p:cNvSpPr/>
          <p:nvPr/>
        </p:nvSpPr>
        <p:spPr>
          <a:xfrm>
            <a:off x="8638667" y="5841629"/>
            <a:ext cx="164388" cy="85079"/>
          </a:xfrm>
          <a:prstGeom prst="rect">
            <a:avLst/>
          </a:prstGeom>
          <a:blipFill>
            <a:blip r:embed="rId5" cstate="print"/>
            <a:stretch>
              <a:fillRect/>
            </a:stretch>
          </a:blipFill>
        </p:spPr>
        <p:txBody>
          <a:bodyPr wrap="square" lIns="0" tIns="0" rIns="0" bIns="0" rtlCol="0">
            <a:noAutofit/>
          </a:bodyPr>
          <a:lstStyle/>
          <a:p>
            <a:endParaRPr/>
          </a:p>
        </p:txBody>
      </p:sp>
      <p:sp>
        <p:nvSpPr>
          <p:cNvPr id="14" name="object 14"/>
          <p:cNvSpPr/>
          <p:nvPr/>
        </p:nvSpPr>
        <p:spPr>
          <a:xfrm>
            <a:off x="9994900" y="5860675"/>
            <a:ext cx="164388" cy="85718"/>
          </a:xfrm>
          <a:prstGeom prst="rect">
            <a:avLst/>
          </a:prstGeom>
          <a:blipFill>
            <a:blip r:embed="rId6" cstate="print"/>
            <a:stretch>
              <a:fillRect/>
            </a:stretch>
          </a:blipFill>
        </p:spPr>
        <p:txBody>
          <a:bodyPr wrap="square" lIns="0" tIns="0" rIns="0" bIns="0" rtlCol="0">
            <a:noAutofit/>
          </a:bodyPr>
          <a:lstStyle/>
          <a:p>
            <a:endParaRPr/>
          </a:p>
        </p:txBody>
      </p:sp>
      <p:sp>
        <p:nvSpPr>
          <p:cNvPr id="15" name="object 15"/>
          <p:cNvSpPr/>
          <p:nvPr/>
        </p:nvSpPr>
        <p:spPr>
          <a:xfrm>
            <a:off x="11131423" y="5860675"/>
            <a:ext cx="164388" cy="85718"/>
          </a:xfrm>
          <a:prstGeom prst="rect">
            <a:avLst/>
          </a:prstGeom>
          <a:blipFill>
            <a:blip r:embed="rId6" cstate="print"/>
            <a:stretch>
              <a:fillRect/>
            </a:stretch>
          </a:blipFill>
        </p:spPr>
        <p:txBody>
          <a:bodyPr wrap="square" lIns="0" tIns="0" rIns="0" bIns="0" rtlCol="0">
            <a:noAutofit/>
          </a:bodyPr>
          <a:lstStyle/>
          <a:p>
            <a:endParaRPr/>
          </a:p>
        </p:txBody>
      </p:sp>
      <p:sp>
        <p:nvSpPr>
          <p:cNvPr id="16" name="object 16"/>
          <p:cNvSpPr/>
          <p:nvPr/>
        </p:nvSpPr>
        <p:spPr>
          <a:xfrm>
            <a:off x="12300331" y="5860675"/>
            <a:ext cx="164388" cy="85718"/>
          </a:xfrm>
          <a:prstGeom prst="rect">
            <a:avLst/>
          </a:prstGeom>
          <a:blipFill>
            <a:blip r:embed="rId6" cstate="print"/>
            <a:stretch>
              <a:fillRect/>
            </a:stretch>
          </a:blipFill>
        </p:spPr>
        <p:txBody>
          <a:bodyPr wrap="square" lIns="0" tIns="0" rIns="0" bIns="0" rtlCol="0">
            <a:noAutofit/>
          </a:bodyPr>
          <a:lstStyle/>
          <a:p>
            <a:endParaRPr/>
          </a:p>
        </p:txBody>
      </p:sp>
      <p:sp>
        <p:nvSpPr>
          <p:cNvPr id="17" name="object 17"/>
          <p:cNvSpPr/>
          <p:nvPr/>
        </p:nvSpPr>
        <p:spPr>
          <a:xfrm>
            <a:off x="13252704" y="5860675"/>
            <a:ext cx="164388" cy="85718"/>
          </a:xfrm>
          <a:prstGeom prst="rect">
            <a:avLst/>
          </a:prstGeom>
          <a:blipFill>
            <a:blip r:embed="rId6" cstate="print"/>
            <a:stretch>
              <a:fillRect/>
            </a:stretch>
          </a:blipFill>
        </p:spPr>
        <p:txBody>
          <a:bodyPr wrap="square" lIns="0" tIns="0" rIns="0" bIns="0" rtlCol="0">
            <a:noAutofit/>
          </a:bodyPr>
          <a:lstStyle/>
          <a:p>
            <a:endParaRPr/>
          </a:p>
        </p:txBody>
      </p:sp>
      <p:sp>
        <p:nvSpPr>
          <p:cNvPr id="18" name="object 18"/>
          <p:cNvSpPr/>
          <p:nvPr/>
        </p:nvSpPr>
        <p:spPr>
          <a:xfrm>
            <a:off x="13862685" y="5860675"/>
            <a:ext cx="164388" cy="85718"/>
          </a:xfrm>
          <a:prstGeom prst="rect">
            <a:avLst/>
          </a:prstGeom>
          <a:blipFill>
            <a:blip r:embed="rId6" cstate="print"/>
            <a:stretch>
              <a:fillRect/>
            </a:stretch>
          </a:blipFill>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0" name="object 10"/>
          <p:cNvSpPr txBox="1"/>
          <p:nvPr/>
        </p:nvSpPr>
        <p:spPr>
          <a:xfrm>
            <a:off x="3828415" y="108132"/>
            <a:ext cx="4352518" cy="254000"/>
          </a:xfrm>
          <a:prstGeom prst="rect">
            <a:avLst/>
          </a:prstGeom>
        </p:spPr>
        <p:txBody>
          <a:bodyPr wrap="square" lIns="0" tIns="0" rIns="0" bIns="0" rtlCol="0">
            <a:noAutofit/>
          </a:bodyPr>
          <a:lstStyle/>
          <a:p>
            <a:pPr marL="12700">
              <a:lnSpc>
                <a:spcPts val="1939"/>
              </a:lnSpc>
              <a:spcBef>
                <a:spcPts val="97"/>
              </a:spcBef>
            </a:pPr>
            <a:r>
              <a:rPr sz="1800" b="1" spc="-50" dirty="0">
                <a:latin typeface="Arial"/>
                <a:cs typeface="Arial"/>
              </a:rPr>
              <a:t>A</a:t>
            </a:r>
            <a:r>
              <a:rPr sz="1800" b="1" spc="0" dirty="0">
                <a:latin typeface="Arial"/>
                <a:cs typeface="Arial"/>
              </a:rPr>
              <a:t>ff</a:t>
            </a:r>
            <a:r>
              <a:rPr sz="1800" b="1" spc="4" dirty="0">
                <a:latin typeface="Arial"/>
                <a:cs typeface="Arial"/>
              </a:rPr>
              <a:t>o</a:t>
            </a:r>
            <a:r>
              <a:rPr sz="1800" b="1" spc="0" dirty="0">
                <a:latin typeface="Arial"/>
                <a:cs typeface="Arial"/>
              </a:rPr>
              <a:t>l</a:t>
            </a:r>
            <a:r>
              <a:rPr sz="1800" b="1" spc="4" dirty="0">
                <a:latin typeface="Arial"/>
                <a:cs typeface="Arial"/>
              </a:rPr>
              <a:t>l</a:t>
            </a:r>
            <a:r>
              <a:rPr sz="1800" b="1" spc="0" dirty="0">
                <a:latin typeface="Arial"/>
                <a:cs typeface="Arial"/>
              </a:rPr>
              <a:t>a</a:t>
            </a:r>
            <a:r>
              <a:rPr sz="1800" b="1" spc="-9" dirty="0">
                <a:latin typeface="Arial"/>
                <a:cs typeface="Arial"/>
              </a:rPr>
              <a:t>m</a:t>
            </a:r>
            <a:r>
              <a:rPr sz="1800" b="1" spc="0" dirty="0">
                <a:latin typeface="Arial"/>
                <a:cs typeface="Arial"/>
              </a:rPr>
              <a:t>ento_D</a:t>
            </a:r>
            <a:r>
              <a:rPr sz="1800" b="1" spc="-9" dirty="0">
                <a:latin typeface="Arial"/>
                <a:cs typeface="Arial"/>
              </a:rPr>
              <a:t>e</a:t>
            </a:r>
            <a:r>
              <a:rPr sz="1800" b="1" spc="0" dirty="0">
                <a:latin typeface="Arial"/>
                <a:cs typeface="Arial"/>
              </a:rPr>
              <a:t>nsità</a:t>
            </a:r>
            <a:r>
              <a:rPr sz="1800" b="1" spc="59" dirty="0">
                <a:latin typeface="Arial"/>
                <a:cs typeface="Arial"/>
              </a:rPr>
              <a:t> </a:t>
            </a:r>
            <a:r>
              <a:rPr sz="1800" b="1" spc="4" dirty="0">
                <a:latin typeface="Arial"/>
                <a:cs typeface="Arial"/>
              </a:rPr>
              <a:t>d</a:t>
            </a:r>
            <a:r>
              <a:rPr sz="1800" b="1" spc="0" dirty="0">
                <a:latin typeface="Arial"/>
                <a:cs typeface="Arial"/>
              </a:rPr>
              <a:t>i affol</a:t>
            </a:r>
            <a:r>
              <a:rPr sz="1800" b="1" spc="4" dirty="0">
                <a:latin typeface="Arial"/>
                <a:cs typeface="Arial"/>
              </a:rPr>
              <a:t>l</a:t>
            </a:r>
            <a:r>
              <a:rPr sz="1800" b="1" spc="0" dirty="0">
                <a:latin typeface="Arial"/>
                <a:cs typeface="Arial"/>
              </a:rPr>
              <a:t>a</a:t>
            </a:r>
            <a:r>
              <a:rPr sz="1800" b="1" spc="-9" dirty="0">
                <a:latin typeface="Arial"/>
                <a:cs typeface="Arial"/>
              </a:rPr>
              <a:t>m</a:t>
            </a:r>
            <a:r>
              <a:rPr sz="1800" b="1" spc="0" dirty="0">
                <a:latin typeface="Arial"/>
                <a:cs typeface="Arial"/>
              </a:rPr>
              <a:t>ento</a:t>
            </a:r>
            <a:r>
              <a:rPr sz="1800" b="1" spc="4" dirty="0">
                <a:latin typeface="Arial"/>
                <a:cs typeface="Arial"/>
              </a:rPr>
              <a:t>_</a:t>
            </a:r>
            <a:r>
              <a:rPr sz="1800" b="1" spc="0" dirty="0">
                <a:latin typeface="Arial"/>
                <a:cs typeface="Arial"/>
              </a:rPr>
              <a:t>2</a:t>
            </a:r>
            <a:endParaRPr sz="1800">
              <a:latin typeface="Arial"/>
              <a:cs typeface="Arial"/>
            </a:endParaRPr>
          </a:p>
        </p:txBody>
      </p:sp>
      <p:sp>
        <p:nvSpPr>
          <p:cNvPr id="9" name="object 9"/>
          <p:cNvSpPr txBox="1"/>
          <p:nvPr/>
        </p:nvSpPr>
        <p:spPr>
          <a:xfrm>
            <a:off x="10204831" y="105084"/>
            <a:ext cx="3189325"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SC</a:t>
            </a:r>
            <a:r>
              <a:rPr sz="1800" b="1" spc="-4" dirty="0">
                <a:latin typeface="Arial"/>
                <a:cs typeface="Arial"/>
              </a:rPr>
              <a:t>H</a:t>
            </a:r>
            <a:r>
              <a:rPr sz="1800" b="1" spc="0"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4" dirty="0">
                <a:latin typeface="Arial"/>
                <a:cs typeface="Arial"/>
              </a:rPr>
              <a:t>G.</a:t>
            </a:r>
            <a:r>
              <a:rPr sz="1800" b="1" spc="-4" dirty="0">
                <a:latin typeface="Arial"/>
                <a:cs typeface="Arial"/>
              </a:rPr>
              <a:t>1</a:t>
            </a:r>
            <a:r>
              <a:rPr sz="1800" b="1" spc="4" dirty="0">
                <a:latin typeface="Arial"/>
                <a:cs typeface="Arial"/>
              </a:rPr>
              <a:t>.</a:t>
            </a:r>
            <a:r>
              <a:rPr sz="1800" b="1" spc="-4" dirty="0">
                <a:latin typeface="Arial"/>
                <a:cs typeface="Arial"/>
              </a:rPr>
              <a:t>9</a:t>
            </a:r>
            <a:r>
              <a:rPr sz="1800" b="1" spc="4" dirty="0">
                <a:latin typeface="Arial"/>
                <a:cs typeface="Arial"/>
              </a:rPr>
              <a:t>.</a:t>
            </a:r>
            <a:r>
              <a:rPr sz="1800" b="1" spc="-4" dirty="0">
                <a:latin typeface="Arial"/>
                <a:cs typeface="Arial"/>
              </a:rPr>
              <a:t>5</a:t>
            </a:r>
            <a:r>
              <a:rPr sz="1800" b="1" spc="4" dirty="0">
                <a:latin typeface="Arial"/>
                <a:cs typeface="Arial"/>
              </a:rPr>
              <a:t>/G.</a:t>
            </a:r>
            <a:r>
              <a:rPr sz="1800" b="1" spc="-4" dirty="0">
                <a:latin typeface="Arial"/>
                <a:cs typeface="Arial"/>
              </a:rPr>
              <a:t>1</a:t>
            </a:r>
            <a:r>
              <a:rPr sz="1800" b="1" spc="4" dirty="0">
                <a:latin typeface="Arial"/>
                <a:cs typeface="Arial"/>
              </a:rPr>
              <a:t>.</a:t>
            </a:r>
            <a:r>
              <a:rPr sz="1800" b="1" spc="-4" dirty="0">
                <a:latin typeface="Arial"/>
                <a:cs typeface="Arial"/>
              </a:rPr>
              <a:t>9</a:t>
            </a:r>
            <a:r>
              <a:rPr sz="1800" b="1" spc="4" dirty="0">
                <a:latin typeface="Arial"/>
                <a:cs typeface="Arial"/>
              </a:rPr>
              <a:t>.</a:t>
            </a:r>
            <a:r>
              <a:rPr sz="1800" b="1" spc="-4" dirty="0">
                <a:latin typeface="Arial"/>
                <a:cs typeface="Arial"/>
              </a:rPr>
              <a:t>6_</a:t>
            </a:r>
            <a:r>
              <a:rPr sz="1800" b="1" spc="0" dirty="0">
                <a:latin typeface="Arial"/>
                <a:cs typeface="Arial"/>
              </a:rPr>
              <a:t>2</a:t>
            </a:r>
            <a:endParaRPr sz="1800">
              <a:latin typeface="Arial"/>
              <a:cs typeface="Arial"/>
            </a:endParaRPr>
          </a:p>
        </p:txBody>
      </p:sp>
      <p:sp>
        <p:nvSpPr>
          <p:cNvPr id="8" name="object 8"/>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300"/>
              </a:lnSpc>
              <a:spcBef>
                <a:spcPts val="64"/>
              </a:spcBef>
            </a:pPr>
            <a:endParaRPr sz="1300"/>
          </a:p>
          <a:p>
            <a:pPr marL="973835">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59410">
              <a:lnSpc>
                <a:spcPct val="95825"/>
              </a:lnSpc>
              <a:spcBef>
                <a:spcPts val="1060"/>
              </a:spcBef>
            </a:pPr>
            <a:r>
              <a:rPr sz="1000" spc="0" dirty="0">
                <a:latin typeface="Arial"/>
                <a:cs typeface="Arial"/>
              </a:rPr>
              <a:t>[</a:t>
            </a:r>
            <a:r>
              <a:rPr sz="1000" spc="4" dirty="0">
                <a:latin typeface="Arial"/>
                <a:cs typeface="Arial"/>
              </a:rPr>
              <a:t>G</a:t>
            </a:r>
            <a:r>
              <a:rPr sz="1000" spc="0" dirty="0">
                <a:latin typeface="Arial"/>
                <a:cs typeface="Arial"/>
              </a:rPr>
              <a:t>.1.9.5]</a:t>
            </a:r>
            <a:r>
              <a:rPr sz="1000" spc="-53" dirty="0">
                <a:latin typeface="Arial"/>
                <a:cs typeface="Arial"/>
              </a:rPr>
              <a:t> </a:t>
            </a:r>
            <a:r>
              <a:rPr sz="1000" spc="0" dirty="0">
                <a:latin typeface="Arial"/>
                <a:cs typeface="Arial"/>
              </a:rPr>
              <a:t>Nu</a:t>
            </a:r>
            <a:r>
              <a:rPr sz="1000" spc="19" dirty="0">
                <a:latin typeface="Arial"/>
                <a:cs typeface="Arial"/>
              </a:rPr>
              <a:t>m</a:t>
            </a:r>
            <a:r>
              <a:rPr sz="1000" spc="0" dirty="0">
                <a:latin typeface="Arial"/>
                <a:cs typeface="Arial"/>
              </a:rPr>
              <a:t>ero</a:t>
            </a:r>
            <a:r>
              <a:rPr sz="1000" spc="-60" dirty="0">
                <a:latin typeface="Arial"/>
                <a:cs typeface="Arial"/>
              </a:rPr>
              <a:t> </a:t>
            </a:r>
            <a:r>
              <a:rPr sz="1000" spc="19" dirty="0">
                <a:latin typeface="Arial"/>
                <a:cs typeface="Arial"/>
              </a:rPr>
              <a:t>m</a:t>
            </a:r>
            <a:r>
              <a:rPr sz="1000" spc="0" dirty="0">
                <a:latin typeface="Arial"/>
                <a:cs typeface="Arial"/>
              </a:rPr>
              <a:t>a</a:t>
            </a:r>
            <a:r>
              <a:rPr sz="1000" spc="4" dirty="0">
                <a:latin typeface="Arial"/>
                <a:cs typeface="Arial"/>
              </a:rPr>
              <a:t>ss</a:t>
            </a:r>
            <a:r>
              <a:rPr sz="1000" spc="-4" dirty="0">
                <a:latin typeface="Arial"/>
                <a:cs typeface="Arial"/>
              </a:rPr>
              <a:t>i</a:t>
            </a:r>
            <a:r>
              <a:rPr sz="1000" spc="19" dirty="0">
                <a:latin typeface="Arial"/>
                <a:cs typeface="Arial"/>
              </a:rPr>
              <a:t>m</a:t>
            </a:r>
            <a:r>
              <a:rPr sz="1000" spc="0" dirty="0">
                <a:latin typeface="Arial"/>
                <a:cs typeface="Arial"/>
              </a:rPr>
              <a:t>o</a:t>
            </a:r>
            <a:r>
              <a:rPr sz="1000" spc="-59" dirty="0">
                <a:latin typeface="Arial"/>
                <a:cs typeface="Arial"/>
              </a:rPr>
              <a:t> </a:t>
            </a:r>
            <a:r>
              <a:rPr sz="1000" spc="-4" dirty="0">
                <a:latin typeface="Arial"/>
                <a:cs typeface="Arial"/>
              </a:rPr>
              <a:t>i</a:t>
            </a:r>
            <a:r>
              <a:rPr sz="1000" spc="0" dirty="0">
                <a:latin typeface="Arial"/>
                <a:cs typeface="Arial"/>
              </a:rPr>
              <a:t>p</a:t>
            </a:r>
            <a:r>
              <a:rPr sz="1000" spc="-4" dirty="0">
                <a:latin typeface="Arial"/>
                <a:cs typeface="Arial"/>
              </a:rPr>
              <a:t>o</a:t>
            </a:r>
            <a:r>
              <a:rPr sz="1000" spc="0" dirty="0">
                <a:latin typeface="Arial"/>
                <a:cs typeface="Arial"/>
              </a:rPr>
              <a:t>t</a:t>
            </a:r>
            <a:r>
              <a:rPr sz="1000" spc="-4" dirty="0">
                <a:latin typeface="Arial"/>
                <a:cs typeface="Arial"/>
              </a:rPr>
              <a:t>i</a:t>
            </a:r>
            <a:r>
              <a:rPr sz="1000" spc="-19" dirty="0">
                <a:latin typeface="Arial"/>
                <a:cs typeface="Arial"/>
              </a:rPr>
              <a:t>zz</a:t>
            </a:r>
            <a:r>
              <a:rPr sz="1000" spc="0" dirty="0">
                <a:latin typeface="Arial"/>
                <a:cs typeface="Arial"/>
              </a:rPr>
              <a:t>a</a:t>
            </a:r>
            <a:r>
              <a:rPr sz="1000" spc="-4" dirty="0">
                <a:latin typeface="Arial"/>
                <a:cs typeface="Arial"/>
              </a:rPr>
              <a:t>bil</a:t>
            </a:r>
            <a:r>
              <a:rPr sz="1000" spc="0" dirty="0">
                <a:latin typeface="Arial"/>
                <a:cs typeface="Arial"/>
              </a:rPr>
              <a:t>e</a:t>
            </a:r>
            <a:r>
              <a:rPr sz="1000" spc="10"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a:t>
            </a:r>
            <a:endParaRPr sz="1000">
              <a:latin typeface="Arial"/>
              <a:cs typeface="Arial"/>
            </a:endParaRPr>
          </a:p>
          <a:p>
            <a:pPr marL="159410" marR="146249">
              <a:lnSpc>
                <a:spcPts val="1149"/>
              </a:lnSpc>
              <a:spcBef>
                <a:spcPts val="135"/>
              </a:spcBef>
            </a:pPr>
            <a:r>
              <a:rPr sz="1000" spc="0" dirty="0">
                <a:latin typeface="Arial"/>
                <a:cs typeface="Arial"/>
              </a:rPr>
              <a:t>[</a:t>
            </a:r>
            <a:r>
              <a:rPr sz="1000" spc="-4" dirty="0">
                <a:latin typeface="Arial"/>
                <a:cs typeface="Arial"/>
              </a:rPr>
              <a:t>S</a:t>
            </a:r>
            <a:r>
              <a:rPr sz="1000" spc="0" dirty="0">
                <a:latin typeface="Arial"/>
                <a:cs typeface="Arial"/>
              </a:rPr>
              <a:t>.4.6.2.1]</a:t>
            </a:r>
            <a:r>
              <a:rPr sz="1000" spc="-60" dirty="0">
                <a:latin typeface="Arial"/>
                <a:cs typeface="Arial"/>
              </a:rPr>
              <a:t> </a:t>
            </a:r>
            <a:r>
              <a:rPr sz="1000" spc="0" dirty="0">
                <a:latin typeface="Arial"/>
                <a:cs typeface="Arial"/>
              </a:rPr>
              <a:t>L</a:t>
            </a:r>
            <a:r>
              <a:rPr sz="1000" spc="-4" dirty="0">
                <a:latin typeface="Arial"/>
                <a:cs typeface="Arial"/>
              </a:rPr>
              <a:t>’</a:t>
            </a:r>
            <a:r>
              <a:rPr sz="1000" spc="0" dirty="0">
                <a:latin typeface="Arial"/>
                <a:cs typeface="Arial"/>
              </a:rPr>
              <a:t>a</a:t>
            </a:r>
            <a:r>
              <a:rPr sz="1000" spc="9" dirty="0">
                <a:latin typeface="Arial"/>
                <a:cs typeface="Arial"/>
              </a:rPr>
              <a:t>ff</a:t>
            </a:r>
            <a:r>
              <a:rPr sz="1000" spc="0" dirty="0">
                <a:latin typeface="Arial"/>
                <a:cs typeface="Arial"/>
              </a:rPr>
              <a:t>o</a:t>
            </a:r>
            <a:r>
              <a:rPr sz="1000" spc="-4" dirty="0">
                <a:latin typeface="Arial"/>
                <a:cs typeface="Arial"/>
              </a:rPr>
              <a:t>ll</a:t>
            </a:r>
            <a:r>
              <a:rPr sz="1000" spc="0" dirty="0">
                <a:latin typeface="Arial"/>
                <a:cs typeface="Arial"/>
              </a:rPr>
              <a:t>a</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97" dirty="0">
                <a:latin typeface="Arial"/>
                <a:cs typeface="Arial"/>
              </a:rPr>
              <a:t> </a:t>
            </a:r>
            <a:r>
              <a:rPr sz="1000" spc="19" dirty="0">
                <a:latin typeface="Arial"/>
                <a:cs typeface="Arial"/>
              </a:rPr>
              <a:t>m</a:t>
            </a:r>
            <a:r>
              <a:rPr sz="1000" spc="0" dirty="0">
                <a:latin typeface="Arial"/>
                <a:cs typeface="Arial"/>
              </a:rPr>
              <a:t>a</a:t>
            </a:r>
            <a:r>
              <a:rPr sz="1000" spc="4" dirty="0">
                <a:latin typeface="Arial"/>
                <a:cs typeface="Arial"/>
              </a:rPr>
              <a:t>ss</a:t>
            </a:r>
            <a:r>
              <a:rPr sz="1000" spc="-4" dirty="0">
                <a:latin typeface="Arial"/>
                <a:cs typeface="Arial"/>
              </a:rPr>
              <a:t>i</a:t>
            </a:r>
            <a:r>
              <a:rPr sz="1000" spc="19" dirty="0">
                <a:latin typeface="Arial"/>
                <a:cs typeface="Arial"/>
              </a:rPr>
              <a:t>m</a:t>
            </a:r>
            <a:r>
              <a:rPr sz="1000" spc="0" dirty="0">
                <a:latin typeface="Arial"/>
                <a:cs typeface="Arial"/>
              </a:rPr>
              <a:t>o</a:t>
            </a:r>
            <a:r>
              <a:rPr sz="1000" spc="-59" dirty="0">
                <a:latin typeface="Arial"/>
                <a:cs typeface="Arial"/>
              </a:rPr>
              <a:t> </a:t>
            </a:r>
            <a:r>
              <a:rPr sz="1000" spc="0" dirty="0">
                <a:latin typeface="Arial"/>
                <a:cs typeface="Arial"/>
              </a:rPr>
              <a:t>di</a:t>
            </a:r>
            <a:r>
              <a:rPr sz="1000" spc="-12" dirty="0">
                <a:latin typeface="Arial"/>
                <a:cs typeface="Arial"/>
              </a:rPr>
              <a:t> </a:t>
            </a:r>
            <a:r>
              <a:rPr sz="1000" spc="4" dirty="0">
                <a:latin typeface="Arial"/>
                <a:cs typeface="Arial"/>
              </a:rPr>
              <a:t>c</a:t>
            </a:r>
            <a:r>
              <a:rPr sz="1000" spc="-4" dirty="0">
                <a:latin typeface="Arial"/>
                <a:cs typeface="Arial"/>
              </a:rPr>
              <a:t>i</a:t>
            </a:r>
            <a:r>
              <a:rPr sz="1000" spc="0" dirty="0">
                <a:latin typeface="Arial"/>
                <a:cs typeface="Arial"/>
              </a:rPr>
              <a:t>a</a:t>
            </a:r>
            <a:r>
              <a:rPr sz="1000" spc="4" dirty="0">
                <a:latin typeface="Arial"/>
                <a:cs typeface="Arial"/>
              </a:rPr>
              <a:t>sc</a:t>
            </a:r>
            <a:r>
              <a:rPr sz="1000" spc="0" dirty="0">
                <a:latin typeface="Arial"/>
                <a:cs typeface="Arial"/>
              </a:rPr>
              <a:t>un</a:t>
            </a:r>
            <a:r>
              <a:rPr sz="1000" spc="-48" dirty="0">
                <a:latin typeface="Arial"/>
                <a:cs typeface="Arial"/>
              </a:rPr>
              <a:t> </a:t>
            </a:r>
            <a:r>
              <a:rPr sz="1000" spc="-4" dirty="0">
                <a:latin typeface="Arial"/>
                <a:cs typeface="Arial"/>
              </a:rPr>
              <a:t>l</a:t>
            </a:r>
            <a:r>
              <a:rPr sz="1000" spc="0" dirty="0">
                <a:latin typeface="Arial"/>
                <a:cs typeface="Arial"/>
              </a:rPr>
              <a:t>o</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e</a:t>
            </a:r>
            <a:r>
              <a:rPr sz="1000" spc="-16" dirty="0">
                <a:latin typeface="Arial"/>
                <a:cs typeface="Arial"/>
              </a:rPr>
              <a:t> </a:t>
            </a:r>
            <a:r>
              <a:rPr sz="1000" spc="0" dirty="0">
                <a:latin typeface="Arial"/>
                <a:cs typeface="Arial"/>
              </a:rPr>
              <a:t>è</a:t>
            </a:r>
            <a:r>
              <a:rPr sz="1000" spc="-10" dirty="0">
                <a:latin typeface="Arial"/>
                <a:cs typeface="Arial"/>
              </a:rPr>
              <a:t> </a:t>
            </a:r>
            <a:r>
              <a:rPr sz="1000" spc="0" dirty="0">
                <a:latin typeface="Arial"/>
                <a:cs typeface="Arial"/>
              </a:rPr>
              <a:t>d</a:t>
            </a:r>
            <a:r>
              <a:rPr sz="1000" spc="-4" dirty="0">
                <a:latin typeface="Arial"/>
                <a:cs typeface="Arial"/>
              </a:rPr>
              <a:t>e</a:t>
            </a:r>
            <a:r>
              <a:rPr sz="1000" spc="0" dirty="0">
                <a:latin typeface="Arial"/>
                <a:cs typeface="Arial"/>
              </a:rPr>
              <a:t>ter</a:t>
            </a:r>
            <a:r>
              <a:rPr sz="1000" spc="25"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a</a:t>
            </a:r>
            <a:r>
              <a:rPr sz="1000" spc="0" dirty="0">
                <a:latin typeface="Arial"/>
                <a:cs typeface="Arial"/>
              </a:rPr>
              <a:t>to: </a:t>
            </a:r>
            <a:endParaRPr sz="1000">
              <a:latin typeface="Arial"/>
              <a:cs typeface="Arial"/>
            </a:endParaRPr>
          </a:p>
          <a:p>
            <a:pPr marL="159410" marR="146249">
              <a:lnSpc>
                <a:spcPts val="1149"/>
              </a:lnSpc>
              <a:spcBef>
                <a:spcPts val="134"/>
              </a:spcBef>
            </a:pPr>
            <a:r>
              <a:rPr sz="1000" spc="19" dirty="0">
                <a:latin typeface="Arial"/>
                <a:cs typeface="Arial"/>
              </a:rPr>
              <a:t>m</a:t>
            </a:r>
            <a:r>
              <a:rPr sz="1000" spc="0" dirty="0">
                <a:latin typeface="Arial"/>
                <a:cs typeface="Arial"/>
              </a:rPr>
              <a:t>o</a:t>
            </a:r>
            <a:r>
              <a:rPr sz="1000" spc="-4" dirty="0">
                <a:latin typeface="Arial"/>
                <a:cs typeface="Arial"/>
              </a:rPr>
              <a:t>l</a:t>
            </a:r>
            <a:r>
              <a:rPr sz="1000" spc="0" dirty="0">
                <a:latin typeface="Arial"/>
                <a:cs typeface="Arial"/>
              </a:rPr>
              <a:t>t</a:t>
            </a:r>
            <a:r>
              <a:rPr sz="1000" spc="-4" dirty="0">
                <a:latin typeface="Arial"/>
                <a:cs typeface="Arial"/>
              </a:rPr>
              <a:t>i</a:t>
            </a:r>
            <a:r>
              <a:rPr sz="1000" spc="0" dirty="0">
                <a:latin typeface="Arial"/>
                <a:cs typeface="Arial"/>
              </a:rPr>
              <a:t>p</a:t>
            </a:r>
            <a:r>
              <a:rPr sz="1000" spc="-4" dirty="0">
                <a:latin typeface="Arial"/>
                <a:cs typeface="Arial"/>
              </a:rPr>
              <a:t>li</a:t>
            </a:r>
            <a:r>
              <a:rPr sz="1000" spc="4" dirty="0">
                <a:latin typeface="Arial"/>
                <a:cs typeface="Arial"/>
              </a:rPr>
              <a:t>c</a:t>
            </a:r>
            <a:r>
              <a:rPr sz="1000" spc="0" dirty="0">
                <a:latin typeface="Arial"/>
                <a:cs typeface="Arial"/>
              </a:rPr>
              <a:t>a</a:t>
            </a:r>
            <a:r>
              <a:rPr sz="1000" spc="-4" dirty="0">
                <a:latin typeface="Arial"/>
                <a:cs typeface="Arial"/>
              </a:rPr>
              <a:t>n</a:t>
            </a:r>
            <a:r>
              <a:rPr sz="1000" spc="0" dirty="0">
                <a:latin typeface="Arial"/>
                <a:cs typeface="Arial"/>
              </a:rPr>
              <a:t>do</a:t>
            </a:r>
            <a:r>
              <a:rPr sz="1000" spc="88" dirty="0">
                <a:latin typeface="Arial"/>
                <a:cs typeface="Arial"/>
              </a:rPr>
              <a:t> </a:t>
            </a:r>
            <a:r>
              <a:rPr sz="1000" spc="-4" dirty="0">
                <a:latin typeface="Arial"/>
                <a:cs typeface="Arial"/>
              </a:rPr>
              <a:t>l</a:t>
            </a:r>
            <a:r>
              <a:rPr sz="1000" spc="0" dirty="0">
                <a:latin typeface="Arial"/>
                <a:cs typeface="Arial"/>
              </a:rPr>
              <a:t>a</a:t>
            </a:r>
            <a:r>
              <a:rPr sz="1000" spc="134" dirty="0">
                <a:latin typeface="Arial"/>
                <a:cs typeface="Arial"/>
              </a:rPr>
              <a:t> </a:t>
            </a:r>
            <a:r>
              <a:rPr sz="1000" spc="0" dirty="0">
                <a:latin typeface="Arial"/>
                <a:cs typeface="Arial"/>
              </a:rPr>
              <a:t>d</a:t>
            </a:r>
            <a:r>
              <a:rPr sz="1000" spc="-4" dirty="0">
                <a:latin typeface="Arial"/>
                <a:cs typeface="Arial"/>
              </a:rPr>
              <a:t>e</a:t>
            </a:r>
            <a:r>
              <a:rPr sz="1000" spc="0" dirty="0">
                <a:latin typeface="Arial"/>
                <a:cs typeface="Arial"/>
              </a:rPr>
              <a:t>n</a:t>
            </a:r>
            <a:r>
              <a:rPr sz="1000" spc="4" dirty="0">
                <a:latin typeface="Arial"/>
                <a:cs typeface="Arial"/>
              </a:rPr>
              <a:t>s</a:t>
            </a:r>
            <a:r>
              <a:rPr sz="1000" spc="-4" dirty="0">
                <a:latin typeface="Arial"/>
                <a:cs typeface="Arial"/>
              </a:rPr>
              <a:t>i</a:t>
            </a:r>
            <a:r>
              <a:rPr sz="1000" spc="0" dirty="0">
                <a:latin typeface="Arial"/>
                <a:cs typeface="Arial"/>
              </a:rPr>
              <a:t>tà</a:t>
            </a:r>
            <a:r>
              <a:rPr sz="1000" spc="109" dirty="0">
                <a:latin typeface="Arial"/>
                <a:cs typeface="Arial"/>
              </a:rPr>
              <a:t> </a:t>
            </a:r>
            <a:r>
              <a:rPr sz="1000" spc="0" dirty="0">
                <a:latin typeface="Arial"/>
                <a:cs typeface="Arial"/>
              </a:rPr>
              <a:t>di</a:t>
            </a:r>
            <a:r>
              <a:rPr sz="1000" spc="132" dirty="0">
                <a:latin typeface="Arial"/>
                <a:cs typeface="Arial"/>
              </a:rPr>
              <a:t> </a:t>
            </a:r>
            <a:r>
              <a:rPr sz="1000" spc="0" dirty="0">
                <a:latin typeface="Arial"/>
                <a:cs typeface="Arial"/>
              </a:rPr>
              <a:t>af</a:t>
            </a:r>
            <a:r>
              <a:rPr sz="1000" spc="-4" dirty="0">
                <a:latin typeface="Arial"/>
                <a:cs typeface="Arial"/>
              </a:rPr>
              <a:t>f</a:t>
            </a:r>
            <a:r>
              <a:rPr sz="1000" spc="0" dirty="0">
                <a:latin typeface="Arial"/>
                <a:cs typeface="Arial"/>
              </a:rPr>
              <a:t>o</a:t>
            </a:r>
            <a:r>
              <a:rPr sz="1000" spc="-4" dirty="0">
                <a:latin typeface="Arial"/>
                <a:cs typeface="Arial"/>
              </a:rPr>
              <a:t>ll</a:t>
            </a:r>
            <a:r>
              <a:rPr sz="1000" spc="0" dirty="0">
                <a:latin typeface="Arial"/>
                <a:cs typeface="Arial"/>
              </a:rPr>
              <a:t>a</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75"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120" dirty="0">
                <a:latin typeface="Arial"/>
                <a:cs typeface="Arial"/>
              </a:rPr>
              <a:t> </a:t>
            </a:r>
            <a:r>
              <a:rPr sz="1000" spc="0" dirty="0">
                <a:latin typeface="Arial"/>
                <a:cs typeface="Arial"/>
              </a:rPr>
              <a:t>ta</a:t>
            </a:r>
            <a:r>
              <a:rPr sz="1000" spc="-4" dirty="0">
                <a:latin typeface="Arial"/>
                <a:cs typeface="Arial"/>
              </a:rPr>
              <a:t>b</a:t>
            </a:r>
            <a:r>
              <a:rPr sz="1000" spc="0" dirty="0">
                <a:latin typeface="Arial"/>
                <a:cs typeface="Arial"/>
              </a:rPr>
              <a:t>e</a:t>
            </a:r>
            <a:r>
              <a:rPr sz="1000" spc="-4" dirty="0">
                <a:latin typeface="Arial"/>
                <a:cs typeface="Arial"/>
              </a:rPr>
              <a:t>ll</a:t>
            </a:r>
            <a:r>
              <a:rPr sz="1000" spc="0" dirty="0">
                <a:latin typeface="Arial"/>
                <a:cs typeface="Arial"/>
              </a:rPr>
              <a:t>a</a:t>
            </a:r>
            <a:r>
              <a:rPr sz="1000" spc="112" dirty="0">
                <a:latin typeface="Arial"/>
                <a:cs typeface="Arial"/>
              </a:rPr>
              <a:t> </a:t>
            </a:r>
            <a:r>
              <a:rPr sz="1000" spc="0" dirty="0">
                <a:latin typeface="Arial"/>
                <a:cs typeface="Arial"/>
              </a:rPr>
              <a:t>91</a:t>
            </a:r>
            <a:r>
              <a:rPr sz="1000" spc="130" dirty="0">
                <a:latin typeface="Arial"/>
                <a:cs typeface="Arial"/>
              </a:rPr>
              <a:t> </a:t>
            </a:r>
            <a:r>
              <a:rPr sz="1000" spc="0" dirty="0">
                <a:latin typeface="Arial"/>
                <a:cs typeface="Arial"/>
              </a:rPr>
              <a:t>per</a:t>
            </a:r>
            <a:r>
              <a:rPr sz="1000" spc="132" dirty="0">
                <a:latin typeface="Arial"/>
                <a:cs typeface="Arial"/>
              </a:rPr>
              <a:t> </a:t>
            </a:r>
            <a:r>
              <a:rPr sz="1000" spc="-4" dirty="0">
                <a:latin typeface="Arial"/>
                <a:cs typeface="Arial"/>
              </a:rPr>
              <a:t>l</a:t>
            </a:r>
            <a:r>
              <a:rPr sz="1000" spc="0" dirty="0">
                <a:latin typeface="Arial"/>
                <a:cs typeface="Arial"/>
              </a:rPr>
              <a:t>a</a:t>
            </a:r>
            <a:r>
              <a:rPr sz="1000" spc="134"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a:t>
            </a:r>
            <a:r>
              <a:rPr sz="1000" spc="-9" dirty="0">
                <a:latin typeface="Arial"/>
                <a:cs typeface="Arial"/>
              </a:rPr>
              <a:t>r</a:t>
            </a:r>
            <a:r>
              <a:rPr sz="1000" spc="9"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e </a:t>
            </a:r>
            <a:endParaRPr sz="1000">
              <a:latin typeface="Arial"/>
              <a:cs typeface="Arial"/>
            </a:endParaRPr>
          </a:p>
          <a:p>
            <a:pPr marL="159410" marR="146249">
              <a:lnSpc>
                <a:spcPts val="1149"/>
              </a:lnSpc>
              <a:spcBef>
                <a:spcPts val="134"/>
              </a:spcBef>
            </a:pPr>
            <a:r>
              <a:rPr sz="1000" spc="-4" dirty="0">
                <a:latin typeface="Arial"/>
                <a:cs typeface="Arial"/>
              </a:rPr>
              <a:t>l</a:t>
            </a:r>
            <a:r>
              <a:rPr sz="1000" spc="0" dirty="0">
                <a:latin typeface="Arial"/>
                <a:cs typeface="Arial"/>
              </a:rPr>
              <a:t>orda</a:t>
            </a:r>
            <a:r>
              <a:rPr sz="1000" spc="-22" dirty="0">
                <a:latin typeface="Arial"/>
                <a:cs typeface="Arial"/>
              </a:rPr>
              <a:t> </a:t>
            </a:r>
            <a:r>
              <a:rPr sz="1000" spc="0" dirty="0">
                <a:latin typeface="Arial"/>
                <a:cs typeface="Arial"/>
              </a:rPr>
              <a:t>del</a:t>
            </a:r>
            <a:r>
              <a:rPr sz="1000" spc="-3" dirty="0">
                <a:latin typeface="Arial"/>
                <a:cs typeface="Arial"/>
              </a:rPr>
              <a:t> </a:t>
            </a:r>
            <a:r>
              <a:rPr sz="1000" spc="-4" dirty="0">
                <a:latin typeface="Arial"/>
                <a:cs typeface="Arial"/>
              </a:rPr>
              <a:t>l</a:t>
            </a:r>
            <a:r>
              <a:rPr sz="1000" spc="0" dirty="0">
                <a:latin typeface="Arial"/>
                <a:cs typeface="Arial"/>
              </a:rPr>
              <a:t>o</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e</a:t>
            </a:r>
            <a:r>
              <a:rPr sz="1000" spc="-26" dirty="0">
                <a:latin typeface="Arial"/>
                <a:cs typeface="Arial"/>
              </a:rPr>
              <a:t> </a:t>
            </a:r>
            <a:r>
              <a:rPr sz="1000" spc="4" dirty="0">
                <a:latin typeface="Arial"/>
                <a:cs typeface="Arial"/>
              </a:rPr>
              <a:t>s</a:t>
            </a:r>
            <a:r>
              <a:rPr sz="1000" spc="0" dirty="0">
                <a:latin typeface="Arial"/>
                <a:cs typeface="Arial"/>
              </a:rPr>
              <a:t>tes</a:t>
            </a:r>
            <a:r>
              <a:rPr sz="1000" spc="4" dirty="0">
                <a:latin typeface="Arial"/>
                <a:cs typeface="Arial"/>
              </a:rPr>
              <a:t>s</a:t>
            </a:r>
            <a:r>
              <a:rPr sz="1000" spc="0" dirty="0">
                <a:latin typeface="Arial"/>
                <a:cs typeface="Arial"/>
              </a:rPr>
              <a:t>o.</a:t>
            </a:r>
            <a:endParaRPr sz="1000">
              <a:latin typeface="Arial"/>
              <a:cs typeface="Arial"/>
            </a:endParaRPr>
          </a:p>
          <a:p>
            <a:pPr marL="159410">
              <a:lnSpc>
                <a:spcPct val="95825"/>
              </a:lnSpc>
              <a:spcBef>
                <a:spcPts val="134"/>
              </a:spcBef>
            </a:pP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e</a:t>
            </a:r>
            <a:r>
              <a:rPr sz="1000" spc="-4" dirty="0">
                <a:latin typeface="Arial"/>
                <a:cs typeface="Arial"/>
              </a:rPr>
              <a:t>g</a:t>
            </a:r>
            <a:r>
              <a:rPr sz="1000" spc="0" dirty="0">
                <a:latin typeface="Arial"/>
                <a:cs typeface="Arial"/>
              </a:rPr>
              <a:t>a</a:t>
            </a:r>
            <a:r>
              <a:rPr sz="1000" spc="-4" dirty="0">
                <a:latin typeface="Arial"/>
                <a:cs typeface="Arial"/>
              </a:rPr>
              <a:t>n</a:t>
            </a:r>
            <a:r>
              <a:rPr sz="1000" spc="0" dirty="0">
                <a:latin typeface="Arial"/>
                <a:cs typeface="Arial"/>
              </a:rPr>
              <a:t>do</a:t>
            </a:r>
            <a:r>
              <a:rPr sz="1000" spc="-61" dirty="0">
                <a:latin typeface="Arial"/>
                <a:cs typeface="Arial"/>
              </a:rPr>
              <a:t> </a:t>
            </a:r>
            <a:r>
              <a:rPr sz="1000" spc="0" dirty="0">
                <a:latin typeface="Arial"/>
                <a:cs typeface="Arial"/>
              </a:rPr>
              <a:t>i</a:t>
            </a:r>
            <a:r>
              <a:rPr sz="1000" spc="2" dirty="0">
                <a:latin typeface="Arial"/>
                <a:cs typeface="Arial"/>
              </a:rPr>
              <a:t> </a:t>
            </a:r>
            <a:r>
              <a:rPr sz="1000" spc="4" dirty="0">
                <a:latin typeface="Arial"/>
                <a:cs typeface="Arial"/>
              </a:rPr>
              <a:t>cr</a:t>
            </a:r>
            <a:r>
              <a:rPr sz="1000" spc="-4" dirty="0">
                <a:latin typeface="Arial"/>
                <a:cs typeface="Arial"/>
              </a:rPr>
              <a:t>i</a:t>
            </a:r>
            <a:r>
              <a:rPr sz="1000" spc="0" dirty="0">
                <a:latin typeface="Arial"/>
                <a:cs typeface="Arial"/>
              </a:rPr>
              <a:t>teri</a:t>
            </a:r>
            <a:r>
              <a:rPr sz="1000" spc="-14"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11" dirty="0">
                <a:latin typeface="Arial"/>
                <a:cs typeface="Arial"/>
              </a:rPr>
              <a:t> </a:t>
            </a:r>
            <a:r>
              <a:rPr sz="1000" spc="0" dirty="0">
                <a:latin typeface="Arial"/>
                <a:cs typeface="Arial"/>
              </a:rPr>
              <a:t>ta</a:t>
            </a:r>
            <a:r>
              <a:rPr sz="1000" spc="-4" dirty="0">
                <a:latin typeface="Arial"/>
                <a:cs typeface="Arial"/>
              </a:rPr>
              <a:t>b</a:t>
            </a:r>
            <a:r>
              <a:rPr sz="1000" spc="0" dirty="0">
                <a:latin typeface="Arial"/>
                <a:cs typeface="Arial"/>
              </a:rPr>
              <a:t>e</a:t>
            </a:r>
            <a:r>
              <a:rPr sz="1000" spc="-4" dirty="0">
                <a:latin typeface="Arial"/>
                <a:cs typeface="Arial"/>
              </a:rPr>
              <a:t>ll</a:t>
            </a:r>
            <a:r>
              <a:rPr sz="1000" spc="0" dirty="0">
                <a:latin typeface="Arial"/>
                <a:cs typeface="Arial"/>
              </a:rPr>
              <a:t>a</a:t>
            </a:r>
            <a:r>
              <a:rPr sz="1000" spc="-34" dirty="0">
                <a:latin typeface="Arial"/>
                <a:cs typeface="Arial"/>
              </a:rPr>
              <a:t> </a:t>
            </a:r>
            <a:r>
              <a:rPr sz="1000" spc="0" dirty="0">
                <a:latin typeface="Arial"/>
                <a:cs typeface="Arial"/>
              </a:rPr>
              <a:t>92;</a:t>
            </a:r>
            <a:endParaRPr sz="1000">
              <a:latin typeface="Arial"/>
              <a:cs typeface="Arial"/>
            </a:endParaRPr>
          </a:p>
          <a:p>
            <a:pPr marL="159410">
              <a:lnSpc>
                <a:spcPct val="95825"/>
              </a:lnSpc>
              <a:spcBef>
                <a:spcPts val="135"/>
              </a:spcBef>
            </a:pPr>
            <a:r>
              <a:rPr sz="1000" spc="4" dirty="0">
                <a:latin typeface="Arial"/>
                <a:cs typeface="Arial"/>
              </a:rPr>
              <a:t>s</a:t>
            </a:r>
            <a:r>
              <a:rPr sz="1000" spc="0" dirty="0">
                <a:latin typeface="Arial"/>
                <a:cs typeface="Arial"/>
              </a:rPr>
              <a:t>e</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do</a:t>
            </a:r>
            <a:r>
              <a:rPr sz="1000" spc="-62" dirty="0">
                <a:latin typeface="Arial"/>
                <a:cs typeface="Arial"/>
              </a:rPr>
              <a:t> </a:t>
            </a:r>
            <a:r>
              <a:rPr sz="1000" spc="-4" dirty="0">
                <a:latin typeface="Arial"/>
                <a:cs typeface="Arial"/>
              </a:rPr>
              <a:t>l</a:t>
            </a:r>
            <a:r>
              <a:rPr sz="1000" spc="0" dirty="0">
                <a:latin typeface="Arial"/>
                <a:cs typeface="Arial"/>
              </a:rPr>
              <a:t>e</a:t>
            </a:r>
            <a:r>
              <a:rPr sz="1000" spc="2"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di</a:t>
            </a:r>
            <a:r>
              <a:rPr sz="1000" spc="4" dirty="0">
                <a:latin typeface="Arial"/>
                <a:cs typeface="Arial"/>
              </a:rPr>
              <a:t>c</a:t>
            </a:r>
            <a:r>
              <a:rPr sz="1000" spc="0"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i</a:t>
            </a:r>
            <a:r>
              <a:rPr sz="1000" spc="-16"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11"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g</a:t>
            </a:r>
            <a:r>
              <a:rPr sz="1000" spc="0" dirty="0">
                <a:latin typeface="Arial"/>
                <a:cs typeface="Arial"/>
              </a:rPr>
              <a:t>o</a:t>
            </a:r>
            <a:r>
              <a:rPr sz="1000" spc="-4" dirty="0">
                <a:latin typeface="Arial"/>
                <a:cs typeface="Arial"/>
              </a:rPr>
              <a:t>l</a:t>
            </a:r>
            <a:r>
              <a:rPr sz="1000" spc="0" dirty="0">
                <a:latin typeface="Arial"/>
                <a:cs typeface="Arial"/>
              </a:rPr>
              <a:t>a</a:t>
            </a:r>
            <a:r>
              <a:rPr sz="1000" spc="-27" dirty="0">
                <a:latin typeface="Arial"/>
                <a:cs typeface="Arial"/>
              </a:rPr>
              <a:t> </a:t>
            </a:r>
            <a:r>
              <a:rPr sz="1000" spc="0" dirty="0">
                <a:latin typeface="Arial"/>
                <a:cs typeface="Arial"/>
              </a:rPr>
              <a:t>tecn</a:t>
            </a:r>
            <a:r>
              <a:rPr sz="1000" spc="-4" dirty="0">
                <a:latin typeface="Arial"/>
                <a:cs typeface="Arial"/>
              </a:rPr>
              <a:t>i</a:t>
            </a:r>
            <a:r>
              <a:rPr sz="1000" spc="4" dirty="0">
                <a:latin typeface="Arial"/>
                <a:cs typeface="Arial"/>
              </a:rPr>
              <a:t>c</a:t>
            </a:r>
            <a:r>
              <a:rPr sz="1000" spc="0" dirty="0">
                <a:latin typeface="Arial"/>
                <a:cs typeface="Arial"/>
              </a:rPr>
              <a:t>a</a:t>
            </a:r>
            <a:r>
              <a:rPr sz="1000" spc="-31" dirty="0">
                <a:latin typeface="Arial"/>
                <a:cs typeface="Arial"/>
              </a:rPr>
              <a:t> </a:t>
            </a:r>
            <a:r>
              <a:rPr sz="1000" spc="-4" dirty="0">
                <a:latin typeface="Arial"/>
                <a:cs typeface="Arial"/>
              </a:rPr>
              <a:t>v</a:t>
            </a:r>
            <a:r>
              <a:rPr sz="1000" spc="0" dirty="0">
                <a:latin typeface="Arial"/>
                <a:cs typeface="Arial"/>
              </a:rPr>
              <a:t>ert</a:t>
            </a:r>
            <a:r>
              <a:rPr sz="1000" spc="-4" dirty="0">
                <a:latin typeface="Arial"/>
                <a:cs typeface="Arial"/>
              </a:rPr>
              <a:t>i</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e.</a:t>
            </a:r>
            <a:endParaRPr sz="1000">
              <a:latin typeface="Arial"/>
              <a:cs typeface="Arial"/>
            </a:endParaRPr>
          </a:p>
          <a:p>
            <a:pPr marL="159410" marR="144492" algn="just">
              <a:lnSpc>
                <a:spcPts val="1149"/>
              </a:lnSpc>
              <a:spcBef>
                <a:spcPts val="135"/>
              </a:spcBef>
            </a:pPr>
            <a:r>
              <a:rPr sz="1000" spc="4" dirty="0">
                <a:latin typeface="Arial"/>
                <a:cs typeface="Arial"/>
              </a:rPr>
              <a:t>Q</a:t>
            </a:r>
            <a:r>
              <a:rPr sz="1000" spc="0" dirty="0">
                <a:latin typeface="Arial"/>
                <a:cs typeface="Arial"/>
              </a:rPr>
              <a:t>u</a:t>
            </a:r>
            <a:r>
              <a:rPr sz="1000" spc="-4" dirty="0">
                <a:latin typeface="Arial"/>
                <a:cs typeface="Arial"/>
              </a:rPr>
              <a:t>al</a:t>
            </a:r>
            <a:r>
              <a:rPr sz="1000" spc="0" dirty="0">
                <a:latin typeface="Arial"/>
                <a:cs typeface="Arial"/>
              </a:rPr>
              <a:t>ora</a:t>
            </a:r>
            <a:r>
              <a:rPr sz="1000" spc="-5" dirty="0">
                <a:latin typeface="Arial"/>
                <a:cs typeface="Arial"/>
              </a:rPr>
              <a:t> </a:t>
            </a:r>
            <a:r>
              <a:rPr sz="1000" spc="-4" dirty="0">
                <a:latin typeface="Arial"/>
                <a:cs typeface="Arial"/>
              </a:rPr>
              <a:t>l</a:t>
            </a:r>
            <a:r>
              <a:rPr sz="1000" spc="0" dirty="0">
                <a:latin typeface="Arial"/>
                <a:cs typeface="Arial"/>
              </a:rPr>
              <a:t>e</a:t>
            </a:r>
            <a:r>
              <a:rPr sz="1000" spc="12"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di</a:t>
            </a:r>
            <a:r>
              <a:rPr sz="1000" spc="4" dirty="0">
                <a:latin typeface="Arial"/>
                <a:cs typeface="Arial"/>
              </a:rPr>
              <a:t>c</a:t>
            </a:r>
            <a:r>
              <a:rPr sz="1000" spc="9"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i</a:t>
            </a:r>
            <a:r>
              <a:rPr sz="1000" spc="-26"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l</a:t>
            </a:r>
            <a:r>
              <a:rPr sz="1000" spc="0" dirty="0">
                <a:latin typeface="Arial"/>
                <a:cs typeface="Arial"/>
              </a:rPr>
              <a:t>a</a:t>
            </a:r>
            <a:r>
              <a:rPr sz="1000" spc="9" dirty="0">
                <a:latin typeface="Arial"/>
                <a:cs typeface="Arial"/>
              </a:rPr>
              <a:t>t</a:t>
            </a:r>
            <a:r>
              <a:rPr sz="1000" spc="4" dirty="0">
                <a:latin typeface="Arial"/>
                <a:cs typeface="Arial"/>
              </a:rPr>
              <a:t>i</a:t>
            </a:r>
            <a:r>
              <a:rPr sz="1000" spc="-4" dirty="0">
                <a:latin typeface="Arial"/>
                <a:cs typeface="Arial"/>
              </a:rPr>
              <a:t>v</a:t>
            </a:r>
            <a:r>
              <a:rPr sz="1000" spc="0" dirty="0">
                <a:latin typeface="Arial"/>
                <a:cs typeface="Arial"/>
              </a:rPr>
              <a:t>e</a:t>
            </a:r>
            <a:r>
              <a:rPr sz="1000" spc="-7" dirty="0">
                <a:latin typeface="Arial"/>
                <a:cs typeface="Arial"/>
              </a:rPr>
              <a:t> </a:t>
            </a:r>
            <a:r>
              <a:rPr sz="1000" spc="0" dirty="0">
                <a:latin typeface="Arial"/>
                <a:cs typeface="Arial"/>
              </a:rPr>
              <a:t>a</a:t>
            </a:r>
            <a:r>
              <a:rPr sz="1000" spc="-4" dirty="0">
                <a:latin typeface="Arial"/>
                <a:cs typeface="Arial"/>
              </a:rPr>
              <a:t>l</a:t>
            </a:r>
            <a:r>
              <a:rPr sz="1000" spc="4" dirty="0">
                <a:latin typeface="Arial"/>
                <a:cs typeface="Arial"/>
              </a:rPr>
              <a:t>l</a:t>
            </a:r>
            <a:r>
              <a:rPr sz="1000" spc="-4" dirty="0">
                <a:latin typeface="Arial"/>
                <a:cs typeface="Arial"/>
              </a:rPr>
              <a:t>’</a:t>
            </a:r>
            <a:r>
              <a:rPr sz="1000" spc="0" dirty="0">
                <a:latin typeface="Arial"/>
                <a:cs typeface="Arial"/>
              </a:rPr>
              <a:t>a</a:t>
            </a:r>
            <a:r>
              <a:rPr sz="1000" spc="9" dirty="0">
                <a:latin typeface="Arial"/>
                <a:cs typeface="Arial"/>
              </a:rPr>
              <a:t>ff</a:t>
            </a:r>
            <a:r>
              <a:rPr sz="1000" spc="0" dirty="0">
                <a:latin typeface="Arial"/>
                <a:cs typeface="Arial"/>
              </a:rPr>
              <a:t>o</a:t>
            </a:r>
            <a:r>
              <a:rPr sz="1000" spc="-4" dirty="0">
                <a:latin typeface="Arial"/>
                <a:cs typeface="Arial"/>
              </a:rPr>
              <a:t>ll</a:t>
            </a:r>
            <a:r>
              <a:rPr sz="1000" spc="0" dirty="0">
                <a:latin typeface="Arial"/>
                <a:cs typeface="Arial"/>
              </a:rPr>
              <a:t>a</a:t>
            </a:r>
            <a:r>
              <a:rPr sz="1000" spc="19" dirty="0">
                <a:latin typeface="Arial"/>
                <a:cs typeface="Arial"/>
              </a:rPr>
              <a:t>m</a:t>
            </a:r>
            <a:r>
              <a:rPr sz="1000" spc="-14" dirty="0">
                <a:latin typeface="Arial"/>
                <a:cs typeface="Arial"/>
              </a:rPr>
              <a:t>e</a:t>
            </a:r>
            <a:r>
              <a:rPr sz="1000" spc="0" dirty="0">
                <a:latin typeface="Arial"/>
                <a:cs typeface="Arial"/>
              </a:rPr>
              <a:t>nto</a:t>
            </a:r>
            <a:r>
              <a:rPr sz="1000" spc="-41" dirty="0">
                <a:latin typeface="Arial"/>
                <a:cs typeface="Arial"/>
              </a:rPr>
              <a:t> </a:t>
            </a:r>
            <a:r>
              <a:rPr sz="1000" spc="0" dirty="0">
                <a:latin typeface="Arial"/>
                <a:cs typeface="Arial"/>
              </a:rPr>
              <a:t>n</a:t>
            </a:r>
            <a:r>
              <a:rPr sz="1000" spc="-14" dirty="0">
                <a:latin typeface="Arial"/>
                <a:cs typeface="Arial"/>
              </a:rPr>
              <a:t>o</a:t>
            </a:r>
            <a:r>
              <a:rPr sz="1000" spc="0" dirty="0">
                <a:latin typeface="Arial"/>
                <a:cs typeface="Arial"/>
              </a:rPr>
              <a:t>n</a:t>
            </a:r>
            <a:r>
              <a:rPr sz="1000" spc="3" dirty="0">
                <a:latin typeface="Arial"/>
                <a:cs typeface="Arial"/>
              </a:rPr>
              <a:t> </a:t>
            </a:r>
            <a:r>
              <a:rPr sz="1000" spc="4" dirty="0">
                <a:latin typeface="Arial"/>
                <a:cs typeface="Arial"/>
              </a:rPr>
              <a:t>s</a:t>
            </a:r>
            <a:r>
              <a:rPr sz="1000" spc="-4" dirty="0">
                <a:latin typeface="Arial"/>
                <a:cs typeface="Arial"/>
              </a:rPr>
              <a:t>i</a:t>
            </a:r>
            <a:r>
              <a:rPr sz="1000" spc="0" dirty="0">
                <a:latin typeface="Arial"/>
                <a:cs typeface="Arial"/>
              </a:rPr>
              <a:t>a</a:t>
            </a:r>
            <a:r>
              <a:rPr sz="1000" spc="-14" dirty="0">
                <a:latin typeface="Arial"/>
                <a:cs typeface="Arial"/>
              </a:rPr>
              <a:t>n</a:t>
            </a:r>
            <a:r>
              <a:rPr sz="1000" spc="0" dirty="0">
                <a:latin typeface="Arial"/>
                <a:cs typeface="Arial"/>
              </a:rPr>
              <a:t>o</a:t>
            </a:r>
            <a:r>
              <a:rPr sz="1000" spc="-3"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p</a:t>
            </a:r>
            <a:r>
              <a:rPr sz="1000" spc="0" dirty="0">
                <a:latin typeface="Arial"/>
                <a:cs typeface="Arial"/>
              </a:rPr>
              <a:t>eri</a:t>
            </a:r>
            <a:r>
              <a:rPr sz="1000" spc="-4" dirty="0">
                <a:latin typeface="Arial"/>
                <a:cs typeface="Arial"/>
              </a:rPr>
              <a:t>bi</a:t>
            </a:r>
            <a:r>
              <a:rPr sz="1000" spc="4" dirty="0">
                <a:latin typeface="Arial"/>
                <a:cs typeface="Arial"/>
              </a:rPr>
              <a:t>l</a:t>
            </a:r>
            <a:r>
              <a:rPr sz="1000" spc="0" dirty="0">
                <a:latin typeface="Arial"/>
                <a:cs typeface="Arial"/>
              </a:rPr>
              <a:t>i</a:t>
            </a:r>
            <a:r>
              <a:rPr sz="1000" spc="-17"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do </a:t>
            </a:r>
            <a:endParaRPr sz="1000">
              <a:latin typeface="Arial"/>
              <a:cs typeface="Arial"/>
            </a:endParaRPr>
          </a:p>
          <a:p>
            <a:pPr marL="159410" marR="144492" algn="just">
              <a:lnSpc>
                <a:spcPts val="1149"/>
              </a:lnSpc>
              <a:spcBef>
                <a:spcPts val="134"/>
              </a:spcBef>
            </a:pPr>
            <a:r>
              <a:rPr sz="1000" spc="0" dirty="0">
                <a:latin typeface="Arial"/>
                <a:cs typeface="Arial"/>
              </a:rPr>
              <a:t>quanto</a:t>
            </a:r>
            <a:r>
              <a:rPr sz="1000" spc="21"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di</a:t>
            </a:r>
            <a:r>
              <a:rPr sz="1000" spc="4" dirty="0">
                <a:latin typeface="Arial"/>
                <a:cs typeface="Arial"/>
              </a:rPr>
              <a:t>c</a:t>
            </a:r>
            <a:r>
              <a:rPr sz="1000" spc="0" dirty="0">
                <a:latin typeface="Arial"/>
                <a:cs typeface="Arial"/>
              </a:rPr>
              <a:t>ato</a:t>
            </a:r>
            <a:r>
              <a:rPr sz="1000" spc="12" dirty="0">
                <a:latin typeface="Arial"/>
                <a:cs typeface="Arial"/>
              </a:rPr>
              <a:t> </a:t>
            </a:r>
            <a:r>
              <a:rPr sz="1000" spc="0" dirty="0">
                <a:latin typeface="Arial"/>
                <a:cs typeface="Arial"/>
              </a:rPr>
              <a:t>a</a:t>
            </a:r>
            <a:r>
              <a:rPr sz="1000" spc="-4" dirty="0">
                <a:latin typeface="Arial"/>
                <a:cs typeface="Arial"/>
              </a:rPr>
              <a:t>ll</a:t>
            </a:r>
            <a:r>
              <a:rPr sz="1000" spc="0" dirty="0">
                <a:latin typeface="Arial"/>
                <a:cs typeface="Arial"/>
              </a:rPr>
              <a:t>e</a:t>
            </a:r>
            <a:r>
              <a:rPr sz="1000" spc="41" dirty="0">
                <a:latin typeface="Arial"/>
                <a:cs typeface="Arial"/>
              </a:rPr>
              <a:t> </a:t>
            </a:r>
            <a:r>
              <a:rPr sz="1000" spc="-4" dirty="0">
                <a:latin typeface="Arial"/>
                <a:cs typeface="Arial"/>
              </a:rPr>
              <a:t>l</a:t>
            </a:r>
            <a:r>
              <a:rPr sz="1000" spc="0" dirty="0">
                <a:latin typeface="Arial"/>
                <a:cs typeface="Arial"/>
              </a:rPr>
              <a:t>et</a:t>
            </a:r>
            <a:r>
              <a:rPr sz="1000" spc="-4" dirty="0">
                <a:latin typeface="Arial"/>
                <a:cs typeface="Arial"/>
              </a:rPr>
              <a:t>t</a:t>
            </a:r>
            <a:r>
              <a:rPr sz="1000" spc="0" dirty="0">
                <a:latin typeface="Arial"/>
                <a:cs typeface="Arial"/>
              </a:rPr>
              <a:t>ere</a:t>
            </a:r>
            <a:r>
              <a:rPr sz="1000" spc="34" dirty="0">
                <a:latin typeface="Arial"/>
                <a:cs typeface="Arial"/>
              </a:rPr>
              <a:t> </a:t>
            </a:r>
            <a:r>
              <a:rPr sz="1000" spc="0" dirty="0">
                <a:latin typeface="Arial"/>
                <a:cs typeface="Arial"/>
              </a:rPr>
              <a:t>a</a:t>
            </a:r>
            <a:r>
              <a:rPr sz="1000" spc="41" dirty="0">
                <a:latin typeface="Arial"/>
                <a:cs typeface="Arial"/>
              </a:rPr>
              <a:t> </a:t>
            </a:r>
            <a:r>
              <a:rPr sz="1000" spc="0" dirty="0">
                <a:latin typeface="Arial"/>
                <a:cs typeface="Arial"/>
              </a:rPr>
              <a:t>e</a:t>
            </a:r>
            <a:r>
              <a:rPr sz="1000" spc="41" dirty="0">
                <a:latin typeface="Arial"/>
                <a:cs typeface="Arial"/>
              </a:rPr>
              <a:t> </a:t>
            </a:r>
            <a:r>
              <a:rPr sz="1000" spc="0" dirty="0">
                <a:latin typeface="Arial"/>
                <a:cs typeface="Arial"/>
              </a:rPr>
              <a:t>b</a:t>
            </a:r>
            <a:r>
              <a:rPr sz="1000" spc="41" dirty="0">
                <a:latin typeface="Arial"/>
                <a:cs typeface="Arial"/>
              </a:rPr>
              <a:t> </a:t>
            </a:r>
            <a:r>
              <a:rPr sz="1000" spc="0" dirty="0">
                <a:latin typeface="Arial"/>
                <a:cs typeface="Arial"/>
              </a:rPr>
              <a:t>è</a:t>
            </a:r>
            <a:r>
              <a:rPr sz="1000" spc="41"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u</a:t>
            </a:r>
            <a:r>
              <a:rPr sz="1000" spc="-4" dirty="0">
                <a:latin typeface="Arial"/>
                <a:cs typeface="Arial"/>
              </a:rPr>
              <a:t>n</a:t>
            </a:r>
            <a:r>
              <a:rPr sz="1000" spc="0" dirty="0">
                <a:latin typeface="Arial"/>
                <a:cs typeface="Arial"/>
              </a:rPr>
              <a:t>q</a:t>
            </a:r>
            <a:r>
              <a:rPr sz="1000" spc="-14" dirty="0">
                <a:latin typeface="Arial"/>
                <a:cs typeface="Arial"/>
              </a:rPr>
              <a:t>u</a:t>
            </a:r>
            <a:r>
              <a:rPr sz="1000" spc="0" dirty="0">
                <a:latin typeface="Arial"/>
                <a:cs typeface="Arial"/>
              </a:rPr>
              <a:t>e </a:t>
            </a:r>
            <a:r>
              <a:rPr sz="1000" spc="-14" dirty="0">
                <a:latin typeface="Arial"/>
                <a:cs typeface="Arial"/>
              </a:rPr>
              <a:t>a</a:t>
            </a:r>
            <a:r>
              <a:rPr sz="1000" spc="9" dirty="0">
                <a:latin typeface="Arial"/>
                <a:cs typeface="Arial"/>
              </a:rPr>
              <a:t>m</a:t>
            </a:r>
            <a:r>
              <a:rPr sz="1000" spc="19" dirty="0">
                <a:latin typeface="Arial"/>
                <a:cs typeface="Arial"/>
              </a:rPr>
              <a:t>m</a:t>
            </a:r>
            <a:r>
              <a:rPr sz="1000" spc="-14" dirty="0">
                <a:latin typeface="Arial"/>
                <a:cs typeface="Arial"/>
              </a:rPr>
              <a:t>e</a:t>
            </a:r>
            <a:r>
              <a:rPr sz="1000" spc="4" dirty="0">
                <a:latin typeface="Arial"/>
                <a:cs typeface="Arial"/>
              </a:rPr>
              <a:t>ss</a:t>
            </a:r>
            <a:r>
              <a:rPr sz="1000" spc="0" dirty="0">
                <a:latin typeface="Arial"/>
                <a:cs typeface="Arial"/>
              </a:rPr>
              <a:t>o</a:t>
            </a:r>
            <a:r>
              <a:rPr sz="1000" spc="8" dirty="0">
                <a:latin typeface="Arial"/>
                <a:cs typeface="Arial"/>
              </a:rPr>
              <a:t> </a:t>
            </a:r>
            <a:r>
              <a:rPr sz="1000" spc="-4" dirty="0">
                <a:latin typeface="Arial"/>
                <a:cs typeface="Arial"/>
              </a:rPr>
              <a:t>i</a:t>
            </a:r>
            <a:r>
              <a:rPr sz="1000" spc="0" dirty="0">
                <a:latin typeface="Arial"/>
                <a:cs typeface="Arial"/>
              </a:rPr>
              <a:t>l</a:t>
            </a:r>
            <a:r>
              <a:rPr sz="1000" spc="40" dirty="0">
                <a:latin typeface="Arial"/>
                <a:cs typeface="Arial"/>
              </a:rPr>
              <a:t> </a:t>
            </a:r>
            <a:r>
              <a:rPr sz="1000" spc="14" dirty="0">
                <a:latin typeface="Arial"/>
                <a:cs typeface="Arial"/>
              </a:rPr>
              <a:t>r</a:t>
            </a:r>
            <a:r>
              <a:rPr sz="1000" spc="-4" dirty="0">
                <a:latin typeface="Arial"/>
                <a:cs typeface="Arial"/>
              </a:rPr>
              <a:t>i</a:t>
            </a:r>
            <a:r>
              <a:rPr sz="1000" spc="9" dirty="0">
                <a:latin typeface="Arial"/>
                <a:cs typeface="Arial"/>
              </a:rPr>
              <a:t>f</a:t>
            </a:r>
            <a:r>
              <a:rPr sz="1000" spc="0" dirty="0">
                <a:latin typeface="Arial"/>
                <a:cs typeface="Arial"/>
              </a:rPr>
              <a:t>eri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 a </a:t>
            </a:r>
            <a:endParaRPr sz="1000">
              <a:latin typeface="Arial"/>
              <a:cs typeface="Arial"/>
            </a:endParaRPr>
          </a:p>
          <a:p>
            <a:pPr marL="159410" marR="144492" algn="just">
              <a:lnSpc>
                <a:spcPts val="1149"/>
              </a:lnSpc>
              <a:spcBef>
                <a:spcPts val="134"/>
              </a:spcBef>
            </a:pPr>
            <a:r>
              <a:rPr sz="1000" spc="0" dirty="0">
                <a:latin typeface="Arial"/>
                <a:cs typeface="Arial"/>
              </a:rPr>
              <a:t>n</a:t>
            </a:r>
            <a:r>
              <a:rPr sz="1000" spc="-4" dirty="0">
                <a:latin typeface="Arial"/>
                <a:cs typeface="Arial"/>
              </a:rPr>
              <a:t>o</a:t>
            </a:r>
            <a:r>
              <a:rPr sz="1000" spc="4" dirty="0">
                <a:latin typeface="Arial"/>
                <a:cs typeface="Arial"/>
              </a:rPr>
              <a:t>r</a:t>
            </a:r>
            <a:r>
              <a:rPr sz="1000" spc="19" dirty="0">
                <a:latin typeface="Arial"/>
                <a:cs typeface="Arial"/>
              </a:rPr>
              <a:t>m</a:t>
            </a:r>
            <a:r>
              <a:rPr sz="1000" spc="0" dirty="0">
                <a:latin typeface="Arial"/>
                <a:cs typeface="Arial"/>
              </a:rPr>
              <a:t>e</a:t>
            </a:r>
            <a:r>
              <a:rPr sz="1000" spc="-48" dirty="0">
                <a:latin typeface="Arial"/>
                <a:cs typeface="Arial"/>
              </a:rPr>
              <a:t> </a:t>
            </a:r>
            <a:r>
              <a:rPr sz="1000" spc="0" dirty="0">
                <a:latin typeface="Arial"/>
                <a:cs typeface="Arial"/>
              </a:rPr>
              <a:t>o</a:t>
            </a:r>
            <a:r>
              <a:rPr sz="1000" spc="-10" dirty="0">
                <a:latin typeface="Arial"/>
                <a:cs typeface="Arial"/>
              </a:rPr>
              <a:t> </a:t>
            </a:r>
            <a:r>
              <a:rPr sz="1000" spc="0" dirty="0">
                <a:latin typeface="Arial"/>
                <a:cs typeface="Arial"/>
              </a:rPr>
              <a:t>d</a:t>
            </a:r>
            <a:r>
              <a:rPr sz="1000" spc="-4" dirty="0">
                <a:latin typeface="Arial"/>
                <a:cs typeface="Arial"/>
              </a:rPr>
              <a:t>o</a:t>
            </a:r>
            <a:r>
              <a:rPr sz="1000" spc="4" dirty="0">
                <a:latin typeface="Arial"/>
                <a:cs typeface="Arial"/>
              </a:rPr>
              <a:t>c</a:t>
            </a:r>
            <a:r>
              <a:rPr sz="1000" spc="0" dirty="0">
                <a:latin typeface="Arial"/>
                <a:cs typeface="Arial"/>
              </a:rPr>
              <a:t>u</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ti</a:t>
            </a:r>
            <a:r>
              <a:rPr sz="1000" spc="-76" dirty="0">
                <a:latin typeface="Arial"/>
                <a:cs typeface="Arial"/>
              </a:rPr>
              <a:t> </a:t>
            </a:r>
            <a:r>
              <a:rPr sz="1000" spc="0" dirty="0">
                <a:latin typeface="Arial"/>
                <a:cs typeface="Arial"/>
              </a:rPr>
              <a:t>tecn</a:t>
            </a:r>
            <a:r>
              <a:rPr sz="1000" spc="-4" dirty="0">
                <a:latin typeface="Arial"/>
                <a:cs typeface="Arial"/>
              </a:rPr>
              <a:t>i</a:t>
            </a:r>
            <a:r>
              <a:rPr sz="1000" spc="4" dirty="0">
                <a:latin typeface="Arial"/>
                <a:cs typeface="Arial"/>
              </a:rPr>
              <a:t>c</a:t>
            </a:r>
            <a:r>
              <a:rPr sz="1000" spc="0" dirty="0">
                <a:latin typeface="Arial"/>
                <a:cs typeface="Arial"/>
              </a:rPr>
              <a:t>i</a:t>
            </a:r>
            <a:r>
              <a:rPr sz="1000" spc="-18" dirty="0">
                <a:latin typeface="Arial"/>
                <a:cs typeface="Arial"/>
              </a:rPr>
              <a:t> </a:t>
            </a:r>
            <a:r>
              <a:rPr sz="1000" spc="0" dirty="0">
                <a:latin typeface="Arial"/>
                <a:cs typeface="Arial"/>
              </a:rPr>
              <a:t>e</a:t>
            </a:r>
            <a:r>
              <a:rPr sz="1000" spc="19" dirty="0">
                <a:latin typeface="Arial"/>
                <a:cs typeface="Arial"/>
              </a:rPr>
              <a:t>m</a:t>
            </a:r>
            <a:r>
              <a:rPr sz="1000" spc="0" dirty="0">
                <a:latin typeface="Arial"/>
                <a:cs typeface="Arial"/>
              </a:rPr>
              <a:t>a</a:t>
            </a:r>
            <a:r>
              <a:rPr sz="1000" spc="-4" dirty="0">
                <a:latin typeface="Arial"/>
                <a:cs typeface="Arial"/>
              </a:rPr>
              <a:t>n</a:t>
            </a:r>
            <a:r>
              <a:rPr sz="1000" spc="0" dirty="0">
                <a:latin typeface="Arial"/>
                <a:cs typeface="Arial"/>
              </a:rPr>
              <a:t>ati</a:t>
            </a:r>
            <a:r>
              <a:rPr sz="1000" spc="-65" dirty="0">
                <a:latin typeface="Arial"/>
                <a:cs typeface="Arial"/>
              </a:rPr>
              <a:t> </a:t>
            </a:r>
            <a:r>
              <a:rPr sz="1000" spc="0" dirty="0">
                <a:latin typeface="Arial"/>
                <a:cs typeface="Arial"/>
              </a:rPr>
              <a:t>da</a:t>
            </a:r>
            <a:r>
              <a:rPr sz="1000" spc="-16" dirty="0">
                <a:latin typeface="Arial"/>
                <a:cs typeface="Arial"/>
              </a:rPr>
              <a:t> </a:t>
            </a:r>
            <a:r>
              <a:rPr sz="1000" spc="0" dirty="0">
                <a:latin typeface="Arial"/>
                <a:cs typeface="Arial"/>
              </a:rPr>
              <a:t>organ</a:t>
            </a:r>
            <a:r>
              <a:rPr sz="1000" spc="-9" dirty="0">
                <a:latin typeface="Arial"/>
                <a:cs typeface="Arial"/>
              </a:rPr>
              <a:t>i</a:t>
            </a:r>
            <a:r>
              <a:rPr sz="1000" spc="4" dirty="0">
                <a:latin typeface="Arial"/>
                <a:cs typeface="Arial"/>
              </a:rPr>
              <a:t>s</a:t>
            </a:r>
            <a:r>
              <a:rPr sz="1000" spc="19" dirty="0">
                <a:latin typeface="Arial"/>
                <a:cs typeface="Arial"/>
              </a:rPr>
              <a:t>m</a:t>
            </a:r>
            <a:r>
              <a:rPr sz="1000" spc="0" dirty="0">
                <a:latin typeface="Arial"/>
                <a:cs typeface="Arial"/>
              </a:rPr>
              <a:t>i</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1100"/>
              </a:lnSpc>
              <a:spcBef>
                <a:spcPts val="90"/>
              </a:spcBef>
            </a:pPr>
            <a:endParaRPr sz="1100"/>
          </a:p>
          <a:p>
            <a:pPr marL="1051255">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64896">
              <a:lnSpc>
                <a:spcPct val="95825"/>
              </a:lnSpc>
              <a:spcBef>
                <a:spcPts val="495"/>
              </a:spcBef>
            </a:pPr>
            <a:r>
              <a:rPr sz="1000" spc="0" dirty="0">
                <a:latin typeface="Arial"/>
                <a:cs typeface="Arial"/>
              </a:rPr>
              <a:t>Nu</a:t>
            </a:r>
            <a:r>
              <a:rPr sz="1000" spc="19" dirty="0">
                <a:latin typeface="Arial"/>
                <a:cs typeface="Arial"/>
              </a:rPr>
              <a:t>m</a:t>
            </a:r>
            <a:r>
              <a:rPr sz="1000" spc="0" dirty="0">
                <a:latin typeface="Arial"/>
                <a:cs typeface="Arial"/>
              </a:rPr>
              <a:t>ero</a:t>
            </a:r>
            <a:r>
              <a:rPr sz="1000" spc="-45" dirty="0">
                <a:latin typeface="Arial"/>
                <a:cs typeface="Arial"/>
              </a:rPr>
              <a:t> </a:t>
            </a:r>
            <a:r>
              <a:rPr sz="1000" spc="19" dirty="0">
                <a:latin typeface="Arial"/>
                <a:cs typeface="Arial"/>
              </a:rPr>
              <a:t>m</a:t>
            </a:r>
            <a:r>
              <a:rPr sz="1000" spc="0" dirty="0">
                <a:latin typeface="Arial"/>
                <a:cs typeface="Arial"/>
              </a:rPr>
              <a:t>a</a:t>
            </a:r>
            <a:r>
              <a:rPr sz="1000" spc="4" dirty="0">
                <a:latin typeface="Arial"/>
                <a:cs typeface="Arial"/>
              </a:rPr>
              <a:t>ss</a:t>
            </a:r>
            <a:r>
              <a:rPr sz="1000" spc="-4" dirty="0">
                <a:latin typeface="Arial"/>
                <a:cs typeface="Arial"/>
              </a:rPr>
              <a:t>i</a:t>
            </a:r>
            <a:r>
              <a:rPr sz="1000" spc="19" dirty="0">
                <a:latin typeface="Arial"/>
                <a:cs typeface="Arial"/>
              </a:rPr>
              <a:t>m</a:t>
            </a:r>
            <a:r>
              <a:rPr sz="1000" spc="0" dirty="0">
                <a:latin typeface="Arial"/>
                <a:cs typeface="Arial"/>
              </a:rPr>
              <a:t>o</a:t>
            </a:r>
            <a:r>
              <a:rPr sz="1000" spc="-74" dirty="0">
                <a:latin typeface="Arial"/>
                <a:cs typeface="Arial"/>
              </a:rPr>
              <a:t> </a:t>
            </a:r>
            <a:r>
              <a:rPr sz="1000" spc="-4" dirty="0">
                <a:latin typeface="Arial"/>
                <a:cs typeface="Arial"/>
              </a:rPr>
              <a:t>i</a:t>
            </a:r>
            <a:r>
              <a:rPr sz="1000" spc="0" dirty="0">
                <a:latin typeface="Arial"/>
                <a:cs typeface="Arial"/>
              </a:rPr>
              <a:t>p</a:t>
            </a:r>
            <a:r>
              <a:rPr sz="1000" spc="-4" dirty="0">
                <a:latin typeface="Arial"/>
                <a:cs typeface="Arial"/>
              </a:rPr>
              <a:t>o</a:t>
            </a:r>
            <a:r>
              <a:rPr sz="1000" spc="0" dirty="0">
                <a:latin typeface="Arial"/>
                <a:cs typeface="Arial"/>
              </a:rPr>
              <a:t>t</a:t>
            </a:r>
            <a:r>
              <a:rPr sz="1000" spc="-4" dirty="0">
                <a:latin typeface="Arial"/>
                <a:cs typeface="Arial"/>
              </a:rPr>
              <a:t>i</a:t>
            </a:r>
            <a:r>
              <a:rPr sz="1000" spc="-19" dirty="0">
                <a:latin typeface="Arial"/>
                <a:cs typeface="Arial"/>
              </a:rPr>
              <a:t>zz</a:t>
            </a:r>
            <a:r>
              <a:rPr sz="1000" spc="0" dirty="0">
                <a:latin typeface="Arial"/>
                <a:cs typeface="Arial"/>
              </a:rPr>
              <a:t>a</a:t>
            </a:r>
            <a:r>
              <a:rPr sz="1000" spc="-4" dirty="0">
                <a:latin typeface="Arial"/>
                <a:cs typeface="Arial"/>
              </a:rPr>
              <a:t>b</a:t>
            </a:r>
            <a:r>
              <a:rPr sz="1000" spc="4" dirty="0">
                <a:latin typeface="Arial"/>
                <a:cs typeface="Arial"/>
              </a:rPr>
              <a:t>i</a:t>
            </a:r>
            <a:r>
              <a:rPr sz="1000" spc="-4" dirty="0">
                <a:latin typeface="Arial"/>
                <a:cs typeface="Arial"/>
              </a:rPr>
              <a:t>l</a:t>
            </a:r>
            <a:r>
              <a:rPr sz="1000" spc="0" dirty="0">
                <a:latin typeface="Arial"/>
                <a:cs typeface="Arial"/>
              </a:rPr>
              <a:t>e</a:t>
            </a:r>
            <a:r>
              <a:rPr sz="1000" spc="-4"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0" dirty="0">
                <a:latin typeface="Arial"/>
                <a:cs typeface="Arial"/>
              </a:rPr>
              <a:t>ti.</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900"/>
              </a:lnSpc>
              <a:spcBef>
                <a:spcPts val="41"/>
              </a:spcBef>
            </a:pPr>
            <a:endParaRPr sz="900"/>
          </a:p>
          <a:p>
            <a:pPr marL="98755">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98755">
              <a:lnSpc>
                <a:spcPct val="95825"/>
              </a:lnSpc>
              <a:spcBef>
                <a:spcPts val="82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endParaRPr sz="1000">
              <a:latin typeface="Arial"/>
              <a:cs typeface="Arial"/>
            </a:endParaRPr>
          </a:p>
          <a:p>
            <a:pPr marL="98755">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Occ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4" dirty="0">
                <a:latin typeface="Arial"/>
                <a:cs typeface="Arial"/>
              </a:rPr>
              <a:t>c</a:t>
            </a:r>
            <a:r>
              <a:rPr sz="1000" spc="-29" dirty="0">
                <a:latin typeface="Arial"/>
                <a:cs typeface="Arial"/>
              </a:rPr>
              <a:t>y</a:t>
            </a:r>
            <a:r>
              <a:rPr sz="1000" spc="0" dirty="0">
                <a:latin typeface="Arial"/>
                <a:cs typeface="Arial"/>
              </a:rPr>
              <a:t>Nu</a:t>
            </a:r>
            <a:r>
              <a:rPr sz="1000" spc="19" dirty="0">
                <a:latin typeface="Arial"/>
                <a:cs typeface="Arial"/>
              </a:rPr>
              <a:t>m</a:t>
            </a:r>
            <a:r>
              <a:rPr sz="1000" spc="0" dirty="0">
                <a:latin typeface="Arial"/>
                <a:cs typeface="Arial"/>
              </a:rPr>
              <a:t>b</a:t>
            </a:r>
            <a:r>
              <a:rPr sz="1000" spc="-4" dirty="0">
                <a:latin typeface="Arial"/>
                <a:cs typeface="Arial"/>
              </a:rPr>
              <a:t>e</a:t>
            </a:r>
            <a:r>
              <a:rPr sz="1000" spc="0" dirty="0">
                <a:latin typeface="Arial"/>
                <a:cs typeface="Arial"/>
              </a:rPr>
              <a:t>r</a:t>
            </a:r>
            <a:endParaRPr sz="1000">
              <a:latin typeface="Arial"/>
              <a:cs typeface="Arial"/>
            </a:endParaRPr>
          </a:p>
          <a:p>
            <a:pPr marL="98755">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P</a:t>
            </a:r>
            <a:r>
              <a:rPr sz="1000" spc="4" dirty="0">
                <a:latin typeface="Arial"/>
                <a:cs typeface="Arial"/>
              </a:rPr>
              <a:t>s</a:t>
            </a:r>
            <a:r>
              <a:rPr sz="1000" spc="0" dirty="0">
                <a:latin typeface="Arial"/>
                <a:cs typeface="Arial"/>
              </a:rPr>
              <a:t>et</a:t>
            </a:r>
            <a:r>
              <a:rPr sz="1000" spc="-4" dirty="0">
                <a:latin typeface="Arial"/>
                <a:cs typeface="Arial"/>
              </a:rPr>
              <a:t>_S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nc</a:t>
            </a:r>
            <a:r>
              <a:rPr sz="1000" spc="-29" dirty="0">
                <a:latin typeface="Arial"/>
                <a:cs typeface="Arial"/>
              </a:rPr>
              <a:t>y</a:t>
            </a:r>
            <a:r>
              <a:rPr sz="1000" spc="0" dirty="0">
                <a:latin typeface="Arial"/>
                <a:cs typeface="Arial"/>
              </a:rPr>
              <a:t>Req</a:t>
            </a:r>
            <a:r>
              <a:rPr sz="1000" spc="-4" dirty="0">
                <a:latin typeface="Arial"/>
                <a:cs typeface="Arial"/>
              </a:rPr>
              <a:t>ui</a:t>
            </a:r>
            <a:r>
              <a:rPr sz="1000" spc="4" dirty="0">
                <a:latin typeface="Arial"/>
                <a:cs typeface="Arial"/>
              </a:rPr>
              <a:t>r</a:t>
            </a:r>
            <a:r>
              <a:rPr sz="1000" spc="0" dirty="0">
                <a:latin typeface="Arial"/>
                <a:cs typeface="Arial"/>
              </a:rPr>
              <a:t>e</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ts</a:t>
            </a:r>
            <a:endParaRPr sz="1000">
              <a:latin typeface="Arial"/>
              <a:cs typeface="Arial"/>
            </a:endParaRPr>
          </a:p>
          <a:p>
            <a:pPr marL="98755">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Cou</a:t>
            </a:r>
            <a:r>
              <a:rPr sz="1000" spc="-4" dirty="0">
                <a:latin typeface="Arial"/>
                <a:cs typeface="Arial"/>
              </a:rPr>
              <a:t>n</a:t>
            </a:r>
            <a:r>
              <a:rPr sz="1000" spc="0" dirty="0">
                <a:latin typeface="Arial"/>
                <a:cs typeface="Arial"/>
              </a:rPr>
              <a:t>tM</a:t>
            </a:r>
            <a:r>
              <a:rPr sz="1000" spc="-4" dirty="0">
                <a:latin typeface="Arial"/>
                <a:cs typeface="Arial"/>
              </a:rPr>
              <a:t>e</a:t>
            </a:r>
            <a:r>
              <a:rPr sz="1000" spc="0" dirty="0">
                <a:latin typeface="Arial"/>
                <a:cs typeface="Arial"/>
              </a:rPr>
              <a:t>a</a:t>
            </a:r>
            <a:r>
              <a:rPr sz="1000" spc="4" dirty="0">
                <a:latin typeface="Arial"/>
                <a:cs typeface="Arial"/>
              </a:rPr>
              <a:t>s</a:t>
            </a:r>
            <a:r>
              <a:rPr sz="1000" spc="0" dirty="0">
                <a:latin typeface="Arial"/>
                <a:cs typeface="Arial"/>
              </a:rPr>
              <a:t>ure</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650"/>
              </a:lnSpc>
              <a:spcBef>
                <a:spcPts val="8"/>
              </a:spcBef>
            </a:pPr>
            <a:endParaRPr sz="650"/>
          </a:p>
          <a:p>
            <a:pPr marL="104851">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98755" marR="2724074">
              <a:lnSpc>
                <a:spcPts val="1178"/>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 </a:t>
            </a:r>
            <a:endParaRPr sz="1000">
              <a:latin typeface="Arial"/>
              <a:cs typeface="Arial"/>
            </a:endParaRPr>
          </a:p>
          <a:p>
            <a:pPr marL="98755" marR="2724074">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A</a:t>
            </a:r>
            <a:r>
              <a:rPr sz="1000" spc="9" dirty="0">
                <a:latin typeface="Arial"/>
                <a:cs typeface="Arial"/>
              </a:rPr>
              <a:t>ff</a:t>
            </a:r>
            <a:r>
              <a:rPr sz="1000" spc="0" dirty="0">
                <a:latin typeface="Arial"/>
                <a:cs typeface="Arial"/>
              </a:rPr>
              <a:t>o</a:t>
            </a:r>
            <a:r>
              <a:rPr sz="1000" spc="-4" dirty="0">
                <a:latin typeface="Arial"/>
                <a:cs typeface="Arial"/>
              </a:rPr>
              <a:t>ll</a:t>
            </a:r>
            <a:r>
              <a:rPr sz="1000" spc="0" dirty="0">
                <a:latin typeface="Arial"/>
                <a:cs typeface="Arial"/>
              </a:rPr>
              <a:t>a</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 </a:t>
            </a:r>
            <a:endParaRPr sz="1000">
              <a:latin typeface="Arial"/>
              <a:cs typeface="Arial"/>
            </a:endParaRPr>
          </a:p>
          <a:p>
            <a:pPr marL="98755" marR="2724074">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a:t>
            </a:r>
            <a:r>
              <a:rPr sz="1000" spc="-4"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 </a:t>
            </a:r>
            <a:endParaRPr sz="1000">
              <a:latin typeface="Arial"/>
              <a:cs typeface="Arial"/>
            </a:endParaRPr>
          </a:p>
          <a:p>
            <a:pPr marL="98755" marR="2724074">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Cou</a:t>
            </a:r>
            <a:r>
              <a:rPr sz="1000" spc="-4" dirty="0">
                <a:latin typeface="Arial"/>
                <a:cs typeface="Arial"/>
              </a:rPr>
              <a:t>n</a:t>
            </a:r>
            <a:r>
              <a:rPr sz="1000" spc="0" dirty="0">
                <a:latin typeface="Arial"/>
                <a:cs typeface="Arial"/>
              </a:rPr>
              <a:t>tM</a:t>
            </a:r>
            <a:r>
              <a:rPr sz="1000" spc="-4" dirty="0">
                <a:latin typeface="Arial"/>
                <a:cs typeface="Arial"/>
              </a:rPr>
              <a:t>e</a:t>
            </a:r>
            <a:r>
              <a:rPr sz="1000" spc="0" dirty="0">
                <a:latin typeface="Arial"/>
                <a:cs typeface="Arial"/>
              </a:rPr>
              <a:t>a</a:t>
            </a:r>
            <a:r>
              <a:rPr sz="1000" spc="4" dirty="0">
                <a:latin typeface="Arial"/>
                <a:cs typeface="Arial"/>
              </a:rPr>
              <a:t>s</a:t>
            </a:r>
            <a:r>
              <a:rPr sz="1000" spc="0" dirty="0">
                <a:latin typeface="Arial"/>
                <a:cs typeface="Arial"/>
              </a:rPr>
              <a:t>ure</a:t>
            </a:r>
            <a:endParaRPr sz="1000">
              <a:latin typeface="Arial"/>
              <a:cs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bject 23"/>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24" name="object 24"/>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25" name="object 25"/>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6" name="object 26"/>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7" name="object 27"/>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8" name="object 28"/>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9" name="object 29"/>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21" name="object 21"/>
          <p:cNvSpPr/>
          <p:nvPr/>
        </p:nvSpPr>
        <p:spPr>
          <a:xfrm>
            <a:off x="11298047" y="2197988"/>
            <a:ext cx="233045" cy="317880"/>
          </a:xfrm>
          <a:custGeom>
            <a:avLst/>
            <a:gdLst/>
            <a:ahLst/>
            <a:cxnLst/>
            <a:rect l="l" t="t" r="r" b="b"/>
            <a:pathLst>
              <a:path w="233045" h="317880">
                <a:moveTo>
                  <a:pt x="0" y="272669"/>
                </a:moveTo>
                <a:lnTo>
                  <a:pt x="81025" y="0"/>
                </a:lnTo>
                <a:lnTo>
                  <a:pt x="233045" y="45085"/>
                </a:lnTo>
                <a:lnTo>
                  <a:pt x="152019" y="317880"/>
                </a:lnTo>
                <a:lnTo>
                  <a:pt x="0" y="272669"/>
                </a:lnTo>
                <a:close/>
              </a:path>
            </a:pathLst>
          </a:custGeom>
          <a:ln w="28575">
            <a:solidFill>
              <a:srgbClr val="FF0000"/>
            </a:solidFill>
          </a:ln>
        </p:spPr>
        <p:txBody>
          <a:bodyPr wrap="square" lIns="0" tIns="0" rIns="0" bIns="0" rtlCol="0">
            <a:noAutofit/>
          </a:bodyPr>
          <a:lstStyle/>
          <a:p>
            <a:endParaRPr/>
          </a:p>
        </p:txBody>
      </p:sp>
      <p:sp>
        <p:nvSpPr>
          <p:cNvPr id="22" name="object 22"/>
          <p:cNvSpPr/>
          <p:nvPr/>
        </p:nvSpPr>
        <p:spPr>
          <a:xfrm>
            <a:off x="8496427" y="1173479"/>
            <a:ext cx="6195695" cy="2419477"/>
          </a:xfrm>
          <a:prstGeom prst="rect">
            <a:avLst/>
          </a:prstGeom>
          <a:blipFill>
            <a:blip r:embed="rId3" cstate="print"/>
            <a:stretch>
              <a:fillRect/>
            </a:stretch>
          </a:blipFill>
        </p:spPr>
        <p:txBody>
          <a:bodyPr wrap="square" lIns="0" tIns="0" rIns="0" bIns="0" rtlCol="0">
            <a:noAutofit/>
          </a:bodyPr>
          <a:lstStyle/>
          <a:p>
            <a:endParaRPr/>
          </a:p>
        </p:txBody>
      </p:sp>
      <p:sp>
        <p:nvSpPr>
          <p:cNvPr id="14" name="object 14"/>
          <p:cNvSpPr/>
          <p:nvPr/>
        </p:nvSpPr>
        <p:spPr>
          <a:xfrm>
            <a:off x="8486267" y="3632657"/>
            <a:ext cx="6205855" cy="1064437"/>
          </a:xfrm>
          <a:prstGeom prst="rect">
            <a:avLst/>
          </a:prstGeom>
          <a:blipFill>
            <a:blip r:embed="rId4" cstate="print"/>
            <a:stretch>
              <a:fillRect/>
            </a:stretch>
          </a:blipFill>
        </p:spPr>
        <p:txBody>
          <a:bodyPr wrap="square" lIns="0" tIns="0" rIns="0" bIns="0" rtlCol="0">
            <a:noAutofit/>
          </a:bodyPr>
          <a:lstStyle/>
          <a:p>
            <a:endParaRPr/>
          </a:p>
        </p:txBody>
      </p:sp>
      <p:sp>
        <p:nvSpPr>
          <p:cNvPr id="15" name="object 15"/>
          <p:cNvSpPr/>
          <p:nvPr/>
        </p:nvSpPr>
        <p:spPr>
          <a:xfrm>
            <a:off x="8734552" y="4089427"/>
            <a:ext cx="171957" cy="88999"/>
          </a:xfrm>
          <a:prstGeom prst="rect">
            <a:avLst/>
          </a:prstGeom>
          <a:blipFill>
            <a:blip r:embed="rId5" cstate="print"/>
            <a:stretch>
              <a:fillRect/>
            </a:stretch>
          </a:blipFill>
        </p:spPr>
        <p:txBody>
          <a:bodyPr wrap="square" lIns="0" tIns="0" rIns="0" bIns="0" rtlCol="0">
            <a:noAutofit/>
          </a:bodyPr>
          <a:lstStyle/>
          <a:p>
            <a:endParaRPr/>
          </a:p>
        </p:txBody>
      </p:sp>
      <p:sp>
        <p:nvSpPr>
          <p:cNvPr id="16" name="object 16"/>
          <p:cNvSpPr/>
          <p:nvPr/>
        </p:nvSpPr>
        <p:spPr>
          <a:xfrm>
            <a:off x="10162667" y="4116174"/>
            <a:ext cx="149351" cy="77873"/>
          </a:xfrm>
          <a:prstGeom prst="rect">
            <a:avLst/>
          </a:prstGeom>
          <a:blipFill>
            <a:blip r:embed="rId6" cstate="print"/>
            <a:stretch>
              <a:fillRect/>
            </a:stretch>
          </a:blipFill>
        </p:spPr>
        <p:txBody>
          <a:bodyPr wrap="square" lIns="0" tIns="0" rIns="0" bIns="0" rtlCol="0">
            <a:noAutofit/>
          </a:bodyPr>
          <a:lstStyle/>
          <a:p>
            <a:endParaRPr/>
          </a:p>
        </p:txBody>
      </p:sp>
      <p:sp>
        <p:nvSpPr>
          <p:cNvPr id="17" name="object 17"/>
          <p:cNvSpPr/>
          <p:nvPr/>
        </p:nvSpPr>
        <p:spPr>
          <a:xfrm>
            <a:off x="11346942" y="4116174"/>
            <a:ext cx="149351" cy="77873"/>
          </a:xfrm>
          <a:prstGeom prst="rect">
            <a:avLst/>
          </a:prstGeom>
          <a:blipFill>
            <a:blip r:embed="rId6" cstate="print"/>
            <a:stretch>
              <a:fillRect/>
            </a:stretch>
          </a:blipFill>
        </p:spPr>
        <p:txBody>
          <a:bodyPr wrap="square" lIns="0" tIns="0" rIns="0" bIns="0" rtlCol="0">
            <a:noAutofit/>
          </a:bodyPr>
          <a:lstStyle/>
          <a:p>
            <a:endParaRPr/>
          </a:p>
        </p:txBody>
      </p:sp>
      <p:sp>
        <p:nvSpPr>
          <p:cNvPr id="18" name="object 18"/>
          <p:cNvSpPr/>
          <p:nvPr/>
        </p:nvSpPr>
        <p:spPr>
          <a:xfrm>
            <a:off x="12561443" y="4115412"/>
            <a:ext cx="149351" cy="77873"/>
          </a:xfrm>
          <a:prstGeom prst="rect">
            <a:avLst/>
          </a:prstGeom>
          <a:blipFill>
            <a:blip r:embed="rId6" cstate="print"/>
            <a:stretch>
              <a:fillRect/>
            </a:stretch>
          </a:blipFill>
        </p:spPr>
        <p:txBody>
          <a:bodyPr wrap="square" lIns="0" tIns="0" rIns="0" bIns="0" rtlCol="0">
            <a:noAutofit/>
          </a:bodyPr>
          <a:lstStyle/>
          <a:p>
            <a:endParaRPr/>
          </a:p>
        </p:txBody>
      </p:sp>
      <p:sp>
        <p:nvSpPr>
          <p:cNvPr id="19" name="object 19"/>
          <p:cNvSpPr/>
          <p:nvPr/>
        </p:nvSpPr>
        <p:spPr>
          <a:xfrm>
            <a:off x="13636244" y="4117825"/>
            <a:ext cx="149351" cy="77873"/>
          </a:xfrm>
          <a:prstGeom prst="rect">
            <a:avLst/>
          </a:prstGeom>
          <a:blipFill>
            <a:blip r:embed="rId6" cstate="print"/>
            <a:stretch>
              <a:fillRect/>
            </a:stretch>
          </a:blipFill>
        </p:spPr>
        <p:txBody>
          <a:bodyPr wrap="square" lIns="0" tIns="0" rIns="0" bIns="0" rtlCol="0">
            <a:noAutofit/>
          </a:bodyPr>
          <a:lstStyle/>
          <a:p>
            <a:endParaRPr/>
          </a:p>
        </p:txBody>
      </p:sp>
      <p:sp>
        <p:nvSpPr>
          <p:cNvPr id="20" name="object 20"/>
          <p:cNvSpPr/>
          <p:nvPr/>
        </p:nvSpPr>
        <p:spPr>
          <a:xfrm>
            <a:off x="8496173" y="3965143"/>
            <a:ext cx="6205854" cy="281736"/>
          </a:xfrm>
          <a:prstGeom prst="rect">
            <a:avLst/>
          </a:prstGeom>
          <a:blipFill>
            <a:blip r:embed="rId7" cstate="print"/>
            <a:stretch>
              <a:fillRect/>
            </a:stretch>
          </a:blipFill>
        </p:spPr>
        <p:txBody>
          <a:bodyPr wrap="square" lIns="0" tIns="0" rIns="0" bIns="0" rtlCol="0">
            <a:noAutofit/>
          </a:bodyPr>
          <a:lstStyle/>
          <a:p>
            <a:endParaRPr/>
          </a:p>
        </p:txBody>
      </p:sp>
      <p:sp>
        <p:nvSpPr>
          <p:cNvPr id="12" name="object 12"/>
          <p:cNvSpPr/>
          <p:nvPr/>
        </p:nvSpPr>
        <p:spPr>
          <a:xfrm>
            <a:off x="8487664" y="4885182"/>
            <a:ext cx="6192012" cy="1799971"/>
          </a:xfrm>
          <a:prstGeom prst="rect">
            <a:avLst/>
          </a:prstGeom>
          <a:blipFill>
            <a:blip r:embed="rId8" cstate="print"/>
            <a:stretch>
              <a:fillRect/>
            </a:stretch>
          </a:blipFill>
        </p:spPr>
        <p:txBody>
          <a:bodyPr wrap="square" lIns="0" tIns="0" rIns="0" bIns="0" rtlCol="0">
            <a:noAutofit/>
          </a:bodyPr>
          <a:lstStyle/>
          <a:p>
            <a:endParaRPr/>
          </a:p>
        </p:txBody>
      </p:sp>
      <p:sp>
        <p:nvSpPr>
          <p:cNvPr id="13" name="object 13"/>
          <p:cNvSpPr/>
          <p:nvPr/>
        </p:nvSpPr>
        <p:spPr>
          <a:xfrm>
            <a:off x="8493760" y="5208765"/>
            <a:ext cx="6180200" cy="282333"/>
          </a:xfrm>
          <a:prstGeom prst="rect">
            <a:avLst/>
          </a:prstGeom>
          <a:blipFill>
            <a:blip r:embed="rId9" cstate="print"/>
            <a:stretch>
              <a:fillRect/>
            </a:stretch>
          </a:blipFill>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0" name="object 10"/>
          <p:cNvSpPr txBox="1"/>
          <p:nvPr/>
        </p:nvSpPr>
        <p:spPr>
          <a:xfrm>
            <a:off x="3828415" y="108132"/>
            <a:ext cx="2659735" cy="254000"/>
          </a:xfrm>
          <a:prstGeom prst="rect">
            <a:avLst/>
          </a:prstGeom>
        </p:spPr>
        <p:txBody>
          <a:bodyPr wrap="square" lIns="0" tIns="0" rIns="0" bIns="0" rtlCol="0">
            <a:noAutofit/>
          </a:bodyPr>
          <a:lstStyle/>
          <a:p>
            <a:pPr marL="12700">
              <a:lnSpc>
                <a:spcPts val="1939"/>
              </a:lnSpc>
              <a:spcBef>
                <a:spcPts val="97"/>
              </a:spcBef>
            </a:pPr>
            <a:r>
              <a:rPr sz="1800" b="1" spc="-34" dirty="0">
                <a:latin typeface="Arial"/>
                <a:cs typeface="Arial"/>
              </a:rPr>
              <a:t>V</a:t>
            </a:r>
            <a:r>
              <a:rPr sz="1800" b="1" spc="0" dirty="0">
                <a:latin typeface="Arial"/>
                <a:cs typeface="Arial"/>
              </a:rPr>
              <a:t>ia </a:t>
            </a:r>
            <a:r>
              <a:rPr sz="1800" b="1" spc="4" dirty="0">
                <a:latin typeface="Arial"/>
                <a:cs typeface="Arial"/>
              </a:rPr>
              <a:t>d</a:t>
            </a:r>
            <a:r>
              <a:rPr sz="1800" b="1" spc="0" dirty="0">
                <a:latin typeface="Arial"/>
                <a:cs typeface="Arial"/>
              </a:rPr>
              <a:t>i e</a:t>
            </a:r>
            <a:r>
              <a:rPr sz="1800" b="1" spc="-9" dirty="0">
                <a:latin typeface="Arial"/>
                <a:cs typeface="Arial"/>
              </a:rPr>
              <a:t>s</a:t>
            </a:r>
            <a:r>
              <a:rPr sz="1800" b="1" spc="0" dirty="0">
                <a:latin typeface="Arial"/>
                <a:cs typeface="Arial"/>
              </a:rPr>
              <a:t>o</a:t>
            </a:r>
            <a:r>
              <a:rPr sz="1800" b="1" spc="4" dirty="0">
                <a:latin typeface="Arial"/>
                <a:cs typeface="Arial"/>
              </a:rPr>
              <a:t>d</a:t>
            </a:r>
            <a:r>
              <a:rPr sz="1800" b="1" spc="0" dirty="0">
                <a:latin typeface="Arial"/>
                <a:cs typeface="Arial"/>
              </a:rPr>
              <a:t>o orizz</a:t>
            </a:r>
            <a:r>
              <a:rPr sz="1800" b="1" spc="4" dirty="0">
                <a:latin typeface="Arial"/>
                <a:cs typeface="Arial"/>
              </a:rPr>
              <a:t>o</a:t>
            </a:r>
            <a:r>
              <a:rPr sz="1800" b="1" spc="0" dirty="0">
                <a:latin typeface="Arial"/>
                <a:cs typeface="Arial"/>
              </a:rPr>
              <a:t>ntale</a:t>
            </a:r>
            <a:endParaRPr sz="1800">
              <a:latin typeface="Arial"/>
              <a:cs typeface="Arial"/>
            </a:endParaRPr>
          </a:p>
        </p:txBody>
      </p:sp>
      <p:sp>
        <p:nvSpPr>
          <p:cNvPr id="9" name="object 9"/>
          <p:cNvSpPr txBox="1"/>
          <p:nvPr/>
        </p:nvSpPr>
        <p:spPr>
          <a:xfrm>
            <a:off x="11207623" y="114489"/>
            <a:ext cx="2233992"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29" dirty="0">
                <a:latin typeface="Arial"/>
                <a:cs typeface="Arial"/>
              </a:rPr>
              <a:t>D</a:t>
            </a:r>
            <a:r>
              <a:rPr sz="1800" b="1" spc="0" dirty="0">
                <a:latin typeface="Arial"/>
                <a:cs typeface="Arial"/>
              </a:rPr>
              <a:t>A</a:t>
            </a:r>
            <a:r>
              <a:rPr sz="1800" b="1" spc="100" dirty="0">
                <a:latin typeface="Arial"/>
                <a:cs typeface="Arial"/>
              </a:rPr>
              <a:t> </a:t>
            </a:r>
            <a:r>
              <a:rPr sz="1800" b="1" spc="-4" dirty="0">
                <a:latin typeface="Arial"/>
                <a:cs typeface="Arial"/>
              </a:rPr>
              <a:t>N</a:t>
            </a:r>
            <a:r>
              <a:rPr sz="1800" b="1" spc="0" dirty="0">
                <a:latin typeface="Arial"/>
                <a:cs typeface="Arial"/>
              </a:rPr>
              <a:t>.</a:t>
            </a:r>
            <a:r>
              <a:rPr sz="1800" b="1" spc="200"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9_</a:t>
            </a:r>
            <a:r>
              <a:rPr sz="1800" b="1" spc="0" dirty="0">
                <a:latin typeface="Arial"/>
                <a:cs typeface="Arial"/>
              </a:rPr>
              <a:t>8</a:t>
            </a:r>
            <a:endParaRPr sz="1800">
              <a:latin typeface="Arial"/>
              <a:cs typeface="Arial"/>
            </a:endParaRPr>
          </a:p>
        </p:txBody>
      </p:sp>
      <p:sp>
        <p:nvSpPr>
          <p:cNvPr id="8" name="object 8"/>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600"/>
              </a:lnSpc>
              <a:spcBef>
                <a:spcPts val="38"/>
              </a:spcBef>
            </a:pPr>
            <a:endParaRPr sz="600"/>
          </a:p>
          <a:p>
            <a:pPr marL="979017">
              <a:lnSpc>
                <a:spcPct val="95825"/>
              </a:lnSpc>
              <a:spcBef>
                <a:spcPts val="1000"/>
              </a:spcBef>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64896">
              <a:lnSpc>
                <a:spcPct val="95825"/>
              </a:lnSpc>
              <a:spcBef>
                <a:spcPts val="1062"/>
              </a:spcBef>
            </a:pPr>
            <a:r>
              <a:rPr sz="1000" spc="0" dirty="0">
                <a:latin typeface="Arial"/>
                <a:cs typeface="Arial"/>
              </a:rPr>
              <a:t>[</a:t>
            </a:r>
            <a:r>
              <a:rPr sz="1000" spc="4" dirty="0">
                <a:latin typeface="Arial"/>
                <a:cs typeface="Arial"/>
              </a:rPr>
              <a:t>G</a:t>
            </a:r>
            <a:r>
              <a:rPr sz="1000" spc="0" dirty="0">
                <a:latin typeface="Arial"/>
                <a:cs typeface="Arial"/>
              </a:rPr>
              <a:t>.1.9.8] </a:t>
            </a:r>
            <a:r>
              <a:rPr sz="1000" spc="31" dirty="0">
                <a:latin typeface="Arial"/>
                <a:cs typeface="Arial"/>
              </a:rPr>
              <a:t> </a:t>
            </a:r>
            <a:r>
              <a:rPr sz="1000" spc="0" dirty="0">
                <a:latin typeface="Arial"/>
                <a:cs typeface="Arial"/>
              </a:rPr>
              <a:t>p</a:t>
            </a:r>
            <a:r>
              <a:rPr sz="1000" spc="-4" dirty="0">
                <a:latin typeface="Arial"/>
                <a:cs typeface="Arial"/>
              </a:rPr>
              <a:t>o</a:t>
            </a:r>
            <a:r>
              <a:rPr sz="1000" spc="4" dirty="0">
                <a:latin typeface="Arial"/>
                <a:cs typeface="Arial"/>
              </a:rPr>
              <a:t>r</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 </a:t>
            </a:r>
            <a:r>
              <a:rPr sz="1000" spc="31" dirty="0">
                <a:latin typeface="Arial"/>
                <a:cs typeface="Arial"/>
              </a:rPr>
              <a:t> </a:t>
            </a:r>
            <a:r>
              <a:rPr sz="1000" spc="9" dirty="0">
                <a:latin typeface="Arial"/>
                <a:cs typeface="Arial"/>
              </a:rPr>
              <a:t>d</a:t>
            </a:r>
            <a:r>
              <a:rPr sz="1000" spc="0" dirty="0">
                <a:latin typeface="Arial"/>
                <a:cs typeface="Arial"/>
              </a:rPr>
              <a:t>i </a:t>
            </a:r>
            <a:r>
              <a:rPr sz="1000" spc="67" dirty="0">
                <a:latin typeface="Arial"/>
                <a:cs typeface="Arial"/>
              </a:rPr>
              <a:t> </a:t>
            </a:r>
            <a:r>
              <a:rPr sz="1000" spc="-4" dirty="0">
                <a:latin typeface="Arial"/>
                <a:cs typeface="Arial"/>
              </a:rPr>
              <a:t>vi</a:t>
            </a:r>
            <a:r>
              <a:rPr sz="1000" spc="0" dirty="0">
                <a:latin typeface="Arial"/>
                <a:cs typeface="Arial"/>
              </a:rPr>
              <a:t>a </a:t>
            </a:r>
            <a:r>
              <a:rPr sz="1000" spc="82"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 </a:t>
            </a:r>
            <a:r>
              <a:rPr sz="1000" spc="34" dirty="0">
                <a:latin typeface="Arial"/>
                <a:cs typeface="Arial"/>
              </a:rPr>
              <a:t> </a:t>
            </a:r>
            <a:r>
              <a:rPr sz="1000" spc="0" dirty="0">
                <a:latin typeface="Arial"/>
                <a:cs typeface="Arial"/>
              </a:rPr>
              <a:t>a </a:t>
            </a:r>
            <a:r>
              <a:rPr sz="1000" spc="64" dirty="0">
                <a:latin typeface="Arial"/>
                <a:cs typeface="Arial"/>
              </a:rPr>
              <a:t> </a:t>
            </a:r>
            <a:r>
              <a:rPr sz="1000" spc="0" dirty="0">
                <a:latin typeface="Arial"/>
                <a:cs typeface="Arial"/>
              </a:rPr>
              <a:t>quota </a:t>
            </a:r>
            <a:r>
              <a:rPr sz="1000" spc="44"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s</a:t>
            </a:r>
            <a:r>
              <a:rPr sz="1000" spc="-14" dirty="0">
                <a:latin typeface="Arial"/>
                <a:cs typeface="Arial"/>
              </a:rPr>
              <a:t>t</a:t>
            </a:r>
            <a:r>
              <a:rPr sz="1000" spc="0" dirty="0">
                <a:latin typeface="Arial"/>
                <a:cs typeface="Arial"/>
              </a:rPr>
              <a:t>a</a:t>
            </a:r>
            <a:r>
              <a:rPr sz="1000" spc="-4" dirty="0">
                <a:latin typeface="Arial"/>
                <a:cs typeface="Arial"/>
              </a:rPr>
              <a:t>n</a:t>
            </a:r>
            <a:r>
              <a:rPr sz="1000" spc="0" dirty="0">
                <a:latin typeface="Arial"/>
                <a:cs typeface="Arial"/>
              </a:rPr>
              <a:t>te </a:t>
            </a:r>
            <a:r>
              <a:rPr sz="1000" spc="22" dirty="0">
                <a:latin typeface="Arial"/>
                <a:cs typeface="Arial"/>
              </a:rPr>
              <a:t> </a:t>
            </a:r>
            <a:r>
              <a:rPr sz="1000" spc="0" dirty="0">
                <a:latin typeface="Arial"/>
                <a:cs typeface="Arial"/>
              </a:rPr>
              <a:t>o </a:t>
            </a:r>
            <a:r>
              <a:rPr sz="1000" spc="64" dirty="0">
                <a:latin typeface="Arial"/>
                <a:cs typeface="Arial"/>
              </a:rPr>
              <a:t> </a:t>
            </a:r>
            <a:r>
              <a:rPr sz="1000" spc="4" dirty="0">
                <a:latin typeface="Arial"/>
                <a:cs typeface="Arial"/>
              </a:rPr>
              <a:t>c</a:t>
            </a:r>
            <a:r>
              <a:rPr sz="1000" spc="0" dirty="0">
                <a:latin typeface="Arial"/>
                <a:cs typeface="Arial"/>
              </a:rPr>
              <a:t>on </a:t>
            </a:r>
            <a:r>
              <a:rPr sz="1000" spc="48" dirty="0">
                <a:latin typeface="Arial"/>
                <a:cs typeface="Arial"/>
              </a:rPr>
              <a:t> </a:t>
            </a:r>
            <a:r>
              <a:rPr sz="1000" spc="0" dirty="0">
                <a:latin typeface="Arial"/>
                <a:cs typeface="Arial"/>
              </a:rPr>
              <a:t>p</a:t>
            </a:r>
            <a:r>
              <a:rPr sz="1000" spc="-4" dirty="0">
                <a:latin typeface="Arial"/>
                <a:cs typeface="Arial"/>
              </a:rPr>
              <a:t>e</a:t>
            </a:r>
            <a:r>
              <a:rPr sz="1000" spc="0" dirty="0">
                <a:latin typeface="Arial"/>
                <a:cs typeface="Arial"/>
              </a:rPr>
              <a:t>n</a:t>
            </a:r>
            <a:r>
              <a:rPr sz="1000" spc="-4" dirty="0">
                <a:latin typeface="Arial"/>
                <a:cs typeface="Arial"/>
              </a:rPr>
              <a:t>d</a:t>
            </a:r>
            <a:r>
              <a:rPr sz="1000" spc="0" dirty="0">
                <a:latin typeface="Arial"/>
                <a:cs typeface="Arial"/>
              </a:rPr>
              <a:t>e</a:t>
            </a:r>
            <a:r>
              <a:rPr sz="1000" spc="-4" dirty="0">
                <a:latin typeface="Arial"/>
                <a:cs typeface="Arial"/>
              </a:rPr>
              <a:t>n</a:t>
            </a:r>
            <a:r>
              <a:rPr sz="1000" spc="-19" dirty="0">
                <a:latin typeface="Arial"/>
                <a:cs typeface="Arial"/>
              </a:rPr>
              <a:t>z</a:t>
            </a:r>
            <a:r>
              <a:rPr sz="1000" spc="0" dirty="0">
                <a:latin typeface="Arial"/>
                <a:cs typeface="Arial"/>
              </a:rPr>
              <a:t>a</a:t>
            </a:r>
            <a:endParaRPr sz="1000">
              <a:latin typeface="Arial"/>
              <a:cs typeface="Arial"/>
            </a:endParaRPr>
          </a:p>
          <a:p>
            <a:pPr marL="164896">
              <a:lnSpc>
                <a:spcPct val="95825"/>
              </a:lnSpc>
              <a:spcBef>
                <a:spcPts val="135"/>
              </a:spcBef>
            </a:pPr>
            <a:r>
              <a:rPr sz="1000" spc="4" dirty="0">
                <a:latin typeface="Arial"/>
                <a:cs typeface="Arial"/>
              </a:rPr>
              <a:t>≤</a:t>
            </a:r>
            <a:r>
              <a:rPr sz="1000" spc="0" dirty="0">
                <a:latin typeface="Arial"/>
                <a:cs typeface="Arial"/>
              </a:rPr>
              <a:t>5</a:t>
            </a:r>
            <a:r>
              <a:rPr sz="1000" spc="4" dirty="0">
                <a:latin typeface="Arial"/>
                <a:cs typeface="Arial"/>
              </a:rPr>
              <a:t>%</a:t>
            </a:r>
            <a:r>
              <a:rPr sz="1000" spc="0" dirty="0">
                <a:latin typeface="Arial"/>
                <a:cs typeface="Arial"/>
              </a:rPr>
              <a:t>.</a:t>
            </a:r>
            <a:r>
              <a:rPr sz="1000" spc="4" dirty="0">
                <a:latin typeface="Arial"/>
                <a:cs typeface="Arial"/>
              </a:rPr>
              <a:t>(</a:t>
            </a:r>
            <a:r>
              <a:rPr sz="1000" spc="-4" dirty="0">
                <a:latin typeface="Arial"/>
                <a:cs typeface="Arial"/>
              </a:rPr>
              <a:t>A</a:t>
            </a:r>
            <a:r>
              <a:rPr sz="1000" spc="0" dirty="0">
                <a:latin typeface="Arial"/>
                <a:cs typeface="Arial"/>
              </a:rPr>
              <a:t>d</a:t>
            </a:r>
            <a:r>
              <a:rPr sz="1000" spc="-38"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e</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o:</a:t>
            </a:r>
            <a:r>
              <a:rPr sz="1000" spc="-65" dirty="0">
                <a:latin typeface="Arial"/>
                <a:cs typeface="Arial"/>
              </a:rPr>
              <a:t> </a:t>
            </a:r>
            <a:r>
              <a:rPr sz="1000" spc="4" dirty="0">
                <a:latin typeface="Arial"/>
                <a:cs typeface="Arial"/>
              </a:rPr>
              <a:t>c</a:t>
            </a:r>
            <a:r>
              <a:rPr sz="1000" spc="0" dirty="0">
                <a:latin typeface="Arial"/>
                <a:cs typeface="Arial"/>
              </a:rPr>
              <a:t>or</a:t>
            </a:r>
            <a:r>
              <a:rPr sz="1000" spc="4" dirty="0">
                <a:latin typeface="Arial"/>
                <a:cs typeface="Arial"/>
              </a:rPr>
              <a:t>r</a:t>
            </a:r>
            <a:r>
              <a:rPr sz="1000" spc="-4" dirty="0">
                <a:latin typeface="Arial"/>
                <a:cs typeface="Arial"/>
              </a:rPr>
              <a:t>i</a:t>
            </a:r>
            <a:r>
              <a:rPr sz="1000" spc="0" dirty="0">
                <a:latin typeface="Arial"/>
                <a:cs typeface="Arial"/>
              </a:rPr>
              <a:t>d</a:t>
            </a:r>
            <a:r>
              <a:rPr sz="1000" spc="-4" dirty="0">
                <a:latin typeface="Arial"/>
                <a:cs typeface="Arial"/>
              </a:rPr>
              <a:t>oi</a:t>
            </a:r>
            <a:r>
              <a:rPr sz="1000" spc="0" dirty="0">
                <a:latin typeface="Arial"/>
                <a:cs typeface="Arial"/>
              </a:rPr>
              <a:t>,</a:t>
            </a:r>
            <a:r>
              <a:rPr sz="1000" spc="-25" dirty="0">
                <a:latin typeface="Arial"/>
                <a:cs typeface="Arial"/>
              </a:rPr>
              <a:t> </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te,</a:t>
            </a:r>
            <a:r>
              <a:rPr sz="1000" spc="-40" dirty="0">
                <a:latin typeface="Arial"/>
                <a:cs typeface="Arial"/>
              </a:rPr>
              <a:t> </a:t>
            </a:r>
            <a:r>
              <a:rPr sz="1000" spc="0" dirty="0">
                <a:latin typeface="Arial"/>
                <a:cs typeface="Arial"/>
              </a:rPr>
              <a:t>u</a:t>
            </a:r>
            <a:r>
              <a:rPr sz="1000" spc="4" dirty="0">
                <a:latin typeface="Arial"/>
                <a:cs typeface="Arial"/>
              </a:rPr>
              <a:t>sc</a:t>
            </a:r>
            <a:r>
              <a:rPr sz="1000" spc="-4" dirty="0">
                <a:latin typeface="Arial"/>
                <a:cs typeface="Arial"/>
              </a:rPr>
              <a:t>i</a:t>
            </a:r>
            <a:r>
              <a:rPr sz="1000" spc="0" dirty="0">
                <a:latin typeface="Arial"/>
                <a:cs typeface="Arial"/>
              </a:rPr>
              <a:t>te</a:t>
            </a:r>
            <a:r>
              <a:rPr sz="1000" spc="4" dirty="0">
                <a:latin typeface="Arial"/>
                <a:cs typeface="Arial"/>
              </a:rPr>
              <a:t>…</a:t>
            </a:r>
            <a:r>
              <a:rPr sz="1000" spc="0" dirty="0">
                <a:latin typeface="Arial"/>
                <a:cs typeface="Arial"/>
              </a:rPr>
              <a:t>)</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1400"/>
              </a:lnSpc>
              <a:spcBef>
                <a:spcPts val="66"/>
              </a:spcBef>
            </a:pPr>
            <a:endParaRPr sz="1400"/>
          </a:p>
          <a:p>
            <a:pPr marL="1039063">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52704">
              <a:lnSpc>
                <a:spcPct val="95825"/>
              </a:lnSpc>
              <a:spcBef>
                <a:spcPts val="495"/>
              </a:spcBef>
            </a:pPr>
            <a:r>
              <a:rPr sz="1000" spc="0" dirty="0">
                <a:latin typeface="Arial"/>
                <a:cs typeface="Arial"/>
              </a:rPr>
              <a:t>p</a:t>
            </a:r>
            <a:r>
              <a:rPr sz="1000" spc="-4" dirty="0">
                <a:latin typeface="Arial"/>
                <a:cs typeface="Arial"/>
              </a:rPr>
              <a:t>o</a:t>
            </a:r>
            <a:r>
              <a:rPr sz="1000" spc="4" dirty="0">
                <a:latin typeface="Arial"/>
                <a:cs typeface="Arial"/>
              </a:rPr>
              <a:t>r</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3" dirty="0">
                <a:latin typeface="Arial"/>
                <a:cs typeface="Arial"/>
              </a:rPr>
              <a:t> </a:t>
            </a:r>
            <a:r>
              <a:rPr sz="1000" spc="0" dirty="0">
                <a:latin typeface="Arial"/>
                <a:cs typeface="Arial"/>
              </a:rPr>
              <a:t>di</a:t>
            </a:r>
            <a:r>
              <a:rPr sz="1000" spc="-12" dirty="0">
                <a:latin typeface="Arial"/>
                <a:cs typeface="Arial"/>
              </a:rPr>
              <a:t> </a:t>
            </a:r>
            <a:r>
              <a:rPr sz="1000" spc="-4" dirty="0">
                <a:latin typeface="Arial"/>
                <a:cs typeface="Arial"/>
              </a:rPr>
              <a:t>vi</a:t>
            </a:r>
            <a:r>
              <a:rPr sz="1000" spc="0" dirty="0">
                <a:latin typeface="Arial"/>
                <a:cs typeface="Arial"/>
              </a:rPr>
              <a:t>a</a:t>
            </a:r>
            <a:r>
              <a:rPr sz="1000" spc="-2"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34" dirty="0">
                <a:latin typeface="Arial"/>
                <a:cs typeface="Arial"/>
              </a:rPr>
              <a:t> </a:t>
            </a:r>
            <a:r>
              <a:rPr sz="1000" spc="0" dirty="0">
                <a:latin typeface="Arial"/>
                <a:cs typeface="Arial"/>
              </a:rPr>
              <a:t>a</a:t>
            </a:r>
            <a:r>
              <a:rPr sz="1000" spc="-10" dirty="0">
                <a:latin typeface="Arial"/>
                <a:cs typeface="Arial"/>
              </a:rPr>
              <a:t> </a:t>
            </a:r>
            <a:r>
              <a:rPr sz="1000" spc="0" dirty="0">
                <a:latin typeface="Arial"/>
                <a:cs typeface="Arial"/>
              </a:rPr>
              <a:t>quota</a:t>
            </a:r>
            <a:r>
              <a:rPr sz="1000" spc="-39"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s</a:t>
            </a:r>
            <a:r>
              <a:rPr sz="1000" spc="0" dirty="0">
                <a:latin typeface="Arial"/>
                <a:cs typeface="Arial"/>
              </a:rPr>
              <a:t>ta</a:t>
            </a:r>
            <a:r>
              <a:rPr sz="1000" spc="-4" dirty="0">
                <a:latin typeface="Arial"/>
                <a:cs typeface="Arial"/>
              </a:rPr>
              <a:t>n</a:t>
            </a:r>
            <a:r>
              <a:rPr sz="1000" spc="0" dirty="0">
                <a:latin typeface="Arial"/>
                <a:cs typeface="Arial"/>
              </a:rPr>
              <a:t>te</a:t>
            </a:r>
            <a:r>
              <a:rPr sz="1000" spc="-62" dirty="0">
                <a:latin typeface="Arial"/>
                <a:cs typeface="Arial"/>
              </a:rPr>
              <a:t> </a:t>
            </a:r>
            <a:r>
              <a:rPr sz="1000" spc="0" dirty="0">
                <a:latin typeface="Arial"/>
                <a:cs typeface="Arial"/>
              </a:rPr>
              <a:t>o</a:t>
            </a:r>
            <a:r>
              <a:rPr sz="1000" spc="-10" dirty="0">
                <a:latin typeface="Arial"/>
                <a:cs typeface="Arial"/>
              </a:rPr>
              <a:t> </a:t>
            </a:r>
            <a:r>
              <a:rPr sz="1000" spc="4" dirty="0">
                <a:latin typeface="Arial"/>
                <a:cs typeface="Arial"/>
              </a:rPr>
              <a:t>c</a:t>
            </a:r>
            <a:r>
              <a:rPr sz="1000" spc="0" dirty="0">
                <a:latin typeface="Arial"/>
                <a:cs typeface="Arial"/>
              </a:rPr>
              <a:t>on</a:t>
            </a:r>
            <a:r>
              <a:rPr sz="1000" spc="-31" dirty="0">
                <a:latin typeface="Arial"/>
                <a:cs typeface="Arial"/>
              </a:rPr>
              <a:t> </a:t>
            </a:r>
            <a:r>
              <a:rPr sz="1000" spc="0" dirty="0">
                <a:latin typeface="Arial"/>
                <a:cs typeface="Arial"/>
              </a:rPr>
              <a:t>p</a:t>
            </a:r>
            <a:r>
              <a:rPr sz="1000" spc="-4" dirty="0">
                <a:latin typeface="Arial"/>
                <a:cs typeface="Arial"/>
              </a:rPr>
              <a:t>e</a:t>
            </a:r>
            <a:r>
              <a:rPr sz="1000" spc="0" dirty="0">
                <a:latin typeface="Arial"/>
                <a:cs typeface="Arial"/>
              </a:rPr>
              <a:t>n</a:t>
            </a:r>
            <a:r>
              <a:rPr sz="1000" spc="-4" dirty="0">
                <a:latin typeface="Arial"/>
                <a:cs typeface="Arial"/>
              </a:rPr>
              <a:t>d</a:t>
            </a:r>
            <a:r>
              <a:rPr sz="1000" spc="0" dirty="0">
                <a:latin typeface="Arial"/>
                <a:cs typeface="Arial"/>
              </a:rPr>
              <a:t>e</a:t>
            </a:r>
            <a:r>
              <a:rPr sz="1000" spc="-4" dirty="0">
                <a:latin typeface="Arial"/>
                <a:cs typeface="Arial"/>
              </a:rPr>
              <a:t>n</a:t>
            </a:r>
            <a:r>
              <a:rPr sz="1000" spc="-19" dirty="0">
                <a:latin typeface="Arial"/>
                <a:cs typeface="Arial"/>
              </a:rPr>
              <a:t>z</a:t>
            </a:r>
            <a:r>
              <a:rPr sz="1000" spc="0" dirty="0">
                <a:latin typeface="Arial"/>
                <a:cs typeface="Arial"/>
              </a:rPr>
              <a:t>a</a:t>
            </a:r>
            <a:r>
              <a:rPr sz="1000" spc="-33" dirty="0">
                <a:latin typeface="Arial"/>
                <a:cs typeface="Arial"/>
              </a:rPr>
              <a:t> </a:t>
            </a:r>
            <a:r>
              <a:rPr sz="1000" spc="4" dirty="0">
                <a:latin typeface="Arial"/>
                <a:cs typeface="Arial"/>
              </a:rPr>
              <a:t>≤</a:t>
            </a:r>
            <a:r>
              <a:rPr sz="1000" spc="0" dirty="0">
                <a:latin typeface="Arial"/>
                <a:cs typeface="Arial"/>
              </a:rPr>
              <a:t>5</a:t>
            </a:r>
            <a:r>
              <a:rPr sz="1000" spc="4" dirty="0">
                <a:latin typeface="Arial"/>
                <a:cs typeface="Arial"/>
              </a:rPr>
              <a:t>%</a:t>
            </a:r>
            <a:r>
              <a:rPr sz="1000" spc="0" dirty="0">
                <a:latin typeface="Arial"/>
                <a:cs typeface="Arial"/>
              </a:rPr>
              <a:t>.</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750"/>
              </a:lnSpc>
              <a:spcBef>
                <a:spcPts val="9"/>
              </a:spcBef>
            </a:pPr>
            <a:endParaRPr sz="750"/>
          </a:p>
          <a:p>
            <a:pPr marL="164896">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64896" marR="3432231">
              <a:lnSpc>
                <a:spcPts val="1178"/>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550"/>
              </a:lnSpc>
              <a:spcBef>
                <a:spcPts val="17"/>
              </a:spcBef>
            </a:pPr>
            <a:endParaRPr sz="550"/>
          </a:p>
          <a:p>
            <a:pPr marL="158800">
              <a:lnSpc>
                <a:spcPct val="95825"/>
              </a:lnSpc>
              <a:spcBef>
                <a:spcPts val="1000"/>
              </a:spcBef>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704">
              <a:lnSpc>
                <a:spcPct val="95825"/>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endParaRPr sz="1000">
              <a:latin typeface="Arial"/>
              <a:cs typeface="Arial"/>
            </a:endParaRPr>
          </a:p>
          <a:p>
            <a:pPr marL="152704">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c</a:t>
            </a:r>
            <a:r>
              <a:rPr sz="1000" spc="-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he</a:t>
            </a:r>
            <a:r>
              <a:rPr sz="1000" spc="-61" dirty="0">
                <a:latin typeface="Arial"/>
                <a:cs typeface="Arial"/>
              </a:rPr>
              <a:t> </a:t>
            </a:r>
            <a:r>
              <a:rPr sz="1000" spc="0" dirty="0">
                <a:latin typeface="Arial"/>
                <a:cs typeface="Arial"/>
              </a:rPr>
              <a:t>o</a:t>
            </a:r>
            <a:r>
              <a:rPr sz="1000" spc="-10" dirty="0">
                <a:latin typeface="Arial"/>
                <a:cs typeface="Arial"/>
              </a:rPr>
              <a:t> </a:t>
            </a:r>
            <a:r>
              <a:rPr sz="1000" spc="-4" dirty="0">
                <a:latin typeface="Arial"/>
                <a:cs typeface="Arial"/>
              </a:rPr>
              <a:t>V</a:t>
            </a:r>
            <a:r>
              <a:rPr sz="1000" spc="0" dirty="0">
                <a:latin typeface="Arial"/>
                <a:cs typeface="Arial"/>
              </a:rPr>
              <a:t>eri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he</a:t>
            </a:r>
            <a:endParaRPr sz="1000">
              <a:latin typeface="Arial"/>
              <a:cs typeface="Arial"/>
            </a:endParaRPr>
          </a:p>
          <a:p>
            <a:pPr marL="152704" marR="1840523">
              <a:lnSpc>
                <a:spcPts val="1178"/>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14" dirty="0">
                <a:latin typeface="Arial"/>
                <a:cs typeface="Arial"/>
              </a:rPr>
              <a:t>t</a:t>
            </a:r>
            <a:r>
              <a:rPr sz="1000" b="1" spc="0" dirty="0">
                <a:latin typeface="Arial"/>
                <a:cs typeface="Arial"/>
              </a:rPr>
              <a:t>y       </a:t>
            </a:r>
            <a:r>
              <a:rPr sz="1000" b="1" spc="38"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       </a:t>
            </a:r>
            <a:r>
              <a:rPr sz="1000" spc="66" dirty="0">
                <a:latin typeface="Arial"/>
                <a:cs typeface="Arial"/>
              </a:rPr>
              <a:t> </a:t>
            </a:r>
            <a:r>
              <a:rPr sz="1000" spc="-4" dirty="0">
                <a:latin typeface="Arial"/>
                <a:cs typeface="Arial"/>
              </a:rPr>
              <a:t>V</a:t>
            </a:r>
            <a:r>
              <a:rPr sz="1000" spc="4" dirty="0">
                <a:latin typeface="Arial"/>
                <a:cs typeface="Arial"/>
              </a:rPr>
              <a:t>V</a:t>
            </a:r>
            <a:r>
              <a:rPr sz="1000" spc="0" dirty="0">
                <a:latin typeface="Arial"/>
                <a:cs typeface="Arial"/>
              </a:rPr>
              <a:t>F_Caratt</a:t>
            </a:r>
            <a:r>
              <a:rPr sz="1000" spc="-4" dirty="0">
                <a:latin typeface="Arial"/>
                <a:cs typeface="Arial"/>
              </a:rPr>
              <a:t>e</a:t>
            </a:r>
            <a:r>
              <a:rPr sz="1000" spc="4" dirty="0">
                <a:latin typeface="Arial"/>
                <a:cs typeface="Arial"/>
              </a:rPr>
              <a:t>r</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he </a:t>
            </a:r>
            <a:endParaRPr sz="1000">
              <a:latin typeface="Arial"/>
              <a:cs typeface="Arial"/>
            </a:endParaRPr>
          </a:p>
          <a:p>
            <a:pPr marL="152704" marR="1840523">
              <a:lnSpc>
                <a:spcPts val="1149"/>
              </a:lnSpc>
              <a:spcBef>
                <a:spcPts val="137"/>
              </a:spcBef>
            </a:pP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52704">
              <a:lnSpc>
                <a:spcPct val="95825"/>
              </a:lnSpc>
              <a:spcBef>
                <a:spcPts val="134"/>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14" dirty="0">
                <a:latin typeface="Arial"/>
                <a:cs typeface="Arial"/>
              </a:rPr>
              <a:t>T</a:t>
            </a:r>
            <a:r>
              <a:rPr sz="1000" spc="0" dirty="0">
                <a:latin typeface="Arial"/>
                <a:cs typeface="Arial"/>
              </a:rPr>
              <a:t>e</a:t>
            </a:r>
            <a:r>
              <a:rPr sz="1000" spc="4" dirty="0">
                <a:latin typeface="Arial"/>
                <a:cs typeface="Arial"/>
              </a:rPr>
              <a:t>x</a:t>
            </a:r>
            <a:r>
              <a:rPr sz="1000" spc="0" dirty="0">
                <a:latin typeface="Arial"/>
                <a:cs typeface="Arial"/>
              </a:rPr>
              <a:t>t</a:t>
            </a:r>
            <a:endParaRPr sz="1000">
              <a:latin typeface="Arial"/>
              <a:cs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bject 25"/>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26" name="object 26"/>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27" name="object 27"/>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8" name="object 28"/>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9" name="object 29"/>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30" name="object 30"/>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31" name="object 31"/>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21" name="object 21"/>
          <p:cNvSpPr/>
          <p:nvPr/>
        </p:nvSpPr>
        <p:spPr>
          <a:xfrm>
            <a:off x="12690221" y="1395133"/>
            <a:ext cx="2162682" cy="1184998"/>
          </a:xfrm>
          <a:prstGeom prst="rect">
            <a:avLst/>
          </a:prstGeom>
          <a:blipFill>
            <a:blip r:embed="rId3" cstate="print"/>
            <a:stretch>
              <a:fillRect/>
            </a:stretch>
          </a:blipFill>
        </p:spPr>
        <p:txBody>
          <a:bodyPr wrap="square" lIns="0" tIns="0" rIns="0" bIns="0" rtlCol="0">
            <a:noAutofit/>
          </a:bodyPr>
          <a:lstStyle/>
          <a:p>
            <a:endParaRPr/>
          </a:p>
        </p:txBody>
      </p:sp>
      <p:sp>
        <p:nvSpPr>
          <p:cNvPr id="22" name="object 22"/>
          <p:cNvSpPr/>
          <p:nvPr/>
        </p:nvSpPr>
        <p:spPr>
          <a:xfrm>
            <a:off x="11375771" y="2811653"/>
            <a:ext cx="1341374" cy="19811"/>
          </a:xfrm>
          <a:custGeom>
            <a:avLst/>
            <a:gdLst/>
            <a:ahLst/>
            <a:cxnLst/>
            <a:rect l="l" t="t" r="r" b="b"/>
            <a:pathLst>
              <a:path w="1341374" h="19811">
                <a:moveTo>
                  <a:pt x="0" y="19811"/>
                </a:moveTo>
                <a:lnTo>
                  <a:pt x="1341374" y="0"/>
                </a:lnTo>
              </a:path>
            </a:pathLst>
          </a:custGeom>
          <a:ln w="6350">
            <a:solidFill>
              <a:srgbClr val="4471C4"/>
            </a:solidFill>
          </a:ln>
        </p:spPr>
        <p:txBody>
          <a:bodyPr wrap="square" lIns="0" tIns="0" rIns="0" bIns="0" rtlCol="0">
            <a:noAutofit/>
          </a:bodyPr>
          <a:lstStyle/>
          <a:p>
            <a:endParaRPr/>
          </a:p>
        </p:txBody>
      </p:sp>
      <p:sp>
        <p:nvSpPr>
          <p:cNvPr id="23" name="object 23"/>
          <p:cNvSpPr/>
          <p:nvPr/>
        </p:nvSpPr>
        <p:spPr>
          <a:xfrm>
            <a:off x="8423529" y="1196212"/>
            <a:ext cx="6657594" cy="2387092"/>
          </a:xfrm>
          <a:prstGeom prst="rect">
            <a:avLst/>
          </a:prstGeom>
          <a:blipFill>
            <a:blip r:embed="rId4" cstate="print"/>
            <a:stretch>
              <a:fillRect/>
            </a:stretch>
          </a:blipFill>
        </p:spPr>
        <p:txBody>
          <a:bodyPr wrap="square" lIns="0" tIns="0" rIns="0" bIns="0" rtlCol="0">
            <a:noAutofit/>
          </a:bodyPr>
          <a:lstStyle/>
          <a:p>
            <a:endParaRPr/>
          </a:p>
        </p:txBody>
      </p:sp>
      <p:sp>
        <p:nvSpPr>
          <p:cNvPr id="24" name="object 24"/>
          <p:cNvSpPr/>
          <p:nvPr/>
        </p:nvSpPr>
        <p:spPr>
          <a:xfrm>
            <a:off x="11333480" y="2664079"/>
            <a:ext cx="276504" cy="154177"/>
          </a:xfrm>
          <a:custGeom>
            <a:avLst/>
            <a:gdLst/>
            <a:ahLst/>
            <a:cxnLst/>
            <a:rect l="l" t="t" r="r" b="b"/>
            <a:pathLst>
              <a:path w="276504" h="154177">
                <a:moveTo>
                  <a:pt x="0" y="154177"/>
                </a:moveTo>
                <a:lnTo>
                  <a:pt x="276504" y="154177"/>
                </a:lnTo>
                <a:lnTo>
                  <a:pt x="276504" y="0"/>
                </a:lnTo>
                <a:lnTo>
                  <a:pt x="0" y="0"/>
                </a:lnTo>
                <a:lnTo>
                  <a:pt x="0" y="154177"/>
                </a:lnTo>
                <a:close/>
              </a:path>
            </a:pathLst>
          </a:custGeom>
          <a:ln w="28574">
            <a:solidFill>
              <a:srgbClr val="FF0000"/>
            </a:solidFill>
          </a:ln>
        </p:spPr>
        <p:txBody>
          <a:bodyPr wrap="square" lIns="0" tIns="0" rIns="0" bIns="0" rtlCol="0">
            <a:noAutofit/>
          </a:bodyPr>
          <a:lstStyle/>
          <a:p>
            <a:endParaRPr/>
          </a:p>
        </p:txBody>
      </p:sp>
      <p:sp>
        <p:nvSpPr>
          <p:cNvPr id="15" name="object 15"/>
          <p:cNvSpPr/>
          <p:nvPr/>
        </p:nvSpPr>
        <p:spPr>
          <a:xfrm>
            <a:off x="8423529" y="4914519"/>
            <a:ext cx="6641846" cy="1407922"/>
          </a:xfrm>
          <a:prstGeom prst="rect">
            <a:avLst/>
          </a:prstGeom>
          <a:blipFill>
            <a:blip r:embed="rId5" cstate="print"/>
            <a:stretch>
              <a:fillRect/>
            </a:stretch>
          </a:blipFill>
        </p:spPr>
        <p:txBody>
          <a:bodyPr wrap="square" lIns="0" tIns="0" rIns="0" bIns="0" rtlCol="0">
            <a:noAutofit/>
          </a:bodyPr>
          <a:lstStyle/>
          <a:p>
            <a:endParaRPr/>
          </a:p>
        </p:txBody>
      </p:sp>
      <p:sp>
        <p:nvSpPr>
          <p:cNvPr id="16" name="object 16"/>
          <p:cNvSpPr/>
          <p:nvPr/>
        </p:nvSpPr>
        <p:spPr>
          <a:xfrm>
            <a:off x="9913366" y="5302095"/>
            <a:ext cx="166801" cy="81815"/>
          </a:xfrm>
          <a:prstGeom prst="rect">
            <a:avLst/>
          </a:prstGeom>
          <a:blipFill>
            <a:blip r:embed="rId6" cstate="print"/>
            <a:stretch>
              <a:fillRect/>
            </a:stretch>
          </a:blipFill>
        </p:spPr>
        <p:txBody>
          <a:bodyPr wrap="square" lIns="0" tIns="0" rIns="0" bIns="0" rtlCol="0">
            <a:noAutofit/>
          </a:bodyPr>
          <a:lstStyle/>
          <a:p>
            <a:endParaRPr/>
          </a:p>
        </p:txBody>
      </p:sp>
      <p:sp>
        <p:nvSpPr>
          <p:cNvPr id="17" name="object 17"/>
          <p:cNvSpPr/>
          <p:nvPr/>
        </p:nvSpPr>
        <p:spPr>
          <a:xfrm>
            <a:off x="11153902" y="5301079"/>
            <a:ext cx="166801" cy="81815"/>
          </a:xfrm>
          <a:prstGeom prst="rect">
            <a:avLst/>
          </a:prstGeom>
          <a:blipFill>
            <a:blip r:embed="rId6" cstate="print"/>
            <a:stretch>
              <a:fillRect/>
            </a:stretch>
          </a:blipFill>
        </p:spPr>
        <p:txBody>
          <a:bodyPr wrap="square" lIns="0" tIns="0" rIns="0" bIns="0" rtlCol="0">
            <a:noAutofit/>
          </a:bodyPr>
          <a:lstStyle/>
          <a:p>
            <a:endParaRPr/>
          </a:p>
        </p:txBody>
      </p:sp>
      <p:sp>
        <p:nvSpPr>
          <p:cNvPr id="18" name="object 18"/>
          <p:cNvSpPr/>
          <p:nvPr/>
        </p:nvSpPr>
        <p:spPr>
          <a:xfrm>
            <a:off x="12209272" y="5303492"/>
            <a:ext cx="166801" cy="81815"/>
          </a:xfrm>
          <a:prstGeom prst="rect">
            <a:avLst/>
          </a:prstGeom>
          <a:blipFill>
            <a:blip r:embed="rId6" cstate="print"/>
            <a:stretch>
              <a:fillRect/>
            </a:stretch>
          </a:blipFill>
        </p:spPr>
        <p:txBody>
          <a:bodyPr wrap="square" lIns="0" tIns="0" rIns="0" bIns="0" rtlCol="0">
            <a:noAutofit/>
          </a:bodyPr>
          <a:lstStyle/>
          <a:p>
            <a:endParaRPr/>
          </a:p>
        </p:txBody>
      </p:sp>
      <p:sp>
        <p:nvSpPr>
          <p:cNvPr id="19" name="object 19"/>
          <p:cNvSpPr/>
          <p:nvPr/>
        </p:nvSpPr>
        <p:spPr>
          <a:xfrm>
            <a:off x="12841097" y="5301079"/>
            <a:ext cx="166801" cy="81815"/>
          </a:xfrm>
          <a:prstGeom prst="rect">
            <a:avLst/>
          </a:prstGeom>
          <a:blipFill>
            <a:blip r:embed="rId6" cstate="print"/>
            <a:stretch>
              <a:fillRect/>
            </a:stretch>
          </a:blipFill>
        </p:spPr>
        <p:txBody>
          <a:bodyPr wrap="square" lIns="0" tIns="0" rIns="0" bIns="0" rtlCol="0">
            <a:noAutofit/>
          </a:bodyPr>
          <a:lstStyle/>
          <a:p>
            <a:endParaRPr/>
          </a:p>
        </p:txBody>
      </p:sp>
      <p:sp>
        <p:nvSpPr>
          <p:cNvPr id="20" name="object 20"/>
          <p:cNvSpPr/>
          <p:nvPr/>
        </p:nvSpPr>
        <p:spPr>
          <a:xfrm>
            <a:off x="13593317" y="5308119"/>
            <a:ext cx="166801" cy="77188"/>
          </a:xfrm>
          <a:prstGeom prst="rect">
            <a:avLst/>
          </a:prstGeom>
          <a:blipFill>
            <a:blip r:embed="rId7" cstate="print"/>
            <a:stretch>
              <a:fillRect/>
            </a:stretch>
          </a:blipFill>
        </p:spPr>
        <p:txBody>
          <a:bodyPr wrap="square" lIns="0" tIns="0" rIns="0" bIns="0" rtlCol="0">
            <a:noAutofit/>
          </a:bodyPr>
          <a:lstStyle/>
          <a:p>
            <a:endParaRPr/>
          </a:p>
        </p:txBody>
      </p:sp>
      <p:sp>
        <p:nvSpPr>
          <p:cNvPr id="13" name="object 13"/>
          <p:cNvSpPr/>
          <p:nvPr/>
        </p:nvSpPr>
        <p:spPr>
          <a:xfrm>
            <a:off x="8423529" y="3679228"/>
            <a:ext cx="6641846" cy="1138135"/>
          </a:xfrm>
          <a:prstGeom prst="rect">
            <a:avLst/>
          </a:prstGeom>
          <a:blipFill>
            <a:blip r:embed="rId8" cstate="print"/>
            <a:stretch>
              <a:fillRect/>
            </a:stretch>
          </a:blipFill>
        </p:spPr>
        <p:txBody>
          <a:bodyPr wrap="square" lIns="0" tIns="0" rIns="0" bIns="0" rtlCol="0">
            <a:noAutofit/>
          </a:bodyPr>
          <a:lstStyle/>
          <a:p>
            <a:endParaRPr/>
          </a:p>
        </p:txBody>
      </p:sp>
      <p:sp>
        <p:nvSpPr>
          <p:cNvPr id="14" name="object 14"/>
          <p:cNvSpPr/>
          <p:nvPr/>
        </p:nvSpPr>
        <p:spPr>
          <a:xfrm>
            <a:off x="8448929" y="4032872"/>
            <a:ext cx="6581775" cy="299859"/>
          </a:xfrm>
          <a:prstGeom prst="rect">
            <a:avLst/>
          </a:prstGeom>
          <a:blipFill>
            <a:blip r:embed="rId9" cstate="print"/>
            <a:stretch>
              <a:fillRect/>
            </a:stretch>
          </a:blipFill>
        </p:spPr>
        <p:txBody>
          <a:bodyPr wrap="square" lIns="0" tIns="0" rIns="0" bIns="0" rtlCol="0">
            <a:noAutofit/>
          </a:bodyPr>
          <a:lstStyle/>
          <a:p>
            <a:endParaRPr/>
          </a:p>
        </p:txBody>
      </p:sp>
      <p:sp>
        <p:nvSpPr>
          <p:cNvPr id="12" name="object 12"/>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1" name="object 11"/>
          <p:cNvSpPr txBox="1"/>
          <p:nvPr/>
        </p:nvSpPr>
        <p:spPr>
          <a:xfrm>
            <a:off x="3828415" y="108132"/>
            <a:ext cx="2385644" cy="254000"/>
          </a:xfrm>
          <a:prstGeom prst="rect">
            <a:avLst/>
          </a:prstGeom>
        </p:spPr>
        <p:txBody>
          <a:bodyPr wrap="square" lIns="0" tIns="0" rIns="0" bIns="0" rtlCol="0">
            <a:noAutofit/>
          </a:bodyPr>
          <a:lstStyle/>
          <a:p>
            <a:pPr marL="12700">
              <a:lnSpc>
                <a:spcPts val="1939"/>
              </a:lnSpc>
              <a:spcBef>
                <a:spcPts val="97"/>
              </a:spcBef>
            </a:pPr>
            <a:r>
              <a:rPr sz="1800" b="1" spc="-34" dirty="0">
                <a:latin typeface="Arial"/>
                <a:cs typeface="Arial"/>
              </a:rPr>
              <a:t>V</a:t>
            </a:r>
            <a:r>
              <a:rPr sz="1800" b="1" spc="0" dirty="0">
                <a:latin typeface="Arial"/>
                <a:cs typeface="Arial"/>
              </a:rPr>
              <a:t>ia </a:t>
            </a:r>
            <a:r>
              <a:rPr sz="1800" b="1" spc="4" dirty="0">
                <a:latin typeface="Arial"/>
                <a:cs typeface="Arial"/>
              </a:rPr>
              <a:t>d</a:t>
            </a:r>
            <a:r>
              <a:rPr sz="1800" b="1" spc="0" dirty="0">
                <a:latin typeface="Arial"/>
                <a:cs typeface="Arial"/>
              </a:rPr>
              <a:t>i e</a:t>
            </a:r>
            <a:r>
              <a:rPr sz="1800" b="1" spc="-9" dirty="0">
                <a:latin typeface="Arial"/>
                <a:cs typeface="Arial"/>
              </a:rPr>
              <a:t>s</a:t>
            </a:r>
            <a:r>
              <a:rPr sz="1800" b="1" spc="0" dirty="0">
                <a:latin typeface="Arial"/>
                <a:cs typeface="Arial"/>
              </a:rPr>
              <a:t>o</a:t>
            </a:r>
            <a:r>
              <a:rPr sz="1800" b="1" spc="4" dirty="0">
                <a:latin typeface="Arial"/>
                <a:cs typeface="Arial"/>
              </a:rPr>
              <a:t>d</a:t>
            </a:r>
            <a:r>
              <a:rPr sz="1800" b="1" spc="0" dirty="0">
                <a:latin typeface="Arial"/>
                <a:cs typeface="Arial"/>
              </a:rPr>
              <a:t>o </a:t>
            </a:r>
            <a:r>
              <a:rPr sz="1800" b="1" spc="-39" dirty="0">
                <a:latin typeface="Arial"/>
                <a:cs typeface="Arial"/>
              </a:rPr>
              <a:t>v</a:t>
            </a:r>
            <a:r>
              <a:rPr sz="1800" b="1" spc="0" dirty="0">
                <a:latin typeface="Arial"/>
                <a:cs typeface="Arial"/>
              </a:rPr>
              <a:t>e</a:t>
            </a:r>
            <a:r>
              <a:rPr sz="1800" b="1" spc="-9" dirty="0">
                <a:latin typeface="Arial"/>
                <a:cs typeface="Arial"/>
              </a:rPr>
              <a:t>r</a:t>
            </a:r>
            <a:r>
              <a:rPr sz="1800" b="1" spc="0" dirty="0">
                <a:latin typeface="Arial"/>
                <a:cs typeface="Arial"/>
              </a:rPr>
              <a:t>tic</a:t>
            </a:r>
            <a:r>
              <a:rPr sz="1800" b="1" spc="-4" dirty="0">
                <a:latin typeface="Arial"/>
                <a:cs typeface="Arial"/>
              </a:rPr>
              <a:t>a</a:t>
            </a:r>
            <a:r>
              <a:rPr sz="1800" b="1" spc="0" dirty="0">
                <a:latin typeface="Arial"/>
                <a:cs typeface="Arial"/>
              </a:rPr>
              <a:t>le</a:t>
            </a:r>
            <a:endParaRPr sz="1800">
              <a:latin typeface="Arial"/>
              <a:cs typeface="Arial"/>
            </a:endParaRPr>
          </a:p>
        </p:txBody>
      </p:sp>
      <p:sp>
        <p:nvSpPr>
          <p:cNvPr id="10" name="object 10"/>
          <p:cNvSpPr txBox="1"/>
          <p:nvPr/>
        </p:nvSpPr>
        <p:spPr>
          <a:xfrm>
            <a:off x="11207623" y="114489"/>
            <a:ext cx="2247708"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29" dirty="0">
                <a:latin typeface="Arial"/>
                <a:cs typeface="Arial"/>
              </a:rPr>
              <a:t>D</a:t>
            </a:r>
            <a:r>
              <a:rPr sz="1800" b="1" spc="0" dirty="0">
                <a:latin typeface="Arial"/>
                <a:cs typeface="Arial"/>
              </a:rPr>
              <a:t>A</a:t>
            </a:r>
            <a:r>
              <a:rPr sz="1800" b="1" spc="144" dirty="0">
                <a:latin typeface="Arial"/>
                <a:cs typeface="Arial"/>
              </a:rPr>
              <a:t> </a:t>
            </a:r>
            <a:r>
              <a:rPr sz="1800" b="1" spc="-4" dirty="0">
                <a:latin typeface="Arial"/>
                <a:cs typeface="Arial"/>
              </a:rPr>
              <a:t>N</a:t>
            </a:r>
            <a:r>
              <a:rPr sz="1800" b="1" spc="0" dirty="0">
                <a:latin typeface="Arial"/>
                <a:cs typeface="Arial"/>
              </a:rPr>
              <a:t>.</a:t>
            </a:r>
            <a:r>
              <a:rPr sz="1800" b="1" spc="250" dirty="0">
                <a:latin typeface="Arial"/>
                <a:cs typeface="Arial"/>
              </a:rPr>
              <a:t> </a:t>
            </a:r>
            <a:r>
              <a:rPr sz="1800" b="1" spc="14"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9_</a:t>
            </a:r>
            <a:r>
              <a:rPr sz="1800" b="1" spc="0" dirty="0">
                <a:latin typeface="Arial"/>
                <a:cs typeface="Arial"/>
              </a:rPr>
              <a:t>9</a:t>
            </a:r>
            <a:endParaRPr sz="1800">
              <a:latin typeface="Arial"/>
              <a:cs typeface="Arial"/>
            </a:endParaRPr>
          </a:p>
        </p:txBody>
      </p:sp>
      <p:sp>
        <p:nvSpPr>
          <p:cNvPr id="9" name="object 9"/>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8" name="object 8"/>
          <p:cNvSpPr txBox="1"/>
          <p:nvPr/>
        </p:nvSpPr>
        <p:spPr>
          <a:xfrm>
            <a:off x="11333480" y="2664079"/>
            <a:ext cx="276504" cy="154177"/>
          </a:xfrm>
          <a:prstGeom prst="rect">
            <a:avLst/>
          </a:prstGeom>
        </p:spPr>
        <p:txBody>
          <a:bodyPr wrap="square" lIns="0" tIns="0" rIns="0" bIns="0" rtlCol="0">
            <a:noAutofit/>
          </a:bodyPr>
          <a:lstStyle/>
          <a:p>
            <a:pPr marL="25400">
              <a:lnSpc>
                <a:spcPts val="1000"/>
              </a:lnSpc>
            </a:pPr>
            <a:endParaRPr sz="1000"/>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400"/>
              </a:lnSpc>
              <a:spcBef>
                <a:spcPts val="94"/>
              </a:spcBef>
            </a:pPr>
            <a:endParaRPr sz="1400"/>
          </a:p>
          <a:p>
            <a:pPr marL="1039063">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224942" marR="146100">
              <a:lnSpc>
                <a:spcPts val="1149"/>
              </a:lnSpc>
              <a:spcBef>
                <a:spcPts val="1062"/>
              </a:spcBef>
            </a:pPr>
            <a:r>
              <a:rPr sz="1000" spc="0" dirty="0">
                <a:latin typeface="Arial"/>
                <a:cs typeface="Arial"/>
              </a:rPr>
              <a:t>[</a:t>
            </a:r>
            <a:r>
              <a:rPr sz="1000" spc="4" dirty="0">
                <a:latin typeface="Arial"/>
                <a:cs typeface="Arial"/>
              </a:rPr>
              <a:t>G</a:t>
            </a:r>
            <a:r>
              <a:rPr sz="1000" spc="0" dirty="0">
                <a:latin typeface="Arial"/>
                <a:cs typeface="Arial"/>
              </a:rPr>
              <a:t>.1.9.9]</a:t>
            </a:r>
            <a:r>
              <a:rPr sz="1000" spc="56" dirty="0">
                <a:latin typeface="Arial"/>
                <a:cs typeface="Arial"/>
              </a:rPr>
              <a:t> </a:t>
            </a:r>
            <a:r>
              <a:rPr sz="1000" spc="0" dirty="0">
                <a:latin typeface="Arial"/>
                <a:cs typeface="Arial"/>
              </a:rPr>
              <a:t>p</a:t>
            </a:r>
            <a:r>
              <a:rPr sz="1000" spc="-4" dirty="0">
                <a:latin typeface="Arial"/>
                <a:cs typeface="Arial"/>
              </a:rPr>
              <a:t>o</a:t>
            </a:r>
            <a:r>
              <a:rPr sz="1000" spc="4" dirty="0">
                <a:latin typeface="Arial"/>
                <a:cs typeface="Arial"/>
              </a:rPr>
              <a:t>r</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66" dirty="0">
                <a:latin typeface="Arial"/>
                <a:cs typeface="Arial"/>
              </a:rPr>
              <a:t> </a:t>
            </a:r>
            <a:r>
              <a:rPr sz="1000" spc="0" dirty="0">
                <a:latin typeface="Arial"/>
                <a:cs typeface="Arial"/>
              </a:rPr>
              <a:t>di</a:t>
            </a:r>
            <a:r>
              <a:rPr sz="1000" spc="92" dirty="0">
                <a:latin typeface="Arial"/>
                <a:cs typeface="Arial"/>
              </a:rPr>
              <a:t> </a:t>
            </a:r>
            <a:r>
              <a:rPr sz="1000" spc="4" dirty="0">
                <a:latin typeface="Arial"/>
                <a:cs typeface="Arial"/>
              </a:rPr>
              <a:t>v</a:t>
            </a:r>
            <a:r>
              <a:rPr sz="1000" spc="-4" dirty="0">
                <a:latin typeface="Arial"/>
                <a:cs typeface="Arial"/>
              </a:rPr>
              <a:t>i</a:t>
            </a:r>
            <a:r>
              <a:rPr sz="1000" spc="0" dirty="0">
                <a:latin typeface="Arial"/>
                <a:cs typeface="Arial"/>
              </a:rPr>
              <a:t>a</a:t>
            </a:r>
            <a:r>
              <a:rPr sz="1000" spc="92"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59" dirty="0">
                <a:latin typeface="Arial"/>
                <a:cs typeface="Arial"/>
              </a:rPr>
              <a:t> </a:t>
            </a:r>
            <a:r>
              <a:rPr sz="1000" spc="4" dirty="0">
                <a:latin typeface="Arial"/>
                <a:cs typeface="Arial"/>
              </a:rPr>
              <a:t>c</a:t>
            </a:r>
            <a:r>
              <a:rPr sz="1000" spc="0" dirty="0">
                <a:latin typeface="Arial"/>
                <a:cs typeface="Arial"/>
              </a:rPr>
              <a:t>he</a:t>
            </a:r>
            <a:r>
              <a:rPr sz="1000" spc="88" dirty="0">
                <a:latin typeface="Arial"/>
                <a:cs typeface="Arial"/>
              </a:rPr>
              <a:t> </a:t>
            </a:r>
            <a:r>
              <a:rPr sz="1000" spc="4" dirty="0">
                <a:latin typeface="Arial"/>
                <a:cs typeface="Arial"/>
              </a:rPr>
              <a:t>c</a:t>
            </a:r>
            <a:r>
              <a:rPr sz="1000" spc="-14" dirty="0">
                <a:latin typeface="Arial"/>
                <a:cs typeface="Arial"/>
              </a:rPr>
              <a:t>o</a:t>
            </a:r>
            <a:r>
              <a:rPr sz="1000" spc="0" dirty="0">
                <a:latin typeface="Arial"/>
                <a:cs typeface="Arial"/>
              </a:rPr>
              <a:t>n</a:t>
            </a:r>
            <a:r>
              <a:rPr sz="1000" spc="4" dirty="0">
                <a:latin typeface="Arial"/>
                <a:cs typeface="Arial"/>
              </a:rPr>
              <a:t>s</a:t>
            </a:r>
            <a:r>
              <a:rPr sz="1000" spc="0" dirty="0">
                <a:latin typeface="Arial"/>
                <a:cs typeface="Arial"/>
              </a:rPr>
              <a:t>e</a:t>
            </a:r>
            <a:r>
              <a:rPr sz="1000" spc="-4" dirty="0">
                <a:latin typeface="Arial"/>
                <a:cs typeface="Arial"/>
              </a:rPr>
              <a:t>n</a:t>
            </a:r>
            <a:r>
              <a:rPr sz="1000" spc="-14" dirty="0">
                <a:latin typeface="Arial"/>
                <a:cs typeface="Arial"/>
              </a:rPr>
              <a:t>t</a:t>
            </a:r>
            <a:r>
              <a:rPr sz="1000" spc="0" dirty="0">
                <a:latin typeface="Arial"/>
                <a:cs typeface="Arial"/>
              </a:rPr>
              <a:t>e</a:t>
            </a:r>
            <a:r>
              <a:rPr sz="1000" spc="69" dirty="0">
                <a:latin typeface="Arial"/>
                <a:cs typeface="Arial"/>
              </a:rPr>
              <a:t> </a:t>
            </a:r>
            <a:r>
              <a:rPr sz="1000" spc="0" dirty="0">
                <a:latin typeface="Arial"/>
                <a:cs typeface="Arial"/>
              </a:rPr>
              <a:t>a</a:t>
            </a:r>
            <a:r>
              <a:rPr sz="1000" spc="-4" dirty="0">
                <a:latin typeface="Arial"/>
                <a:cs typeface="Arial"/>
              </a:rPr>
              <a:t>gl</a:t>
            </a:r>
            <a:r>
              <a:rPr sz="1000" spc="0" dirty="0">
                <a:latin typeface="Arial"/>
                <a:cs typeface="Arial"/>
              </a:rPr>
              <a:t>i</a:t>
            </a:r>
            <a:r>
              <a:rPr sz="1000" spc="84"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0" dirty="0">
                <a:latin typeface="Arial"/>
                <a:cs typeface="Arial"/>
              </a:rPr>
              <a:t>ti</a:t>
            </a:r>
            <a:r>
              <a:rPr sz="1000" spc="62" dirty="0">
                <a:latin typeface="Arial"/>
                <a:cs typeface="Arial"/>
              </a:rPr>
              <a:t> </a:t>
            </a:r>
            <a:r>
              <a:rPr sz="1000" spc="-4" dirty="0">
                <a:latin typeface="Arial"/>
                <a:cs typeface="Arial"/>
              </a:rPr>
              <a:t>v</a:t>
            </a:r>
            <a:r>
              <a:rPr sz="1000" spc="0" dirty="0">
                <a:latin typeface="Arial"/>
                <a:cs typeface="Arial"/>
              </a:rPr>
              <a:t>ari</a:t>
            </a:r>
            <a:r>
              <a:rPr sz="1000" spc="4"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i </a:t>
            </a:r>
            <a:endParaRPr sz="1000">
              <a:latin typeface="Arial"/>
              <a:cs typeface="Arial"/>
            </a:endParaRPr>
          </a:p>
          <a:p>
            <a:pPr marL="224942" marR="146100">
              <a:lnSpc>
                <a:spcPts val="1149"/>
              </a:lnSpc>
              <a:spcBef>
                <a:spcPts val="134"/>
              </a:spcBef>
            </a:pPr>
            <a:r>
              <a:rPr sz="1000" spc="0" dirty="0">
                <a:latin typeface="Arial"/>
                <a:cs typeface="Arial"/>
              </a:rPr>
              <a:t>di</a:t>
            </a:r>
            <a:r>
              <a:rPr sz="1000" spc="-12" dirty="0">
                <a:latin typeface="Arial"/>
                <a:cs typeface="Arial"/>
              </a:rPr>
              <a:t> </a:t>
            </a:r>
            <a:r>
              <a:rPr sz="1000" spc="0" dirty="0">
                <a:latin typeface="Arial"/>
                <a:cs typeface="Arial"/>
              </a:rPr>
              <a:t>quota</a:t>
            </a:r>
            <a:r>
              <a:rPr sz="1000" spc="-25" dirty="0">
                <a:latin typeface="Arial"/>
                <a:cs typeface="Arial"/>
              </a:rPr>
              <a:t> </a:t>
            </a:r>
            <a:r>
              <a:rPr sz="1000" spc="4" dirty="0">
                <a:latin typeface="Arial"/>
                <a:cs typeface="Arial"/>
              </a:rPr>
              <a:t>c</a:t>
            </a:r>
            <a:r>
              <a:rPr sz="1000" spc="0" dirty="0">
                <a:latin typeface="Arial"/>
                <a:cs typeface="Arial"/>
              </a:rPr>
              <a:t>on</a:t>
            </a:r>
            <a:r>
              <a:rPr sz="1000" spc="-31" dirty="0">
                <a:latin typeface="Arial"/>
                <a:cs typeface="Arial"/>
              </a:rPr>
              <a:t> </a:t>
            </a:r>
            <a:r>
              <a:rPr sz="1000" spc="0" dirty="0">
                <a:latin typeface="Arial"/>
                <a:cs typeface="Arial"/>
              </a:rPr>
              <a:t>p</a:t>
            </a:r>
            <a:r>
              <a:rPr sz="1000" spc="-4" dirty="0">
                <a:latin typeface="Arial"/>
                <a:cs typeface="Arial"/>
              </a:rPr>
              <a:t>e</a:t>
            </a:r>
            <a:r>
              <a:rPr sz="1000" spc="0" dirty="0">
                <a:latin typeface="Arial"/>
                <a:cs typeface="Arial"/>
              </a:rPr>
              <a:t>n</a:t>
            </a:r>
            <a:r>
              <a:rPr sz="1000" spc="-4" dirty="0">
                <a:latin typeface="Arial"/>
                <a:cs typeface="Arial"/>
              </a:rPr>
              <a:t>d</a:t>
            </a:r>
            <a:r>
              <a:rPr sz="1000" spc="0" dirty="0">
                <a:latin typeface="Arial"/>
                <a:cs typeface="Arial"/>
              </a:rPr>
              <a:t>e</a:t>
            </a:r>
            <a:r>
              <a:rPr sz="1000" spc="-4" dirty="0">
                <a:latin typeface="Arial"/>
                <a:cs typeface="Arial"/>
              </a:rPr>
              <a:t>n</a:t>
            </a:r>
            <a:r>
              <a:rPr sz="1000" spc="-19" dirty="0">
                <a:latin typeface="Arial"/>
                <a:cs typeface="Arial"/>
              </a:rPr>
              <a:t>z</a:t>
            </a:r>
            <a:r>
              <a:rPr sz="1000" spc="0" dirty="0">
                <a:latin typeface="Arial"/>
                <a:cs typeface="Arial"/>
              </a:rPr>
              <a:t>a</a:t>
            </a:r>
            <a:r>
              <a:rPr sz="1000" spc="-43" dirty="0">
                <a:latin typeface="Arial"/>
                <a:cs typeface="Arial"/>
              </a:rPr>
              <a:t> </a:t>
            </a:r>
            <a:r>
              <a:rPr sz="1000" spc="-4" dirty="0">
                <a:latin typeface="Arial"/>
                <a:cs typeface="Arial"/>
              </a:rPr>
              <a:t>&gt;</a:t>
            </a:r>
            <a:r>
              <a:rPr sz="1000" spc="0" dirty="0">
                <a:latin typeface="Arial"/>
                <a:cs typeface="Arial"/>
              </a:rPr>
              <a:t>5</a:t>
            </a:r>
            <a:r>
              <a:rPr sz="1000" spc="4" dirty="0">
                <a:latin typeface="Arial"/>
                <a:cs typeface="Arial"/>
              </a:rPr>
              <a:t>%</a:t>
            </a:r>
            <a:r>
              <a:rPr sz="1000" spc="0" dirty="0">
                <a:latin typeface="Arial"/>
                <a:cs typeface="Arial"/>
              </a:rPr>
              <a:t>.</a:t>
            </a:r>
            <a:r>
              <a:rPr sz="1000" spc="-13" dirty="0">
                <a:latin typeface="Arial"/>
                <a:cs typeface="Arial"/>
              </a:rPr>
              <a:t> </a:t>
            </a:r>
            <a:r>
              <a:rPr sz="1000" spc="4" dirty="0">
                <a:latin typeface="Arial"/>
                <a:cs typeface="Arial"/>
              </a:rPr>
              <a:t>(</a:t>
            </a:r>
            <a:r>
              <a:rPr sz="1000" spc="-4" dirty="0">
                <a:latin typeface="Arial"/>
                <a:cs typeface="Arial"/>
              </a:rPr>
              <a:t>A</a:t>
            </a:r>
            <a:r>
              <a:rPr sz="1000" spc="0" dirty="0">
                <a:latin typeface="Arial"/>
                <a:cs typeface="Arial"/>
              </a:rPr>
              <a:t>d</a:t>
            </a:r>
            <a:r>
              <a:rPr sz="1000" spc="-15"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e</a:t>
            </a:r>
            <a:r>
              <a:rPr sz="1000" spc="19" dirty="0">
                <a:latin typeface="Arial"/>
                <a:cs typeface="Arial"/>
              </a:rPr>
              <a:t>m</a:t>
            </a:r>
            <a:r>
              <a:rPr sz="1000" spc="0" dirty="0">
                <a:latin typeface="Arial"/>
                <a:cs typeface="Arial"/>
              </a:rPr>
              <a:t>p</a:t>
            </a:r>
            <a:r>
              <a:rPr sz="1000" spc="-4" dirty="0">
                <a:latin typeface="Arial"/>
                <a:cs typeface="Arial"/>
              </a:rPr>
              <a:t>i</a:t>
            </a:r>
            <a:r>
              <a:rPr sz="1000" spc="4" dirty="0">
                <a:latin typeface="Arial"/>
                <a:cs typeface="Arial"/>
              </a:rPr>
              <a:t>o</a:t>
            </a:r>
            <a:r>
              <a:rPr sz="1000" spc="0" dirty="0">
                <a:latin typeface="Arial"/>
                <a:cs typeface="Arial"/>
              </a:rPr>
              <a:t>:</a:t>
            </a:r>
            <a:r>
              <a:rPr sz="1000" spc="-65" dirty="0">
                <a:latin typeface="Arial"/>
                <a:cs typeface="Arial"/>
              </a:rPr>
              <a:t> </a:t>
            </a:r>
            <a:r>
              <a:rPr sz="1000" spc="4" dirty="0">
                <a:latin typeface="Arial"/>
                <a:cs typeface="Arial"/>
              </a:rPr>
              <a:t>sc</a:t>
            </a:r>
            <a:r>
              <a:rPr sz="1000" spc="0" dirty="0">
                <a:latin typeface="Arial"/>
                <a:cs typeface="Arial"/>
              </a:rPr>
              <a:t>a</a:t>
            </a:r>
            <a:r>
              <a:rPr sz="1000" spc="-4" dirty="0">
                <a:latin typeface="Arial"/>
                <a:cs typeface="Arial"/>
              </a:rPr>
              <a:t>l</a:t>
            </a:r>
            <a:r>
              <a:rPr sz="1000" spc="0" dirty="0">
                <a:latin typeface="Arial"/>
                <a:cs typeface="Arial"/>
              </a:rPr>
              <a:t>e,</a:t>
            </a:r>
            <a:r>
              <a:rPr sz="1000" spc="-26" dirty="0">
                <a:latin typeface="Arial"/>
                <a:cs typeface="Arial"/>
              </a:rPr>
              <a:t> </a:t>
            </a:r>
            <a:r>
              <a:rPr sz="1000" spc="4" dirty="0">
                <a:latin typeface="Arial"/>
                <a:cs typeface="Arial"/>
              </a:rPr>
              <a:t>r</a:t>
            </a:r>
            <a:r>
              <a:rPr sz="1000" spc="0" dirty="0">
                <a:latin typeface="Arial"/>
                <a:cs typeface="Arial"/>
              </a:rPr>
              <a:t>a</a:t>
            </a:r>
            <a:r>
              <a:rPr sz="1000" spc="19" dirty="0">
                <a:latin typeface="Arial"/>
                <a:cs typeface="Arial"/>
              </a:rPr>
              <a:t>m</a:t>
            </a:r>
            <a:r>
              <a:rPr sz="1000" spc="0" dirty="0">
                <a:latin typeface="Arial"/>
                <a:cs typeface="Arial"/>
              </a:rPr>
              <a:t>pe…)</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900"/>
              </a:lnSpc>
              <a:spcBef>
                <a:spcPts val="36"/>
              </a:spcBef>
            </a:pPr>
            <a:endParaRPr sz="900"/>
          </a:p>
          <a:p>
            <a:pPr marL="1039063">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52704" marR="217096">
              <a:lnSpc>
                <a:spcPts val="1149"/>
              </a:lnSpc>
              <a:spcBef>
                <a:spcPts val="495"/>
              </a:spcBef>
            </a:pPr>
            <a:r>
              <a:rPr sz="1000" spc="0" dirty="0">
                <a:latin typeface="Arial"/>
                <a:cs typeface="Arial"/>
              </a:rPr>
              <a:t>p</a:t>
            </a:r>
            <a:r>
              <a:rPr sz="1000" spc="-4" dirty="0">
                <a:latin typeface="Arial"/>
                <a:cs typeface="Arial"/>
              </a:rPr>
              <a:t>o</a:t>
            </a:r>
            <a:r>
              <a:rPr sz="1000" spc="4" dirty="0">
                <a:latin typeface="Arial"/>
                <a:cs typeface="Arial"/>
              </a:rPr>
              <a:t>r</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81" dirty="0">
                <a:latin typeface="Arial"/>
                <a:cs typeface="Arial"/>
              </a:rPr>
              <a:t> </a:t>
            </a:r>
            <a:r>
              <a:rPr sz="1000" spc="9" dirty="0">
                <a:latin typeface="Arial"/>
                <a:cs typeface="Arial"/>
              </a:rPr>
              <a:t>d</a:t>
            </a:r>
            <a:r>
              <a:rPr sz="1000" spc="0" dirty="0">
                <a:latin typeface="Arial"/>
                <a:cs typeface="Arial"/>
              </a:rPr>
              <a:t>i</a:t>
            </a:r>
            <a:r>
              <a:rPr sz="1000" spc="107" dirty="0">
                <a:latin typeface="Arial"/>
                <a:cs typeface="Arial"/>
              </a:rPr>
              <a:t> </a:t>
            </a:r>
            <a:r>
              <a:rPr sz="1000" spc="4" dirty="0">
                <a:latin typeface="Arial"/>
                <a:cs typeface="Arial"/>
              </a:rPr>
              <a:t>v</a:t>
            </a:r>
            <a:r>
              <a:rPr sz="1000" spc="-4" dirty="0">
                <a:latin typeface="Arial"/>
                <a:cs typeface="Arial"/>
              </a:rPr>
              <a:t>i</a:t>
            </a:r>
            <a:r>
              <a:rPr sz="1000" spc="0" dirty="0">
                <a:latin typeface="Arial"/>
                <a:cs typeface="Arial"/>
              </a:rPr>
              <a:t>a</a:t>
            </a:r>
            <a:r>
              <a:rPr sz="1000" spc="107" dirty="0">
                <a:latin typeface="Arial"/>
                <a:cs typeface="Arial"/>
              </a:rPr>
              <a:t> </a:t>
            </a:r>
            <a:r>
              <a:rPr sz="1000" spc="9"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84" dirty="0">
                <a:latin typeface="Arial"/>
                <a:cs typeface="Arial"/>
              </a:rPr>
              <a:t> </a:t>
            </a:r>
            <a:r>
              <a:rPr sz="1000" spc="4" dirty="0">
                <a:latin typeface="Arial"/>
                <a:cs typeface="Arial"/>
              </a:rPr>
              <a:t>c</a:t>
            </a:r>
            <a:r>
              <a:rPr sz="1000" spc="0" dirty="0">
                <a:latin typeface="Arial"/>
                <a:cs typeface="Arial"/>
              </a:rPr>
              <a:t>he</a:t>
            </a:r>
            <a:r>
              <a:rPr sz="1000" spc="98"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4" dirty="0">
                <a:latin typeface="Arial"/>
                <a:cs typeface="Arial"/>
              </a:rPr>
              <a:t>s</a:t>
            </a:r>
            <a:r>
              <a:rPr sz="1000" spc="0" dirty="0">
                <a:latin typeface="Arial"/>
                <a:cs typeface="Arial"/>
              </a:rPr>
              <a:t>e</a:t>
            </a:r>
            <a:r>
              <a:rPr sz="1000" spc="-4" dirty="0">
                <a:latin typeface="Arial"/>
                <a:cs typeface="Arial"/>
              </a:rPr>
              <a:t>n</a:t>
            </a:r>
            <a:r>
              <a:rPr sz="1000" spc="-14" dirty="0">
                <a:latin typeface="Arial"/>
                <a:cs typeface="Arial"/>
              </a:rPr>
              <a:t>t</a:t>
            </a:r>
            <a:r>
              <a:rPr sz="1000" spc="0" dirty="0">
                <a:latin typeface="Arial"/>
                <a:cs typeface="Arial"/>
              </a:rPr>
              <a:t>e</a:t>
            </a:r>
            <a:r>
              <a:rPr sz="1000" spc="79" dirty="0">
                <a:latin typeface="Arial"/>
                <a:cs typeface="Arial"/>
              </a:rPr>
              <a:t> </a:t>
            </a:r>
            <a:r>
              <a:rPr sz="1000" spc="0" dirty="0">
                <a:latin typeface="Arial"/>
                <a:cs typeface="Arial"/>
              </a:rPr>
              <a:t>a</a:t>
            </a:r>
            <a:r>
              <a:rPr sz="1000" spc="-4" dirty="0">
                <a:latin typeface="Arial"/>
                <a:cs typeface="Arial"/>
              </a:rPr>
              <a:t>gl</a:t>
            </a:r>
            <a:r>
              <a:rPr sz="1000" spc="0" dirty="0">
                <a:latin typeface="Arial"/>
                <a:cs typeface="Arial"/>
              </a:rPr>
              <a:t>i</a:t>
            </a:r>
            <a:r>
              <a:rPr sz="1000" spc="99"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0" dirty="0">
                <a:latin typeface="Arial"/>
                <a:cs typeface="Arial"/>
              </a:rPr>
              <a:t>ti</a:t>
            </a:r>
            <a:r>
              <a:rPr sz="1000" spc="87" dirty="0">
                <a:latin typeface="Arial"/>
                <a:cs typeface="Arial"/>
              </a:rPr>
              <a:t> </a:t>
            </a:r>
            <a:r>
              <a:rPr sz="1000" spc="-4" dirty="0">
                <a:latin typeface="Arial"/>
                <a:cs typeface="Arial"/>
              </a:rPr>
              <a:t>v</a:t>
            </a:r>
            <a:r>
              <a:rPr sz="1000" spc="0" dirty="0">
                <a:latin typeface="Arial"/>
                <a:cs typeface="Arial"/>
              </a:rPr>
              <a:t>ari</a:t>
            </a:r>
            <a:r>
              <a:rPr sz="1000" spc="4"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i</a:t>
            </a:r>
            <a:r>
              <a:rPr sz="1000" spc="77" dirty="0">
                <a:latin typeface="Arial"/>
                <a:cs typeface="Arial"/>
              </a:rPr>
              <a:t> </a:t>
            </a:r>
            <a:r>
              <a:rPr sz="1000" spc="9" dirty="0">
                <a:latin typeface="Arial"/>
                <a:cs typeface="Arial"/>
              </a:rPr>
              <a:t>d</a:t>
            </a:r>
            <a:r>
              <a:rPr sz="1000" spc="0" dirty="0">
                <a:latin typeface="Arial"/>
                <a:cs typeface="Arial"/>
              </a:rPr>
              <a:t>i</a:t>
            </a:r>
            <a:r>
              <a:rPr sz="1000" spc="107" dirty="0">
                <a:latin typeface="Arial"/>
                <a:cs typeface="Arial"/>
              </a:rPr>
              <a:t> </a:t>
            </a:r>
            <a:r>
              <a:rPr sz="1000" spc="0" dirty="0">
                <a:latin typeface="Arial"/>
                <a:cs typeface="Arial"/>
              </a:rPr>
              <a:t>quota </a:t>
            </a:r>
            <a:endParaRPr sz="1000">
              <a:latin typeface="Arial"/>
              <a:cs typeface="Arial"/>
            </a:endParaRPr>
          </a:p>
          <a:p>
            <a:pPr marL="152704" marR="217096">
              <a:lnSpc>
                <a:spcPts val="1149"/>
              </a:lnSpc>
              <a:spcBef>
                <a:spcPts val="134"/>
              </a:spcBef>
            </a:pPr>
            <a:r>
              <a:rPr sz="1000" spc="4" dirty="0">
                <a:latin typeface="Arial"/>
                <a:cs typeface="Arial"/>
              </a:rPr>
              <a:t>c</a:t>
            </a:r>
            <a:r>
              <a:rPr sz="1000" spc="0" dirty="0">
                <a:latin typeface="Arial"/>
                <a:cs typeface="Arial"/>
              </a:rPr>
              <a:t>on</a:t>
            </a:r>
            <a:r>
              <a:rPr sz="1000" spc="-31" dirty="0">
                <a:latin typeface="Arial"/>
                <a:cs typeface="Arial"/>
              </a:rPr>
              <a:t> </a:t>
            </a:r>
            <a:r>
              <a:rPr sz="1000" spc="0" dirty="0">
                <a:latin typeface="Arial"/>
                <a:cs typeface="Arial"/>
              </a:rPr>
              <a:t>p</a:t>
            </a:r>
            <a:r>
              <a:rPr sz="1000" spc="-4" dirty="0">
                <a:latin typeface="Arial"/>
                <a:cs typeface="Arial"/>
              </a:rPr>
              <a:t>e</a:t>
            </a:r>
            <a:r>
              <a:rPr sz="1000" spc="0" dirty="0">
                <a:latin typeface="Arial"/>
                <a:cs typeface="Arial"/>
              </a:rPr>
              <a:t>n</a:t>
            </a:r>
            <a:r>
              <a:rPr sz="1000" spc="-4" dirty="0">
                <a:latin typeface="Arial"/>
                <a:cs typeface="Arial"/>
              </a:rPr>
              <a:t>d</a:t>
            </a:r>
            <a:r>
              <a:rPr sz="1000" spc="0" dirty="0">
                <a:latin typeface="Arial"/>
                <a:cs typeface="Arial"/>
              </a:rPr>
              <a:t>e</a:t>
            </a:r>
            <a:r>
              <a:rPr sz="1000" spc="-4" dirty="0">
                <a:latin typeface="Arial"/>
                <a:cs typeface="Arial"/>
              </a:rPr>
              <a:t>n</a:t>
            </a:r>
            <a:r>
              <a:rPr sz="1000" spc="-19" dirty="0">
                <a:latin typeface="Arial"/>
                <a:cs typeface="Arial"/>
              </a:rPr>
              <a:t>z</a:t>
            </a:r>
            <a:r>
              <a:rPr sz="1000" spc="0" dirty="0">
                <a:latin typeface="Arial"/>
                <a:cs typeface="Arial"/>
              </a:rPr>
              <a:t>a</a:t>
            </a:r>
            <a:r>
              <a:rPr sz="1000" spc="-28" dirty="0">
                <a:latin typeface="Arial"/>
                <a:cs typeface="Arial"/>
              </a:rPr>
              <a:t> </a:t>
            </a:r>
            <a:r>
              <a:rPr sz="1000" spc="-4" dirty="0">
                <a:latin typeface="Arial"/>
                <a:cs typeface="Arial"/>
              </a:rPr>
              <a:t>&gt;</a:t>
            </a:r>
            <a:r>
              <a:rPr sz="1000" spc="0" dirty="0">
                <a:latin typeface="Arial"/>
                <a:cs typeface="Arial"/>
              </a:rPr>
              <a:t>5</a:t>
            </a:r>
            <a:r>
              <a:rPr sz="1000" spc="4" dirty="0">
                <a:latin typeface="Arial"/>
                <a:cs typeface="Arial"/>
              </a:rPr>
              <a:t>%</a:t>
            </a:r>
            <a:r>
              <a:rPr sz="1000" spc="0" dirty="0">
                <a:latin typeface="Arial"/>
                <a:cs typeface="Arial"/>
              </a:rPr>
              <a:t>.</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900"/>
              </a:lnSpc>
              <a:spcBef>
                <a:spcPts val="29"/>
              </a:spcBef>
            </a:pPr>
            <a:endParaRPr sz="900"/>
          </a:p>
          <a:p>
            <a:pPr marL="152704">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52704" marR="3444118">
              <a:lnSpc>
                <a:spcPts val="1178"/>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52704" marR="3444118">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52704" marR="3444118">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52704" marR="3444118">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750"/>
              </a:lnSpc>
              <a:spcBef>
                <a:spcPts val="6"/>
              </a:spcBef>
            </a:pPr>
            <a:endParaRPr sz="750"/>
          </a:p>
          <a:p>
            <a:pPr marL="158800">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704">
              <a:lnSpc>
                <a:spcPct val="95825"/>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endParaRPr sz="1000">
              <a:latin typeface="Arial"/>
              <a:cs typeface="Arial"/>
            </a:endParaRPr>
          </a:p>
          <a:p>
            <a:pPr marL="152704">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c</a:t>
            </a:r>
            <a:r>
              <a:rPr sz="1000" spc="-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he</a:t>
            </a:r>
            <a:r>
              <a:rPr sz="1000" spc="-61" dirty="0">
                <a:latin typeface="Arial"/>
                <a:cs typeface="Arial"/>
              </a:rPr>
              <a:t> </a:t>
            </a:r>
            <a:r>
              <a:rPr sz="1000" spc="0" dirty="0">
                <a:latin typeface="Arial"/>
                <a:cs typeface="Arial"/>
              </a:rPr>
              <a:t>o</a:t>
            </a:r>
            <a:r>
              <a:rPr sz="1000" spc="-10" dirty="0">
                <a:latin typeface="Arial"/>
                <a:cs typeface="Arial"/>
              </a:rPr>
              <a:t> </a:t>
            </a:r>
            <a:r>
              <a:rPr sz="1000" spc="-4" dirty="0">
                <a:latin typeface="Arial"/>
                <a:cs typeface="Arial"/>
              </a:rPr>
              <a:t>V</a:t>
            </a:r>
            <a:r>
              <a:rPr sz="1000" spc="0" dirty="0">
                <a:latin typeface="Arial"/>
                <a:cs typeface="Arial"/>
              </a:rPr>
              <a:t>eri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he</a:t>
            </a:r>
            <a:endParaRPr sz="1000">
              <a:latin typeface="Arial"/>
              <a:cs typeface="Arial"/>
            </a:endParaRPr>
          </a:p>
          <a:p>
            <a:pPr marL="152704" marR="1840523">
              <a:lnSpc>
                <a:spcPts val="1178"/>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14" dirty="0">
                <a:latin typeface="Arial"/>
                <a:cs typeface="Arial"/>
              </a:rPr>
              <a:t>t</a:t>
            </a:r>
            <a:r>
              <a:rPr sz="1000" b="1" spc="0" dirty="0">
                <a:latin typeface="Arial"/>
                <a:cs typeface="Arial"/>
              </a:rPr>
              <a:t>y       </a:t>
            </a:r>
            <a:r>
              <a:rPr sz="1000" b="1" spc="38"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       </a:t>
            </a:r>
            <a:r>
              <a:rPr sz="1000" spc="66" dirty="0">
                <a:latin typeface="Arial"/>
                <a:cs typeface="Arial"/>
              </a:rPr>
              <a:t> </a:t>
            </a:r>
            <a:r>
              <a:rPr sz="1000" spc="-4" dirty="0">
                <a:latin typeface="Arial"/>
                <a:cs typeface="Arial"/>
              </a:rPr>
              <a:t>V</a:t>
            </a:r>
            <a:r>
              <a:rPr sz="1000" spc="4" dirty="0">
                <a:latin typeface="Arial"/>
                <a:cs typeface="Arial"/>
              </a:rPr>
              <a:t>V</a:t>
            </a:r>
            <a:r>
              <a:rPr sz="1000" spc="0" dirty="0">
                <a:latin typeface="Arial"/>
                <a:cs typeface="Arial"/>
              </a:rPr>
              <a:t>F_Caratt</a:t>
            </a:r>
            <a:r>
              <a:rPr sz="1000" spc="-4" dirty="0">
                <a:latin typeface="Arial"/>
                <a:cs typeface="Arial"/>
              </a:rPr>
              <a:t>e</a:t>
            </a:r>
            <a:r>
              <a:rPr sz="1000" spc="4" dirty="0">
                <a:latin typeface="Arial"/>
                <a:cs typeface="Arial"/>
              </a:rPr>
              <a:t>r</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he </a:t>
            </a:r>
            <a:endParaRPr sz="1000">
              <a:latin typeface="Arial"/>
              <a:cs typeface="Arial"/>
            </a:endParaRPr>
          </a:p>
          <a:p>
            <a:pPr marL="152704" marR="1840523">
              <a:lnSpc>
                <a:spcPts val="1149"/>
              </a:lnSpc>
              <a:spcBef>
                <a:spcPts val="137"/>
              </a:spcBef>
            </a:pP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52704">
              <a:lnSpc>
                <a:spcPct val="95825"/>
              </a:lnSpc>
              <a:spcBef>
                <a:spcPts val="134"/>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14" dirty="0">
                <a:latin typeface="Arial"/>
                <a:cs typeface="Arial"/>
              </a:rPr>
              <a:t>T</a:t>
            </a:r>
            <a:r>
              <a:rPr sz="1000" spc="0" dirty="0">
                <a:latin typeface="Arial"/>
                <a:cs typeface="Arial"/>
              </a:rPr>
              <a:t>e</a:t>
            </a:r>
            <a:r>
              <a:rPr sz="1000" spc="4" dirty="0">
                <a:latin typeface="Arial"/>
                <a:cs typeface="Arial"/>
              </a:rPr>
              <a:t>x</a:t>
            </a:r>
            <a:r>
              <a:rPr sz="1000" spc="0" dirty="0">
                <a:latin typeface="Arial"/>
                <a:cs typeface="Arial"/>
              </a:rPr>
              <a:t>t</a:t>
            </a:r>
            <a:endParaRPr sz="1000">
              <a:latin typeface="Arial"/>
              <a:cs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3" name="object 23"/>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4" name="object 24"/>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5" name="object 25"/>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6" name="object 26"/>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5" name="object 15"/>
          <p:cNvSpPr/>
          <p:nvPr/>
        </p:nvSpPr>
        <p:spPr>
          <a:xfrm>
            <a:off x="8480298" y="1260093"/>
            <a:ext cx="6561708" cy="4335272"/>
          </a:xfrm>
          <a:prstGeom prst="rect">
            <a:avLst/>
          </a:prstGeom>
          <a:blipFill>
            <a:blip r:embed="rId3" cstate="print"/>
            <a:stretch>
              <a:fillRect/>
            </a:stretch>
          </a:blipFill>
        </p:spPr>
        <p:txBody>
          <a:bodyPr wrap="square" lIns="0" tIns="0" rIns="0" bIns="0" rtlCol="0">
            <a:noAutofit/>
          </a:bodyPr>
          <a:lstStyle/>
          <a:p>
            <a:endParaRPr/>
          </a:p>
        </p:txBody>
      </p:sp>
      <p:sp>
        <p:nvSpPr>
          <p:cNvPr id="16" name="object 16"/>
          <p:cNvSpPr/>
          <p:nvPr/>
        </p:nvSpPr>
        <p:spPr>
          <a:xfrm>
            <a:off x="12806553" y="1734057"/>
            <a:ext cx="2144395" cy="1175003"/>
          </a:xfrm>
          <a:prstGeom prst="rect">
            <a:avLst/>
          </a:prstGeom>
          <a:blipFill>
            <a:blip r:embed="rId4" cstate="print"/>
            <a:stretch>
              <a:fillRect/>
            </a:stretch>
          </a:blipFill>
        </p:spPr>
        <p:txBody>
          <a:bodyPr wrap="square" lIns="0" tIns="0" rIns="0" bIns="0" rtlCol="0">
            <a:noAutofit/>
          </a:bodyPr>
          <a:lstStyle/>
          <a:p>
            <a:endParaRPr/>
          </a:p>
        </p:txBody>
      </p:sp>
      <p:sp>
        <p:nvSpPr>
          <p:cNvPr id="17" name="object 17"/>
          <p:cNvSpPr/>
          <p:nvPr/>
        </p:nvSpPr>
        <p:spPr>
          <a:xfrm>
            <a:off x="12296013" y="3652265"/>
            <a:ext cx="362711" cy="297561"/>
          </a:xfrm>
          <a:custGeom>
            <a:avLst/>
            <a:gdLst/>
            <a:ahLst/>
            <a:cxnLst/>
            <a:rect l="l" t="t" r="r" b="b"/>
            <a:pathLst>
              <a:path w="362711" h="297561">
                <a:moveTo>
                  <a:pt x="362711" y="100457"/>
                </a:moveTo>
                <a:lnTo>
                  <a:pt x="67055" y="0"/>
                </a:lnTo>
                <a:lnTo>
                  <a:pt x="0" y="197103"/>
                </a:lnTo>
                <a:lnTo>
                  <a:pt x="295655" y="297561"/>
                </a:lnTo>
                <a:lnTo>
                  <a:pt x="362711" y="100457"/>
                </a:lnTo>
              </a:path>
            </a:pathLst>
          </a:custGeom>
          <a:ln w="28575">
            <a:solidFill>
              <a:srgbClr val="FF0000"/>
            </a:solidFill>
          </a:ln>
        </p:spPr>
        <p:txBody>
          <a:bodyPr wrap="square" lIns="0" tIns="0" rIns="0" bIns="0" rtlCol="0">
            <a:noAutofit/>
          </a:bodyPr>
          <a:lstStyle/>
          <a:p>
            <a:endParaRPr/>
          </a:p>
        </p:txBody>
      </p:sp>
      <p:sp>
        <p:nvSpPr>
          <p:cNvPr id="18" name="object 18"/>
          <p:cNvSpPr/>
          <p:nvPr/>
        </p:nvSpPr>
        <p:spPr>
          <a:xfrm>
            <a:off x="12776327" y="1695703"/>
            <a:ext cx="2202561" cy="1225803"/>
          </a:xfrm>
          <a:custGeom>
            <a:avLst/>
            <a:gdLst/>
            <a:ahLst/>
            <a:cxnLst/>
            <a:rect l="l" t="t" r="r" b="b"/>
            <a:pathLst>
              <a:path w="2202561" h="1225803">
                <a:moveTo>
                  <a:pt x="0" y="1225803"/>
                </a:moveTo>
                <a:lnTo>
                  <a:pt x="2202561" y="1225803"/>
                </a:lnTo>
                <a:lnTo>
                  <a:pt x="2202561" y="0"/>
                </a:lnTo>
                <a:lnTo>
                  <a:pt x="0" y="0"/>
                </a:lnTo>
                <a:lnTo>
                  <a:pt x="0" y="1225803"/>
                </a:lnTo>
                <a:close/>
              </a:path>
            </a:pathLst>
          </a:custGeom>
          <a:ln w="28575">
            <a:solidFill>
              <a:srgbClr val="FF0000"/>
            </a:solidFill>
          </a:ln>
        </p:spPr>
        <p:txBody>
          <a:bodyPr wrap="square" lIns="0" tIns="0" rIns="0" bIns="0" rtlCol="0">
            <a:noAutofit/>
          </a:bodyPr>
          <a:lstStyle/>
          <a:p>
            <a:endParaRPr/>
          </a:p>
        </p:txBody>
      </p:sp>
      <p:sp>
        <p:nvSpPr>
          <p:cNvPr id="19" name="object 19"/>
          <p:cNvSpPr/>
          <p:nvPr/>
        </p:nvSpPr>
        <p:spPr>
          <a:xfrm>
            <a:off x="12510897" y="2909061"/>
            <a:ext cx="1367789" cy="793496"/>
          </a:xfrm>
          <a:custGeom>
            <a:avLst/>
            <a:gdLst/>
            <a:ahLst/>
            <a:cxnLst/>
            <a:rect l="l" t="t" r="r" b="b"/>
            <a:pathLst>
              <a:path w="1367789" h="793496">
                <a:moveTo>
                  <a:pt x="0" y="793496"/>
                </a:moveTo>
                <a:lnTo>
                  <a:pt x="1367789" y="0"/>
                </a:lnTo>
              </a:path>
            </a:pathLst>
          </a:custGeom>
          <a:ln w="6350">
            <a:solidFill>
              <a:srgbClr val="4471C4"/>
            </a:solidFill>
          </a:ln>
        </p:spPr>
        <p:txBody>
          <a:bodyPr wrap="square" lIns="0" tIns="0" rIns="0" bIns="0" rtlCol="0">
            <a:noAutofit/>
          </a:bodyPr>
          <a:lstStyle/>
          <a:p>
            <a:endParaRPr/>
          </a:p>
        </p:txBody>
      </p:sp>
      <p:sp>
        <p:nvSpPr>
          <p:cNvPr id="13" name="object 13"/>
          <p:cNvSpPr/>
          <p:nvPr/>
        </p:nvSpPr>
        <p:spPr>
          <a:xfrm>
            <a:off x="8527288" y="5784494"/>
            <a:ext cx="6519544" cy="1014958"/>
          </a:xfrm>
          <a:prstGeom prst="rect">
            <a:avLst/>
          </a:prstGeom>
          <a:blipFill>
            <a:blip r:embed="rId5" cstate="print"/>
            <a:stretch>
              <a:fillRect/>
            </a:stretch>
          </a:blipFill>
        </p:spPr>
        <p:txBody>
          <a:bodyPr wrap="square" lIns="0" tIns="0" rIns="0" bIns="0" rtlCol="0">
            <a:noAutofit/>
          </a:bodyPr>
          <a:lstStyle/>
          <a:p>
            <a:endParaRPr/>
          </a:p>
        </p:txBody>
      </p:sp>
      <p:sp>
        <p:nvSpPr>
          <p:cNvPr id="14" name="object 14"/>
          <p:cNvSpPr/>
          <p:nvPr/>
        </p:nvSpPr>
        <p:spPr>
          <a:xfrm>
            <a:off x="12007342" y="6268711"/>
            <a:ext cx="222834" cy="115324"/>
          </a:xfrm>
          <a:prstGeom prst="rect">
            <a:avLst/>
          </a:prstGeom>
          <a:blipFill>
            <a:blip r:embed="rId6" cstate="print"/>
            <a:stretch>
              <a:fillRect/>
            </a:stretch>
          </a:blipFill>
        </p:spPr>
        <p:txBody>
          <a:bodyPr wrap="square" lIns="0" tIns="0" rIns="0" bIns="0" rtlCol="0">
            <a:noAutofit/>
          </a:bodyPr>
          <a:lstStyle/>
          <a:p>
            <a:endParaRPr/>
          </a:p>
        </p:txBody>
      </p:sp>
      <p:sp>
        <p:nvSpPr>
          <p:cNvPr id="12" name="object 12"/>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1" name="object 11"/>
          <p:cNvSpPr txBox="1"/>
          <p:nvPr/>
        </p:nvSpPr>
        <p:spPr>
          <a:xfrm>
            <a:off x="3828415" y="108132"/>
            <a:ext cx="1596491"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ala d</a:t>
            </a:r>
            <a:r>
              <a:rPr sz="1800" b="1" spc="4" dirty="0">
                <a:latin typeface="Arial"/>
                <a:cs typeface="Arial"/>
              </a:rPr>
              <a:t>’</a:t>
            </a:r>
            <a:r>
              <a:rPr sz="1800" b="1" spc="0" dirty="0">
                <a:latin typeface="Arial"/>
                <a:cs typeface="Arial"/>
              </a:rPr>
              <a:t>e</a:t>
            </a:r>
            <a:r>
              <a:rPr sz="1800" b="1" spc="-9" dirty="0">
                <a:latin typeface="Arial"/>
                <a:cs typeface="Arial"/>
              </a:rPr>
              <a:t>s</a:t>
            </a:r>
            <a:r>
              <a:rPr sz="1800" b="1" spc="0" dirty="0">
                <a:latin typeface="Arial"/>
                <a:cs typeface="Arial"/>
              </a:rPr>
              <a:t>o</a:t>
            </a:r>
            <a:r>
              <a:rPr sz="1800" b="1" spc="4" dirty="0">
                <a:latin typeface="Arial"/>
                <a:cs typeface="Arial"/>
              </a:rPr>
              <a:t>d</a:t>
            </a:r>
            <a:r>
              <a:rPr sz="1800" b="1" spc="0" dirty="0">
                <a:latin typeface="Arial"/>
                <a:cs typeface="Arial"/>
              </a:rPr>
              <a:t>o</a:t>
            </a:r>
            <a:endParaRPr sz="1800">
              <a:latin typeface="Arial"/>
              <a:cs typeface="Arial"/>
            </a:endParaRPr>
          </a:p>
        </p:txBody>
      </p:sp>
      <p:sp>
        <p:nvSpPr>
          <p:cNvPr id="10" name="object 10"/>
          <p:cNvSpPr txBox="1"/>
          <p:nvPr/>
        </p:nvSpPr>
        <p:spPr>
          <a:xfrm>
            <a:off x="11207623" y="114489"/>
            <a:ext cx="2469434"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29" dirty="0">
                <a:latin typeface="Arial"/>
                <a:cs typeface="Arial"/>
              </a:rPr>
              <a:t>D</a:t>
            </a:r>
            <a:r>
              <a:rPr sz="1800" b="1" spc="0" dirty="0">
                <a:latin typeface="Arial"/>
                <a:cs typeface="Arial"/>
              </a:rPr>
              <a:t>A </a:t>
            </a:r>
            <a:r>
              <a:rPr sz="1800" b="1" spc="19" dirty="0">
                <a:latin typeface="Arial"/>
                <a:cs typeface="Arial"/>
              </a:rPr>
              <a:t> </a:t>
            </a:r>
            <a:r>
              <a:rPr sz="1800" b="1" spc="-4" dirty="0">
                <a:latin typeface="Arial"/>
                <a:cs typeface="Arial"/>
              </a:rPr>
              <a:t>N</a:t>
            </a:r>
            <a:r>
              <a:rPr sz="1800" b="1" spc="0" dirty="0">
                <a:latin typeface="Arial"/>
                <a:cs typeface="Arial"/>
              </a:rPr>
              <a:t>. </a:t>
            </a:r>
            <a:r>
              <a:rPr sz="1800" b="1" spc="144"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9_10</a:t>
            </a:r>
            <a:endParaRPr sz="1800">
              <a:latin typeface="Arial"/>
              <a:cs typeface="Arial"/>
            </a:endParaRPr>
          </a:p>
        </p:txBody>
      </p:sp>
      <p:sp>
        <p:nvSpPr>
          <p:cNvPr id="9" name="object 9"/>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8" name="object 8"/>
          <p:cNvSpPr txBox="1"/>
          <p:nvPr/>
        </p:nvSpPr>
        <p:spPr>
          <a:xfrm>
            <a:off x="12776327" y="1695703"/>
            <a:ext cx="2202561" cy="1225803"/>
          </a:xfrm>
          <a:prstGeom prst="rect">
            <a:avLst/>
          </a:prstGeom>
        </p:spPr>
        <p:txBody>
          <a:bodyPr wrap="square" lIns="0" tIns="0" rIns="0" bIns="0" rtlCol="0">
            <a:noAutofit/>
          </a:bodyPr>
          <a:lstStyle/>
          <a:p>
            <a:pPr marL="25400">
              <a:lnSpc>
                <a:spcPts val="1000"/>
              </a:lnSpc>
            </a:pPr>
            <a:endParaRPr sz="1000"/>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550"/>
              </a:lnSpc>
              <a:spcBef>
                <a:spcPts val="1"/>
              </a:spcBef>
            </a:pPr>
            <a:endParaRPr sz="550"/>
          </a:p>
          <a:p>
            <a:pPr marL="1025042">
              <a:lnSpc>
                <a:spcPct val="95825"/>
              </a:lnSpc>
              <a:spcBef>
                <a:spcPts val="1000"/>
              </a:spcBef>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210616">
              <a:lnSpc>
                <a:spcPct val="95825"/>
              </a:lnSpc>
              <a:spcBef>
                <a:spcPts val="1063"/>
              </a:spcBef>
            </a:pPr>
            <a:r>
              <a:rPr sz="1000" spc="0" dirty="0">
                <a:latin typeface="Arial"/>
                <a:cs typeface="Arial"/>
              </a:rPr>
              <a:t>[</a:t>
            </a:r>
            <a:r>
              <a:rPr sz="1000" spc="4" dirty="0">
                <a:latin typeface="Arial"/>
                <a:cs typeface="Arial"/>
              </a:rPr>
              <a:t>G</a:t>
            </a:r>
            <a:r>
              <a:rPr sz="1000" spc="0" dirty="0">
                <a:latin typeface="Arial"/>
                <a:cs typeface="Arial"/>
              </a:rPr>
              <a:t>.1.9.10]</a:t>
            </a:r>
            <a:r>
              <a:rPr sz="1000" spc="-68" dirty="0">
                <a:latin typeface="Arial"/>
                <a:cs typeface="Arial"/>
              </a:rPr>
              <a:t> </a:t>
            </a:r>
            <a:r>
              <a:rPr sz="1000" spc="4" dirty="0">
                <a:latin typeface="Arial"/>
                <a:cs typeface="Arial"/>
              </a:rPr>
              <a:t>sc</a:t>
            </a:r>
            <a:r>
              <a:rPr sz="1000" spc="0" dirty="0">
                <a:latin typeface="Arial"/>
                <a:cs typeface="Arial"/>
              </a:rPr>
              <a:t>a</a:t>
            </a:r>
            <a:r>
              <a:rPr sz="1000" spc="-4" dirty="0">
                <a:latin typeface="Arial"/>
                <a:cs typeface="Arial"/>
              </a:rPr>
              <a:t>l</a:t>
            </a:r>
            <a:r>
              <a:rPr sz="1000" spc="0" dirty="0">
                <a:latin typeface="Arial"/>
                <a:cs typeface="Arial"/>
              </a:rPr>
              <a:t>a</a:t>
            </a:r>
            <a:r>
              <a:rPr sz="1000" spc="-23" dirty="0">
                <a:latin typeface="Arial"/>
                <a:cs typeface="Arial"/>
              </a:rPr>
              <a:t> </a:t>
            </a:r>
            <a:r>
              <a:rPr sz="1000" spc="0" dirty="0">
                <a:latin typeface="Arial"/>
                <a:cs typeface="Arial"/>
              </a:rPr>
              <a:t>a</a:t>
            </a:r>
            <a:r>
              <a:rPr sz="1000" spc="-4" dirty="0">
                <a:latin typeface="Arial"/>
                <a:cs typeface="Arial"/>
              </a:rPr>
              <a:t>p</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te</a:t>
            </a:r>
            <a:r>
              <a:rPr sz="1000" spc="-4" dirty="0">
                <a:latin typeface="Arial"/>
                <a:cs typeface="Arial"/>
              </a:rPr>
              <a:t>n</a:t>
            </a:r>
            <a:r>
              <a:rPr sz="1000" spc="0" dirty="0">
                <a:latin typeface="Arial"/>
                <a:cs typeface="Arial"/>
              </a:rPr>
              <a:t>e</a:t>
            </a:r>
            <a:r>
              <a:rPr sz="1000" spc="-4" dirty="0">
                <a:latin typeface="Arial"/>
                <a:cs typeface="Arial"/>
              </a:rPr>
              <a:t>n</a:t>
            </a:r>
            <a:r>
              <a:rPr sz="1000" spc="0" dirty="0">
                <a:latin typeface="Arial"/>
                <a:cs typeface="Arial"/>
              </a:rPr>
              <a:t>te</a:t>
            </a:r>
            <a:r>
              <a:rPr sz="1000" spc="-83" dirty="0">
                <a:latin typeface="Arial"/>
                <a:cs typeface="Arial"/>
              </a:rPr>
              <a:t> </a:t>
            </a:r>
            <a:r>
              <a:rPr sz="1000" spc="0" dirty="0">
                <a:latin typeface="Arial"/>
                <a:cs typeface="Arial"/>
              </a:rPr>
              <a:t>al</a:t>
            </a:r>
            <a:r>
              <a:rPr sz="1000" spc="-2"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te</a:t>
            </a:r>
            <a:r>
              <a:rPr sz="1000" spc="19" dirty="0">
                <a:latin typeface="Arial"/>
                <a:cs typeface="Arial"/>
              </a:rPr>
              <a:t>m</a:t>
            </a:r>
            <a:r>
              <a:rPr sz="1000" spc="0" dirty="0">
                <a:latin typeface="Arial"/>
                <a:cs typeface="Arial"/>
              </a:rPr>
              <a:t>a</a:t>
            </a:r>
            <a:r>
              <a:rPr sz="1000" spc="-59"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950"/>
              </a:lnSpc>
              <a:spcBef>
                <a:spcPts val="12"/>
              </a:spcBef>
            </a:pPr>
            <a:endParaRPr sz="950"/>
          </a:p>
          <a:p>
            <a:pPr marL="1062227">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76174" marR="205502">
              <a:lnSpc>
                <a:spcPts val="1149"/>
              </a:lnSpc>
              <a:spcBef>
                <a:spcPts val="495"/>
              </a:spcBef>
            </a:pPr>
            <a:r>
              <a:rPr sz="1000" spc="-4" dirty="0">
                <a:latin typeface="Arial"/>
                <a:cs typeface="Arial"/>
              </a:rPr>
              <a:t>S</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a</a:t>
            </a:r>
            <a:r>
              <a:rPr sz="1000" spc="94" dirty="0">
                <a:latin typeface="Arial"/>
                <a:cs typeface="Arial"/>
              </a:rPr>
              <a:t> </a:t>
            </a:r>
            <a:r>
              <a:rPr sz="1000" spc="0" dirty="0">
                <a:latin typeface="Arial"/>
                <a:cs typeface="Arial"/>
              </a:rPr>
              <a:t>a</a:t>
            </a:r>
            <a:r>
              <a:rPr sz="1000" spc="-4" dirty="0">
                <a:latin typeface="Arial"/>
                <a:cs typeface="Arial"/>
              </a:rPr>
              <a:t>p</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te</a:t>
            </a:r>
            <a:r>
              <a:rPr sz="1000" spc="-4" dirty="0">
                <a:latin typeface="Arial"/>
                <a:cs typeface="Arial"/>
              </a:rPr>
              <a:t>n</a:t>
            </a:r>
            <a:r>
              <a:rPr sz="1000" spc="0" dirty="0">
                <a:latin typeface="Arial"/>
                <a:cs typeface="Arial"/>
              </a:rPr>
              <a:t>e</a:t>
            </a:r>
            <a:r>
              <a:rPr sz="1000" spc="-4" dirty="0">
                <a:latin typeface="Arial"/>
                <a:cs typeface="Arial"/>
              </a:rPr>
              <a:t>n</a:t>
            </a:r>
            <a:r>
              <a:rPr sz="1000" spc="0" dirty="0">
                <a:latin typeface="Arial"/>
                <a:cs typeface="Arial"/>
              </a:rPr>
              <a:t>te</a:t>
            </a:r>
            <a:r>
              <a:rPr sz="1000" spc="60" dirty="0">
                <a:latin typeface="Arial"/>
                <a:cs typeface="Arial"/>
              </a:rPr>
              <a:t> </a:t>
            </a:r>
            <a:r>
              <a:rPr sz="1000" spc="0" dirty="0">
                <a:latin typeface="Arial"/>
                <a:cs typeface="Arial"/>
              </a:rPr>
              <a:t>al</a:t>
            </a:r>
            <a:r>
              <a:rPr sz="1000" spc="107"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te</a:t>
            </a:r>
            <a:r>
              <a:rPr sz="1000" spc="4" dirty="0">
                <a:latin typeface="Arial"/>
                <a:cs typeface="Arial"/>
              </a:rPr>
              <a:t>m</a:t>
            </a:r>
            <a:r>
              <a:rPr sz="1000" spc="0" dirty="0">
                <a:latin typeface="Arial"/>
                <a:cs typeface="Arial"/>
              </a:rPr>
              <a:t>a</a:t>
            </a:r>
            <a:r>
              <a:rPr sz="1000" spc="85"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84" dirty="0">
                <a:latin typeface="Arial"/>
                <a:cs typeface="Arial"/>
              </a:rPr>
              <a:t> </a:t>
            </a:r>
            <a:r>
              <a:rPr sz="1000" spc="4" dirty="0">
                <a:latin typeface="Arial"/>
                <a:cs typeface="Arial"/>
              </a:rPr>
              <a:t>c</a:t>
            </a:r>
            <a:r>
              <a:rPr sz="1000" spc="0" dirty="0">
                <a:latin typeface="Arial"/>
                <a:cs typeface="Arial"/>
              </a:rPr>
              <a:t>on</a:t>
            </a:r>
            <a:r>
              <a:rPr sz="1000" spc="98" dirty="0">
                <a:latin typeface="Arial"/>
                <a:cs typeface="Arial"/>
              </a:rPr>
              <a:t> </a:t>
            </a:r>
            <a:r>
              <a:rPr sz="1000" spc="0" dirty="0">
                <a:latin typeface="Arial"/>
                <a:cs typeface="Arial"/>
              </a:rPr>
              <a:t>gr</a:t>
            </a:r>
            <a:r>
              <a:rPr sz="1000" spc="-9" dirty="0">
                <a:latin typeface="Arial"/>
                <a:cs typeface="Arial"/>
              </a:rPr>
              <a:t>a</a:t>
            </a:r>
            <a:r>
              <a:rPr sz="1000" spc="0" dirty="0">
                <a:latin typeface="Arial"/>
                <a:cs typeface="Arial"/>
              </a:rPr>
              <a:t>d</a:t>
            </a:r>
            <a:r>
              <a:rPr sz="1000" spc="-4" dirty="0">
                <a:latin typeface="Arial"/>
                <a:cs typeface="Arial"/>
              </a:rPr>
              <a:t>i</a:t>
            </a:r>
            <a:r>
              <a:rPr sz="1000" spc="0" dirty="0">
                <a:latin typeface="Arial"/>
                <a:cs typeface="Arial"/>
              </a:rPr>
              <a:t>ni</a:t>
            </a:r>
            <a:r>
              <a:rPr sz="1000" spc="84" dirty="0">
                <a:latin typeface="Arial"/>
                <a:cs typeface="Arial"/>
              </a:rPr>
              <a:t> </a:t>
            </a:r>
            <a:r>
              <a:rPr sz="1000" spc="9" dirty="0">
                <a:latin typeface="Arial"/>
                <a:cs typeface="Arial"/>
              </a:rPr>
              <a:t>d</a:t>
            </a:r>
            <a:r>
              <a:rPr sz="1000" spc="0" dirty="0">
                <a:latin typeface="Arial"/>
                <a:cs typeface="Arial"/>
              </a:rPr>
              <a:t>i</a:t>
            </a:r>
            <a:r>
              <a:rPr sz="1000" spc="107" dirty="0">
                <a:latin typeface="Arial"/>
                <a:cs typeface="Arial"/>
              </a:rPr>
              <a:t> </a:t>
            </a:r>
            <a:r>
              <a:rPr sz="1000" spc="0" dirty="0">
                <a:latin typeface="Arial"/>
                <a:cs typeface="Arial"/>
              </a:rPr>
              <a:t>pedata</a:t>
            </a:r>
            <a:r>
              <a:rPr sz="1000" spc="89" dirty="0">
                <a:latin typeface="Arial"/>
                <a:cs typeface="Arial"/>
              </a:rPr>
              <a:t> </a:t>
            </a:r>
            <a:r>
              <a:rPr sz="1000" spc="0" dirty="0">
                <a:latin typeface="Arial"/>
                <a:cs typeface="Arial"/>
              </a:rPr>
              <a:t>ed</a:t>
            </a:r>
            <a:r>
              <a:rPr sz="1000" spc="103" dirty="0">
                <a:latin typeface="Arial"/>
                <a:cs typeface="Arial"/>
              </a:rPr>
              <a:t> </a:t>
            </a:r>
            <a:r>
              <a:rPr sz="1000" spc="0" dirty="0">
                <a:latin typeface="Arial"/>
                <a:cs typeface="Arial"/>
              </a:rPr>
              <a:t>a</a:t>
            </a:r>
            <a:r>
              <a:rPr sz="1000" spc="4" dirty="0">
                <a:latin typeface="Arial"/>
                <a:cs typeface="Arial"/>
              </a:rPr>
              <a:t>l</a:t>
            </a:r>
            <a:r>
              <a:rPr sz="1000" spc="-19" dirty="0">
                <a:latin typeface="Arial"/>
                <a:cs typeface="Arial"/>
              </a:rPr>
              <a:t>z</a:t>
            </a:r>
            <a:r>
              <a:rPr sz="1000" spc="0" dirty="0">
                <a:latin typeface="Arial"/>
                <a:cs typeface="Arial"/>
              </a:rPr>
              <a:t>ata </a:t>
            </a:r>
            <a:endParaRPr sz="1000">
              <a:latin typeface="Arial"/>
              <a:cs typeface="Arial"/>
            </a:endParaRPr>
          </a:p>
          <a:p>
            <a:pPr marL="176174" marR="205502">
              <a:lnSpc>
                <a:spcPts val="1149"/>
              </a:lnSpc>
              <a:spcBef>
                <a:spcPts val="134"/>
              </a:spcBef>
            </a:pPr>
            <a:r>
              <a:rPr sz="1000" spc="4" dirty="0">
                <a:latin typeface="Arial"/>
                <a:cs typeface="Arial"/>
              </a:rPr>
              <a:t>c</a:t>
            </a:r>
            <a:r>
              <a:rPr sz="1000" spc="0" dirty="0">
                <a:latin typeface="Arial"/>
                <a:cs typeface="Arial"/>
              </a:rPr>
              <a:t>o</a:t>
            </a:r>
            <a:r>
              <a:rPr sz="1000" spc="4" dirty="0">
                <a:latin typeface="Arial"/>
                <a:cs typeface="Arial"/>
              </a:rPr>
              <a:t>s</a:t>
            </a:r>
            <a:r>
              <a:rPr sz="1000" spc="0" dirty="0">
                <a:latin typeface="Arial"/>
                <a:cs typeface="Arial"/>
              </a:rPr>
              <a:t>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1100"/>
              </a:lnSpc>
              <a:spcBef>
                <a:spcPts val="33"/>
              </a:spcBef>
            </a:pPr>
            <a:endParaRPr sz="1100"/>
          </a:p>
          <a:p>
            <a:pPr marL="152704">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52704">
              <a:lnSpc>
                <a:spcPct val="95825"/>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ta</a:t>
            </a:r>
            <a:r>
              <a:rPr sz="1000" spc="-9" dirty="0">
                <a:latin typeface="Arial"/>
                <a:cs typeface="Arial"/>
              </a:rPr>
              <a:t>i</a:t>
            </a:r>
            <a:r>
              <a:rPr sz="1000" spc="0" dirty="0">
                <a:latin typeface="Arial"/>
                <a:cs typeface="Arial"/>
              </a:rPr>
              <a:t>r</a:t>
            </a:r>
            <a:endParaRPr sz="1000">
              <a:latin typeface="Arial"/>
              <a:cs typeface="Arial"/>
            </a:endParaRPr>
          </a:p>
          <a:p>
            <a:pPr marL="152704">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F</a:t>
            </a:r>
            <a:r>
              <a:rPr sz="1000" spc="-4" dirty="0">
                <a:latin typeface="Arial"/>
                <a:cs typeface="Arial"/>
              </a:rPr>
              <a:t>i</a:t>
            </a:r>
            <a:r>
              <a:rPr sz="1000" spc="4" dirty="0">
                <a:latin typeface="Arial"/>
                <a:cs typeface="Arial"/>
              </a:rPr>
              <a:t>r</a:t>
            </a:r>
            <a:r>
              <a:rPr sz="1000" spc="0" dirty="0">
                <a:latin typeface="Arial"/>
                <a:cs typeface="Arial"/>
              </a:rPr>
              <a:t>e</a:t>
            </a:r>
            <a:r>
              <a:rPr sz="1000" spc="-4" dirty="0">
                <a:latin typeface="Arial"/>
                <a:cs typeface="Arial"/>
              </a:rPr>
              <a:t>E</a:t>
            </a:r>
            <a:r>
              <a:rPr sz="1000" spc="4" dirty="0">
                <a:latin typeface="Arial"/>
                <a:cs typeface="Arial"/>
              </a:rPr>
              <a:t>x</a:t>
            </a:r>
            <a:r>
              <a:rPr sz="1000" spc="-4" dirty="0">
                <a:latin typeface="Arial"/>
                <a:cs typeface="Arial"/>
              </a:rPr>
              <a:t>i</a:t>
            </a:r>
            <a:r>
              <a:rPr sz="1000" spc="0" dirty="0">
                <a:latin typeface="Arial"/>
                <a:cs typeface="Arial"/>
              </a:rPr>
              <a:t>t</a:t>
            </a:r>
            <a:endParaRPr sz="1000">
              <a:latin typeface="Arial"/>
              <a:cs typeface="Arial"/>
            </a:endParaRPr>
          </a:p>
          <a:p>
            <a:pPr marL="152704">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P</a:t>
            </a:r>
            <a:r>
              <a:rPr sz="1000" spc="4" dirty="0">
                <a:latin typeface="Arial"/>
                <a:cs typeface="Arial"/>
              </a:rPr>
              <a:t>s</a:t>
            </a:r>
            <a:r>
              <a:rPr sz="1000" spc="0" dirty="0">
                <a:latin typeface="Arial"/>
                <a:cs typeface="Arial"/>
              </a:rPr>
              <a:t>et</a:t>
            </a:r>
            <a:r>
              <a:rPr sz="1000" spc="-4" dirty="0">
                <a:latin typeface="Arial"/>
                <a:cs typeface="Arial"/>
              </a:rPr>
              <a:t>_S</a:t>
            </a:r>
            <a:r>
              <a:rPr sz="1000" spc="0" dirty="0">
                <a:latin typeface="Arial"/>
                <a:cs typeface="Arial"/>
              </a:rPr>
              <a:t>ta</a:t>
            </a:r>
            <a:r>
              <a:rPr sz="1000" spc="-9" dirty="0">
                <a:latin typeface="Arial"/>
                <a:cs typeface="Arial"/>
              </a:rPr>
              <a:t>i</a:t>
            </a:r>
            <a:r>
              <a:rPr sz="1000" spc="4" dirty="0">
                <a:latin typeface="Arial"/>
                <a:cs typeface="Arial"/>
              </a:rPr>
              <a:t>r</a:t>
            </a:r>
            <a:r>
              <a:rPr sz="1000" spc="0" dirty="0">
                <a:latin typeface="Arial"/>
                <a:cs typeface="Arial"/>
              </a:rPr>
              <a:t>Co</a:t>
            </a:r>
            <a:r>
              <a:rPr sz="1000" spc="19" dirty="0">
                <a:latin typeface="Arial"/>
                <a:cs typeface="Arial"/>
              </a:rPr>
              <a:t>mm</a:t>
            </a:r>
            <a:r>
              <a:rPr sz="1000" spc="0" dirty="0">
                <a:latin typeface="Arial"/>
                <a:cs typeface="Arial"/>
              </a:rPr>
              <a:t>on</a:t>
            </a:r>
            <a:endParaRPr sz="1000">
              <a:latin typeface="Arial"/>
              <a:cs typeface="Arial"/>
            </a:endParaRPr>
          </a:p>
          <a:p>
            <a:pPr marL="152704">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600"/>
              </a:lnSpc>
              <a:spcBef>
                <a:spcPts val="14"/>
              </a:spcBef>
            </a:pPr>
            <a:endParaRPr sz="600"/>
          </a:p>
          <a:p>
            <a:pPr marL="158800">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704" marR="2812670">
              <a:lnSpc>
                <a:spcPts val="1178"/>
              </a:lnSpc>
              <a:spcBef>
                <a:spcPts val="864"/>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ta</a:t>
            </a:r>
            <a:r>
              <a:rPr sz="1000" spc="-9" dirty="0">
                <a:latin typeface="Arial"/>
                <a:cs typeface="Arial"/>
              </a:rPr>
              <a:t>i</a:t>
            </a:r>
            <a:r>
              <a:rPr sz="1000" spc="0" dirty="0">
                <a:latin typeface="Arial"/>
                <a:cs typeface="Arial"/>
              </a:rPr>
              <a:t>r </a:t>
            </a:r>
            <a:endParaRPr sz="1000">
              <a:latin typeface="Arial"/>
              <a:cs typeface="Arial"/>
            </a:endParaRPr>
          </a:p>
          <a:p>
            <a:pPr marL="152704" marR="2812670">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S</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a</a:t>
            </a:r>
            <a:r>
              <a:rPr sz="1000" spc="-4" dirty="0">
                <a:latin typeface="Arial"/>
                <a:cs typeface="Arial"/>
              </a:rPr>
              <a:t>diE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 </a:t>
            </a:r>
            <a:endParaRPr sz="1000">
              <a:latin typeface="Arial"/>
              <a:cs typeface="Arial"/>
            </a:endParaRPr>
          </a:p>
          <a:p>
            <a:pPr marL="152704" marR="2812670">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a:t>
            </a:r>
            <a:r>
              <a:rPr sz="1000" spc="-4"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 </a:t>
            </a:r>
            <a:endParaRPr sz="1000">
              <a:latin typeface="Arial"/>
              <a:cs typeface="Arial"/>
            </a:endParaRPr>
          </a:p>
          <a:p>
            <a:pPr marL="152704" marR="2812670">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19"/>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3" name="object 23"/>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4" name="object 24"/>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5" name="object 25"/>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4" name="object 14"/>
          <p:cNvSpPr/>
          <p:nvPr/>
        </p:nvSpPr>
        <p:spPr>
          <a:xfrm>
            <a:off x="8635873" y="2145410"/>
            <a:ext cx="6326504" cy="4132453"/>
          </a:xfrm>
          <a:prstGeom prst="rect">
            <a:avLst/>
          </a:prstGeom>
          <a:blipFill>
            <a:blip r:embed="rId3" cstate="print"/>
            <a:stretch>
              <a:fillRect/>
            </a:stretch>
          </a:blipFill>
        </p:spPr>
        <p:txBody>
          <a:bodyPr wrap="square" lIns="0" tIns="0" rIns="0" bIns="0" rtlCol="0">
            <a:noAutofit/>
          </a:bodyPr>
          <a:lstStyle/>
          <a:p>
            <a:endParaRPr/>
          </a:p>
        </p:txBody>
      </p:sp>
      <p:sp>
        <p:nvSpPr>
          <p:cNvPr id="15" name="object 15"/>
          <p:cNvSpPr/>
          <p:nvPr/>
        </p:nvSpPr>
        <p:spPr>
          <a:xfrm>
            <a:off x="13169138" y="3663314"/>
            <a:ext cx="1117600" cy="1192276"/>
          </a:xfrm>
          <a:custGeom>
            <a:avLst/>
            <a:gdLst/>
            <a:ahLst/>
            <a:cxnLst/>
            <a:rect l="l" t="t" r="r" b="b"/>
            <a:pathLst>
              <a:path w="1117600" h="1192276">
                <a:moveTo>
                  <a:pt x="1117600" y="273812"/>
                </a:moveTo>
                <a:lnTo>
                  <a:pt x="312292" y="0"/>
                </a:lnTo>
                <a:lnTo>
                  <a:pt x="0" y="918464"/>
                </a:lnTo>
                <a:lnTo>
                  <a:pt x="805306" y="1192276"/>
                </a:lnTo>
                <a:lnTo>
                  <a:pt x="1117600" y="273812"/>
                </a:lnTo>
              </a:path>
            </a:pathLst>
          </a:custGeom>
          <a:ln w="28575">
            <a:solidFill>
              <a:srgbClr val="FF0000"/>
            </a:solidFill>
          </a:ln>
        </p:spPr>
        <p:txBody>
          <a:bodyPr wrap="square" lIns="0" tIns="0" rIns="0" bIns="0" rtlCol="0">
            <a:noAutofit/>
          </a:bodyPr>
          <a:lstStyle/>
          <a:p>
            <a:endParaRPr/>
          </a:p>
        </p:txBody>
      </p:sp>
      <p:sp>
        <p:nvSpPr>
          <p:cNvPr id="16" name="object 16"/>
          <p:cNvSpPr/>
          <p:nvPr/>
        </p:nvSpPr>
        <p:spPr>
          <a:xfrm>
            <a:off x="13884148" y="2822066"/>
            <a:ext cx="14350" cy="978153"/>
          </a:xfrm>
          <a:custGeom>
            <a:avLst/>
            <a:gdLst/>
            <a:ahLst/>
            <a:cxnLst/>
            <a:rect l="l" t="t" r="r" b="b"/>
            <a:pathLst>
              <a:path w="14350" h="978153">
                <a:moveTo>
                  <a:pt x="0" y="978153"/>
                </a:moveTo>
                <a:lnTo>
                  <a:pt x="14350" y="0"/>
                </a:lnTo>
              </a:path>
            </a:pathLst>
          </a:custGeom>
          <a:ln w="6350">
            <a:solidFill>
              <a:srgbClr val="4471C4"/>
            </a:solidFill>
          </a:ln>
        </p:spPr>
        <p:txBody>
          <a:bodyPr wrap="square" lIns="0" tIns="0" rIns="0" bIns="0" rtlCol="0">
            <a:noAutofit/>
          </a:bodyPr>
          <a:lstStyle/>
          <a:p>
            <a:endParaRPr/>
          </a:p>
        </p:txBody>
      </p:sp>
      <p:sp>
        <p:nvSpPr>
          <p:cNvPr id="17" name="object 17"/>
          <p:cNvSpPr/>
          <p:nvPr/>
        </p:nvSpPr>
        <p:spPr>
          <a:xfrm>
            <a:off x="12743815" y="1304163"/>
            <a:ext cx="2309494" cy="1503933"/>
          </a:xfrm>
          <a:prstGeom prst="rect">
            <a:avLst/>
          </a:prstGeom>
          <a:blipFill>
            <a:blip r:embed="rId4" cstate="print"/>
            <a:stretch>
              <a:fillRect/>
            </a:stretch>
          </a:blipFill>
        </p:spPr>
        <p:txBody>
          <a:bodyPr wrap="square" lIns="0" tIns="0" rIns="0" bIns="0" rtlCol="0">
            <a:noAutofit/>
          </a:bodyPr>
          <a:lstStyle/>
          <a:p>
            <a:endParaRPr/>
          </a:p>
        </p:txBody>
      </p:sp>
      <p:sp>
        <p:nvSpPr>
          <p:cNvPr id="18" name="object 18"/>
          <p:cNvSpPr/>
          <p:nvPr/>
        </p:nvSpPr>
        <p:spPr>
          <a:xfrm>
            <a:off x="12743815" y="1323466"/>
            <a:ext cx="2309494" cy="1498600"/>
          </a:xfrm>
          <a:custGeom>
            <a:avLst/>
            <a:gdLst/>
            <a:ahLst/>
            <a:cxnLst/>
            <a:rect l="l" t="t" r="r" b="b"/>
            <a:pathLst>
              <a:path w="2309494" h="1498600">
                <a:moveTo>
                  <a:pt x="0" y="1498600"/>
                </a:moveTo>
                <a:lnTo>
                  <a:pt x="2309494" y="1498600"/>
                </a:lnTo>
                <a:lnTo>
                  <a:pt x="2309494" y="0"/>
                </a:lnTo>
                <a:lnTo>
                  <a:pt x="0" y="0"/>
                </a:lnTo>
                <a:lnTo>
                  <a:pt x="0" y="1498600"/>
                </a:lnTo>
                <a:close/>
              </a:path>
            </a:pathLst>
          </a:custGeom>
          <a:ln w="28575">
            <a:solidFill>
              <a:srgbClr val="FF0000"/>
            </a:solidFill>
          </a:ln>
        </p:spPr>
        <p:txBody>
          <a:bodyPr wrap="square" lIns="0" tIns="0" rIns="0" bIns="0" rtlCol="0">
            <a:noAutofit/>
          </a:bodyPr>
          <a:lstStyle/>
          <a:p>
            <a:endParaRPr/>
          </a:p>
        </p:txBody>
      </p:sp>
      <p:sp>
        <p:nvSpPr>
          <p:cNvPr id="12" name="object 12"/>
          <p:cNvSpPr/>
          <p:nvPr/>
        </p:nvSpPr>
        <p:spPr>
          <a:xfrm>
            <a:off x="8635873" y="6587947"/>
            <a:ext cx="6326504" cy="1107490"/>
          </a:xfrm>
          <a:prstGeom prst="rect">
            <a:avLst/>
          </a:prstGeom>
          <a:blipFill>
            <a:blip r:embed="rId5" cstate="print"/>
            <a:stretch>
              <a:fillRect/>
            </a:stretch>
          </a:blipFill>
        </p:spPr>
        <p:txBody>
          <a:bodyPr wrap="square" lIns="0" tIns="0" rIns="0" bIns="0" rtlCol="0">
            <a:noAutofit/>
          </a:bodyPr>
          <a:lstStyle/>
          <a:p>
            <a:endParaRPr/>
          </a:p>
        </p:txBody>
      </p:sp>
      <p:sp>
        <p:nvSpPr>
          <p:cNvPr id="13" name="object 13"/>
          <p:cNvSpPr/>
          <p:nvPr/>
        </p:nvSpPr>
        <p:spPr>
          <a:xfrm>
            <a:off x="12017248" y="7026716"/>
            <a:ext cx="203796" cy="105476"/>
          </a:xfrm>
          <a:prstGeom prst="rect">
            <a:avLst/>
          </a:prstGeom>
          <a:blipFill>
            <a:blip r:embed="rId6" cstate="print"/>
            <a:stretch>
              <a:fillRect/>
            </a:stretch>
          </a:blipFill>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0" name="object 10"/>
          <p:cNvSpPr txBox="1"/>
          <p:nvPr/>
        </p:nvSpPr>
        <p:spPr>
          <a:xfrm>
            <a:off x="3828415" y="108132"/>
            <a:ext cx="1762607"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R</a:t>
            </a:r>
            <a:r>
              <a:rPr sz="1800" b="1" spc="-9" dirty="0">
                <a:latin typeface="Arial"/>
                <a:cs typeface="Arial"/>
              </a:rPr>
              <a:t>a</a:t>
            </a:r>
            <a:r>
              <a:rPr sz="1800" b="1" spc="0" dirty="0">
                <a:latin typeface="Arial"/>
                <a:cs typeface="Arial"/>
              </a:rPr>
              <a:t>mpa</a:t>
            </a:r>
            <a:r>
              <a:rPr sz="1800" b="1" spc="14" dirty="0">
                <a:latin typeface="Arial"/>
                <a:cs typeface="Arial"/>
              </a:rPr>
              <a:t> </a:t>
            </a:r>
            <a:r>
              <a:rPr sz="1800" b="1" spc="0" dirty="0">
                <a:latin typeface="Arial"/>
                <a:cs typeface="Arial"/>
              </a:rPr>
              <a:t>d</a:t>
            </a:r>
            <a:r>
              <a:rPr sz="1800" b="1" spc="4" dirty="0">
                <a:latin typeface="Arial"/>
                <a:cs typeface="Arial"/>
              </a:rPr>
              <a:t>’</a:t>
            </a:r>
            <a:r>
              <a:rPr sz="1800" b="1" spc="0" dirty="0">
                <a:latin typeface="Arial"/>
                <a:cs typeface="Arial"/>
              </a:rPr>
              <a:t>e</a:t>
            </a:r>
            <a:r>
              <a:rPr sz="1800" b="1" spc="-9" dirty="0">
                <a:latin typeface="Arial"/>
                <a:cs typeface="Arial"/>
              </a:rPr>
              <a:t>s</a:t>
            </a:r>
            <a:r>
              <a:rPr sz="1800" b="1" spc="0" dirty="0">
                <a:latin typeface="Arial"/>
                <a:cs typeface="Arial"/>
              </a:rPr>
              <a:t>o</a:t>
            </a:r>
            <a:r>
              <a:rPr sz="1800" b="1" spc="4" dirty="0">
                <a:latin typeface="Arial"/>
                <a:cs typeface="Arial"/>
              </a:rPr>
              <a:t>d</a:t>
            </a:r>
            <a:r>
              <a:rPr sz="1800" b="1" spc="0" dirty="0">
                <a:latin typeface="Arial"/>
                <a:cs typeface="Arial"/>
              </a:rPr>
              <a:t>o</a:t>
            </a:r>
            <a:endParaRPr sz="1800">
              <a:latin typeface="Arial"/>
              <a:cs typeface="Arial"/>
            </a:endParaRPr>
          </a:p>
        </p:txBody>
      </p:sp>
      <p:sp>
        <p:nvSpPr>
          <p:cNvPr id="9" name="object 9"/>
          <p:cNvSpPr txBox="1"/>
          <p:nvPr/>
        </p:nvSpPr>
        <p:spPr>
          <a:xfrm>
            <a:off x="11314938" y="114489"/>
            <a:ext cx="2387171"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29" dirty="0">
                <a:latin typeface="Arial"/>
                <a:cs typeface="Arial"/>
              </a:rPr>
              <a:t>D</a:t>
            </a:r>
            <a:r>
              <a:rPr sz="1800" b="1" spc="0" dirty="0">
                <a:latin typeface="Arial"/>
                <a:cs typeface="Arial"/>
              </a:rPr>
              <a:t>A </a:t>
            </a:r>
            <a:r>
              <a:rPr sz="1800" b="1" spc="-4" dirty="0">
                <a:latin typeface="Arial"/>
                <a:cs typeface="Arial"/>
              </a:rPr>
              <a:t>N</a:t>
            </a:r>
            <a:r>
              <a:rPr sz="1800" b="1" spc="0" dirty="0">
                <a:latin typeface="Arial"/>
                <a:cs typeface="Arial"/>
              </a:rPr>
              <a:t>.</a:t>
            </a:r>
            <a:r>
              <a:rPr sz="1800" b="1" spc="104" dirty="0">
                <a:latin typeface="Arial"/>
                <a:cs typeface="Arial"/>
              </a:rPr>
              <a:t> </a:t>
            </a:r>
            <a:r>
              <a:rPr sz="1800" b="1" spc="0" dirty="0">
                <a:latin typeface="Arial"/>
                <a:cs typeface="Arial"/>
              </a:rPr>
              <a:t>G.</a:t>
            </a:r>
            <a:r>
              <a:rPr sz="1800" b="1" spc="104" dirty="0">
                <a:latin typeface="Arial"/>
                <a:cs typeface="Arial"/>
              </a:rPr>
              <a:t> </a:t>
            </a:r>
            <a:r>
              <a:rPr sz="1800" b="1" spc="-4" dirty="0">
                <a:latin typeface="Arial"/>
                <a:cs typeface="Arial"/>
              </a:rPr>
              <a:t>1</a:t>
            </a:r>
            <a:r>
              <a:rPr sz="1800" b="1" spc="4" dirty="0">
                <a:latin typeface="Arial"/>
                <a:cs typeface="Arial"/>
              </a:rPr>
              <a:t>.</a:t>
            </a:r>
            <a:r>
              <a:rPr sz="1800" b="1" spc="-4" dirty="0">
                <a:latin typeface="Arial"/>
                <a:cs typeface="Arial"/>
              </a:rPr>
              <a:t>9_</a:t>
            </a:r>
            <a:r>
              <a:rPr sz="1800" b="1" spc="-100" dirty="0">
                <a:latin typeface="Arial"/>
                <a:cs typeface="Arial"/>
              </a:rPr>
              <a:t>11</a:t>
            </a:r>
            <a:endParaRPr sz="1800">
              <a:latin typeface="Arial"/>
              <a:cs typeface="Arial"/>
            </a:endParaRPr>
          </a:p>
        </p:txBody>
      </p:sp>
      <p:sp>
        <p:nvSpPr>
          <p:cNvPr id="8" name="object 8"/>
          <p:cNvSpPr txBox="1"/>
          <p:nvPr/>
        </p:nvSpPr>
        <p:spPr>
          <a:xfrm>
            <a:off x="12743815" y="1323466"/>
            <a:ext cx="2309494" cy="1498600"/>
          </a:xfrm>
          <a:prstGeom prst="rect">
            <a:avLst/>
          </a:prstGeom>
        </p:spPr>
        <p:txBody>
          <a:bodyPr wrap="square" lIns="0" tIns="0" rIns="0" bIns="0" rtlCol="0">
            <a:noAutofit/>
          </a:bodyPr>
          <a:lstStyle/>
          <a:p>
            <a:pPr marL="25400">
              <a:lnSpc>
                <a:spcPts val="1000"/>
              </a:lnSpc>
            </a:pPr>
            <a:endParaRPr sz="1000"/>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800"/>
              </a:lnSpc>
              <a:spcBef>
                <a:spcPts val="46"/>
              </a:spcBef>
            </a:pPr>
            <a:endParaRPr sz="800"/>
          </a:p>
          <a:p>
            <a:pPr marL="979017">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64896">
              <a:lnSpc>
                <a:spcPct val="95825"/>
              </a:lnSpc>
              <a:spcBef>
                <a:spcPts val="1062"/>
              </a:spcBef>
            </a:pPr>
            <a:r>
              <a:rPr sz="1000" spc="0" dirty="0">
                <a:latin typeface="Arial"/>
                <a:cs typeface="Arial"/>
              </a:rPr>
              <a:t>[</a:t>
            </a:r>
            <a:r>
              <a:rPr sz="1000" spc="4" dirty="0">
                <a:latin typeface="Arial"/>
                <a:cs typeface="Arial"/>
              </a:rPr>
              <a:t>G</a:t>
            </a:r>
            <a:r>
              <a:rPr sz="1000" spc="0" dirty="0">
                <a:latin typeface="Arial"/>
                <a:cs typeface="Arial"/>
              </a:rPr>
              <a:t>.1.9.11]</a:t>
            </a:r>
            <a:r>
              <a:rPr sz="1000" spc="-68" dirty="0">
                <a:latin typeface="Arial"/>
                <a:cs typeface="Arial"/>
              </a:rPr>
              <a:t> </a:t>
            </a:r>
            <a:r>
              <a:rPr sz="1000" spc="4" dirty="0">
                <a:latin typeface="Arial"/>
                <a:cs typeface="Arial"/>
              </a:rPr>
              <a:t>r</a:t>
            </a:r>
            <a:r>
              <a:rPr sz="1000" spc="0" dirty="0">
                <a:latin typeface="Arial"/>
                <a:cs typeface="Arial"/>
              </a:rPr>
              <a:t>a</a:t>
            </a:r>
            <a:r>
              <a:rPr sz="1000" spc="19" dirty="0">
                <a:latin typeface="Arial"/>
                <a:cs typeface="Arial"/>
              </a:rPr>
              <a:t>m</a:t>
            </a:r>
            <a:r>
              <a:rPr sz="1000" spc="0" dirty="0">
                <a:latin typeface="Arial"/>
                <a:cs typeface="Arial"/>
              </a:rPr>
              <a:t>p</a:t>
            </a:r>
            <a:r>
              <a:rPr sz="1000" spc="-4" dirty="0">
                <a:latin typeface="Arial"/>
                <a:cs typeface="Arial"/>
              </a:rPr>
              <a:t>a</a:t>
            </a:r>
            <a:r>
              <a:rPr sz="1000" spc="0" dirty="0">
                <a:latin typeface="Arial"/>
                <a:cs typeface="Arial"/>
              </a:rPr>
              <a:t>,</a:t>
            </a:r>
            <a:r>
              <a:rPr sz="1000" spc="-41" dirty="0">
                <a:latin typeface="Arial"/>
                <a:cs typeface="Arial"/>
              </a:rPr>
              <a:t> </a:t>
            </a:r>
            <a:r>
              <a:rPr sz="1000" spc="0" dirty="0">
                <a:latin typeface="Arial"/>
                <a:cs typeface="Arial"/>
              </a:rPr>
              <a:t>a</a:t>
            </a:r>
            <a:r>
              <a:rPr sz="1000" spc="-4" dirty="0">
                <a:latin typeface="Arial"/>
                <a:cs typeface="Arial"/>
              </a:rPr>
              <a:t>n</a:t>
            </a:r>
            <a:r>
              <a:rPr sz="1000" spc="4" dirty="0">
                <a:latin typeface="Arial"/>
                <a:cs typeface="Arial"/>
              </a:rPr>
              <a:t>c</a:t>
            </a:r>
            <a:r>
              <a:rPr sz="1000" spc="0" dirty="0">
                <a:latin typeface="Arial"/>
                <a:cs typeface="Arial"/>
              </a:rPr>
              <a:t>he</a:t>
            </a:r>
            <a:r>
              <a:rPr sz="1000" spc="-42" dirty="0">
                <a:latin typeface="Arial"/>
                <a:cs typeface="Arial"/>
              </a:rPr>
              <a:t> </a:t>
            </a:r>
            <a:r>
              <a:rPr sz="1000" spc="4" dirty="0">
                <a:latin typeface="Arial"/>
                <a:cs typeface="Arial"/>
              </a:rPr>
              <a:t>c</a:t>
            </a:r>
            <a:r>
              <a:rPr sz="1000" spc="0" dirty="0">
                <a:latin typeface="Arial"/>
                <a:cs typeface="Arial"/>
              </a:rPr>
              <a:t>ar</a:t>
            </a:r>
            <a:r>
              <a:rPr sz="1000" spc="4" dirty="0">
                <a:latin typeface="Arial"/>
                <a:cs typeface="Arial"/>
              </a:rPr>
              <a:t>r</a:t>
            </a:r>
            <a:r>
              <a:rPr sz="1000" spc="0" dirty="0">
                <a:latin typeface="Arial"/>
                <a:cs typeface="Arial"/>
              </a:rPr>
              <a:t>a</a:t>
            </a:r>
            <a:r>
              <a:rPr sz="1000" spc="-4" dirty="0">
                <a:latin typeface="Arial"/>
                <a:cs typeface="Arial"/>
              </a:rPr>
              <a:t>bil</a:t>
            </a:r>
            <a:r>
              <a:rPr sz="1000" spc="0" dirty="0">
                <a:latin typeface="Arial"/>
                <a:cs typeface="Arial"/>
              </a:rPr>
              <a:t>e,</a:t>
            </a:r>
            <a:r>
              <a:rPr sz="1000" spc="-41" dirty="0">
                <a:latin typeface="Arial"/>
                <a:cs typeface="Arial"/>
              </a:rPr>
              <a:t> </a:t>
            </a:r>
            <a:r>
              <a:rPr sz="1000" spc="0" dirty="0">
                <a:latin typeface="Arial"/>
                <a:cs typeface="Arial"/>
              </a:rPr>
              <a:t>a</a:t>
            </a:r>
            <a:r>
              <a:rPr sz="1000" spc="-4" dirty="0">
                <a:latin typeface="Arial"/>
                <a:cs typeface="Arial"/>
              </a:rPr>
              <a:t>p</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te</a:t>
            </a:r>
            <a:r>
              <a:rPr sz="1000" spc="-4" dirty="0">
                <a:latin typeface="Arial"/>
                <a:cs typeface="Arial"/>
              </a:rPr>
              <a:t>n</a:t>
            </a:r>
            <a:r>
              <a:rPr sz="1000" spc="0" dirty="0">
                <a:latin typeface="Arial"/>
                <a:cs typeface="Arial"/>
              </a:rPr>
              <a:t>e</a:t>
            </a:r>
            <a:r>
              <a:rPr sz="1000" spc="-4" dirty="0">
                <a:latin typeface="Arial"/>
                <a:cs typeface="Arial"/>
              </a:rPr>
              <a:t>n</a:t>
            </a:r>
            <a:r>
              <a:rPr sz="1000" spc="0" dirty="0">
                <a:latin typeface="Arial"/>
                <a:cs typeface="Arial"/>
              </a:rPr>
              <a:t>te</a:t>
            </a:r>
            <a:r>
              <a:rPr sz="1000" spc="-68" dirty="0">
                <a:latin typeface="Arial"/>
                <a:cs typeface="Arial"/>
              </a:rPr>
              <a:t> </a:t>
            </a:r>
            <a:r>
              <a:rPr sz="1000" spc="0" dirty="0">
                <a:latin typeface="Arial"/>
                <a:cs typeface="Arial"/>
              </a:rPr>
              <a:t>al</a:t>
            </a:r>
            <a:r>
              <a:rPr sz="1000" spc="-12"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te</a:t>
            </a:r>
            <a:r>
              <a:rPr sz="1000" spc="19" dirty="0">
                <a:latin typeface="Arial"/>
                <a:cs typeface="Arial"/>
              </a:rPr>
              <a:t>m</a:t>
            </a:r>
            <a:r>
              <a:rPr sz="1000" spc="0" dirty="0">
                <a:latin typeface="Arial"/>
                <a:cs typeface="Arial"/>
              </a:rPr>
              <a:t>a</a:t>
            </a:r>
            <a:r>
              <a:rPr sz="1000" spc="-59"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3212"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3212">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1300"/>
              </a:lnSpc>
              <a:spcBef>
                <a:spcPts val="10"/>
              </a:spcBef>
            </a:pPr>
            <a:endParaRPr sz="1300"/>
          </a:p>
          <a:p>
            <a:pPr marL="1082039">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95681" marR="105272">
              <a:lnSpc>
                <a:spcPts val="1149"/>
              </a:lnSpc>
              <a:spcBef>
                <a:spcPts val="495"/>
              </a:spcBef>
            </a:pPr>
            <a:r>
              <a:rPr sz="1000" spc="0" dirty="0">
                <a:latin typeface="Arial"/>
                <a:cs typeface="Arial"/>
              </a:rPr>
              <a:t>Ra</a:t>
            </a:r>
            <a:r>
              <a:rPr sz="1000" spc="19" dirty="0">
                <a:latin typeface="Arial"/>
                <a:cs typeface="Arial"/>
              </a:rPr>
              <a:t>m</a:t>
            </a:r>
            <a:r>
              <a:rPr sz="1000" spc="0" dirty="0">
                <a:latin typeface="Arial"/>
                <a:cs typeface="Arial"/>
              </a:rPr>
              <a:t>p</a:t>
            </a:r>
            <a:r>
              <a:rPr sz="1000" spc="-4" dirty="0">
                <a:latin typeface="Arial"/>
                <a:cs typeface="Arial"/>
              </a:rPr>
              <a:t>a</a:t>
            </a:r>
            <a:r>
              <a:rPr sz="1000" spc="0" dirty="0">
                <a:latin typeface="Arial"/>
                <a:cs typeface="Arial"/>
              </a:rPr>
              <a:t>,</a:t>
            </a:r>
            <a:r>
              <a:rPr sz="1000" spc="59" dirty="0">
                <a:latin typeface="Arial"/>
                <a:cs typeface="Arial"/>
              </a:rPr>
              <a:t> </a:t>
            </a:r>
            <a:r>
              <a:rPr sz="1000" spc="0" dirty="0">
                <a:latin typeface="Arial"/>
                <a:cs typeface="Arial"/>
              </a:rPr>
              <a:t>a</a:t>
            </a:r>
            <a:r>
              <a:rPr sz="1000" spc="-14" dirty="0">
                <a:latin typeface="Arial"/>
                <a:cs typeface="Arial"/>
              </a:rPr>
              <a:t>n</a:t>
            </a:r>
            <a:r>
              <a:rPr sz="1000" spc="4" dirty="0">
                <a:latin typeface="Arial"/>
                <a:cs typeface="Arial"/>
              </a:rPr>
              <a:t>c</a:t>
            </a:r>
            <a:r>
              <a:rPr sz="1000" spc="0" dirty="0">
                <a:latin typeface="Arial"/>
                <a:cs typeface="Arial"/>
              </a:rPr>
              <a:t>he</a:t>
            </a:r>
            <a:r>
              <a:rPr sz="1000" spc="67" dirty="0">
                <a:latin typeface="Arial"/>
                <a:cs typeface="Arial"/>
              </a:rPr>
              <a:t> </a:t>
            </a:r>
            <a:r>
              <a:rPr sz="1000" spc="4" dirty="0">
                <a:latin typeface="Arial"/>
                <a:cs typeface="Arial"/>
              </a:rPr>
              <a:t>c</a:t>
            </a:r>
            <a:r>
              <a:rPr sz="1000" spc="0" dirty="0">
                <a:latin typeface="Arial"/>
                <a:cs typeface="Arial"/>
              </a:rPr>
              <a:t>ar</a:t>
            </a:r>
            <a:r>
              <a:rPr sz="1000" spc="4" dirty="0">
                <a:latin typeface="Arial"/>
                <a:cs typeface="Arial"/>
              </a:rPr>
              <a:t>r</a:t>
            </a:r>
            <a:r>
              <a:rPr sz="1000" spc="0" dirty="0">
                <a:latin typeface="Arial"/>
                <a:cs typeface="Arial"/>
              </a:rPr>
              <a:t>a</a:t>
            </a:r>
            <a:r>
              <a:rPr sz="1000" spc="-4" dirty="0">
                <a:latin typeface="Arial"/>
                <a:cs typeface="Arial"/>
              </a:rPr>
              <a:t>bil</a:t>
            </a:r>
            <a:r>
              <a:rPr sz="1000" spc="0" dirty="0">
                <a:latin typeface="Arial"/>
                <a:cs typeface="Arial"/>
              </a:rPr>
              <a:t>e,</a:t>
            </a:r>
            <a:r>
              <a:rPr sz="1000" spc="53" dirty="0">
                <a:latin typeface="Arial"/>
                <a:cs typeface="Arial"/>
              </a:rPr>
              <a:t> </a:t>
            </a:r>
            <a:r>
              <a:rPr sz="1000" spc="0" dirty="0">
                <a:latin typeface="Arial"/>
                <a:cs typeface="Arial"/>
              </a:rPr>
              <a:t>a</a:t>
            </a:r>
            <a:r>
              <a:rPr sz="1000" spc="-4" dirty="0">
                <a:latin typeface="Arial"/>
                <a:cs typeface="Arial"/>
              </a:rPr>
              <a:t>p</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te</a:t>
            </a:r>
            <a:r>
              <a:rPr sz="1000" spc="-4" dirty="0">
                <a:latin typeface="Arial"/>
                <a:cs typeface="Arial"/>
              </a:rPr>
              <a:t>n</a:t>
            </a:r>
            <a:r>
              <a:rPr sz="1000" spc="0" dirty="0">
                <a:latin typeface="Arial"/>
                <a:cs typeface="Arial"/>
              </a:rPr>
              <a:t>e</a:t>
            </a:r>
            <a:r>
              <a:rPr sz="1000" spc="-4" dirty="0">
                <a:latin typeface="Arial"/>
                <a:cs typeface="Arial"/>
              </a:rPr>
              <a:t>n</a:t>
            </a:r>
            <a:r>
              <a:rPr sz="1000" spc="0" dirty="0">
                <a:latin typeface="Arial"/>
                <a:cs typeface="Arial"/>
              </a:rPr>
              <a:t>te</a:t>
            </a:r>
            <a:r>
              <a:rPr sz="1000" spc="35" dirty="0">
                <a:latin typeface="Arial"/>
                <a:cs typeface="Arial"/>
              </a:rPr>
              <a:t> </a:t>
            </a:r>
            <a:r>
              <a:rPr sz="1000" spc="0" dirty="0">
                <a:latin typeface="Arial"/>
                <a:cs typeface="Arial"/>
              </a:rPr>
              <a:t>al</a:t>
            </a:r>
            <a:r>
              <a:rPr sz="1000" spc="82"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te</a:t>
            </a:r>
            <a:r>
              <a:rPr sz="1000" spc="4" dirty="0">
                <a:latin typeface="Arial"/>
                <a:cs typeface="Arial"/>
              </a:rPr>
              <a:t>m</a:t>
            </a:r>
            <a:r>
              <a:rPr sz="1000" spc="0" dirty="0">
                <a:latin typeface="Arial"/>
                <a:cs typeface="Arial"/>
              </a:rPr>
              <a:t>a</a:t>
            </a:r>
            <a:r>
              <a:rPr sz="1000" spc="60"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59" dirty="0">
                <a:latin typeface="Arial"/>
                <a:cs typeface="Arial"/>
              </a:rPr>
              <a:t> </a:t>
            </a:r>
            <a:r>
              <a:rPr sz="1000" spc="4" dirty="0">
                <a:latin typeface="Arial"/>
                <a:cs typeface="Arial"/>
              </a:rPr>
              <a:t>c</a:t>
            </a:r>
            <a:r>
              <a:rPr sz="1000" spc="0" dirty="0">
                <a:latin typeface="Arial"/>
                <a:cs typeface="Arial"/>
              </a:rPr>
              <a:t>on</a:t>
            </a:r>
            <a:r>
              <a:rPr sz="1000" spc="78" dirty="0">
                <a:latin typeface="Arial"/>
                <a:cs typeface="Arial"/>
              </a:rPr>
              <a:t> </a:t>
            </a:r>
            <a:r>
              <a:rPr sz="1000" spc="0" dirty="0">
                <a:latin typeface="Arial"/>
                <a:cs typeface="Arial"/>
              </a:rPr>
              <a:t>p</a:t>
            </a:r>
            <a:r>
              <a:rPr sz="1000" spc="-4" dirty="0">
                <a:latin typeface="Arial"/>
                <a:cs typeface="Arial"/>
              </a:rPr>
              <a:t>e</a:t>
            </a:r>
            <a:r>
              <a:rPr sz="1000" spc="0" dirty="0">
                <a:latin typeface="Arial"/>
                <a:cs typeface="Arial"/>
              </a:rPr>
              <a:t>n</a:t>
            </a:r>
            <a:r>
              <a:rPr sz="1000" spc="-14" dirty="0">
                <a:latin typeface="Arial"/>
                <a:cs typeface="Arial"/>
              </a:rPr>
              <a:t>d</a:t>
            </a:r>
            <a:r>
              <a:rPr sz="1000" spc="0" dirty="0">
                <a:latin typeface="Arial"/>
                <a:cs typeface="Arial"/>
              </a:rPr>
              <a:t>e</a:t>
            </a:r>
            <a:r>
              <a:rPr sz="1000" spc="-4" dirty="0">
                <a:latin typeface="Arial"/>
                <a:cs typeface="Arial"/>
              </a:rPr>
              <a:t>n</a:t>
            </a:r>
            <a:r>
              <a:rPr sz="1000" spc="-19" dirty="0">
                <a:latin typeface="Arial"/>
                <a:cs typeface="Arial"/>
              </a:rPr>
              <a:t>z</a:t>
            </a:r>
            <a:r>
              <a:rPr sz="1000" spc="0" dirty="0">
                <a:latin typeface="Arial"/>
                <a:cs typeface="Arial"/>
              </a:rPr>
              <a:t>a </a:t>
            </a:r>
            <a:endParaRPr sz="1000">
              <a:latin typeface="Arial"/>
              <a:cs typeface="Arial"/>
            </a:endParaRPr>
          </a:p>
          <a:p>
            <a:pPr marL="195681" marR="105272">
              <a:lnSpc>
                <a:spcPts val="1149"/>
              </a:lnSpc>
              <a:spcBef>
                <a:spcPts val="134"/>
              </a:spcBef>
            </a:pPr>
            <a:r>
              <a:rPr sz="1000" spc="19" dirty="0">
                <a:latin typeface="Arial"/>
                <a:cs typeface="Arial"/>
              </a:rPr>
              <a:t>m</a:t>
            </a:r>
            <a:r>
              <a:rPr sz="1000" spc="0" dirty="0">
                <a:latin typeface="Arial"/>
                <a:cs typeface="Arial"/>
              </a:rPr>
              <a:t>a</a:t>
            </a:r>
            <a:r>
              <a:rPr sz="1000" spc="4" dirty="0">
                <a:latin typeface="Arial"/>
                <a:cs typeface="Arial"/>
              </a:rPr>
              <a:t>ss</a:t>
            </a:r>
            <a:r>
              <a:rPr sz="1000" spc="-4" dirty="0">
                <a:latin typeface="Arial"/>
                <a:cs typeface="Arial"/>
              </a:rPr>
              <a:t>i</a:t>
            </a:r>
            <a:r>
              <a:rPr sz="1000" spc="19" dirty="0">
                <a:latin typeface="Arial"/>
                <a:cs typeface="Arial"/>
              </a:rPr>
              <a:t>m</a:t>
            </a:r>
            <a:r>
              <a:rPr sz="1000" spc="0" dirty="0">
                <a:latin typeface="Arial"/>
                <a:cs typeface="Arial"/>
              </a:rPr>
              <a:t>a</a:t>
            </a:r>
            <a:r>
              <a:rPr sz="1000" spc="-69" dirty="0">
                <a:latin typeface="Arial"/>
                <a:cs typeface="Arial"/>
              </a:rPr>
              <a:t> </a:t>
            </a:r>
            <a:r>
              <a:rPr sz="1000" spc="0" dirty="0">
                <a:latin typeface="Arial"/>
                <a:cs typeface="Arial"/>
              </a:rPr>
              <a:t>del</a:t>
            </a:r>
            <a:r>
              <a:rPr sz="1000" spc="-8" dirty="0">
                <a:latin typeface="Arial"/>
                <a:cs typeface="Arial"/>
              </a:rPr>
              <a:t> </a:t>
            </a:r>
            <a:r>
              <a:rPr sz="1000" spc="0" dirty="0">
                <a:latin typeface="Arial"/>
                <a:cs typeface="Arial"/>
              </a:rPr>
              <a:t>20</a:t>
            </a:r>
            <a:r>
              <a:rPr sz="1000" spc="4" dirty="0">
                <a:latin typeface="Arial"/>
                <a:cs typeface="Arial"/>
              </a:rPr>
              <a:t>%</a:t>
            </a:r>
            <a:r>
              <a:rPr sz="1000" spc="0" dirty="0">
                <a:latin typeface="Arial"/>
                <a:cs typeface="Arial"/>
              </a:rPr>
              <a:t>..</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850"/>
              </a:lnSpc>
              <a:spcBef>
                <a:spcPts val="5"/>
              </a:spcBef>
            </a:pPr>
            <a:endParaRPr sz="850"/>
          </a:p>
          <a:p>
            <a:pPr marL="98755">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98755">
              <a:lnSpc>
                <a:spcPct val="95825"/>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Ra</a:t>
            </a:r>
            <a:r>
              <a:rPr sz="1000" spc="19" dirty="0">
                <a:latin typeface="Arial"/>
                <a:cs typeface="Arial"/>
              </a:rPr>
              <a:t>m</a:t>
            </a:r>
            <a:r>
              <a:rPr sz="1000" spc="0" dirty="0">
                <a:latin typeface="Arial"/>
                <a:cs typeface="Arial"/>
              </a:rPr>
              <a:t>p</a:t>
            </a:r>
            <a:endParaRPr sz="1000">
              <a:latin typeface="Arial"/>
              <a:cs typeface="Arial"/>
            </a:endParaRPr>
          </a:p>
          <a:p>
            <a:pPr marL="98755">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F</a:t>
            </a:r>
            <a:r>
              <a:rPr sz="1000" spc="-4" dirty="0">
                <a:latin typeface="Arial"/>
                <a:cs typeface="Arial"/>
              </a:rPr>
              <a:t>i</a:t>
            </a:r>
            <a:r>
              <a:rPr sz="1000" spc="4" dirty="0">
                <a:latin typeface="Arial"/>
                <a:cs typeface="Arial"/>
              </a:rPr>
              <a:t>r</a:t>
            </a:r>
            <a:r>
              <a:rPr sz="1000" spc="0" dirty="0">
                <a:latin typeface="Arial"/>
                <a:cs typeface="Arial"/>
              </a:rPr>
              <a:t>e</a:t>
            </a:r>
            <a:r>
              <a:rPr sz="1000" spc="-4" dirty="0">
                <a:latin typeface="Arial"/>
                <a:cs typeface="Arial"/>
              </a:rPr>
              <a:t>E</a:t>
            </a:r>
            <a:r>
              <a:rPr sz="1000" spc="4" dirty="0">
                <a:latin typeface="Arial"/>
                <a:cs typeface="Arial"/>
              </a:rPr>
              <a:t>x</a:t>
            </a:r>
            <a:r>
              <a:rPr sz="1000" spc="-4" dirty="0">
                <a:latin typeface="Arial"/>
                <a:cs typeface="Arial"/>
              </a:rPr>
              <a:t>i</a:t>
            </a:r>
            <a:r>
              <a:rPr sz="1000" spc="0" dirty="0">
                <a:latin typeface="Arial"/>
                <a:cs typeface="Arial"/>
              </a:rPr>
              <a:t>t</a:t>
            </a:r>
            <a:endParaRPr sz="1000">
              <a:latin typeface="Arial"/>
              <a:cs typeface="Arial"/>
            </a:endParaRPr>
          </a:p>
          <a:p>
            <a:pPr marL="98755">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P</a:t>
            </a:r>
            <a:r>
              <a:rPr sz="1000" spc="4" dirty="0">
                <a:latin typeface="Arial"/>
                <a:cs typeface="Arial"/>
              </a:rPr>
              <a:t>s</a:t>
            </a:r>
            <a:r>
              <a:rPr sz="1000" spc="0" dirty="0">
                <a:latin typeface="Arial"/>
                <a:cs typeface="Arial"/>
              </a:rPr>
              <a:t>et</a:t>
            </a:r>
            <a:r>
              <a:rPr sz="1000" spc="-4" dirty="0">
                <a:latin typeface="Arial"/>
                <a:cs typeface="Arial"/>
              </a:rPr>
              <a:t>_</a:t>
            </a:r>
            <a:r>
              <a:rPr sz="1000" spc="0" dirty="0">
                <a:latin typeface="Arial"/>
                <a:cs typeface="Arial"/>
              </a:rPr>
              <a:t>Ra</a:t>
            </a:r>
            <a:r>
              <a:rPr sz="1000" spc="19" dirty="0">
                <a:latin typeface="Arial"/>
                <a:cs typeface="Arial"/>
              </a:rPr>
              <a:t>m</a:t>
            </a:r>
            <a:r>
              <a:rPr sz="1000" spc="0" dirty="0">
                <a:latin typeface="Arial"/>
                <a:cs typeface="Arial"/>
              </a:rPr>
              <a:t>pCo</a:t>
            </a:r>
            <a:r>
              <a:rPr sz="1000" spc="19" dirty="0">
                <a:latin typeface="Arial"/>
                <a:cs typeface="Arial"/>
              </a:rPr>
              <a:t>m</a:t>
            </a:r>
            <a:r>
              <a:rPr sz="1000" spc="9" dirty="0">
                <a:latin typeface="Arial"/>
                <a:cs typeface="Arial"/>
              </a:rPr>
              <a:t>m</a:t>
            </a:r>
            <a:r>
              <a:rPr sz="1000" spc="0" dirty="0">
                <a:latin typeface="Arial"/>
                <a:cs typeface="Arial"/>
              </a:rPr>
              <a:t>on</a:t>
            </a:r>
            <a:endParaRPr sz="1000">
              <a:latin typeface="Arial"/>
              <a:cs typeface="Arial"/>
            </a:endParaRPr>
          </a:p>
          <a:p>
            <a:pPr marL="98755">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600"/>
              </a:lnSpc>
              <a:spcBef>
                <a:spcPts val="14"/>
              </a:spcBef>
            </a:pPr>
            <a:endParaRPr sz="600"/>
          </a:p>
          <a:p>
            <a:pPr marL="104851">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98755" marR="2802926">
              <a:lnSpc>
                <a:spcPts val="1178"/>
              </a:lnSpc>
              <a:spcBef>
                <a:spcPts val="864"/>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Ra</a:t>
            </a:r>
            <a:r>
              <a:rPr sz="1000" spc="19" dirty="0">
                <a:latin typeface="Arial"/>
                <a:cs typeface="Arial"/>
              </a:rPr>
              <a:t>m</a:t>
            </a:r>
            <a:r>
              <a:rPr sz="1000" spc="0" dirty="0">
                <a:latin typeface="Arial"/>
                <a:cs typeface="Arial"/>
              </a:rPr>
              <a:t>p </a:t>
            </a:r>
            <a:endParaRPr sz="1000">
              <a:latin typeface="Arial"/>
              <a:cs typeface="Arial"/>
            </a:endParaRPr>
          </a:p>
          <a:p>
            <a:pPr marL="98755" marR="2802926">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Ra</a:t>
            </a:r>
            <a:r>
              <a:rPr sz="1000" spc="19" dirty="0">
                <a:latin typeface="Arial"/>
                <a:cs typeface="Arial"/>
              </a:rPr>
              <a:t>m</a:t>
            </a:r>
            <a:r>
              <a:rPr sz="1000" spc="0" dirty="0">
                <a:latin typeface="Arial"/>
                <a:cs typeface="Arial"/>
              </a:rPr>
              <a:t>p</a:t>
            </a:r>
            <a:r>
              <a:rPr sz="1000" spc="-4" dirty="0">
                <a:latin typeface="Arial"/>
                <a:cs typeface="Arial"/>
              </a:rPr>
              <a:t>a</a:t>
            </a:r>
            <a:r>
              <a:rPr sz="1000" spc="0" dirty="0">
                <a:latin typeface="Arial"/>
                <a:cs typeface="Arial"/>
              </a:rPr>
              <a:t>d</a:t>
            </a:r>
            <a:r>
              <a:rPr sz="1000" spc="-4" dirty="0">
                <a:latin typeface="Arial"/>
                <a:cs typeface="Arial"/>
              </a:rPr>
              <a:t>iE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 </a:t>
            </a:r>
            <a:endParaRPr sz="1000">
              <a:latin typeface="Arial"/>
              <a:cs typeface="Arial"/>
            </a:endParaRPr>
          </a:p>
          <a:p>
            <a:pPr marL="98755" marR="2802926">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a:t>
            </a:r>
            <a:r>
              <a:rPr sz="1000" spc="-4"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 </a:t>
            </a:r>
            <a:endParaRPr sz="1000">
              <a:latin typeface="Arial"/>
              <a:cs typeface="Arial"/>
            </a:endParaRPr>
          </a:p>
          <a:p>
            <a:pPr marL="98755" marR="2802926">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18"/>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3" name="object 23"/>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4" name="object 24"/>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p:nvPr/>
        </p:nvSpPr>
        <p:spPr>
          <a:xfrm>
            <a:off x="8443722" y="1666239"/>
            <a:ext cx="6259195" cy="4498340"/>
          </a:xfrm>
          <a:prstGeom prst="rect">
            <a:avLst/>
          </a:prstGeom>
          <a:blipFill>
            <a:blip r:embed="rId3" cstate="print"/>
            <a:stretch>
              <a:fillRect/>
            </a:stretch>
          </a:blipFill>
        </p:spPr>
        <p:txBody>
          <a:bodyPr wrap="square" lIns="0" tIns="0" rIns="0" bIns="0" rtlCol="0">
            <a:noAutofit/>
          </a:bodyPr>
          <a:lstStyle/>
          <a:p>
            <a:endParaRPr/>
          </a:p>
        </p:txBody>
      </p:sp>
      <p:sp>
        <p:nvSpPr>
          <p:cNvPr id="13" name="object 13"/>
          <p:cNvSpPr/>
          <p:nvPr/>
        </p:nvSpPr>
        <p:spPr>
          <a:xfrm>
            <a:off x="12752705" y="1747266"/>
            <a:ext cx="2368697" cy="1939035"/>
          </a:xfrm>
          <a:prstGeom prst="rect">
            <a:avLst/>
          </a:prstGeom>
          <a:blipFill>
            <a:blip r:embed="rId4" cstate="print"/>
            <a:stretch>
              <a:fillRect/>
            </a:stretch>
          </a:blipFill>
        </p:spPr>
        <p:txBody>
          <a:bodyPr wrap="square" lIns="0" tIns="0" rIns="0" bIns="0" rtlCol="0">
            <a:noAutofit/>
          </a:bodyPr>
          <a:lstStyle/>
          <a:p>
            <a:endParaRPr/>
          </a:p>
        </p:txBody>
      </p:sp>
      <p:sp>
        <p:nvSpPr>
          <p:cNvPr id="14" name="object 14"/>
          <p:cNvSpPr/>
          <p:nvPr/>
        </p:nvSpPr>
        <p:spPr>
          <a:xfrm>
            <a:off x="12242673" y="4016375"/>
            <a:ext cx="239013" cy="183387"/>
          </a:xfrm>
          <a:custGeom>
            <a:avLst/>
            <a:gdLst/>
            <a:ahLst/>
            <a:cxnLst/>
            <a:rect l="l" t="t" r="r" b="b"/>
            <a:pathLst>
              <a:path w="239013" h="183387">
                <a:moveTo>
                  <a:pt x="239013" y="64769"/>
                </a:moveTo>
                <a:lnTo>
                  <a:pt x="38226" y="0"/>
                </a:lnTo>
                <a:lnTo>
                  <a:pt x="0" y="118490"/>
                </a:lnTo>
                <a:lnTo>
                  <a:pt x="200786" y="183387"/>
                </a:lnTo>
                <a:lnTo>
                  <a:pt x="239013" y="64769"/>
                </a:lnTo>
              </a:path>
            </a:pathLst>
          </a:custGeom>
          <a:ln w="28575">
            <a:solidFill>
              <a:srgbClr val="FF0000"/>
            </a:solidFill>
          </a:ln>
        </p:spPr>
        <p:txBody>
          <a:bodyPr wrap="square" lIns="0" tIns="0" rIns="0" bIns="0" rtlCol="0">
            <a:noAutofit/>
          </a:bodyPr>
          <a:lstStyle/>
          <a:p>
            <a:endParaRPr/>
          </a:p>
        </p:txBody>
      </p:sp>
      <p:sp>
        <p:nvSpPr>
          <p:cNvPr id="15" name="object 15"/>
          <p:cNvSpPr/>
          <p:nvPr/>
        </p:nvSpPr>
        <p:spPr>
          <a:xfrm>
            <a:off x="12381357" y="2766313"/>
            <a:ext cx="949071" cy="1282446"/>
          </a:xfrm>
          <a:custGeom>
            <a:avLst/>
            <a:gdLst/>
            <a:ahLst/>
            <a:cxnLst/>
            <a:rect l="l" t="t" r="r" b="b"/>
            <a:pathLst>
              <a:path w="949071" h="1282446">
                <a:moveTo>
                  <a:pt x="0" y="1282446"/>
                </a:moveTo>
                <a:lnTo>
                  <a:pt x="949071" y="0"/>
                </a:lnTo>
              </a:path>
            </a:pathLst>
          </a:custGeom>
          <a:ln w="6349">
            <a:solidFill>
              <a:srgbClr val="4471C4"/>
            </a:solidFill>
          </a:ln>
        </p:spPr>
        <p:txBody>
          <a:bodyPr wrap="square" lIns="0" tIns="0" rIns="0" bIns="0" rtlCol="0">
            <a:noAutofit/>
          </a:bodyPr>
          <a:lstStyle/>
          <a:p>
            <a:endParaRPr/>
          </a:p>
        </p:txBody>
      </p:sp>
      <p:sp>
        <p:nvSpPr>
          <p:cNvPr id="16" name="object 16"/>
          <p:cNvSpPr/>
          <p:nvPr/>
        </p:nvSpPr>
        <p:spPr>
          <a:xfrm>
            <a:off x="8443722" y="6122136"/>
            <a:ext cx="6259195" cy="1140739"/>
          </a:xfrm>
          <a:prstGeom prst="rect">
            <a:avLst/>
          </a:prstGeom>
          <a:blipFill>
            <a:blip r:embed="rId5" cstate="print"/>
            <a:stretch>
              <a:fillRect/>
            </a:stretch>
          </a:blipFill>
        </p:spPr>
        <p:txBody>
          <a:bodyPr wrap="square" lIns="0" tIns="0" rIns="0" bIns="0" rtlCol="0">
            <a:noAutofit/>
          </a:bodyPr>
          <a:lstStyle/>
          <a:p>
            <a:endParaRPr/>
          </a:p>
        </p:txBody>
      </p:sp>
      <p:sp>
        <p:nvSpPr>
          <p:cNvPr id="17" name="object 17"/>
          <p:cNvSpPr/>
          <p:nvPr/>
        </p:nvSpPr>
        <p:spPr>
          <a:xfrm>
            <a:off x="11823954" y="6594666"/>
            <a:ext cx="205270" cy="106234"/>
          </a:xfrm>
          <a:prstGeom prst="rect">
            <a:avLst/>
          </a:prstGeom>
          <a:blipFill>
            <a:blip r:embed="rId6" cstate="print"/>
            <a:stretch>
              <a:fillRect/>
            </a:stretch>
          </a:blipFill>
        </p:spPr>
        <p:txBody>
          <a:bodyPr wrap="square" lIns="0" tIns="0" rIns="0" bIns="0" rtlCol="0">
            <a:noAutofit/>
          </a:bodyPr>
          <a:lstStyle/>
          <a:p>
            <a:endParaRPr/>
          </a:p>
        </p:txBody>
      </p:sp>
      <p:sp>
        <p:nvSpPr>
          <p:cNvPr id="11" name="object 11"/>
          <p:cNvSpPr/>
          <p:nvPr/>
        </p:nvSpPr>
        <p:spPr>
          <a:xfrm>
            <a:off x="8443722" y="7444968"/>
            <a:ext cx="6259195" cy="902360"/>
          </a:xfrm>
          <a:prstGeom prst="rect">
            <a:avLst/>
          </a:prstGeom>
          <a:blipFill>
            <a:blip r:embed="rId7" cstate="print"/>
            <a:stretch>
              <a:fillRect/>
            </a:stretch>
          </a:blipFill>
        </p:spPr>
        <p:txBody>
          <a:bodyPr wrap="square" lIns="0" tIns="0" rIns="0" bIns="0" rtlCol="0">
            <a:noAutofit/>
          </a:bodyPr>
          <a:lstStyle/>
          <a:p>
            <a:endParaRPr/>
          </a:p>
        </p:txBody>
      </p:sp>
      <p:sp>
        <p:nvSpPr>
          <p:cNvPr id="10" name="object 10"/>
          <p:cNvSpPr txBox="1"/>
          <p:nvPr/>
        </p:nvSpPr>
        <p:spPr>
          <a:xfrm>
            <a:off x="3896614" y="46791"/>
            <a:ext cx="1686940"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U</a:t>
            </a:r>
            <a:r>
              <a:rPr sz="1800" b="1" spc="-9" dirty="0">
                <a:latin typeface="Arial"/>
                <a:cs typeface="Arial"/>
              </a:rPr>
              <a:t>s</a:t>
            </a:r>
            <a:r>
              <a:rPr sz="1800" b="1" spc="0" dirty="0">
                <a:latin typeface="Arial"/>
                <a:cs typeface="Arial"/>
              </a:rPr>
              <a:t>cita</a:t>
            </a:r>
            <a:r>
              <a:rPr sz="1800" b="1" spc="14" dirty="0">
                <a:latin typeface="Arial"/>
                <a:cs typeface="Arial"/>
              </a:rPr>
              <a:t> </a:t>
            </a:r>
            <a:r>
              <a:rPr sz="1800" b="1" spc="4" dirty="0">
                <a:latin typeface="Arial"/>
                <a:cs typeface="Arial"/>
              </a:rPr>
              <a:t>d</a:t>
            </a:r>
            <a:r>
              <a:rPr sz="1800" b="1" spc="0" dirty="0">
                <a:latin typeface="Arial"/>
                <a:cs typeface="Arial"/>
              </a:rPr>
              <a:t>i p</a:t>
            </a:r>
            <a:r>
              <a:rPr sz="1800" b="1" spc="4" dirty="0">
                <a:latin typeface="Arial"/>
                <a:cs typeface="Arial"/>
              </a:rPr>
              <a:t>i</a:t>
            </a:r>
            <a:r>
              <a:rPr sz="1800" b="1" spc="0" dirty="0">
                <a:latin typeface="Arial"/>
                <a:cs typeface="Arial"/>
              </a:rPr>
              <a:t>ano</a:t>
            </a:r>
            <a:endParaRPr sz="1800">
              <a:latin typeface="Arial"/>
              <a:cs typeface="Arial"/>
            </a:endParaRPr>
          </a:p>
        </p:txBody>
      </p:sp>
      <p:sp>
        <p:nvSpPr>
          <p:cNvPr id="9" name="object 9"/>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8" name="object 8"/>
          <p:cNvSpPr txBox="1"/>
          <p:nvPr/>
        </p:nvSpPr>
        <p:spPr>
          <a:xfrm>
            <a:off x="11207623" y="132777"/>
            <a:ext cx="2310938"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9_13</a:t>
            </a:r>
            <a:endParaRPr sz="18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100"/>
              </a:lnSpc>
              <a:spcBef>
                <a:spcPts val="2"/>
              </a:spcBef>
            </a:pPr>
            <a:endParaRPr sz="1100"/>
          </a:p>
          <a:p>
            <a:pPr marL="1013459">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99034" marR="141656">
              <a:lnSpc>
                <a:spcPts val="1149"/>
              </a:lnSpc>
              <a:spcBef>
                <a:spcPts val="1063"/>
              </a:spcBef>
            </a:pPr>
            <a:r>
              <a:rPr sz="1000" spc="0" dirty="0">
                <a:latin typeface="Arial"/>
                <a:cs typeface="Arial"/>
              </a:rPr>
              <a:t>[</a:t>
            </a:r>
            <a:r>
              <a:rPr sz="1000" spc="4" dirty="0">
                <a:latin typeface="Arial"/>
                <a:cs typeface="Arial"/>
              </a:rPr>
              <a:t>G</a:t>
            </a:r>
            <a:r>
              <a:rPr sz="1000" spc="0" dirty="0">
                <a:latin typeface="Arial"/>
                <a:cs typeface="Arial"/>
              </a:rPr>
              <a:t>.1.9.1</a:t>
            </a:r>
            <a:r>
              <a:rPr sz="1000" spc="-14" dirty="0">
                <a:latin typeface="Arial"/>
                <a:cs typeface="Arial"/>
              </a:rPr>
              <a:t>3</a:t>
            </a:r>
            <a:r>
              <a:rPr sz="1000" spc="0" dirty="0">
                <a:latin typeface="Arial"/>
                <a:cs typeface="Arial"/>
              </a:rPr>
              <a:t>]</a:t>
            </a:r>
            <a:r>
              <a:rPr sz="1000" spc="-43" dirty="0">
                <a:latin typeface="Arial"/>
                <a:cs typeface="Arial"/>
              </a:rPr>
              <a:t> </a:t>
            </a:r>
            <a:r>
              <a:rPr sz="1000" spc="-4" dirty="0">
                <a:latin typeface="Arial"/>
                <a:cs typeface="Arial"/>
              </a:rPr>
              <a:t>v</a:t>
            </a:r>
            <a:r>
              <a:rPr sz="1000" spc="0" dirty="0">
                <a:latin typeface="Arial"/>
                <a:cs typeface="Arial"/>
              </a:rPr>
              <a:t>ar</a:t>
            </a:r>
            <a:r>
              <a:rPr sz="1000" spc="9" dirty="0">
                <a:latin typeface="Arial"/>
                <a:cs typeface="Arial"/>
              </a:rPr>
              <a:t>c</a:t>
            </a:r>
            <a:r>
              <a:rPr sz="1000" spc="0" dirty="0">
                <a:latin typeface="Arial"/>
                <a:cs typeface="Arial"/>
              </a:rPr>
              <a:t>o</a:t>
            </a:r>
            <a:r>
              <a:rPr sz="1000" spc="-24" dirty="0">
                <a:latin typeface="Arial"/>
                <a:cs typeface="Arial"/>
              </a:rPr>
              <a:t> </a:t>
            </a:r>
            <a:r>
              <a:rPr sz="1000" spc="0" dirty="0">
                <a:latin typeface="Arial"/>
                <a:cs typeface="Arial"/>
              </a:rPr>
              <a:t>del</a:t>
            </a:r>
            <a:r>
              <a:rPr sz="1000" spc="-18"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te</a:t>
            </a:r>
            <a:r>
              <a:rPr sz="1000" spc="4" dirty="0">
                <a:latin typeface="Arial"/>
                <a:cs typeface="Arial"/>
              </a:rPr>
              <a:t>m</a:t>
            </a:r>
            <a:r>
              <a:rPr sz="1000" spc="0" dirty="0">
                <a:latin typeface="Arial"/>
                <a:cs typeface="Arial"/>
              </a:rPr>
              <a:t>a</a:t>
            </a:r>
            <a:r>
              <a:rPr sz="1000" spc="-34"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27" dirty="0">
                <a:latin typeface="Arial"/>
                <a:cs typeface="Arial"/>
              </a:rPr>
              <a:t> </a:t>
            </a:r>
            <a:r>
              <a:rPr sz="1000" spc="4" dirty="0">
                <a:latin typeface="Arial"/>
                <a:cs typeface="Arial"/>
              </a:rPr>
              <a:t>c</a:t>
            </a:r>
            <a:r>
              <a:rPr sz="1000" spc="0" dirty="0">
                <a:latin typeface="Arial"/>
                <a:cs typeface="Arial"/>
              </a:rPr>
              <a:t>he</a:t>
            </a:r>
            <a:r>
              <a:rPr sz="1000" spc="-21" dirty="0">
                <a:latin typeface="Arial"/>
                <a:cs typeface="Arial"/>
              </a:rPr>
              <a:t> </a:t>
            </a:r>
            <a:r>
              <a:rPr sz="1000" spc="-14" dirty="0">
                <a:latin typeface="Arial"/>
                <a:cs typeface="Arial"/>
              </a:rPr>
              <a:t>i</a:t>
            </a:r>
            <a:r>
              <a:rPr sz="1000" spc="9" dirty="0">
                <a:latin typeface="Arial"/>
                <a:cs typeface="Arial"/>
              </a:rPr>
              <a:t>m</a:t>
            </a:r>
            <a:r>
              <a:rPr sz="1000" spc="19" dirty="0">
                <a:latin typeface="Arial"/>
                <a:cs typeface="Arial"/>
              </a:rPr>
              <a:t>m</a:t>
            </a:r>
            <a:r>
              <a:rPr sz="1000" spc="0" dirty="0">
                <a:latin typeface="Arial"/>
                <a:cs typeface="Arial"/>
              </a:rPr>
              <a:t>et</a:t>
            </a:r>
            <a:r>
              <a:rPr sz="1000" spc="-4" dirty="0">
                <a:latin typeface="Arial"/>
                <a:cs typeface="Arial"/>
              </a:rPr>
              <a:t>t</a:t>
            </a:r>
            <a:r>
              <a:rPr sz="1000" spc="0" dirty="0">
                <a:latin typeface="Arial"/>
                <a:cs typeface="Arial"/>
              </a:rPr>
              <a:t>e</a:t>
            </a:r>
            <a:r>
              <a:rPr sz="1000" spc="-35" dirty="0">
                <a:latin typeface="Arial"/>
                <a:cs typeface="Arial"/>
              </a:rPr>
              <a:t> </a:t>
            </a:r>
            <a:r>
              <a:rPr sz="1000" spc="-4" dirty="0">
                <a:latin typeface="Arial"/>
                <a:cs typeface="Arial"/>
              </a:rPr>
              <a:t>i</a:t>
            </a:r>
            <a:r>
              <a:rPr sz="1000" spc="0" dirty="0">
                <a:latin typeface="Arial"/>
                <a:cs typeface="Arial"/>
              </a:rPr>
              <a:t>n</a:t>
            </a:r>
            <a:r>
              <a:rPr sz="1000" spc="-12" dirty="0">
                <a:latin typeface="Arial"/>
                <a:cs typeface="Arial"/>
              </a:rPr>
              <a:t> </a:t>
            </a:r>
            <a:r>
              <a:rPr sz="1000" spc="-4" dirty="0">
                <a:latin typeface="Arial"/>
                <a:cs typeface="Arial"/>
              </a:rPr>
              <a:t>vi</a:t>
            </a:r>
            <a:r>
              <a:rPr sz="1000" spc="0" dirty="0">
                <a:latin typeface="Arial"/>
                <a:cs typeface="Arial"/>
              </a:rPr>
              <a:t>a</a:t>
            </a:r>
            <a:r>
              <a:rPr sz="1000" spc="-12"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34" dirty="0">
                <a:latin typeface="Arial"/>
                <a:cs typeface="Arial"/>
              </a:rPr>
              <a:t> </a:t>
            </a:r>
            <a:r>
              <a:rPr sz="1000" spc="-4" dirty="0">
                <a:latin typeface="Arial"/>
                <a:cs typeface="Arial"/>
              </a:rPr>
              <a:t>v</a:t>
            </a:r>
            <a:r>
              <a:rPr sz="1000" spc="0" dirty="0">
                <a:latin typeface="Arial"/>
                <a:cs typeface="Arial"/>
              </a:rPr>
              <a:t>er</a:t>
            </a:r>
            <a:r>
              <a:rPr sz="1000" spc="14"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e </a:t>
            </a:r>
            <a:endParaRPr sz="1000">
              <a:latin typeface="Arial"/>
              <a:cs typeface="Arial"/>
            </a:endParaRPr>
          </a:p>
          <a:p>
            <a:pPr marL="199034" marR="141656">
              <a:lnSpc>
                <a:spcPts val="1149"/>
              </a:lnSpc>
              <a:spcBef>
                <a:spcPts val="134"/>
              </a:spcBef>
            </a:pPr>
            <a:r>
              <a:rPr sz="1000" spc="0" dirty="0">
                <a:latin typeface="Arial"/>
                <a:cs typeface="Arial"/>
              </a:rPr>
              <a:t>da</a:t>
            </a:r>
            <a:r>
              <a:rPr sz="1000" spc="-16" dirty="0">
                <a:latin typeface="Arial"/>
                <a:cs typeface="Arial"/>
              </a:rPr>
              <a:t> </a:t>
            </a:r>
            <a:r>
              <a:rPr sz="1000" spc="0" dirty="0">
                <a:latin typeface="Arial"/>
                <a:cs typeface="Arial"/>
              </a:rPr>
              <a:t>una</a:t>
            </a:r>
            <a:r>
              <a:rPr sz="1000" spc="-26" dirty="0">
                <a:latin typeface="Arial"/>
                <a:cs typeface="Arial"/>
              </a:rPr>
              <a:t> </a:t>
            </a:r>
            <a:r>
              <a:rPr sz="1000" spc="-4" dirty="0">
                <a:latin typeface="Arial"/>
                <a:cs typeface="Arial"/>
              </a:rPr>
              <a:t>vi</a:t>
            </a:r>
            <a:r>
              <a:rPr sz="1000" spc="0" dirty="0">
                <a:latin typeface="Arial"/>
                <a:cs typeface="Arial"/>
              </a:rPr>
              <a:t>a</a:t>
            </a:r>
            <a:r>
              <a:rPr sz="1000" spc="-2"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34" dirty="0">
                <a:latin typeface="Arial"/>
                <a:cs typeface="Arial"/>
              </a:rPr>
              <a:t> </a:t>
            </a:r>
            <a:r>
              <a:rPr sz="1000" spc="0" dirty="0">
                <a:latin typeface="Arial"/>
                <a:cs typeface="Arial"/>
              </a:rPr>
              <a:t>ori</a:t>
            </a:r>
            <a:r>
              <a:rPr sz="1000" spc="-19" dirty="0">
                <a:latin typeface="Arial"/>
                <a:cs typeface="Arial"/>
              </a:rPr>
              <a:t>zz</a:t>
            </a:r>
            <a:r>
              <a:rPr sz="1000" spc="0" dirty="0">
                <a:latin typeface="Arial"/>
                <a:cs typeface="Arial"/>
              </a:rPr>
              <a:t>o</a:t>
            </a:r>
            <a:r>
              <a:rPr sz="1000" spc="-4" dirty="0">
                <a:latin typeface="Arial"/>
                <a:cs typeface="Arial"/>
              </a:rPr>
              <a:t>n</a:t>
            </a:r>
            <a:r>
              <a:rPr sz="1000" spc="0" dirty="0">
                <a:latin typeface="Arial"/>
                <a:cs typeface="Arial"/>
              </a:rPr>
              <a:t>ta</a:t>
            </a:r>
            <a:r>
              <a:rPr sz="1000" spc="-9" dirty="0">
                <a:latin typeface="Arial"/>
                <a:cs typeface="Arial"/>
              </a:rPr>
              <a:t>l</a:t>
            </a:r>
            <a:r>
              <a:rPr sz="1000" spc="0" dirty="0">
                <a:latin typeface="Arial"/>
                <a:cs typeface="Arial"/>
              </a:rPr>
              <a:t>e.</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1248"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1248">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700"/>
              </a:lnSpc>
              <a:spcBef>
                <a:spcPts val="18"/>
              </a:spcBef>
            </a:pPr>
            <a:endParaRPr sz="700"/>
          </a:p>
          <a:p>
            <a:pPr marL="1044549">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58191" marR="141671">
              <a:lnSpc>
                <a:spcPts val="1149"/>
              </a:lnSpc>
              <a:spcBef>
                <a:spcPts val="495"/>
              </a:spcBef>
            </a:pPr>
            <a:r>
              <a:rPr sz="1000" spc="-4" dirty="0">
                <a:latin typeface="Arial"/>
                <a:cs typeface="Arial"/>
              </a:rPr>
              <a:t>V</a:t>
            </a:r>
            <a:r>
              <a:rPr sz="1000" spc="0" dirty="0">
                <a:latin typeface="Arial"/>
                <a:cs typeface="Arial"/>
              </a:rPr>
              <a:t>ar</a:t>
            </a:r>
            <a:r>
              <a:rPr sz="1000" spc="9" dirty="0">
                <a:latin typeface="Arial"/>
                <a:cs typeface="Arial"/>
              </a:rPr>
              <a:t>c</a:t>
            </a:r>
            <a:r>
              <a:rPr sz="1000" spc="0" dirty="0">
                <a:latin typeface="Arial"/>
                <a:cs typeface="Arial"/>
              </a:rPr>
              <a:t>o</a:t>
            </a:r>
            <a:r>
              <a:rPr sz="1000" spc="88" dirty="0">
                <a:latin typeface="Arial"/>
                <a:cs typeface="Arial"/>
              </a:rPr>
              <a:t> </a:t>
            </a:r>
            <a:r>
              <a:rPr sz="1000" spc="0" dirty="0">
                <a:latin typeface="Arial"/>
                <a:cs typeface="Arial"/>
              </a:rPr>
              <a:t>del</a:t>
            </a:r>
            <a:r>
              <a:rPr sz="1000" spc="101"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te</a:t>
            </a:r>
            <a:r>
              <a:rPr sz="1000" spc="19" dirty="0">
                <a:latin typeface="Arial"/>
                <a:cs typeface="Arial"/>
              </a:rPr>
              <a:t>m</a:t>
            </a:r>
            <a:r>
              <a:rPr sz="1000" spc="0" dirty="0">
                <a:latin typeface="Arial"/>
                <a:cs typeface="Arial"/>
              </a:rPr>
              <a:t>a</a:t>
            </a:r>
            <a:r>
              <a:rPr sz="1000" spc="85" dirty="0">
                <a:latin typeface="Arial"/>
                <a:cs typeface="Arial"/>
              </a:rPr>
              <a:t> </a:t>
            </a:r>
            <a:r>
              <a:rPr sz="1000" spc="0" dirty="0">
                <a:latin typeface="Arial"/>
                <a:cs typeface="Arial"/>
              </a:rPr>
              <a:t>di</a:t>
            </a:r>
            <a:r>
              <a:rPr sz="1000" spc="107"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92" dirty="0">
                <a:latin typeface="Arial"/>
                <a:cs typeface="Arial"/>
              </a:rPr>
              <a:t> </a:t>
            </a:r>
            <a:r>
              <a:rPr sz="1000" spc="4" dirty="0">
                <a:latin typeface="Arial"/>
                <a:cs typeface="Arial"/>
              </a:rPr>
              <a:t>c</a:t>
            </a:r>
            <a:r>
              <a:rPr sz="1000" spc="0" dirty="0">
                <a:latin typeface="Arial"/>
                <a:cs typeface="Arial"/>
              </a:rPr>
              <a:t>he</a:t>
            </a:r>
            <a:r>
              <a:rPr sz="1000" spc="98" dirty="0">
                <a:latin typeface="Arial"/>
                <a:cs typeface="Arial"/>
              </a:rPr>
              <a:t> </a:t>
            </a:r>
            <a:r>
              <a:rPr sz="1000" spc="-4" dirty="0">
                <a:latin typeface="Arial"/>
                <a:cs typeface="Arial"/>
              </a:rPr>
              <a:t>i</a:t>
            </a:r>
            <a:r>
              <a:rPr sz="1000" spc="9" dirty="0">
                <a:latin typeface="Arial"/>
                <a:cs typeface="Arial"/>
              </a:rPr>
              <a:t>m</a:t>
            </a:r>
            <a:r>
              <a:rPr sz="1000" spc="19" dirty="0">
                <a:latin typeface="Arial"/>
                <a:cs typeface="Arial"/>
              </a:rPr>
              <a:t>m</a:t>
            </a:r>
            <a:r>
              <a:rPr sz="1000" spc="0" dirty="0">
                <a:latin typeface="Arial"/>
                <a:cs typeface="Arial"/>
              </a:rPr>
              <a:t>et</a:t>
            </a:r>
            <a:r>
              <a:rPr sz="1000" spc="-4" dirty="0">
                <a:latin typeface="Arial"/>
                <a:cs typeface="Arial"/>
              </a:rPr>
              <a:t>t</a:t>
            </a:r>
            <a:r>
              <a:rPr sz="1000" spc="0" dirty="0">
                <a:latin typeface="Arial"/>
                <a:cs typeface="Arial"/>
              </a:rPr>
              <a:t>e</a:t>
            </a:r>
            <a:r>
              <a:rPr sz="1000" spc="84" dirty="0">
                <a:latin typeface="Arial"/>
                <a:cs typeface="Arial"/>
              </a:rPr>
              <a:t> </a:t>
            </a:r>
            <a:r>
              <a:rPr sz="1000" spc="-4" dirty="0">
                <a:latin typeface="Arial"/>
                <a:cs typeface="Arial"/>
              </a:rPr>
              <a:t>i</a:t>
            </a:r>
            <a:r>
              <a:rPr sz="1000" spc="0" dirty="0">
                <a:latin typeface="Arial"/>
                <a:cs typeface="Arial"/>
              </a:rPr>
              <a:t>n</a:t>
            </a:r>
            <a:r>
              <a:rPr sz="1000" spc="112" dirty="0">
                <a:latin typeface="Arial"/>
                <a:cs typeface="Arial"/>
              </a:rPr>
              <a:t> </a:t>
            </a:r>
            <a:r>
              <a:rPr sz="1000" spc="-4" dirty="0">
                <a:latin typeface="Arial"/>
                <a:cs typeface="Arial"/>
              </a:rPr>
              <a:t>vi</a:t>
            </a:r>
            <a:r>
              <a:rPr sz="1000" spc="0" dirty="0">
                <a:latin typeface="Arial"/>
                <a:cs typeface="Arial"/>
              </a:rPr>
              <a:t>a</a:t>
            </a:r>
            <a:r>
              <a:rPr sz="1000" spc="107" dirty="0">
                <a:latin typeface="Arial"/>
                <a:cs typeface="Arial"/>
              </a:rPr>
              <a:t> </a:t>
            </a:r>
            <a:r>
              <a:rPr sz="1000" spc="9"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84" dirty="0">
                <a:latin typeface="Arial"/>
                <a:cs typeface="Arial"/>
              </a:rPr>
              <a:t> </a:t>
            </a:r>
            <a:r>
              <a:rPr sz="1000" spc="-4" dirty="0">
                <a:latin typeface="Arial"/>
                <a:cs typeface="Arial"/>
              </a:rPr>
              <a:t>v</a:t>
            </a:r>
            <a:r>
              <a:rPr sz="1000" spc="0" dirty="0">
                <a:latin typeface="Arial"/>
                <a:cs typeface="Arial"/>
              </a:rPr>
              <a:t>ert</a:t>
            </a:r>
            <a:r>
              <a:rPr sz="1000" spc="-4" dirty="0">
                <a:latin typeface="Arial"/>
                <a:cs typeface="Arial"/>
              </a:rPr>
              <a:t>i</a:t>
            </a:r>
            <a:r>
              <a:rPr sz="1000" spc="4" dirty="0">
                <a:latin typeface="Arial"/>
                <a:cs typeface="Arial"/>
              </a:rPr>
              <a:t>c</a:t>
            </a:r>
            <a:r>
              <a:rPr sz="1000" spc="9" dirty="0">
                <a:latin typeface="Arial"/>
                <a:cs typeface="Arial"/>
              </a:rPr>
              <a:t>a</a:t>
            </a:r>
            <a:r>
              <a:rPr sz="1000" spc="-4" dirty="0">
                <a:latin typeface="Arial"/>
                <a:cs typeface="Arial"/>
              </a:rPr>
              <a:t>l</a:t>
            </a:r>
            <a:r>
              <a:rPr sz="1000" spc="0" dirty="0">
                <a:latin typeface="Arial"/>
                <a:cs typeface="Arial"/>
              </a:rPr>
              <a:t>e</a:t>
            </a:r>
            <a:r>
              <a:rPr sz="1000" spc="82" dirty="0">
                <a:latin typeface="Arial"/>
                <a:cs typeface="Arial"/>
              </a:rPr>
              <a:t> </a:t>
            </a:r>
            <a:r>
              <a:rPr sz="1000" spc="0" dirty="0">
                <a:latin typeface="Arial"/>
                <a:cs typeface="Arial"/>
              </a:rPr>
              <a:t>da</a:t>
            </a:r>
            <a:r>
              <a:rPr sz="1000" spc="103" dirty="0">
                <a:latin typeface="Arial"/>
                <a:cs typeface="Arial"/>
              </a:rPr>
              <a:t> </a:t>
            </a:r>
            <a:r>
              <a:rPr sz="1000" spc="0" dirty="0">
                <a:latin typeface="Arial"/>
                <a:cs typeface="Arial"/>
              </a:rPr>
              <a:t>una </a:t>
            </a:r>
            <a:endParaRPr sz="1000">
              <a:latin typeface="Arial"/>
              <a:cs typeface="Arial"/>
            </a:endParaRPr>
          </a:p>
          <a:p>
            <a:pPr marL="158191" marR="141671">
              <a:lnSpc>
                <a:spcPts val="1149"/>
              </a:lnSpc>
              <a:spcBef>
                <a:spcPts val="134"/>
              </a:spcBef>
            </a:pPr>
            <a:r>
              <a:rPr sz="1000" spc="-4" dirty="0">
                <a:latin typeface="Arial"/>
                <a:cs typeface="Arial"/>
              </a:rPr>
              <a:t>vi</a:t>
            </a:r>
            <a:r>
              <a:rPr sz="1000" spc="0" dirty="0">
                <a:latin typeface="Arial"/>
                <a:cs typeface="Arial"/>
              </a:rPr>
              <a:t>a</a:t>
            </a:r>
            <a:r>
              <a:rPr sz="1000" spc="-2"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34" dirty="0">
                <a:latin typeface="Arial"/>
                <a:cs typeface="Arial"/>
              </a:rPr>
              <a:t> </a:t>
            </a:r>
            <a:r>
              <a:rPr sz="1000" spc="0" dirty="0">
                <a:latin typeface="Arial"/>
                <a:cs typeface="Arial"/>
              </a:rPr>
              <a:t>ori</a:t>
            </a:r>
            <a:r>
              <a:rPr sz="1000" spc="-19" dirty="0">
                <a:latin typeface="Arial"/>
                <a:cs typeface="Arial"/>
              </a:rPr>
              <a:t>zz</a:t>
            </a:r>
            <a:r>
              <a:rPr sz="1000" spc="0" dirty="0">
                <a:latin typeface="Arial"/>
                <a:cs typeface="Arial"/>
              </a:rPr>
              <a:t>o</a:t>
            </a:r>
            <a:r>
              <a:rPr sz="1000" spc="-4" dirty="0">
                <a:latin typeface="Arial"/>
                <a:cs typeface="Arial"/>
              </a:rPr>
              <a:t>n</a:t>
            </a:r>
            <a:r>
              <a:rPr sz="1000" spc="0" dirty="0">
                <a:latin typeface="Arial"/>
                <a:cs typeface="Arial"/>
              </a:rPr>
              <a:t>ta</a:t>
            </a:r>
            <a:r>
              <a:rPr sz="1000" spc="-9" dirty="0">
                <a:latin typeface="Arial"/>
                <a:cs typeface="Arial"/>
              </a:rPr>
              <a:t>l</a:t>
            </a:r>
            <a:r>
              <a:rPr sz="1000" spc="0" dirty="0">
                <a:latin typeface="Arial"/>
                <a:cs typeface="Arial"/>
              </a:rPr>
              <a:t>e</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700"/>
              </a:lnSpc>
              <a:spcBef>
                <a:spcPts val="11"/>
              </a:spcBef>
            </a:pPr>
            <a:endParaRPr sz="700"/>
          </a:p>
          <a:p>
            <a:pPr marL="98755">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98755">
              <a:lnSpc>
                <a:spcPct val="95825"/>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IFC</a:t>
            </a:r>
            <a:r>
              <a:rPr sz="1000" b="1" spc="-1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Door</a:t>
            </a:r>
            <a:endParaRPr sz="1000">
              <a:latin typeface="Arial"/>
              <a:cs typeface="Arial"/>
            </a:endParaRPr>
          </a:p>
          <a:p>
            <a:pPr marL="98755">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F</a:t>
            </a:r>
            <a:r>
              <a:rPr sz="1000" spc="-4" dirty="0">
                <a:latin typeface="Arial"/>
                <a:cs typeface="Arial"/>
              </a:rPr>
              <a:t>i</a:t>
            </a:r>
            <a:r>
              <a:rPr sz="1000" spc="4" dirty="0">
                <a:latin typeface="Arial"/>
                <a:cs typeface="Arial"/>
              </a:rPr>
              <a:t>r</a:t>
            </a:r>
            <a:r>
              <a:rPr sz="1000" spc="0" dirty="0">
                <a:latin typeface="Arial"/>
                <a:cs typeface="Arial"/>
              </a:rPr>
              <a:t>e</a:t>
            </a:r>
            <a:r>
              <a:rPr sz="1000" spc="-4" dirty="0">
                <a:latin typeface="Arial"/>
                <a:cs typeface="Arial"/>
              </a:rPr>
              <a:t>E</a:t>
            </a:r>
            <a:r>
              <a:rPr sz="1000" spc="4" dirty="0">
                <a:latin typeface="Arial"/>
                <a:cs typeface="Arial"/>
              </a:rPr>
              <a:t>x</a:t>
            </a:r>
            <a:r>
              <a:rPr sz="1000" spc="-4" dirty="0">
                <a:latin typeface="Arial"/>
                <a:cs typeface="Arial"/>
              </a:rPr>
              <a:t>i</a:t>
            </a:r>
            <a:r>
              <a:rPr sz="1000" spc="0" dirty="0">
                <a:latin typeface="Arial"/>
                <a:cs typeface="Arial"/>
              </a:rPr>
              <a:t>t</a:t>
            </a:r>
            <a:endParaRPr sz="1000">
              <a:latin typeface="Arial"/>
              <a:cs typeface="Arial"/>
            </a:endParaRPr>
          </a:p>
          <a:p>
            <a:pPr marL="98755">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P</a:t>
            </a:r>
            <a:r>
              <a:rPr sz="1000" spc="4" dirty="0">
                <a:latin typeface="Arial"/>
                <a:cs typeface="Arial"/>
              </a:rPr>
              <a:t>s</a:t>
            </a:r>
            <a:r>
              <a:rPr sz="1000" spc="0" dirty="0">
                <a:latin typeface="Arial"/>
                <a:cs typeface="Arial"/>
              </a:rPr>
              <a:t>et</a:t>
            </a:r>
            <a:r>
              <a:rPr sz="1000" spc="-4" dirty="0">
                <a:latin typeface="Arial"/>
                <a:cs typeface="Arial"/>
              </a:rPr>
              <a:t>_</a:t>
            </a:r>
            <a:r>
              <a:rPr sz="1000" spc="0" dirty="0">
                <a:latin typeface="Arial"/>
                <a:cs typeface="Arial"/>
              </a:rPr>
              <a:t>DoorCo</a:t>
            </a:r>
            <a:r>
              <a:rPr sz="1000" spc="19" dirty="0">
                <a:latin typeface="Arial"/>
                <a:cs typeface="Arial"/>
              </a:rPr>
              <a:t>mm</a:t>
            </a:r>
            <a:r>
              <a:rPr sz="1000" spc="0" dirty="0">
                <a:latin typeface="Arial"/>
                <a:cs typeface="Arial"/>
              </a:rPr>
              <a:t>on</a:t>
            </a:r>
            <a:endParaRPr sz="1000">
              <a:latin typeface="Arial"/>
              <a:cs typeface="Arial"/>
            </a:endParaRPr>
          </a:p>
          <a:p>
            <a:pPr marL="98755">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1400"/>
              </a:lnSpc>
              <a:spcBef>
                <a:spcPts val="71"/>
              </a:spcBef>
            </a:pPr>
            <a:endParaRPr sz="1400"/>
          </a:p>
          <a:p>
            <a:pPr marL="124053">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17957" marR="2847722">
              <a:lnSpc>
                <a:spcPts val="1178"/>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Door </a:t>
            </a:r>
            <a:endParaRPr sz="1000">
              <a:latin typeface="Arial"/>
              <a:cs typeface="Arial"/>
            </a:endParaRPr>
          </a:p>
          <a:p>
            <a:pPr marL="117957" marR="2847722">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U</a:t>
            </a:r>
            <a:r>
              <a:rPr sz="1000" spc="4" dirty="0">
                <a:latin typeface="Arial"/>
                <a:cs typeface="Arial"/>
              </a:rPr>
              <a:t>sc</a:t>
            </a:r>
            <a:r>
              <a:rPr sz="1000" spc="-4" dirty="0">
                <a:latin typeface="Arial"/>
                <a:cs typeface="Arial"/>
              </a:rPr>
              <a:t>i</a:t>
            </a:r>
            <a:r>
              <a:rPr sz="1000" spc="0" dirty="0">
                <a:latin typeface="Arial"/>
                <a:cs typeface="Arial"/>
              </a:rPr>
              <a:t>taD</a:t>
            </a:r>
            <a:r>
              <a:rPr sz="1000" spc="-4" dirty="0">
                <a:latin typeface="Arial"/>
                <a:cs typeface="Arial"/>
              </a:rPr>
              <a:t>iPi</a:t>
            </a:r>
            <a:r>
              <a:rPr sz="1000" spc="0" dirty="0">
                <a:latin typeface="Arial"/>
                <a:cs typeface="Arial"/>
              </a:rPr>
              <a:t>a</a:t>
            </a:r>
            <a:r>
              <a:rPr sz="1000" spc="-4" dirty="0">
                <a:latin typeface="Arial"/>
                <a:cs typeface="Arial"/>
              </a:rPr>
              <a:t>n</a:t>
            </a:r>
            <a:r>
              <a:rPr sz="1000" spc="0" dirty="0">
                <a:latin typeface="Arial"/>
                <a:cs typeface="Arial"/>
              </a:rPr>
              <a:t>o </a:t>
            </a:r>
            <a:endParaRPr sz="1000">
              <a:latin typeface="Arial"/>
              <a:cs typeface="Arial"/>
            </a:endParaRPr>
          </a:p>
          <a:p>
            <a:pPr marL="117957" marR="2847722">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a:t>
            </a:r>
            <a:r>
              <a:rPr sz="1000" spc="-4"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 </a:t>
            </a:r>
            <a:endParaRPr sz="1000">
              <a:latin typeface="Arial"/>
              <a:cs typeface="Arial"/>
            </a:endParaRPr>
          </a:p>
          <a:p>
            <a:pPr marL="117957" marR="2847722">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19"/>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3" name="object 23"/>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4" name="object 24"/>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5" name="object 25"/>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p:nvPr/>
        </p:nvSpPr>
        <p:spPr>
          <a:xfrm>
            <a:off x="8420100" y="1802510"/>
            <a:ext cx="6500622" cy="4498340"/>
          </a:xfrm>
          <a:prstGeom prst="rect">
            <a:avLst/>
          </a:prstGeom>
          <a:blipFill>
            <a:blip r:embed="rId3" cstate="print"/>
            <a:stretch>
              <a:fillRect/>
            </a:stretch>
          </a:blipFill>
        </p:spPr>
        <p:txBody>
          <a:bodyPr wrap="square" lIns="0" tIns="0" rIns="0" bIns="0" rtlCol="0">
            <a:noAutofit/>
          </a:bodyPr>
          <a:lstStyle/>
          <a:p>
            <a:endParaRPr/>
          </a:p>
        </p:txBody>
      </p:sp>
      <p:sp>
        <p:nvSpPr>
          <p:cNvPr id="13" name="object 13"/>
          <p:cNvSpPr/>
          <p:nvPr/>
        </p:nvSpPr>
        <p:spPr>
          <a:xfrm>
            <a:off x="12918694" y="4051680"/>
            <a:ext cx="300354" cy="285495"/>
          </a:xfrm>
          <a:custGeom>
            <a:avLst/>
            <a:gdLst/>
            <a:ahLst/>
            <a:cxnLst/>
            <a:rect l="l" t="t" r="r" b="b"/>
            <a:pathLst>
              <a:path w="300354" h="285495">
                <a:moveTo>
                  <a:pt x="300354" y="78104"/>
                </a:moveTo>
                <a:lnTo>
                  <a:pt x="70484" y="0"/>
                </a:lnTo>
                <a:lnTo>
                  <a:pt x="0" y="207390"/>
                </a:lnTo>
                <a:lnTo>
                  <a:pt x="229742" y="285495"/>
                </a:lnTo>
                <a:lnTo>
                  <a:pt x="300354" y="78104"/>
                </a:lnTo>
              </a:path>
            </a:pathLst>
          </a:custGeom>
          <a:ln w="28575">
            <a:solidFill>
              <a:srgbClr val="FF0000"/>
            </a:solidFill>
          </a:ln>
        </p:spPr>
        <p:txBody>
          <a:bodyPr wrap="square" lIns="0" tIns="0" rIns="0" bIns="0" rtlCol="0">
            <a:noAutofit/>
          </a:bodyPr>
          <a:lstStyle/>
          <a:p>
            <a:endParaRPr/>
          </a:p>
        </p:txBody>
      </p:sp>
      <p:sp>
        <p:nvSpPr>
          <p:cNvPr id="14" name="object 14"/>
          <p:cNvSpPr/>
          <p:nvPr/>
        </p:nvSpPr>
        <p:spPr>
          <a:xfrm>
            <a:off x="11572875" y="990218"/>
            <a:ext cx="3530600" cy="1732788"/>
          </a:xfrm>
          <a:custGeom>
            <a:avLst/>
            <a:gdLst/>
            <a:ahLst/>
            <a:cxnLst/>
            <a:rect l="l" t="t" r="r" b="b"/>
            <a:pathLst>
              <a:path w="3530600" h="1732788">
                <a:moveTo>
                  <a:pt x="0" y="1732788"/>
                </a:moveTo>
                <a:lnTo>
                  <a:pt x="3530600" y="1732788"/>
                </a:lnTo>
                <a:lnTo>
                  <a:pt x="3530600" y="0"/>
                </a:lnTo>
                <a:lnTo>
                  <a:pt x="0" y="0"/>
                </a:lnTo>
                <a:lnTo>
                  <a:pt x="0" y="1732788"/>
                </a:lnTo>
                <a:close/>
              </a:path>
            </a:pathLst>
          </a:custGeom>
          <a:ln w="28574">
            <a:solidFill>
              <a:srgbClr val="FF0000"/>
            </a:solidFill>
          </a:ln>
        </p:spPr>
        <p:txBody>
          <a:bodyPr wrap="square" lIns="0" tIns="0" rIns="0" bIns="0" rtlCol="0">
            <a:noAutofit/>
          </a:bodyPr>
          <a:lstStyle/>
          <a:p>
            <a:endParaRPr/>
          </a:p>
        </p:txBody>
      </p:sp>
      <p:sp>
        <p:nvSpPr>
          <p:cNvPr id="15" name="object 15"/>
          <p:cNvSpPr/>
          <p:nvPr/>
        </p:nvSpPr>
        <p:spPr>
          <a:xfrm>
            <a:off x="13104114" y="2723006"/>
            <a:ext cx="234061" cy="1367662"/>
          </a:xfrm>
          <a:custGeom>
            <a:avLst/>
            <a:gdLst/>
            <a:ahLst/>
            <a:cxnLst/>
            <a:rect l="l" t="t" r="r" b="b"/>
            <a:pathLst>
              <a:path w="234061" h="1367662">
                <a:moveTo>
                  <a:pt x="0" y="1367662"/>
                </a:moveTo>
                <a:lnTo>
                  <a:pt x="234061" y="0"/>
                </a:lnTo>
              </a:path>
            </a:pathLst>
          </a:custGeom>
          <a:ln w="6350">
            <a:solidFill>
              <a:srgbClr val="4471C4"/>
            </a:solidFill>
          </a:ln>
        </p:spPr>
        <p:txBody>
          <a:bodyPr wrap="square" lIns="0" tIns="0" rIns="0" bIns="0" rtlCol="0">
            <a:noAutofit/>
          </a:bodyPr>
          <a:lstStyle/>
          <a:p>
            <a:endParaRPr/>
          </a:p>
        </p:txBody>
      </p:sp>
      <p:sp>
        <p:nvSpPr>
          <p:cNvPr id="16" name="object 16"/>
          <p:cNvSpPr/>
          <p:nvPr/>
        </p:nvSpPr>
        <p:spPr>
          <a:xfrm>
            <a:off x="11572875" y="990346"/>
            <a:ext cx="3530600" cy="1715007"/>
          </a:xfrm>
          <a:prstGeom prst="rect">
            <a:avLst/>
          </a:prstGeom>
          <a:blipFill>
            <a:blip r:embed="rId4" cstate="print"/>
            <a:stretch>
              <a:fillRect/>
            </a:stretch>
          </a:blipFill>
        </p:spPr>
        <p:txBody>
          <a:bodyPr wrap="square" lIns="0" tIns="0" rIns="0" bIns="0" rtlCol="0">
            <a:noAutofit/>
          </a:bodyPr>
          <a:lstStyle/>
          <a:p>
            <a:endParaRPr/>
          </a:p>
        </p:txBody>
      </p:sp>
      <p:sp>
        <p:nvSpPr>
          <p:cNvPr id="17" name="object 17"/>
          <p:cNvSpPr/>
          <p:nvPr/>
        </p:nvSpPr>
        <p:spPr>
          <a:xfrm>
            <a:off x="8420100" y="6318478"/>
            <a:ext cx="6500622" cy="1120800"/>
          </a:xfrm>
          <a:prstGeom prst="rect">
            <a:avLst/>
          </a:prstGeom>
          <a:blipFill>
            <a:blip r:embed="rId5" cstate="print"/>
            <a:stretch>
              <a:fillRect/>
            </a:stretch>
          </a:blipFill>
        </p:spPr>
        <p:txBody>
          <a:bodyPr wrap="square" lIns="0" tIns="0" rIns="0" bIns="0" rtlCol="0">
            <a:noAutofit/>
          </a:bodyPr>
          <a:lstStyle/>
          <a:p>
            <a:endParaRPr/>
          </a:p>
        </p:txBody>
      </p:sp>
      <p:sp>
        <p:nvSpPr>
          <p:cNvPr id="18" name="object 18"/>
          <p:cNvSpPr/>
          <p:nvPr/>
        </p:nvSpPr>
        <p:spPr>
          <a:xfrm>
            <a:off x="11943588" y="6817870"/>
            <a:ext cx="202438" cy="104772"/>
          </a:xfrm>
          <a:prstGeom prst="rect">
            <a:avLst/>
          </a:prstGeom>
          <a:blipFill>
            <a:blip r:embed="rId6" cstate="print"/>
            <a:stretch>
              <a:fillRect/>
            </a:stretch>
          </a:blipFill>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0" name="object 10"/>
          <p:cNvSpPr txBox="1"/>
          <p:nvPr/>
        </p:nvSpPr>
        <p:spPr>
          <a:xfrm>
            <a:off x="3828415" y="108132"/>
            <a:ext cx="3944772"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U</a:t>
            </a:r>
            <a:r>
              <a:rPr sz="1800" b="1" spc="-9" dirty="0">
                <a:latin typeface="Arial"/>
                <a:cs typeface="Arial"/>
              </a:rPr>
              <a:t>s</a:t>
            </a:r>
            <a:r>
              <a:rPr sz="1800" b="1" spc="0" dirty="0">
                <a:latin typeface="Arial"/>
                <a:cs typeface="Arial"/>
              </a:rPr>
              <a:t>cita</a:t>
            </a:r>
            <a:r>
              <a:rPr sz="1800" b="1" spc="14" dirty="0">
                <a:latin typeface="Arial"/>
                <a:cs typeface="Arial"/>
              </a:rPr>
              <a:t> </a:t>
            </a:r>
            <a:r>
              <a:rPr sz="1800" b="1" spc="0" dirty="0">
                <a:latin typeface="Arial"/>
                <a:cs typeface="Arial"/>
              </a:rPr>
              <a:t>F</a:t>
            </a:r>
            <a:r>
              <a:rPr sz="1800" b="1" spc="4" dirty="0">
                <a:latin typeface="Arial"/>
                <a:cs typeface="Arial"/>
              </a:rPr>
              <a:t>i</a:t>
            </a:r>
            <a:r>
              <a:rPr sz="1800" b="1" spc="0" dirty="0">
                <a:latin typeface="Arial"/>
                <a:cs typeface="Arial"/>
              </a:rPr>
              <a:t>nale o U</a:t>
            </a:r>
            <a:r>
              <a:rPr sz="1800" b="1" spc="-9" dirty="0">
                <a:latin typeface="Arial"/>
                <a:cs typeface="Arial"/>
              </a:rPr>
              <a:t>s</a:t>
            </a:r>
            <a:r>
              <a:rPr sz="1800" b="1" spc="0" dirty="0">
                <a:latin typeface="Arial"/>
                <a:cs typeface="Arial"/>
              </a:rPr>
              <a:t>cita</a:t>
            </a:r>
            <a:r>
              <a:rPr sz="1800" b="1" spc="14" dirty="0">
                <a:latin typeface="Arial"/>
                <a:cs typeface="Arial"/>
              </a:rPr>
              <a:t> </a:t>
            </a:r>
            <a:r>
              <a:rPr sz="1800" b="1" spc="4" dirty="0">
                <a:latin typeface="Arial"/>
                <a:cs typeface="Arial"/>
              </a:rPr>
              <a:t>d</a:t>
            </a:r>
            <a:r>
              <a:rPr sz="1800" b="1" spc="0" dirty="0">
                <a:latin typeface="Arial"/>
                <a:cs typeface="Arial"/>
              </a:rPr>
              <a:t>i e</a:t>
            </a:r>
            <a:r>
              <a:rPr sz="1800" b="1" spc="-9" dirty="0">
                <a:latin typeface="Arial"/>
                <a:cs typeface="Arial"/>
              </a:rPr>
              <a:t>m</a:t>
            </a:r>
            <a:r>
              <a:rPr sz="1800" b="1" spc="0" dirty="0">
                <a:latin typeface="Arial"/>
                <a:cs typeface="Arial"/>
              </a:rPr>
              <a:t>e</a:t>
            </a:r>
            <a:r>
              <a:rPr sz="1800" b="1" spc="-9" dirty="0">
                <a:latin typeface="Arial"/>
                <a:cs typeface="Arial"/>
              </a:rPr>
              <a:t>r</a:t>
            </a:r>
            <a:r>
              <a:rPr sz="1800" b="1" spc="0" dirty="0">
                <a:latin typeface="Arial"/>
                <a:cs typeface="Arial"/>
              </a:rPr>
              <a:t>genza</a:t>
            </a:r>
            <a:endParaRPr sz="1800">
              <a:latin typeface="Arial"/>
              <a:cs typeface="Arial"/>
            </a:endParaRPr>
          </a:p>
        </p:txBody>
      </p:sp>
      <p:sp>
        <p:nvSpPr>
          <p:cNvPr id="9" name="object 9"/>
          <p:cNvSpPr txBox="1"/>
          <p:nvPr/>
        </p:nvSpPr>
        <p:spPr>
          <a:xfrm>
            <a:off x="11362690" y="132777"/>
            <a:ext cx="2311065"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4" dirty="0">
                <a:latin typeface="Arial"/>
                <a:cs typeface="Arial"/>
              </a:rPr>
              <a:t>G.</a:t>
            </a:r>
            <a:r>
              <a:rPr sz="1800" b="1" spc="-4" dirty="0">
                <a:latin typeface="Arial"/>
                <a:cs typeface="Arial"/>
              </a:rPr>
              <a:t>1</a:t>
            </a:r>
            <a:r>
              <a:rPr sz="1800" b="1" spc="4" dirty="0">
                <a:latin typeface="Arial"/>
                <a:cs typeface="Arial"/>
              </a:rPr>
              <a:t>.</a:t>
            </a:r>
            <a:r>
              <a:rPr sz="1800" b="1" spc="-4" dirty="0">
                <a:latin typeface="Arial"/>
                <a:cs typeface="Arial"/>
              </a:rPr>
              <a:t>9_14</a:t>
            </a:r>
            <a:endParaRPr sz="1800">
              <a:latin typeface="Arial"/>
              <a:cs typeface="Arial"/>
            </a:endParaRPr>
          </a:p>
        </p:txBody>
      </p:sp>
      <p:sp>
        <p:nvSpPr>
          <p:cNvPr id="8" name="object 8"/>
          <p:cNvSpPr txBox="1"/>
          <p:nvPr/>
        </p:nvSpPr>
        <p:spPr>
          <a:xfrm>
            <a:off x="11572875" y="990218"/>
            <a:ext cx="3530600" cy="1732788"/>
          </a:xfrm>
          <a:prstGeom prst="rect">
            <a:avLst/>
          </a:prstGeom>
        </p:spPr>
        <p:txBody>
          <a:bodyPr wrap="square" lIns="0" tIns="0" rIns="0" bIns="0" rtlCol="0">
            <a:noAutofit/>
          </a:bodyPr>
          <a:lstStyle/>
          <a:p>
            <a:pPr marL="25400">
              <a:lnSpc>
                <a:spcPts val="1000"/>
              </a:lnSpc>
            </a:pPr>
            <a:endParaRPr sz="1000"/>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100"/>
              </a:lnSpc>
              <a:spcBef>
                <a:spcPts val="2"/>
              </a:spcBef>
            </a:pPr>
            <a:endParaRPr sz="1100"/>
          </a:p>
          <a:p>
            <a:pPr marL="990244" marR="1979608" algn="ctr">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99034">
              <a:lnSpc>
                <a:spcPct val="95825"/>
              </a:lnSpc>
              <a:spcBef>
                <a:spcPts val="1063"/>
              </a:spcBef>
            </a:pPr>
            <a:r>
              <a:rPr sz="1000" spc="0" dirty="0">
                <a:latin typeface="Arial"/>
                <a:cs typeface="Arial"/>
              </a:rPr>
              <a:t>[</a:t>
            </a:r>
            <a:r>
              <a:rPr sz="1000" spc="4" dirty="0">
                <a:latin typeface="Arial"/>
                <a:cs typeface="Arial"/>
              </a:rPr>
              <a:t>G</a:t>
            </a:r>
            <a:r>
              <a:rPr sz="1000" spc="0" dirty="0">
                <a:latin typeface="Arial"/>
                <a:cs typeface="Arial"/>
              </a:rPr>
              <a:t>.1.9.1</a:t>
            </a:r>
            <a:r>
              <a:rPr sz="1000" spc="-14" dirty="0">
                <a:latin typeface="Arial"/>
                <a:cs typeface="Arial"/>
              </a:rPr>
              <a:t>4</a:t>
            </a:r>
            <a:r>
              <a:rPr sz="1000" spc="0" dirty="0">
                <a:latin typeface="Arial"/>
                <a:cs typeface="Arial"/>
              </a:rPr>
              <a:t>] </a:t>
            </a:r>
            <a:r>
              <a:rPr sz="1000" spc="-4" dirty="0">
                <a:latin typeface="Arial"/>
                <a:cs typeface="Arial"/>
              </a:rPr>
              <a:t>v</a:t>
            </a:r>
            <a:r>
              <a:rPr sz="1000" spc="0" dirty="0">
                <a:latin typeface="Arial"/>
                <a:cs typeface="Arial"/>
              </a:rPr>
              <a:t>ar</a:t>
            </a:r>
            <a:r>
              <a:rPr sz="1000" spc="9" dirty="0">
                <a:latin typeface="Arial"/>
                <a:cs typeface="Arial"/>
              </a:rPr>
              <a:t>c</a:t>
            </a:r>
            <a:r>
              <a:rPr sz="1000" spc="0" dirty="0">
                <a:latin typeface="Arial"/>
                <a:cs typeface="Arial"/>
              </a:rPr>
              <a:t>o</a:t>
            </a:r>
            <a:r>
              <a:rPr sz="1000" spc="20" dirty="0">
                <a:latin typeface="Arial"/>
                <a:cs typeface="Arial"/>
              </a:rPr>
              <a:t> </a:t>
            </a:r>
            <a:r>
              <a:rPr sz="1000" spc="0" dirty="0">
                <a:latin typeface="Arial"/>
                <a:cs typeface="Arial"/>
              </a:rPr>
              <a:t>del</a:t>
            </a:r>
            <a:r>
              <a:rPr sz="1000" spc="26"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te</a:t>
            </a:r>
            <a:r>
              <a:rPr sz="1000" spc="19" dirty="0">
                <a:latin typeface="Arial"/>
                <a:cs typeface="Arial"/>
              </a:rPr>
              <a:t>m</a:t>
            </a:r>
            <a:r>
              <a:rPr sz="1000" spc="0" dirty="0">
                <a:latin typeface="Arial"/>
                <a:cs typeface="Arial"/>
              </a:rPr>
              <a:t>a</a:t>
            </a:r>
            <a:r>
              <a:rPr sz="1000" spc="15" dirty="0">
                <a:latin typeface="Arial"/>
                <a:cs typeface="Arial"/>
              </a:rPr>
              <a:t> </a:t>
            </a:r>
            <a:r>
              <a:rPr sz="1000" spc="0" dirty="0">
                <a:latin typeface="Arial"/>
                <a:cs typeface="Arial"/>
              </a:rPr>
              <a:t>di</a:t>
            </a:r>
            <a:r>
              <a:rPr sz="1000" spc="32"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17" dirty="0">
                <a:latin typeface="Arial"/>
                <a:cs typeface="Arial"/>
              </a:rPr>
              <a:t> </a:t>
            </a:r>
            <a:r>
              <a:rPr sz="1000" spc="0" dirty="0">
                <a:latin typeface="Arial"/>
                <a:cs typeface="Arial"/>
              </a:rPr>
              <a:t>al</a:t>
            </a:r>
            <a:r>
              <a:rPr sz="1000" spc="32" dirty="0">
                <a:latin typeface="Arial"/>
                <a:cs typeface="Arial"/>
              </a:rPr>
              <a:t> </a:t>
            </a:r>
            <a:r>
              <a:rPr sz="1000" spc="9"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20" dirty="0">
                <a:latin typeface="Arial"/>
                <a:cs typeface="Arial"/>
              </a:rPr>
              <a:t> </a:t>
            </a:r>
            <a:r>
              <a:rPr sz="1000" spc="9" dirty="0">
                <a:latin typeface="Arial"/>
                <a:cs typeface="Arial"/>
              </a:rPr>
              <a:t>d</a:t>
            </a:r>
            <a:r>
              <a:rPr sz="1000" spc="0" dirty="0">
                <a:latin typeface="Arial"/>
                <a:cs typeface="Arial"/>
              </a:rPr>
              <a:t>i</a:t>
            </a:r>
            <a:r>
              <a:rPr sz="1000" spc="32" dirty="0">
                <a:latin typeface="Arial"/>
                <a:cs typeface="Arial"/>
              </a:rPr>
              <a:t> </a:t>
            </a:r>
            <a:r>
              <a:rPr sz="1000" spc="14" dirty="0">
                <a:latin typeface="Arial"/>
                <a:cs typeface="Arial"/>
              </a:rPr>
              <a:t>r</a:t>
            </a:r>
            <a:r>
              <a:rPr sz="1000" spc="-4" dirty="0">
                <a:latin typeface="Arial"/>
                <a:cs typeface="Arial"/>
              </a:rPr>
              <a:t>i</a:t>
            </a:r>
            <a:r>
              <a:rPr sz="1000" spc="9" dirty="0">
                <a:latin typeface="Arial"/>
                <a:cs typeface="Arial"/>
              </a:rPr>
              <a:t>f</a:t>
            </a:r>
            <a:r>
              <a:rPr sz="1000" spc="0" dirty="0">
                <a:latin typeface="Arial"/>
                <a:cs typeface="Arial"/>
              </a:rPr>
              <a:t>eri</a:t>
            </a:r>
            <a:r>
              <a:rPr sz="1000" spc="19" dirty="0">
                <a:latin typeface="Arial"/>
                <a:cs typeface="Arial"/>
              </a:rPr>
              <a:t>m</a:t>
            </a:r>
            <a:r>
              <a:rPr sz="1000" spc="-14" dirty="0">
                <a:latin typeface="Arial"/>
                <a:cs typeface="Arial"/>
              </a:rPr>
              <a:t>e</a:t>
            </a:r>
            <a:r>
              <a:rPr sz="1000" spc="0" dirty="0">
                <a:latin typeface="Arial"/>
                <a:cs typeface="Arial"/>
              </a:rPr>
              <a:t>nt</a:t>
            </a:r>
            <a:r>
              <a:rPr sz="1000" spc="-4" dirty="0">
                <a:latin typeface="Arial"/>
                <a:cs typeface="Arial"/>
              </a:rPr>
              <a:t>o</a:t>
            </a:r>
            <a:r>
              <a:rPr sz="1000" spc="0" dirty="0">
                <a:latin typeface="Arial"/>
                <a:cs typeface="Arial"/>
              </a:rPr>
              <a:t>, </a:t>
            </a:r>
            <a:r>
              <a:rPr sz="1000" spc="4" dirty="0">
                <a:latin typeface="Arial"/>
                <a:cs typeface="Arial"/>
              </a:rPr>
              <a:t>c</a:t>
            </a:r>
            <a:r>
              <a:rPr sz="1000" spc="0" dirty="0">
                <a:latin typeface="Arial"/>
                <a:cs typeface="Arial"/>
              </a:rPr>
              <a:t>he</a:t>
            </a:r>
            <a:r>
              <a:rPr sz="1000" spc="28" dirty="0">
                <a:latin typeface="Arial"/>
                <a:cs typeface="Arial"/>
              </a:rPr>
              <a:t> </a:t>
            </a:r>
            <a:r>
              <a:rPr sz="1000" spc="-4" dirty="0">
                <a:latin typeface="Arial"/>
                <a:cs typeface="Arial"/>
              </a:rPr>
              <a:t>i</a:t>
            </a:r>
            <a:r>
              <a:rPr sz="1000" spc="9" dirty="0">
                <a:latin typeface="Arial"/>
                <a:cs typeface="Arial"/>
              </a:rPr>
              <a:t>mm</a:t>
            </a:r>
            <a:r>
              <a:rPr sz="1000" spc="0" dirty="0">
                <a:latin typeface="Arial"/>
                <a:cs typeface="Arial"/>
              </a:rPr>
              <a:t>et</a:t>
            </a:r>
            <a:r>
              <a:rPr sz="1000" spc="-4" dirty="0">
                <a:latin typeface="Arial"/>
                <a:cs typeface="Arial"/>
              </a:rPr>
              <a:t>t</a:t>
            </a:r>
            <a:r>
              <a:rPr sz="1000" spc="0" dirty="0">
                <a:latin typeface="Arial"/>
                <a:cs typeface="Arial"/>
              </a:rPr>
              <a:t>e</a:t>
            </a:r>
            <a:endParaRPr sz="1000">
              <a:latin typeface="Arial"/>
              <a:cs typeface="Arial"/>
            </a:endParaRPr>
          </a:p>
          <a:p>
            <a:pPr marL="199034">
              <a:lnSpc>
                <a:spcPct val="95825"/>
              </a:lnSpc>
              <a:spcBef>
                <a:spcPts val="135"/>
              </a:spcBef>
            </a:pPr>
            <a:r>
              <a:rPr sz="1000" spc="0" dirty="0">
                <a:latin typeface="Arial"/>
                <a:cs typeface="Arial"/>
              </a:rPr>
              <a:t>a</a:t>
            </a:r>
            <a:r>
              <a:rPr sz="1000" spc="-4" dirty="0">
                <a:latin typeface="Arial"/>
                <a:cs typeface="Arial"/>
              </a:rPr>
              <a:t>ll’</a:t>
            </a:r>
            <a:r>
              <a:rPr sz="1000" spc="0" dirty="0">
                <a:latin typeface="Arial"/>
                <a:cs typeface="Arial"/>
              </a:rPr>
              <a:t>e</a:t>
            </a:r>
            <a:r>
              <a:rPr sz="1000" spc="4" dirty="0">
                <a:latin typeface="Arial"/>
                <a:cs typeface="Arial"/>
              </a:rPr>
              <a:t>s</a:t>
            </a:r>
            <a:r>
              <a:rPr sz="1000" spc="0" dirty="0">
                <a:latin typeface="Arial"/>
                <a:cs typeface="Arial"/>
              </a:rPr>
              <a:t>terno</a:t>
            </a:r>
            <a:r>
              <a:rPr sz="1000" spc="-30" dirty="0">
                <a:latin typeface="Arial"/>
                <a:cs typeface="Arial"/>
              </a:rPr>
              <a:t> </a:t>
            </a:r>
            <a:r>
              <a:rPr sz="1000" spc="4" dirty="0">
                <a:latin typeface="Arial"/>
                <a:cs typeface="Arial"/>
              </a:rPr>
              <a:t>s</a:t>
            </a:r>
            <a:r>
              <a:rPr sz="1000" spc="0" dirty="0">
                <a:latin typeface="Arial"/>
                <a:cs typeface="Arial"/>
              </a:rPr>
              <a:t>u</a:t>
            </a:r>
            <a:r>
              <a:rPr sz="1000" spc="-25"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29"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uro</a:t>
            </a:r>
            <a:r>
              <a:rPr sz="1000" spc="-26" dirty="0">
                <a:latin typeface="Arial"/>
                <a:cs typeface="Arial"/>
              </a:rPr>
              <a:t> </a:t>
            </a:r>
            <a:r>
              <a:rPr sz="1000" spc="0" dirty="0">
                <a:latin typeface="Arial"/>
                <a:cs typeface="Arial"/>
              </a:rPr>
              <a:t>te</a:t>
            </a:r>
            <a:r>
              <a:rPr sz="1000" spc="19" dirty="0">
                <a:latin typeface="Arial"/>
                <a:cs typeface="Arial"/>
              </a:rPr>
              <a:t>m</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eo</a:t>
            </a:r>
            <a:r>
              <a:rPr sz="1000" spc="-78" dirty="0">
                <a:latin typeface="Arial"/>
                <a:cs typeface="Arial"/>
              </a:rPr>
              <a:t> </a:t>
            </a:r>
            <a:r>
              <a:rPr sz="1000" spc="0" dirty="0">
                <a:latin typeface="Arial"/>
                <a:cs typeface="Arial"/>
              </a:rPr>
              <a:t>o</a:t>
            </a:r>
            <a:r>
              <a:rPr sz="1000" spc="-10"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29"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a:t>
            </a:r>
            <a:r>
              <a:rPr sz="1000" spc="4" dirty="0">
                <a:latin typeface="Arial"/>
                <a:cs typeface="Arial"/>
              </a:rPr>
              <a:t>o</a:t>
            </a:r>
            <a:r>
              <a:rPr sz="1000" spc="0" dirty="0">
                <a:latin typeface="Arial"/>
                <a:cs typeface="Arial"/>
              </a:rPr>
              <a:t>.</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1248"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1248">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650"/>
              </a:lnSpc>
              <a:spcBef>
                <a:spcPts val="36"/>
              </a:spcBef>
            </a:pPr>
            <a:endParaRPr sz="650"/>
          </a:p>
          <a:p>
            <a:pPr marL="1082039">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95681">
              <a:lnSpc>
                <a:spcPct val="95825"/>
              </a:lnSpc>
              <a:spcBef>
                <a:spcPts val="495"/>
              </a:spcBef>
            </a:pPr>
            <a:r>
              <a:rPr sz="1000" spc="-4" dirty="0">
                <a:latin typeface="Arial"/>
                <a:cs typeface="Arial"/>
              </a:rPr>
              <a:t>v</a:t>
            </a:r>
            <a:r>
              <a:rPr sz="1000" spc="0" dirty="0">
                <a:latin typeface="Arial"/>
                <a:cs typeface="Arial"/>
              </a:rPr>
              <a:t>ar</a:t>
            </a:r>
            <a:r>
              <a:rPr sz="1000" spc="9" dirty="0">
                <a:latin typeface="Arial"/>
                <a:cs typeface="Arial"/>
              </a:rPr>
              <a:t>c</a:t>
            </a:r>
            <a:r>
              <a:rPr sz="1000" spc="0" dirty="0">
                <a:latin typeface="Arial"/>
                <a:cs typeface="Arial"/>
              </a:rPr>
              <a:t>o</a:t>
            </a:r>
            <a:r>
              <a:rPr sz="1000" spc="10" dirty="0">
                <a:latin typeface="Arial"/>
                <a:cs typeface="Arial"/>
              </a:rPr>
              <a:t> </a:t>
            </a:r>
            <a:r>
              <a:rPr sz="1000" spc="0" dirty="0">
                <a:latin typeface="Arial"/>
                <a:cs typeface="Arial"/>
              </a:rPr>
              <a:t>del</a:t>
            </a:r>
            <a:r>
              <a:rPr sz="1000" spc="16"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te</a:t>
            </a:r>
            <a:r>
              <a:rPr sz="1000" spc="19" dirty="0">
                <a:latin typeface="Arial"/>
                <a:cs typeface="Arial"/>
              </a:rPr>
              <a:t>m</a:t>
            </a:r>
            <a:r>
              <a:rPr sz="1000" spc="0" dirty="0">
                <a:latin typeface="Arial"/>
                <a:cs typeface="Arial"/>
              </a:rPr>
              <a:t>a di</a:t>
            </a:r>
            <a:r>
              <a:rPr sz="1000" spc="22"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2" dirty="0">
                <a:latin typeface="Arial"/>
                <a:cs typeface="Arial"/>
              </a:rPr>
              <a:t> </a:t>
            </a:r>
            <a:r>
              <a:rPr sz="1000" spc="0" dirty="0">
                <a:latin typeface="Arial"/>
                <a:cs typeface="Arial"/>
              </a:rPr>
              <a:t>al</a:t>
            </a:r>
            <a:r>
              <a:rPr sz="1000" spc="22"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10" dirty="0">
                <a:latin typeface="Arial"/>
                <a:cs typeface="Arial"/>
              </a:rPr>
              <a:t> </a:t>
            </a:r>
            <a:r>
              <a:rPr sz="1000" spc="0" dirty="0">
                <a:latin typeface="Arial"/>
                <a:cs typeface="Arial"/>
              </a:rPr>
              <a:t>di</a:t>
            </a:r>
            <a:r>
              <a:rPr sz="1000" spc="32" dirty="0">
                <a:latin typeface="Arial"/>
                <a:cs typeface="Arial"/>
              </a:rPr>
              <a:t> </a:t>
            </a:r>
            <a:r>
              <a:rPr sz="1000" spc="4" dirty="0">
                <a:latin typeface="Arial"/>
                <a:cs typeface="Arial"/>
              </a:rPr>
              <a:t>r</a:t>
            </a:r>
            <a:r>
              <a:rPr sz="1000" spc="-4" dirty="0">
                <a:latin typeface="Arial"/>
                <a:cs typeface="Arial"/>
              </a:rPr>
              <a:t>i</a:t>
            </a:r>
            <a:r>
              <a:rPr sz="1000" spc="9" dirty="0">
                <a:latin typeface="Arial"/>
                <a:cs typeface="Arial"/>
              </a:rPr>
              <a:t>f</a:t>
            </a:r>
            <a:r>
              <a:rPr sz="1000" spc="0" dirty="0">
                <a:latin typeface="Arial"/>
                <a:cs typeface="Arial"/>
              </a:rPr>
              <a:t>eri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14" dirty="0">
                <a:latin typeface="Arial"/>
                <a:cs typeface="Arial"/>
              </a:rPr>
              <a:t> </a:t>
            </a:r>
            <a:r>
              <a:rPr sz="1000" spc="4" dirty="0">
                <a:latin typeface="Arial"/>
                <a:cs typeface="Arial"/>
              </a:rPr>
              <a:t>c</a:t>
            </a:r>
            <a:r>
              <a:rPr sz="1000" spc="0" dirty="0">
                <a:latin typeface="Arial"/>
                <a:cs typeface="Arial"/>
              </a:rPr>
              <a:t>he</a:t>
            </a:r>
            <a:r>
              <a:rPr sz="1000" spc="3" dirty="0">
                <a:latin typeface="Arial"/>
                <a:cs typeface="Arial"/>
              </a:rPr>
              <a:t> </a:t>
            </a:r>
            <a:r>
              <a:rPr sz="1000" spc="-4" dirty="0">
                <a:latin typeface="Arial"/>
                <a:cs typeface="Arial"/>
              </a:rPr>
              <a:t>i</a:t>
            </a:r>
            <a:r>
              <a:rPr sz="1000" spc="9" dirty="0">
                <a:latin typeface="Arial"/>
                <a:cs typeface="Arial"/>
              </a:rPr>
              <a:t>m</a:t>
            </a:r>
            <a:r>
              <a:rPr sz="1000" spc="19" dirty="0">
                <a:latin typeface="Arial"/>
                <a:cs typeface="Arial"/>
              </a:rPr>
              <a:t>m</a:t>
            </a:r>
            <a:r>
              <a:rPr sz="1000" spc="0" dirty="0">
                <a:latin typeface="Arial"/>
                <a:cs typeface="Arial"/>
              </a:rPr>
              <a:t>et</a:t>
            </a:r>
            <a:r>
              <a:rPr sz="1000" spc="-4" dirty="0">
                <a:latin typeface="Arial"/>
                <a:cs typeface="Arial"/>
              </a:rPr>
              <a:t>t</a:t>
            </a:r>
            <a:r>
              <a:rPr sz="1000" spc="0" dirty="0">
                <a:latin typeface="Arial"/>
                <a:cs typeface="Arial"/>
              </a:rPr>
              <a:t>e</a:t>
            </a:r>
            <a:r>
              <a:rPr sz="1000" spc="4" dirty="0">
                <a:latin typeface="Arial"/>
                <a:cs typeface="Arial"/>
              </a:rPr>
              <a:t> </a:t>
            </a:r>
            <a:r>
              <a:rPr sz="1000" spc="0" dirty="0">
                <a:latin typeface="Arial"/>
                <a:cs typeface="Arial"/>
              </a:rPr>
              <a:t>a</a:t>
            </a:r>
            <a:r>
              <a:rPr sz="1000" spc="-4" dirty="0">
                <a:latin typeface="Arial"/>
                <a:cs typeface="Arial"/>
              </a:rPr>
              <a:t>ll’</a:t>
            </a:r>
            <a:r>
              <a:rPr sz="1000" spc="0" dirty="0">
                <a:latin typeface="Arial"/>
                <a:cs typeface="Arial"/>
              </a:rPr>
              <a:t>e</a:t>
            </a:r>
            <a:r>
              <a:rPr sz="1000" spc="4" dirty="0">
                <a:latin typeface="Arial"/>
                <a:cs typeface="Arial"/>
              </a:rPr>
              <a:t>s</a:t>
            </a:r>
            <a:r>
              <a:rPr sz="1000" spc="0" dirty="0">
                <a:latin typeface="Arial"/>
                <a:cs typeface="Arial"/>
              </a:rPr>
              <a:t>terno</a:t>
            </a:r>
            <a:endParaRPr sz="1000">
              <a:latin typeface="Arial"/>
              <a:cs typeface="Arial"/>
            </a:endParaRPr>
          </a:p>
          <a:p>
            <a:pPr marL="195681">
              <a:lnSpc>
                <a:spcPct val="95825"/>
              </a:lnSpc>
              <a:spcBef>
                <a:spcPts val="135"/>
              </a:spcBef>
            </a:pPr>
            <a:r>
              <a:rPr sz="1000" spc="4" dirty="0">
                <a:latin typeface="Arial"/>
                <a:cs typeface="Arial"/>
              </a:rPr>
              <a:t>s</a:t>
            </a:r>
            <a:r>
              <a:rPr sz="1000" spc="0" dirty="0">
                <a:latin typeface="Arial"/>
                <a:cs typeface="Arial"/>
              </a:rPr>
              <a:t>u</a:t>
            </a:r>
            <a:r>
              <a:rPr sz="1000" spc="-25"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29"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uro</a:t>
            </a:r>
            <a:r>
              <a:rPr sz="1000" spc="-21" dirty="0">
                <a:latin typeface="Arial"/>
                <a:cs typeface="Arial"/>
              </a:rPr>
              <a:t> </a:t>
            </a:r>
            <a:r>
              <a:rPr sz="1000" spc="0" dirty="0">
                <a:latin typeface="Arial"/>
                <a:cs typeface="Arial"/>
              </a:rPr>
              <a:t>te</a:t>
            </a:r>
            <a:r>
              <a:rPr sz="1000" spc="19" dirty="0">
                <a:latin typeface="Arial"/>
                <a:cs typeface="Arial"/>
              </a:rPr>
              <a:t>m</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eo</a:t>
            </a:r>
            <a:r>
              <a:rPr sz="1000" spc="-78" dirty="0">
                <a:latin typeface="Arial"/>
                <a:cs typeface="Arial"/>
              </a:rPr>
              <a:t> </a:t>
            </a:r>
            <a:r>
              <a:rPr sz="1000" spc="0" dirty="0">
                <a:latin typeface="Arial"/>
                <a:cs typeface="Arial"/>
              </a:rPr>
              <a:t>o</a:t>
            </a:r>
            <a:r>
              <a:rPr sz="1000" spc="-10"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29"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a:t>
            </a:r>
            <a:r>
              <a:rPr sz="1000" spc="4" dirty="0">
                <a:latin typeface="Arial"/>
                <a:cs typeface="Arial"/>
              </a:rPr>
              <a:t>o</a:t>
            </a:r>
            <a:r>
              <a:rPr sz="1000" spc="0" dirty="0">
                <a:latin typeface="Arial"/>
                <a:cs typeface="Arial"/>
              </a:rPr>
              <a:t>.</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950"/>
              </a:lnSpc>
              <a:spcBef>
                <a:spcPts val="13"/>
              </a:spcBef>
            </a:pPr>
            <a:endParaRPr sz="950"/>
          </a:p>
          <a:p>
            <a:pPr marL="98755">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98755">
              <a:lnSpc>
                <a:spcPct val="95825"/>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IFC</a:t>
            </a:r>
            <a:r>
              <a:rPr sz="1000" b="1" spc="-1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Door</a:t>
            </a:r>
            <a:endParaRPr sz="1000">
              <a:latin typeface="Arial"/>
              <a:cs typeface="Arial"/>
            </a:endParaRPr>
          </a:p>
          <a:p>
            <a:pPr marL="98755">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F</a:t>
            </a:r>
            <a:r>
              <a:rPr sz="1000" spc="-4" dirty="0">
                <a:latin typeface="Arial"/>
                <a:cs typeface="Arial"/>
              </a:rPr>
              <a:t>i</a:t>
            </a:r>
            <a:r>
              <a:rPr sz="1000" spc="4" dirty="0">
                <a:latin typeface="Arial"/>
                <a:cs typeface="Arial"/>
              </a:rPr>
              <a:t>r</a:t>
            </a:r>
            <a:r>
              <a:rPr sz="1000" spc="0" dirty="0">
                <a:latin typeface="Arial"/>
                <a:cs typeface="Arial"/>
              </a:rPr>
              <a:t>e</a:t>
            </a:r>
            <a:r>
              <a:rPr sz="1000" spc="-4" dirty="0">
                <a:latin typeface="Arial"/>
                <a:cs typeface="Arial"/>
              </a:rPr>
              <a:t>E</a:t>
            </a:r>
            <a:r>
              <a:rPr sz="1000" spc="4" dirty="0">
                <a:latin typeface="Arial"/>
                <a:cs typeface="Arial"/>
              </a:rPr>
              <a:t>x</a:t>
            </a:r>
            <a:r>
              <a:rPr sz="1000" spc="-4" dirty="0">
                <a:latin typeface="Arial"/>
                <a:cs typeface="Arial"/>
              </a:rPr>
              <a:t>i</a:t>
            </a:r>
            <a:r>
              <a:rPr sz="1000" spc="0" dirty="0">
                <a:latin typeface="Arial"/>
                <a:cs typeface="Arial"/>
              </a:rPr>
              <a:t>t</a:t>
            </a:r>
            <a:endParaRPr sz="1000">
              <a:latin typeface="Arial"/>
              <a:cs typeface="Arial"/>
            </a:endParaRPr>
          </a:p>
          <a:p>
            <a:pPr marL="98755">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P</a:t>
            </a:r>
            <a:r>
              <a:rPr sz="1000" spc="4" dirty="0">
                <a:latin typeface="Arial"/>
                <a:cs typeface="Arial"/>
              </a:rPr>
              <a:t>s</a:t>
            </a:r>
            <a:r>
              <a:rPr sz="1000" spc="0" dirty="0">
                <a:latin typeface="Arial"/>
                <a:cs typeface="Arial"/>
              </a:rPr>
              <a:t>et</a:t>
            </a:r>
            <a:r>
              <a:rPr sz="1000" spc="-4" dirty="0">
                <a:latin typeface="Arial"/>
                <a:cs typeface="Arial"/>
              </a:rPr>
              <a:t>_</a:t>
            </a:r>
            <a:r>
              <a:rPr sz="1000" spc="0" dirty="0">
                <a:latin typeface="Arial"/>
                <a:cs typeface="Arial"/>
              </a:rPr>
              <a:t>DoorCo</a:t>
            </a:r>
            <a:r>
              <a:rPr sz="1000" spc="19" dirty="0">
                <a:latin typeface="Arial"/>
                <a:cs typeface="Arial"/>
              </a:rPr>
              <a:t>mm</a:t>
            </a:r>
            <a:r>
              <a:rPr sz="1000" spc="0" dirty="0">
                <a:latin typeface="Arial"/>
                <a:cs typeface="Arial"/>
              </a:rPr>
              <a:t>on</a:t>
            </a:r>
            <a:endParaRPr sz="1000">
              <a:latin typeface="Arial"/>
              <a:cs typeface="Arial"/>
            </a:endParaRPr>
          </a:p>
          <a:p>
            <a:pPr marL="98755">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600"/>
              </a:lnSpc>
              <a:spcBef>
                <a:spcPts val="14"/>
              </a:spcBef>
            </a:pPr>
            <a:endParaRPr sz="600"/>
          </a:p>
          <a:p>
            <a:pPr marL="170992">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64896" marR="2800783">
              <a:lnSpc>
                <a:spcPts val="1178"/>
              </a:lnSpc>
              <a:spcBef>
                <a:spcPts val="864"/>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Door </a:t>
            </a:r>
            <a:endParaRPr sz="1000">
              <a:latin typeface="Arial"/>
              <a:cs typeface="Arial"/>
            </a:endParaRPr>
          </a:p>
          <a:p>
            <a:pPr marL="164896" marR="2800783">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U</a:t>
            </a:r>
            <a:r>
              <a:rPr sz="1000" spc="4" dirty="0">
                <a:latin typeface="Arial"/>
                <a:cs typeface="Arial"/>
              </a:rPr>
              <a:t>sc</a:t>
            </a:r>
            <a:r>
              <a:rPr sz="1000" spc="-4" dirty="0">
                <a:latin typeface="Arial"/>
                <a:cs typeface="Arial"/>
              </a:rPr>
              <a:t>i</a:t>
            </a:r>
            <a:r>
              <a:rPr sz="1000" spc="0" dirty="0">
                <a:latin typeface="Arial"/>
                <a:cs typeface="Arial"/>
              </a:rPr>
              <a:t>taF</a:t>
            </a:r>
            <a:r>
              <a:rPr sz="1000" spc="-4" dirty="0">
                <a:latin typeface="Arial"/>
                <a:cs typeface="Arial"/>
              </a:rPr>
              <a:t>i</a:t>
            </a:r>
            <a:r>
              <a:rPr sz="1000" spc="0" dirty="0">
                <a:latin typeface="Arial"/>
                <a:cs typeface="Arial"/>
              </a:rPr>
              <a:t>n</a:t>
            </a:r>
            <a:r>
              <a:rPr sz="1000" spc="-4" dirty="0">
                <a:latin typeface="Arial"/>
                <a:cs typeface="Arial"/>
              </a:rPr>
              <a:t>al</a:t>
            </a:r>
            <a:r>
              <a:rPr sz="1000" spc="0" dirty="0">
                <a:latin typeface="Arial"/>
                <a:cs typeface="Arial"/>
              </a:rPr>
              <a:t>e </a:t>
            </a:r>
            <a:endParaRPr sz="1000">
              <a:latin typeface="Arial"/>
              <a:cs typeface="Arial"/>
            </a:endParaRPr>
          </a:p>
          <a:p>
            <a:pPr marL="164896" marR="2800783">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a:t>
            </a:r>
            <a:r>
              <a:rPr sz="1000" spc="-4"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 </a:t>
            </a:r>
            <a:endParaRPr sz="1000">
              <a:latin typeface="Arial"/>
              <a:cs typeface="Arial"/>
            </a:endParaRPr>
          </a:p>
          <a:p>
            <a:pPr marL="164896" marR="2800783">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16"/>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7" name="object 17"/>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23" name="object 23"/>
          <p:cNvSpPr/>
          <p:nvPr/>
        </p:nvSpPr>
        <p:spPr>
          <a:xfrm>
            <a:off x="4624324" y="1205737"/>
            <a:ext cx="3687953" cy="1867789"/>
          </a:xfrm>
          <a:prstGeom prst="rect">
            <a:avLst/>
          </a:prstGeom>
          <a:blipFill>
            <a:blip r:embed="rId3" cstate="print"/>
            <a:stretch>
              <a:fillRect/>
            </a:stretch>
          </a:blipFill>
        </p:spPr>
        <p:txBody>
          <a:bodyPr wrap="square" lIns="0" tIns="0" rIns="0" bIns="0" rtlCol="0">
            <a:noAutofit/>
          </a:bodyPr>
          <a:lstStyle/>
          <a:p>
            <a:endParaRPr/>
          </a:p>
        </p:txBody>
      </p:sp>
      <p:sp>
        <p:nvSpPr>
          <p:cNvPr id="24" name="object 24"/>
          <p:cNvSpPr/>
          <p:nvPr/>
        </p:nvSpPr>
        <p:spPr>
          <a:xfrm>
            <a:off x="4671949" y="3315461"/>
            <a:ext cx="3687953" cy="1922145"/>
          </a:xfrm>
          <a:prstGeom prst="rect">
            <a:avLst/>
          </a:prstGeom>
          <a:blipFill>
            <a:blip r:embed="rId4" cstate="print"/>
            <a:stretch>
              <a:fillRect/>
            </a:stretch>
          </a:blipFill>
        </p:spPr>
        <p:txBody>
          <a:bodyPr wrap="square" lIns="0" tIns="0" rIns="0" bIns="0" rtlCol="0">
            <a:noAutofit/>
          </a:bodyPr>
          <a:lstStyle/>
          <a:p>
            <a:endParaRPr/>
          </a:p>
        </p:txBody>
      </p:sp>
      <p:sp>
        <p:nvSpPr>
          <p:cNvPr id="14" name="object 14"/>
          <p:cNvSpPr/>
          <p:nvPr/>
        </p:nvSpPr>
        <p:spPr>
          <a:xfrm>
            <a:off x="8431276" y="5666638"/>
            <a:ext cx="6518529" cy="859637"/>
          </a:xfrm>
          <a:prstGeom prst="rect">
            <a:avLst/>
          </a:prstGeom>
          <a:blipFill>
            <a:blip r:embed="rId5" cstate="print"/>
            <a:stretch>
              <a:fillRect/>
            </a:stretch>
          </a:blipFill>
        </p:spPr>
        <p:txBody>
          <a:bodyPr wrap="square" lIns="0" tIns="0" rIns="0" bIns="0" rtlCol="0">
            <a:noAutofit/>
          </a:bodyPr>
          <a:lstStyle/>
          <a:p>
            <a:endParaRPr/>
          </a:p>
        </p:txBody>
      </p:sp>
      <p:sp>
        <p:nvSpPr>
          <p:cNvPr id="15" name="object 15"/>
          <p:cNvSpPr/>
          <p:nvPr/>
        </p:nvSpPr>
        <p:spPr>
          <a:xfrm>
            <a:off x="11257788" y="6038809"/>
            <a:ext cx="172834" cy="89448"/>
          </a:xfrm>
          <a:prstGeom prst="rect">
            <a:avLst/>
          </a:prstGeom>
          <a:blipFill>
            <a:blip r:embed="rId6" cstate="print"/>
            <a:stretch>
              <a:fillRect/>
            </a:stretch>
          </a:blipFill>
        </p:spPr>
        <p:txBody>
          <a:bodyPr wrap="square" lIns="0" tIns="0" rIns="0" bIns="0" rtlCol="0">
            <a:noAutofit/>
          </a:bodyPr>
          <a:lstStyle/>
          <a:p>
            <a:endParaRPr/>
          </a:p>
        </p:txBody>
      </p:sp>
      <p:sp>
        <p:nvSpPr>
          <p:cNvPr id="12" name="object 12"/>
          <p:cNvSpPr/>
          <p:nvPr/>
        </p:nvSpPr>
        <p:spPr>
          <a:xfrm>
            <a:off x="8448802" y="1152778"/>
            <a:ext cx="6485128" cy="4258818"/>
          </a:xfrm>
          <a:prstGeom prst="rect">
            <a:avLst/>
          </a:prstGeom>
          <a:blipFill>
            <a:blip r:embed="rId7" cstate="print"/>
            <a:stretch>
              <a:fillRect/>
            </a:stretch>
          </a:blipFill>
        </p:spPr>
        <p:txBody>
          <a:bodyPr wrap="square" lIns="0" tIns="0" rIns="0" bIns="0" rtlCol="0">
            <a:noAutofit/>
          </a:bodyPr>
          <a:lstStyle/>
          <a:p>
            <a:endParaRPr/>
          </a:p>
        </p:txBody>
      </p:sp>
      <p:sp>
        <p:nvSpPr>
          <p:cNvPr id="13" name="object 13"/>
          <p:cNvSpPr/>
          <p:nvPr/>
        </p:nvSpPr>
        <p:spPr>
          <a:xfrm>
            <a:off x="12006453" y="4351346"/>
            <a:ext cx="185458" cy="96701"/>
          </a:xfrm>
          <a:prstGeom prst="rect">
            <a:avLst/>
          </a:prstGeom>
          <a:blipFill>
            <a:blip r:embed="rId8" cstate="print"/>
            <a:stretch>
              <a:fillRect/>
            </a:stretch>
          </a:blipFill>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0" name="object 10"/>
          <p:cNvSpPr txBox="1"/>
          <p:nvPr/>
        </p:nvSpPr>
        <p:spPr>
          <a:xfrm>
            <a:off x="3828415" y="108132"/>
            <a:ext cx="4734966"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Cor</a:t>
            </a:r>
            <a:r>
              <a:rPr sz="1800" b="1" spc="-4" dirty="0">
                <a:latin typeface="Arial"/>
                <a:cs typeface="Arial"/>
              </a:rPr>
              <a:t>r</a:t>
            </a:r>
            <a:r>
              <a:rPr sz="1800" b="1" spc="0" dirty="0">
                <a:latin typeface="Arial"/>
                <a:cs typeface="Arial"/>
              </a:rPr>
              <a:t>i</a:t>
            </a:r>
            <a:r>
              <a:rPr sz="1800" b="1" spc="4" dirty="0">
                <a:latin typeface="Arial"/>
                <a:cs typeface="Arial"/>
              </a:rPr>
              <a:t>d</a:t>
            </a:r>
            <a:r>
              <a:rPr sz="1800" b="1" spc="0" dirty="0">
                <a:latin typeface="Arial"/>
                <a:cs typeface="Arial"/>
              </a:rPr>
              <a:t>o</a:t>
            </a:r>
            <a:r>
              <a:rPr sz="1800" b="1" spc="4" dirty="0">
                <a:latin typeface="Arial"/>
                <a:cs typeface="Arial"/>
              </a:rPr>
              <a:t>i</a:t>
            </a:r>
            <a:r>
              <a:rPr sz="1800" b="1" spc="0" dirty="0">
                <a:latin typeface="Arial"/>
                <a:cs typeface="Arial"/>
              </a:rPr>
              <a:t>o ci</a:t>
            </a:r>
            <a:r>
              <a:rPr sz="1800" b="1" spc="-4" dirty="0">
                <a:latin typeface="Arial"/>
                <a:cs typeface="Arial"/>
              </a:rPr>
              <a:t>e</a:t>
            </a:r>
            <a:r>
              <a:rPr sz="1800" b="1" spc="0" dirty="0">
                <a:latin typeface="Arial"/>
                <a:cs typeface="Arial"/>
              </a:rPr>
              <a:t>co (o per</a:t>
            </a:r>
            <a:r>
              <a:rPr sz="1800" b="1" spc="-9" dirty="0">
                <a:latin typeface="Arial"/>
                <a:cs typeface="Arial"/>
              </a:rPr>
              <a:t>c</a:t>
            </a:r>
            <a:r>
              <a:rPr sz="1800" b="1" spc="0" dirty="0">
                <a:latin typeface="Arial"/>
                <a:cs typeface="Arial"/>
              </a:rPr>
              <a:t>orso u</a:t>
            </a:r>
            <a:r>
              <a:rPr sz="1800" b="1" spc="4" dirty="0">
                <a:latin typeface="Arial"/>
                <a:cs typeface="Arial"/>
              </a:rPr>
              <a:t>n</a:t>
            </a:r>
            <a:r>
              <a:rPr sz="1800" b="1" spc="0" dirty="0">
                <a:latin typeface="Arial"/>
                <a:cs typeface="Arial"/>
              </a:rPr>
              <a:t>i</a:t>
            </a:r>
            <a:r>
              <a:rPr sz="1800" b="1" spc="4" dirty="0">
                <a:latin typeface="Arial"/>
                <a:cs typeface="Arial"/>
              </a:rPr>
              <a:t>d</a:t>
            </a:r>
            <a:r>
              <a:rPr sz="1800" b="1" spc="0" dirty="0">
                <a:latin typeface="Arial"/>
                <a:cs typeface="Arial"/>
              </a:rPr>
              <a:t>ir</a:t>
            </a:r>
            <a:r>
              <a:rPr sz="1800" b="1" spc="-4" dirty="0">
                <a:latin typeface="Arial"/>
                <a:cs typeface="Arial"/>
              </a:rPr>
              <a:t>e</a:t>
            </a:r>
            <a:r>
              <a:rPr sz="1800" b="1" spc="0" dirty="0">
                <a:latin typeface="Arial"/>
                <a:cs typeface="Arial"/>
              </a:rPr>
              <a:t>zi</a:t>
            </a:r>
            <a:r>
              <a:rPr sz="1800" b="1" spc="4" dirty="0">
                <a:latin typeface="Arial"/>
                <a:cs typeface="Arial"/>
              </a:rPr>
              <a:t>o</a:t>
            </a:r>
            <a:r>
              <a:rPr sz="1800" b="1" spc="0" dirty="0">
                <a:latin typeface="Arial"/>
                <a:cs typeface="Arial"/>
              </a:rPr>
              <a:t>nale)</a:t>
            </a:r>
            <a:endParaRPr sz="1800">
              <a:latin typeface="Arial"/>
              <a:cs typeface="Arial"/>
            </a:endParaRPr>
          </a:p>
        </p:txBody>
      </p:sp>
      <p:sp>
        <p:nvSpPr>
          <p:cNvPr id="9" name="object 9"/>
          <p:cNvSpPr txBox="1"/>
          <p:nvPr/>
        </p:nvSpPr>
        <p:spPr>
          <a:xfrm>
            <a:off x="11207623" y="114489"/>
            <a:ext cx="2469434"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29" dirty="0">
                <a:latin typeface="Arial"/>
                <a:cs typeface="Arial"/>
              </a:rPr>
              <a:t>D</a:t>
            </a:r>
            <a:r>
              <a:rPr sz="1800" b="1" spc="0" dirty="0">
                <a:latin typeface="Arial"/>
                <a:cs typeface="Arial"/>
              </a:rPr>
              <a:t>A </a:t>
            </a:r>
            <a:r>
              <a:rPr sz="1800" b="1" spc="19" dirty="0">
                <a:latin typeface="Arial"/>
                <a:cs typeface="Arial"/>
              </a:rPr>
              <a:t> </a:t>
            </a:r>
            <a:r>
              <a:rPr sz="1800" b="1" spc="-4" dirty="0">
                <a:latin typeface="Arial"/>
                <a:cs typeface="Arial"/>
              </a:rPr>
              <a:t>N</a:t>
            </a:r>
            <a:r>
              <a:rPr sz="1800" b="1" spc="0" dirty="0">
                <a:latin typeface="Arial"/>
                <a:cs typeface="Arial"/>
              </a:rPr>
              <a:t>. </a:t>
            </a:r>
            <a:r>
              <a:rPr sz="1800" b="1" spc="144"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9_15</a:t>
            </a:r>
            <a:endParaRPr sz="1800">
              <a:latin typeface="Arial"/>
              <a:cs typeface="Arial"/>
            </a:endParaRPr>
          </a:p>
        </p:txBody>
      </p:sp>
      <p:sp>
        <p:nvSpPr>
          <p:cNvPr id="8" name="object 8"/>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300"/>
              </a:lnSpc>
              <a:spcBef>
                <a:spcPts val="66"/>
              </a:spcBef>
            </a:pPr>
            <a:endParaRPr sz="1300"/>
          </a:p>
          <a:p>
            <a:pPr marL="993952">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79831" marR="205392">
              <a:lnSpc>
                <a:spcPts val="1149"/>
              </a:lnSpc>
              <a:spcBef>
                <a:spcPts val="1063"/>
              </a:spcBef>
            </a:pPr>
            <a:r>
              <a:rPr sz="1000" spc="0" dirty="0">
                <a:latin typeface="Arial"/>
                <a:cs typeface="Arial"/>
              </a:rPr>
              <a:t>[</a:t>
            </a:r>
            <a:r>
              <a:rPr sz="1000" spc="4" dirty="0">
                <a:latin typeface="Arial"/>
                <a:cs typeface="Arial"/>
              </a:rPr>
              <a:t>G</a:t>
            </a:r>
            <a:r>
              <a:rPr sz="1000" spc="0" dirty="0">
                <a:latin typeface="Arial"/>
                <a:cs typeface="Arial"/>
              </a:rPr>
              <a:t>.1.9.1</a:t>
            </a:r>
            <a:r>
              <a:rPr sz="1000" spc="-14" dirty="0">
                <a:latin typeface="Arial"/>
                <a:cs typeface="Arial"/>
              </a:rPr>
              <a:t>5</a:t>
            </a:r>
            <a:r>
              <a:rPr sz="1000" spc="0" dirty="0">
                <a:latin typeface="Arial"/>
                <a:cs typeface="Arial"/>
              </a:rPr>
              <a:t>]</a:t>
            </a:r>
            <a:r>
              <a:rPr sz="1000" spc="36" dirty="0">
                <a:latin typeface="Arial"/>
                <a:cs typeface="Arial"/>
              </a:rPr>
              <a:t> </a:t>
            </a:r>
            <a:r>
              <a:rPr sz="1000" spc="0" dirty="0">
                <a:latin typeface="Arial"/>
                <a:cs typeface="Arial"/>
              </a:rPr>
              <a:t>p</a:t>
            </a:r>
            <a:r>
              <a:rPr sz="1000" spc="-4" dirty="0">
                <a:latin typeface="Arial"/>
                <a:cs typeface="Arial"/>
              </a:rPr>
              <a:t>o</a:t>
            </a:r>
            <a:r>
              <a:rPr sz="1000" spc="4" dirty="0">
                <a:latin typeface="Arial"/>
                <a:cs typeface="Arial"/>
              </a:rPr>
              <a:t>r</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46" dirty="0">
                <a:latin typeface="Arial"/>
                <a:cs typeface="Arial"/>
              </a:rPr>
              <a:t> </a:t>
            </a:r>
            <a:r>
              <a:rPr sz="1000" spc="9" dirty="0">
                <a:latin typeface="Arial"/>
                <a:cs typeface="Arial"/>
              </a:rPr>
              <a:t>d</a:t>
            </a:r>
            <a:r>
              <a:rPr sz="1000" spc="0" dirty="0">
                <a:latin typeface="Arial"/>
                <a:cs typeface="Arial"/>
              </a:rPr>
              <a:t>i</a:t>
            </a:r>
            <a:r>
              <a:rPr sz="1000" spc="82" dirty="0">
                <a:latin typeface="Arial"/>
                <a:cs typeface="Arial"/>
              </a:rPr>
              <a:t> </a:t>
            </a:r>
            <a:r>
              <a:rPr sz="1000" spc="-4" dirty="0">
                <a:latin typeface="Arial"/>
                <a:cs typeface="Arial"/>
              </a:rPr>
              <a:t>vi</a:t>
            </a:r>
            <a:r>
              <a:rPr sz="1000" spc="0" dirty="0">
                <a:latin typeface="Arial"/>
                <a:cs typeface="Arial"/>
              </a:rPr>
              <a:t>a</a:t>
            </a:r>
            <a:r>
              <a:rPr sz="1000" spc="82" dirty="0">
                <a:latin typeface="Arial"/>
                <a:cs typeface="Arial"/>
              </a:rPr>
              <a:t> </a:t>
            </a:r>
            <a:r>
              <a:rPr sz="1000" spc="9"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49" dirty="0">
                <a:latin typeface="Arial"/>
                <a:cs typeface="Arial"/>
              </a:rPr>
              <a:t> </a:t>
            </a:r>
            <a:r>
              <a:rPr sz="1000" spc="0" dirty="0">
                <a:latin typeface="Arial"/>
                <a:cs typeface="Arial"/>
              </a:rPr>
              <a:t>da</a:t>
            </a:r>
            <a:r>
              <a:rPr sz="1000" spc="68" dirty="0">
                <a:latin typeface="Arial"/>
                <a:cs typeface="Arial"/>
              </a:rPr>
              <a:t> </a:t>
            </a:r>
            <a:r>
              <a:rPr sz="1000" spc="4" dirty="0">
                <a:latin typeface="Arial"/>
                <a:cs typeface="Arial"/>
              </a:rPr>
              <a:t>c</a:t>
            </a:r>
            <a:r>
              <a:rPr sz="1000" spc="0" dirty="0">
                <a:latin typeface="Arial"/>
                <a:cs typeface="Arial"/>
              </a:rPr>
              <a:t>ui</a:t>
            </a:r>
            <a:r>
              <a:rPr sz="1000" spc="62" dirty="0">
                <a:latin typeface="Arial"/>
                <a:cs typeface="Arial"/>
              </a:rPr>
              <a:t> </a:t>
            </a:r>
            <a:r>
              <a:rPr sz="1000" spc="0" dirty="0">
                <a:latin typeface="Arial"/>
                <a:cs typeface="Arial"/>
              </a:rPr>
              <a:t>è</a:t>
            </a:r>
            <a:r>
              <a:rPr sz="1000" spc="74" dirty="0">
                <a:latin typeface="Arial"/>
                <a:cs typeface="Arial"/>
              </a:rPr>
              <a:t> </a:t>
            </a:r>
            <a:r>
              <a:rPr sz="1000" spc="0" dirty="0">
                <a:latin typeface="Arial"/>
                <a:cs typeface="Arial"/>
              </a:rPr>
              <a:t>p</a:t>
            </a:r>
            <a:r>
              <a:rPr sz="1000" spc="-4" dirty="0">
                <a:latin typeface="Arial"/>
                <a:cs typeface="Arial"/>
              </a:rPr>
              <a:t>o</a:t>
            </a:r>
            <a:r>
              <a:rPr sz="1000" spc="4" dirty="0">
                <a:latin typeface="Arial"/>
                <a:cs typeface="Arial"/>
              </a:rPr>
              <a:t>ss</a:t>
            </a:r>
            <a:r>
              <a:rPr sz="1000" spc="-4" dirty="0">
                <a:latin typeface="Arial"/>
                <a:cs typeface="Arial"/>
              </a:rPr>
              <a:t>i</a:t>
            </a:r>
            <a:r>
              <a:rPr sz="1000" spc="0" dirty="0">
                <a:latin typeface="Arial"/>
                <a:cs typeface="Arial"/>
              </a:rPr>
              <a:t>b</a:t>
            </a:r>
            <a:r>
              <a:rPr sz="1000" spc="4" dirty="0">
                <a:latin typeface="Arial"/>
                <a:cs typeface="Arial"/>
              </a:rPr>
              <a:t>i</a:t>
            </a:r>
            <a:r>
              <a:rPr sz="1000" spc="-4" dirty="0">
                <a:latin typeface="Arial"/>
                <a:cs typeface="Arial"/>
              </a:rPr>
              <a:t>l</a:t>
            </a:r>
            <a:r>
              <a:rPr sz="1000" spc="0" dirty="0">
                <a:latin typeface="Arial"/>
                <a:cs typeface="Arial"/>
              </a:rPr>
              <a:t>e</a:t>
            </a:r>
            <a:r>
              <a:rPr sz="1000" spc="55" dirty="0">
                <a:latin typeface="Arial"/>
                <a:cs typeface="Arial"/>
              </a:rPr>
              <a:t> </a:t>
            </a:r>
            <a:r>
              <a:rPr sz="1000" spc="4" dirty="0">
                <a:latin typeface="Arial"/>
                <a:cs typeface="Arial"/>
              </a:rPr>
              <a:t>l’</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53" dirty="0">
                <a:latin typeface="Arial"/>
                <a:cs typeface="Arial"/>
              </a:rPr>
              <a:t> </a:t>
            </a:r>
            <a:r>
              <a:rPr sz="1000" spc="-4" dirty="0">
                <a:latin typeface="Arial"/>
                <a:cs typeface="Arial"/>
              </a:rPr>
              <a:t>i</a:t>
            </a:r>
            <a:r>
              <a:rPr sz="1000" spc="0" dirty="0">
                <a:latin typeface="Arial"/>
                <a:cs typeface="Arial"/>
              </a:rPr>
              <a:t>n</a:t>
            </a:r>
            <a:r>
              <a:rPr sz="1000" spc="72" dirty="0">
                <a:latin typeface="Arial"/>
                <a:cs typeface="Arial"/>
              </a:rPr>
              <a:t> </a:t>
            </a:r>
            <a:r>
              <a:rPr sz="1000" spc="0" dirty="0">
                <a:latin typeface="Arial"/>
                <a:cs typeface="Arial"/>
              </a:rPr>
              <a:t>u</a:t>
            </a:r>
            <a:r>
              <a:rPr sz="1000" spc="-4" dirty="0">
                <a:latin typeface="Arial"/>
                <a:cs typeface="Arial"/>
              </a:rPr>
              <a:t>n</a:t>
            </a:r>
            <a:r>
              <a:rPr sz="1000" spc="0" dirty="0">
                <a:latin typeface="Arial"/>
                <a:cs typeface="Arial"/>
              </a:rPr>
              <a:t>'un</a:t>
            </a:r>
            <a:r>
              <a:rPr sz="1000" spc="-4" dirty="0">
                <a:latin typeface="Arial"/>
                <a:cs typeface="Arial"/>
              </a:rPr>
              <a:t>i</a:t>
            </a:r>
            <a:r>
              <a:rPr sz="1000" spc="4" dirty="0">
                <a:latin typeface="Arial"/>
                <a:cs typeface="Arial"/>
              </a:rPr>
              <a:t>c</a:t>
            </a:r>
            <a:r>
              <a:rPr sz="1000" spc="0" dirty="0">
                <a:latin typeface="Arial"/>
                <a:cs typeface="Arial"/>
              </a:rPr>
              <a:t>a </a:t>
            </a:r>
            <a:endParaRPr sz="1000">
              <a:latin typeface="Arial"/>
              <a:cs typeface="Arial"/>
            </a:endParaRPr>
          </a:p>
          <a:p>
            <a:pPr marL="179831" marR="205392">
              <a:lnSpc>
                <a:spcPts val="1149"/>
              </a:lnSpc>
              <a:spcBef>
                <a:spcPts val="134"/>
              </a:spcBef>
            </a:pPr>
            <a:r>
              <a:rPr sz="1000" spc="0" dirty="0">
                <a:latin typeface="Arial"/>
                <a:cs typeface="Arial"/>
              </a:rPr>
              <a:t>d</a:t>
            </a:r>
            <a:r>
              <a:rPr sz="1000" spc="-4" dirty="0">
                <a:latin typeface="Arial"/>
                <a:cs typeface="Arial"/>
              </a:rPr>
              <a:t>i</a:t>
            </a:r>
            <a:r>
              <a:rPr sz="1000" spc="4" dirty="0">
                <a:latin typeface="Arial"/>
                <a:cs typeface="Arial"/>
              </a:rPr>
              <a:t>r</a:t>
            </a:r>
            <a:r>
              <a:rPr sz="1000" spc="0" dirty="0">
                <a:latin typeface="Arial"/>
                <a:cs typeface="Arial"/>
              </a:rPr>
              <a:t>e</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1300"/>
              </a:lnSpc>
              <a:spcBef>
                <a:spcPts val="22"/>
              </a:spcBef>
            </a:pPr>
            <a:endParaRPr sz="1300"/>
          </a:p>
          <a:p>
            <a:pPr marL="1051255">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64896">
              <a:lnSpc>
                <a:spcPct val="95825"/>
              </a:lnSpc>
              <a:spcBef>
                <a:spcPts val="495"/>
              </a:spcBef>
            </a:pPr>
            <a:r>
              <a:rPr sz="1000" spc="0" dirty="0">
                <a:latin typeface="Arial"/>
                <a:cs typeface="Arial"/>
              </a:rPr>
              <a:t>p</a:t>
            </a:r>
            <a:r>
              <a:rPr sz="1000" spc="-4" dirty="0">
                <a:latin typeface="Arial"/>
                <a:cs typeface="Arial"/>
              </a:rPr>
              <a:t>o</a:t>
            </a:r>
            <a:r>
              <a:rPr sz="1000" spc="4" dirty="0">
                <a:latin typeface="Arial"/>
                <a:cs typeface="Arial"/>
              </a:rPr>
              <a:t>r</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3" dirty="0">
                <a:latin typeface="Arial"/>
                <a:cs typeface="Arial"/>
              </a:rPr>
              <a:t> </a:t>
            </a:r>
            <a:r>
              <a:rPr sz="1000" spc="0" dirty="0">
                <a:latin typeface="Arial"/>
                <a:cs typeface="Arial"/>
              </a:rPr>
              <a:t>di</a:t>
            </a:r>
            <a:r>
              <a:rPr sz="1000" spc="-12" dirty="0">
                <a:latin typeface="Arial"/>
                <a:cs typeface="Arial"/>
              </a:rPr>
              <a:t> </a:t>
            </a:r>
            <a:r>
              <a:rPr sz="1000" spc="-4" dirty="0">
                <a:latin typeface="Arial"/>
                <a:cs typeface="Arial"/>
              </a:rPr>
              <a:t>vi</a:t>
            </a:r>
            <a:r>
              <a:rPr sz="1000" spc="0" dirty="0">
                <a:latin typeface="Arial"/>
                <a:cs typeface="Arial"/>
              </a:rPr>
              <a:t>a</a:t>
            </a:r>
            <a:r>
              <a:rPr sz="1000" spc="-2"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34" dirty="0">
                <a:latin typeface="Arial"/>
                <a:cs typeface="Arial"/>
              </a:rPr>
              <a:t> </a:t>
            </a:r>
            <a:r>
              <a:rPr sz="1000" spc="0" dirty="0">
                <a:latin typeface="Arial"/>
                <a:cs typeface="Arial"/>
              </a:rPr>
              <a:t>da</a:t>
            </a:r>
            <a:r>
              <a:rPr sz="1000" spc="-25" dirty="0">
                <a:latin typeface="Arial"/>
                <a:cs typeface="Arial"/>
              </a:rPr>
              <a:t> </a:t>
            </a:r>
            <a:r>
              <a:rPr sz="1000" spc="4" dirty="0">
                <a:latin typeface="Arial"/>
                <a:cs typeface="Arial"/>
              </a:rPr>
              <a:t>c</a:t>
            </a:r>
            <a:r>
              <a:rPr sz="1000" spc="0" dirty="0">
                <a:latin typeface="Arial"/>
                <a:cs typeface="Arial"/>
              </a:rPr>
              <a:t>ui</a:t>
            </a:r>
            <a:r>
              <a:rPr sz="1000" spc="-7" dirty="0">
                <a:latin typeface="Arial"/>
                <a:cs typeface="Arial"/>
              </a:rPr>
              <a:t> </a:t>
            </a:r>
            <a:r>
              <a:rPr sz="1000" spc="0" dirty="0">
                <a:latin typeface="Arial"/>
                <a:cs typeface="Arial"/>
              </a:rPr>
              <a:t>è</a:t>
            </a:r>
            <a:r>
              <a:rPr sz="1000" spc="-20" dirty="0">
                <a:latin typeface="Arial"/>
                <a:cs typeface="Arial"/>
              </a:rPr>
              <a:t> </a:t>
            </a:r>
            <a:r>
              <a:rPr sz="1000" spc="0" dirty="0">
                <a:latin typeface="Arial"/>
                <a:cs typeface="Arial"/>
              </a:rPr>
              <a:t>p</a:t>
            </a:r>
            <a:r>
              <a:rPr sz="1000" spc="-4" dirty="0">
                <a:latin typeface="Arial"/>
                <a:cs typeface="Arial"/>
              </a:rPr>
              <a:t>o</a:t>
            </a:r>
            <a:r>
              <a:rPr sz="1000" spc="4" dirty="0">
                <a:latin typeface="Arial"/>
                <a:cs typeface="Arial"/>
              </a:rPr>
              <a:t>ss</a:t>
            </a:r>
            <a:r>
              <a:rPr sz="1000" spc="-4" dirty="0">
                <a:latin typeface="Arial"/>
                <a:cs typeface="Arial"/>
              </a:rPr>
              <a:t>i</a:t>
            </a:r>
            <a:r>
              <a:rPr sz="1000" spc="0" dirty="0">
                <a:latin typeface="Arial"/>
                <a:cs typeface="Arial"/>
              </a:rPr>
              <a:t>b</a:t>
            </a:r>
            <a:r>
              <a:rPr sz="1000" spc="-4" dirty="0">
                <a:latin typeface="Arial"/>
                <a:cs typeface="Arial"/>
              </a:rPr>
              <a:t>il</a:t>
            </a:r>
            <a:r>
              <a:rPr sz="1000" spc="0" dirty="0">
                <a:latin typeface="Arial"/>
                <a:cs typeface="Arial"/>
              </a:rPr>
              <a:t>e</a:t>
            </a:r>
            <a:r>
              <a:rPr sz="1000" spc="-23" dirty="0">
                <a:latin typeface="Arial"/>
                <a:cs typeface="Arial"/>
              </a:rPr>
              <a:t> </a:t>
            </a:r>
            <a:r>
              <a:rPr sz="1000" spc="-4" dirty="0">
                <a:latin typeface="Arial"/>
                <a:cs typeface="Arial"/>
              </a:rPr>
              <a:t>l’</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21" dirty="0">
                <a:latin typeface="Arial"/>
                <a:cs typeface="Arial"/>
              </a:rPr>
              <a:t> </a:t>
            </a:r>
            <a:r>
              <a:rPr sz="1000" spc="-4" dirty="0">
                <a:latin typeface="Arial"/>
                <a:cs typeface="Arial"/>
              </a:rPr>
              <a:t>i</a:t>
            </a:r>
            <a:r>
              <a:rPr sz="1000" spc="0" dirty="0">
                <a:latin typeface="Arial"/>
                <a:cs typeface="Arial"/>
              </a:rPr>
              <a:t>n</a:t>
            </a:r>
            <a:r>
              <a:rPr sz="1000" spc="-12" dirty="0">
                <a:latin typeface="Arial"/>
                <a:cs typeface="Arial"/>
              </a:rPr>
              <a:t> </a:t>
            </a:r>
            <a:r>
              <a:rPr sz="1000" spc="0" dirty="0">
                <a:latin typeface="Arial"/>
                <a:cs typeface="Arial"/>
              </a:rPr>
              <a:t>u</a:t>
            </a:r>
            <a:r>
              <a:rPr sz="1000" spc="-4" dirty="0">
                <a:latin typeface="Arial"/>
                <a:cs typeface="Arial"/>
              </a:rPr>
              <a:t>n</a:t>
            </a:r>
            <a:r>
              <a:rPr sz="1000" spc="0" dirty="0">
                <a:latin typeface="Arial"/>
                <a:cs typeface="Arial"/>
              </a:rPr>
              <a:t>'un</a:t>
            </a:r>
            <a:r>
              <a:rPr sz="1000" spc="-4" dirty="0">
                <a:latin typeface="Arial"/>
                <a:cs typeface="Arial"/>
              </a:rPr>
              <a:t>i</a:t>
            </a:r>
            <a:r>
              <a:rPr sz="1000" spc="4" dirty="0">
                <a:latin typeface="Arial"/>
                <a:cs typeface="Arial"/>
              </a:rPr>
              <a:t>c</a:t>
            </a:r>
            <a:r>
              <a:rPr sz="1000" spc="0" dirty="0">
                <a:latin typeface="Arial"/>
                <a:cs typeface="Arial"/>
              </a:rPr>
              <a:t>a</a:t>
            </a:r>
            <a:r>
              <a:rPr sz="1000" spc="-51" dirty="0">
                <a:latin typeface="Arial"/>
                <a:cs typeface="Arial"/>
              </a:rPr>
              <a:t> </a:t>
            </a:r>
            <a:r>
              <a:rPr sz="1000" spc="0" dirty="0">
                <a:latin typeface="Arial"/>
                <a:cs typeface="Arial"/>
              </a:rPr>
              <a:t>d</a:t>
            </a:r>
            <a:r>
              <a:rPr sz="1000" spc="-4" dirty="0">
                <a:latin typeface="Arial"/>
                <a:cs typeface="Arial"/>
              </a:rPr>
              <a:t>i</a:t>
            </a:r>
            <a:r>
              <a:rPr sz="1000" spc="4" dirty="0">
                <a:latin typeface="Arial"/>
                <a:cs typeface="Arial"/>
              </a:rPr>
              <a:t>r</a:t>
            </a:r>
            <a:r>
              <a:rPr sz="1000" spc="0" dirty="0">
                <a:latin typeface="Arial"/>
                <a:cs typeface="Arial"/>
              </a:rPr>
              <a:t>e</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1200"/>
              </a:lnSpc>
              <a:spcBef>
                <a:spcPts val="80"/>
              </a:spcBef>
            </a:pPr>
            <a:endParaRPr sz="1200"/>
          </a:p>
          <a:p>
            <a:pPr marL="152704">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52704" marR="3444118">
              <a:lnSpc>
                <a:spcPts val="1178"/>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52704" marR="3444118">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52704" marR="3444118">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52704" marR="3444118">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550"/>
              </a:lnSpc>
              <a:spcBef>
                <a:spcPts val="17"/>
              </a:spcBef>
            </a:pPr>
            <a:endParaRPr sz="550"/>
          </a:p>
          <a:p>
            <a:pPr marL="158800">
              <a:lnSpc>
                <a:spcPct val="95825"/>
              </a:lnSpc>
              <a:spcBef>
                <a:spcPts val="1000"/>
              </a:spcBef>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704">
              <a:lnSpc>
                <a:spcPct val="95825"/>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Ra</a:t>
            </a:r>
            <a:r>
              <a:rPr sz="1000" spc="-4" dirty="0">
                <a:latin typeface="Arial"/>
                <a:cs typeface="Arial"/>
              </a:rPr>
              <a:t>ili</a:t>
            </a:r>
            <a:r>
              <a:rPr sz="1000" spc="0" dirty="0">
                <a:latin typeface="Arial"/>
                <a:cs typeface="Arial"/>
              </a:rPr>
              <a:t>ng</a:t>
            </a:r>
            <a:endParaRPr sz="1000">
              <a:latin typeface="Arial"/>
              <a:cs typeface="Arial"/>
            </a:endParaRPr>
          </a:p>
          <a:p>
            <a:pPr marL="152704">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Fu</a:t>
            </a:r>
            <a:r>
              <a:rPr sz="1000" spc="-4" dirty="0">
                <a:latin typeface="Arial"/>
                <a:cs typeface="Arial"/>
              </a:rPr>
              <a:t>n</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6"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52704">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a:t>
            </a:r>
            <a:r>
              <a:rPr sz="1000" spc="-4"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endParaRPr sz="1000">
              <a:latin typeface="Arial"/>
              <a:cs typeface="Arial"/>
            </a:endParaRPr>
          </a:p>
          <a:p>
            <a:pPr marL="152704">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14" dirty="0">
                <a:latin typeface="Arial"/>
                <a:cs typeface="Arial"/>
              </a:rPr>
              <a:t>T</a:t>
            </a:r>
            <a:r>
              <a:rPr sz="1000" spc="0" dirty="0">
                <a:latin typeface="Arial"/>
                <a:cs typeface="Arial"/>
              </a:rPr>
              <a:t>e</a:t>
            </a:r>
            <a:r>
              <a:rPr sz="1000" spc="4" dirty="0">
                <a:latin typeface="Arial"/>
                <a:cs typeface="Arial"/>
              </a:rPr>
              <a:t>x</a:t>
            </a:r>
            <a:r>
              <a:rPr sz="1000" spc="0" dirty="0">
                <a:latin typeface="Arial"/>
                <a:cs typeface="Arial"/>
              </a:rPr>
              <a:t>t</a:t>
            </a:r>
            <a:endParaRPr sz="1000">
              <a:latin typeface="Arial"/>
              <a:cs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5" name="object 15"/>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6" name="object 16"/>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7" name="object 17"/>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21" name="object 21"/>
          <p:cNvSpPr/>
          <p:nvPr/>
        </p:nvSpPr>
        <p:spPr>
          <a:xfrm>
            <a:off x="4628261" y="1128649"/>
            <a:ext cx="3695700" cy="1882648"/>
          </a:xfrm>
          <a:prstGeom prst="rect">
            <a:avLst/>
          </a:prstGeom>
          <a:blipFill>
            <a:blip r:embed="rId3" cstate="print"/>
            <a:stretch>
              <a:fillRect/>
            </a:stretch>
          </a:blipFill>
        </p:spPr>
        <p:txBody>
          <a:bodyPr wrap="square" lIns="0" tIns="0" rIns="0" bIns="0" rtlCol="0">
            <a:noAutofit/>
          </a:bodyPr>
          <a:lstStyle/>
          <a:p>
            <a:endParaRPr/>
          </a:p>
        </p:txBody>
      </p:sp>
      <p:sp>
        <p:nvSpPr>
          <p:cNvPr id="22" name="object 22"/>
          <p:cNvSpPr/>
          <p:nvPr/>
        </p:nvSpPr>
        <p:spPr>
          <a:xfrm>
            <a:off x="4712335" y="3063620"/>
            <a:ext cx="3612261" cy="1882648"/>
          </a:xfrm>
          <a:prstGeom prst="rect">
            <a:avLst/>
          </a:prstGeom>
          <a:blipFill>
            <a:blip r:embed="rId4" cstate="print"/>
            <a:stretch>
              <a:fillRect/>
            </a:stretch>
          </a:blipFill>
        </p:spPr>
        <p:txBody>
          <a:bodyPr wrap="square" lIns="0" tIns="0" rIns="0" bIns="0" rtlCol="0">
            <a:noAutofit/>
          </a:bodyPr>
          <a:lstStyle/>
          <a:p>
            <a:endParaRPr/>
          </a:p>
        </p:txBody>
      </p:sp>
      <p:sp>
        <p:nvSpPr>
          <p:cNvPr id="13" name="object 13"/>
          <p:cNvSpPr/>
          <p:nvPr/>
        </p:nvSpPr>
        <p:spPr>
          <a:xfrm>
            <a:off x="8518144" y="1128776"/>
            <a:ext cx="6535038" cy="2531363"/>
          </a:xfrm>
          <a:prstGeom prst="rect">
            <a:avLst/>
          </a:prstGeom>
          <a:blipFill>
            <a:blip r:embed="rId5" cstate="print"/>
            <a:stretch>
              <a:fillRect/>
            </a:stretch>
          </a:blipFill>
        </p:spPr>
        <p:txBody>
          <a:bodyPr wrap="square" lIns="0" tIns="0" rIns="0" bIns="0" rtlCol="0">
            <a:noAutofit/>
          </a:bodyPr>
          <a:lstStyle/>
          <a:p>
            <a:endParaRPr/>
          </a:p>
        </p:txBody>
      </p:sp>
      <p:sp>
        <p:nvSpPr>
          <p:cNvPr id="11" name="object 11"/>
          <p:cNvSpPr/>
          <p:nvPr/>
        </p:nvSpPr>
        <p:spPr>
          <a:xfrm>
            <a:off x="8518144" y="3792054"/>
            <a:ext cx="6535038" cy="1225334"/>
          </a:xfrm>
          <a:prstGeom prst="rect">
            <a:avLst/>
          </a:prstGeom>
          <a:blipFill>
            <a:blip r:embed="rId6" cstate="print"/>
            <a:stretch>
              <a:fillRect/>
            </a:stretch>
          </a:blipFill>
        </p:spPr>
        <p:txBody>
          <a:bodyPr wrap="square" lIns="0" tIns="0" rIns="0" bIns="0" rtlCol="0">
            <a:noAutofit/>
          </a:bodyPr>
          <a:lstStyle/>
          <a:p>
            <a:endParaRPr/>
          </a:p>
        </p:txBody>
      </p:sp>
      <p:sp>
        <p:nvSpPr>
          <p:cNvPr id="12" name="object 12"/>
          <p:cNvSpPr/>
          <p:nvPr/>
        </p:nvSpPr>
        <p:spPr>
          <a:xfrm>
            <a:off x="11353292" y="4171680"/>
            <a:ext cx="173266" cy="89677"/>
          </a:xfrm>
          <a:prstGeom prst="rect">
            <a:avLst/>
          </a:prstGeom>
          <a:blipFill>
            <a:blip r:embed="rId7" cstate="print"/>
            <a:stretch>
              <a:fillRect/>
            </a:stretch>
          </a:blipFill>
        </p:spPr>
        <p:txBody>
          <a:bodyPr wrap="square" lIns="0" tIns="0" rIns="0" bIns="0" rtlCol="0">
            <a:noAutofit/>
          </a:bodyPr>
          <a:lstStyle/>
          <a:p>
            <a:endParaRPr/>
          </a:p>
        </p:txBody>
      </p:sp>
      <p:sp>
        <p:nvSpPr>
          <p:cNvPr id="10" name="object 10"/>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9" name="object 9"/>
          <p:cNvSpPr txBox="1"/>
          <p:nvPr/>
        </p:nvSpPr>
        <p:spPr>
          <a:xfrm>
            <a:off x="3828415" y="108132"/>
            <a:ext cx="3208680"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L</a:t>
            </a:r>
            <a:r>
              <a:rPr sz="1800" b="1" spc="4" dirty="0">
                <a:latin typeface="Arial"/>
                <a:cs typeface="Arial"/>
              </a:rPr>
              <a:t>u</a:t>
            </a:r>
            <a:r>
              <a:rPr sz="1800" b="1" spc="0" dirty="0">
                <a:latin typeface="Arial"/>
                <a:cs typeface="Arial"/>
              </a:rPr>
              <a:t>n</a:t>
            </a:r>
            <a:r>
              <a:rPr sz="1800" b="1" spc="4" dirty="0">
                <a:latin typeface="Arial"/>
                <a:cs typeface="Arial"/>
              </a:rPr>
              <a:t>g</a:t>
            </a:r>
            <a:r>
              <a:rPr sz="1800" b="1" spc="0" dirty="0">
                <a:latin typeface="Arial"/>
                <a:cs typeface="Arial"/>
              </a:rPr>
              <a:t>hezza</a:t>
            </a:r>
            <a:r>
              <a:rPr sz="1800" b="1" spc="-9" dirty="0">
                <a:latin typeface="Arial"/>
                <a:cs typeface="Arial"/>
              </a:rPr>
              <a:t> </a:t>
            </a:r>
            <a:r>
              <a:rPr sz="1800" b="1" spc="4" dirty="0">
                <a:latin typeface="Arial"/>
                <a:cs typeface="Arial"/>
              </a:rPr>
              <a:t>d</a:t>
            </a:r>
            <a:r>
              <a:rPr sz="1800" b="1" spc="0" dirty="0">
                <a:latin typeface="Arial"/>
                <a:cs typeface="Arial"/>
              </a:rPr>
              <a:t>i cor</a:t>
            </a:r>
            <a:r>
              <a:rPr sz="1800" b="1" spc="-9" dirty="0">
                <a:latin typeface="Arial"/>
                <a:cs typeface="Arial"/>
              </a:rPr>
              <a:t>r</a:t>
            </a:r>
            <a:r>
              <a:rPr sz="1800" b="1" spc="0" dirty="0">
                <a:latin typeface="Arial"/>
                <a:cs typeface="Arial"/>
              </a:rPr>
              <a:t>i</a:t>
            </a:r>
            <a:r>
              <a:rPr sz="1800" b="1" spc="4" dirty="0">
                <a:latin typeface="Arial"/>
                <a:cs typeface="Arial"/>
              </a:rPr>
              <a:t>d</a:t>
            </a:r>
            <a:r>
              <a:rPr sz="1800" b="1" spc="0" dirty="0">
                <a:latin typeface="Arial"/>
                <a:cs typeface="Arial"/>
              </a:rPr>
              <a:t>o</a:t>
            </a:r>
            <a:r>
              <a:rPr sz="1800" b="1" spc="4" dirty="0">
                <a:latin typeface="Arial"/>
                <a:cs typeface="Arial"/>
              </a:rPr>
              <a:t>i</a:t>
            </a:r>
            <a:r>
              <a:rPr sz="1800" b="1" spc="0" dirty="0">
                <a:latin typeface="Arial"/>
                <a:cs typeface="Arial"/>
              </a:rPr>
              <a:t>o</a:t>
            </a:r>
            <a:r>
              <a:rPr sz="1800" b="1" spc="-9" dirty="0">
                <a:latin typeface="Arial"/>
                <a:cs typeface="Arial"/>
              </a:rPr>
              <a:t> </a:t>
            </a:r>
            <a:r>
              <a:rPr sz="1800" b="1" spc="0" dirty="0">
                <a:latin typeface="Arial"/>
                <a:cs typeface="Arial"/>
              </a:rPr>
              <a:t>ci</a:t>
            </a:r>
            <a:r>
              <a:rPr sz="1800" b="1" spc="-4" dirty="0">
                <a:latin typeface="Arial"/>
                <a:cs typeface="Arial"/>
              </a:rPr>
              <a:t>e</a:t>
            </a:r>
            <a:r>
              <a:rPr sz="1800" b="1" spc="0" dirty="0">
                <a:latin typeface="Arial"/>
                <a:cs typeface="Arial"/>
              </a:rPr>
              <a:t>co</a:t>
            </a:r>
            <a:endParaRPr sz="1800">
              <a:latin typeface="Arial"/>
              <a:cs typeface="Arial"/>
            </a:endParaRPr>
          </a:p>
        </p:txBody>
      </p:sp>
      <p:sp>
        <p:nvSpPr>
          <p:cNvPr id="8" name="object 8"/>
          <p:cNvSpPr txBox="1"/>
          <p:nvPr/>
        </p:nvSpPr>
        <p:spPr>
          <a:xfrm>
            <a:off x="11207623" y="114489"/>
            <a:ext cx="2313986"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29" dirty="0">
                <a:latin typeface="Arial"/>
                <a:cs typeface="Arial"/>
              </a:rPr>
              <a:t>D</a:t>
            </a:r>
            <a:r>
              <a:rPr sz="1800" b="1" spc="0" dirty="0">
                <a:latin typeface="Arial"/>
                <a:cs typeface="Arial"/>
              </a:rPr>
              <a:t>A</a:t>
            </a:r>
            <a:r>
              <a:rPr sz="1800" b="1" spc="-79" dirty="0">
                <a:latin typeface="Arial"/>
                <a:cs typeface="Arial"/>
              </a:rPr>
              <a:t> </a:t>
            </a:r>
            <a:r>
              <a:rPr sz="1800" b="1" spc="-4" dirty="0">
                <a:latin typeface="Arial"/>
                <a:cs typeface="Arial"/>
              </a:rPr>
              <a:t>N</a:t>
            </a:r>
            <a:r>
              <a:rPr sz="1800" b="1" spc="0" dirty="0">
                <a:latin typeface="Arial"/>
                <a:cs typeface="Arial"/>
              </a:rPr>
              <a:t>.</a:t>
            </a:r>
            <a:r>
              <a:rPr sz="1800" b="1" spc="1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9_16</a:t>
            </a:r>
            <a:endParaRPr sz="18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700"/>
              </a:lnSpc>
              <a:spcBef>
                <a:spcPts val="21"/>
              </a:spcBef>
            </a:pPr>
            <a:endParaRPr sz="700"/>
          </a:p>
          <a:p>
            <a:pPr marL="979017">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64896" marR="206454" algn="just">
              <a:lnSpc>
                <a:spcPct val="95825"/>
              </a:lnSpc>
              <a:spcBef>
                <a:spcPts val="1062"/>
              </a:spcBef>
            </a:pPr>
            <a:r>
              <a:rPr sz="1000" spc="0" dirty="0">
                <a:latin typeface="Arial"/>
                <a:cs typeface="Arial"/>
              </a:rPr>
              <a:t>[</a:t>
            </a:r>
            <a:r>
              <a:rPr sz="1000" spc="4" dirty="0">
                <a:latin typeface="Arial"/>
                <a:cs typeface="Arial"/>
              </a:rPr>
              <a:t>G</a:t>
            </a:r>
            <a:r>
              <a:rPr sz="1000" spc="0" dirty="0">
                <a:latin typeface="Arial"/>
                <a:cs typeface="Arial"/>
              </a:rPr>
              <a:t>.1.9.1</a:t>
            </a:r>
            <a:r>
              <a:rPr sz="1000" spc="-14" dirty="0">
                <a:latin typeface="Arial"/>
                <a:cs typeface="Arial"/>
              </a:rPr>
              <a:t>6</a:t>
            </a:r>
            <a:r>
              <a:rPr sz="1000" spc="0" dirty="0">
                <a:latin typeface="Arial"/>
                <a:cs typeface="Arial"/>
              </a:rPr>
              <a:t>]</a:t>
            </a:r>
            <a:r>
              <a:rPr sz="1000" spc="-43" dirty="0">
                <a:latin typeface="Arial"/>
                <a:cs typeface="Arial"/>
              </a:rPr>
              <a:t> </a:t>
            </a:r>
            <a:r>
              <a:rPr sz="1000" spc="0" dirty="0">
                <a:latin typeface="Arial"/>
                <a:cs typeface="Arial"/>
              </a:rPr>
              <a:t>d</a:t>
            </a:r>
            <a:r>
              <a:rPr sz="1000" spc="-4" dirty="0">
                <a:latin typeface="Arial"/>
                <a:cs typeface="Arial"/>
              </a:rPr>
              <a:t>i</a:t>
            </a:r>
            <a:r>
              <a:rPr sz="1000" spc="4" dirty="0">
                <a:latin typeface="Arial"/>
                <a:cs typeface="Arial"/>
              </a:rPr>
              <a:t>s</a:t>
            </a:r>
            <a:r>
              <a:rPr sz="1000" spc="0" dirty="0">
                <a:latin typeface="Arial"/>
                <a:cs typeface="Arial"/>
              </a:rPr>
              <a:t>ta</a:t>
            </a:r>
            <a:r>
              <a:rPr sz="1000" spc="-4" dirty="0">
                <a:latin typeface="Arial"/>
                <a:cs typeface="Arial"/>
              </a:rPr>
              <a:t>n</a:t>
            </a:r>
            <a:r>
              <a:rPr sz="1000" spc="-19" dirty="0">
                <a:latin typeface="Arial"/>
                <a:cs typeface="Arial"/>
              </a:rPr>
              <a:t>z</a:t>
            </a:r>
            <a:r>
              <a:rPr sz="1000" spc="0" dirty="0">
                <a:latin typeface="Arial"/>
                <a:cs typeface="Arial"/>
              </a:rPr>
              <a:t>a</a:t>
            </a:r>
            <a:r>
              <a:rPr sz="1000" spc="-37" dirty="0">
                <a:latin typeface="Arial"/>
                <a:cs typeface="Arial"/>
              </a:rPr>
              <a:t> </a:t>
            </a:r>
            <a:r>
              <a:rPr sz="1000" spc="4" dirty="0">
                <a:latin typeface="Arial"/>
                <a:cs typeface="Arial"/>
              </a:rPr>
              <a:t>c</a:t>
            </a:r>
            <a:r>
              <a:rPr sz="1000" spc="0" dirty="0">
                <a:latin typeface="Arial"/>
                <a:cs typeface="Arial"/>
              </a:rPr>
              <a:t>he</a:t>
            </a:r>
            <a:r>
              <a:rPr sz="1000" spc="-21" dirty="0">
                <a:latin typeface="Arial"/>
                <a:cs typeface="Arial"/>
              </a:rPr>
              <a:t> </a:t>
            </a:r>
            <a:r>
              <a:rPr sz="1000" spc="4" dirty="0">
                <a:latin typeface="Arial"/>
                <a:cs typeface="Arial"/>
              </a:rPr>
              <a:t>c</a:t>
            </a:r>
            <a:r>
              <a:rPr sz="1000" spc="-4" dirty="0">
                <a:latin typeface="Arial"/>
                <a:cs typeface="Arial"/>
              </a:rPr>
              <a:t>i</a:t>
            </a:r>
            <a:r>
              <a:rPr sz="1000" spc="0" dirty="0">
                <a:latin typeface="Arial"/>
                <a:cs typeface="Arial"/>
              </a:rPr>
              <a:t>a</a:t>
            </a:r>
            <a:r>
              <a:rPr sz="1000" spc="14" dirty="0">
                <a:latin typeface="Arial"/>
                <a:cs typeface="Arial"/>
              </a:rPr>
              <a:t>s</a:t>
            </a:r>
            <a:r>
              <a:rPr sz="1000" spc="4" dirty="0">
                <a:latin typeface="Arial"/>
                <a:cs typeface="Arial"/>
              </a:rPr>
              <a:t>c</a:t>
            </a:r>
            <a:r>
              <a:rPr sz="1000" spc="0" dirty="0">
                <a:latin typeface="Arial"/>
                <a:cs typeface="Arial"/>
              </a:rPr>
              <a:t>un</a:t>
            </a:r>
            <a:r>
              <a:rPr sz="1000" spc="-33" dirty="0">
                <a:latin typeface="Arial"/>
                <a:cs typeface="Arial"/>
              </a:rPr>
              <a:t> </a:t>
            </a:r>
            <a:r>
              <a:rPr sz="1000" spc="0" dirty="0">
                <a:latin typeface="Arial"/>
                <a:cs typeface="Arial"/>
              </a:rPr>
              <a:t>o</a:t>
            </a:r>
            <a:r>
              <a:rPr sz="1000" spc="4" dirty="0">
                <a:latin typeface="Arial"/>
                <a:cs typeface="Arial"/>
              </a:rPr>
              <a:t>cc</a:t>
            </a:r>
            <a:r>
              <a:rPr sz="1000" spc="-14" dirty="0">
                <a:latin typeface="Arial"/>
                <a:cs typeface="Arial"/>
              </a:rPr>
              <a:t>u</a:t>
            </a:r>
            <a:r>
              <a:rPr sz="1000" spc="0" dirty="0">
                <a:latin typeface="Arial"/>
                <a:cs typeface="Arial"/>
              </a:rPr>
              <a:t>p</a:t>
            </a:r>
            <a:r>
              <a:rPr sz="1000" spc="-4" dirty="0">
                <a:latin typeface="Arial"/>
                <a:cs typeface="Arial"/>
              </a:rPr>
              <a:t>a</a:t>
            </a:r>
            <a:r>
              <a:rPr sz="1000" spc="0" dirty="0">
                <a:latin typeface="Arial"/>
                <a:cs typeface="Arial"/>
              </a:rPr>
              <a:t>nte</a:t>
            </a:r>
            <a:r>
              <a:rPr sz="1000" spc="-46" dirty="0">
                <a:latin typeface="Arial"/>
                <a:cs typeface="Arial"/>
              </a:rPr>
              <a:t> </a:t>
            </a:r>
            <a:r>
              <a:rPr sz="1000" spc="0" dirty="0">
                <a:latin typeface="Arial"/>
                <a:cs typeface="Arial"/>
              </a:rPr>
              <a:t>d</a:t>
            </a:r>
            <a:r>
              <a:rPr sz="1000" spc="-4" dirty="0">
                <a:latin typeface="Arial"/>
                <a:cs typeface="Arial"/>
              </a:rPr>
              <a:t>ev</a:t>
            </a:r>
            <a:r>
              <a:rPr sz="1000" spc="0" dirty="0">
                <a:latin typeface="Arial"/>
                <a:cs typeface="Arial"/>
              </a:rPr>
              <a:t>e</a:t>
            </a:r>
            <a:r>
              <a:rPr sz="1000" spc="-21"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rc</a:t>
            </a:r>
            <a:r>
              <a:rPr sz="1000" spc="0" dirty="0">
                <a:latin typeface="Arial"/>
                <a:cs typeface="Arial"/>
              </a:rPr>
              <a:t>o</a:t>
            </a:r>
            <a:r>
              <a:rPr sz="1000" spc="-9" dirty="0">
                <a:latin typeface="Arial"/>
                <a:cs typeface="Arial"/>
              </a:rPr>
              <a:t>r</a:t>
            </a:r>
            <a:r>
              <a:rPr sz="1000" spc="4" dirty="0">
                <a:latin typeface="Arial"/>
                <a:cs typeface="Arial"/>
              </a:rPr>
              <a:t>r</a:t>
            </a:r>
            <a:r>
              <a:rPr sz="1000" spc="0" dirty="0">
                <a:latin typeface="Arial"/>
                <a:cs typeface="Arial"/>
              </a:rPr>
              <a:t>ere</a:t>
            </a:r>
            <a:r>
              <a:rPr sz="1000" spc="-41"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n</a:t>
            </a:r>
            <a:r>
              <a:rPr sz="1000" spc="0" dirty="0">
                <a:latin typeface="Arial"/>
                <a:cs typeface="Arial"/>
              </a:rPr>
              <a:t>go</a:t>
            </a:r>
            <a:r>
              <a:rPr sz="1000" spc="-29" dirty="0">
                <a:latin typeface="Arial"/>
                <a:cs typeface="Arial"/>
              </a:rPr>
              <a:t> </a:t>
            </a:r>
            <a:r>
              <a:rPr sz="1000" spc="0" dirty="0">
                <a:latin typeface="Arial"/>
                <a:cs typeface="Arial"/>
              </a:rPr>
              <a:t>una</a:t>
            </a:r>
            <a:r>
              <a:rPr sz="1000" spc="-16" dirty="0">
                <a:latin typeface="Arial"/>
                <a:cs typeface="Arial"/>
              </a:rPr>
              <a:t> </a:t>
            </a:r>
            <a:r>
              <a:rPr sz="1000" spc="4" dirty="0">
                <a:latin typeface="Arial"/>
                <a:cs typeface="Arial"/>
              </a:rPr>
              <a:t>v</a:t>
            </a:r>
            <a:r>
              <a:rPr sz="1000" spc="-4" dirty="0">
                <a:latin typeface="Arial"/>
                <a:cs typeface="Arial"/>
              </a:rPr>
              <a:t>i</a:t>
            </a:r>
            <a:r>
              <a:rPr sz="1000" spc="0" dirty="0">
                <a:latin typeface="Arial"/>
                <a:cs typeface="Arial"/>
              </a:rPr>
              <a:t>a</a:t>
            </a:r>
            <a:endParaRPr sz="1000">
              <a:latin typeface="Arial"/>
              <a:cs typeface="Arial"/>
            </a:endParaRPr>
          </a:p>
          <a:p>
            <a:pPr marL="164896" marR="1446874" algn="just">
              <a:lnSpc>
                <a:spcPct val="95825"/>
              </a:lnSpc>
              <a:spcBef>
                <a:spcPts val="135"/>
              </a:spcBef>
            </a:pP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49" dirty="0">
                <a:latin typeface="Arial"/>
                <a:cs typeface="Arial"/>
              </a:rPr>
              <a:t> </a:t>
            </a:r>
            <a:r>
              <a:rPr sz="1000" spc="0" dirty="0">
                <a:latin typeface="Arial"/>
                <a:cs typeface="Arial"/>
              </a:rPr>
              <a:t>dal</a:t>
            </a:r>
            <a:r>
              <a:rPr sz="1000" spc="-8" dirty="0">
                <a:latin typeface="Arial"/>
                <a:cs typeface="Arial"/>
              </a:rPr>
              <a:t> </a:t>
            </a:r>
            <a:r>
              <a:rPr sz="1000" spc="0" dirty="0">
                <a:latin typeface="Arial"/>
                <a:cs typeface="Arial"/>
              </a:rPr>
              <a:t>punto</a:t>
            </a:r>
            <a:r>
              <a:rPr sz="1000" spc="-39" dirty="0">
                <a:latin typeface="Arial"/>
                <a:cs typeface="Arial"/>
              </a:rPr>
              <a:t> </a:t>
            </a:r>
            <a:r>
              <a:rPr sz="1000" spc="-4" dirty="0">
                <a:latin typeface="Arial"/>
                <a:cs typeface="Arial"/>
              </a:rPr>
              <a:t>i</a:t>
            </a:r>
            <a:r>
              <a:rPr sz="1000" spc="0" dirty="0">
                <a:latin typeface="Arial"/>
                <a:cs typeface="Arial"/>
              </a:rPr>
              <a:t>n</a:t>
            </a:r>
            <a:r>
              <a:rPr sz="1000" spc="-12" dirty="0">
                <a:latin typeface="Arial"/>
                <a:cs typeface="Arial"/>
              </a:rPr>
              <a:t> </a:t>
            </a:r>
            <a:r>
              <a:rPr sz="1000" spc="4" dirty="0">
                <a:latin typeface="Arial"/>
                <a:cs typeface="Arial"/>
              </a:rPr>
              <a:t>c</a:t>
            </a:r>
            <a:r>
              <a:rPr sz="1000" spc="0" dirty="0">
                <a:latin typeface="Arial"/>
                <a:cs typeface="Arial"/>
              </a:rPr>
              <a:t>ui</a:t>
            </a:r>
            <a:r>
              <a:rPr sz="1000" spc="-7" dirty="0">
                <a:latin typeface="Arial"/>
                <a:cs typeface="Arial"/>
              </a:rPr>
              <a:t> </a:t>
            </a:r>
            <a:r>
              <a:rPr sz="1000" spc="4" dirty="0">
                <a:latin typeface="Arial"/>
                <a:cs typeface="Arial"/>
              </a:rPr>
              <a:t>s</a:t>
            </a:r>
            <a:r>
              <a:rPr sz="1000" spc="0" dirty="0">
                <a:latin typeface="Arial"/>
                <a:cs typeface="Arial"/>
              </a:rPr>
              <a:t>i</a:t>
            </a:r>
            <a:r>
              <a:rPr sz="1000" spc="-12" dirty="0">
                <a:latin typeface="Arial"/>
                <a:cs typeface="Arial"/>
              </a:rPr>
              <a:t> </a:t>
            </a:r>
            <a:r>
              <a:rPr sz="1000" spc="0" dirty="0">
                <a:latin typeface="Arial"/>
                <a:cs typeface="Arial"/>
              </a:rPr>
              <a:t>tro</a:t>
            </a:r>
            <a:r>
              <a:rPr sz="1000" spc="-9" dirty="0">
                <a:latin typeface="Arial"/>
                <a:cs typeface="Arial"/>
              </a:rPr>
              <a:t>v</a:t>
            </a:r>
            <a:r>
              <a:rPr sz="1000" spc="0" dirty="0">
                <a:latin typeface="Arial"/>
                <a:cs typeface="Arial"/>
              </a:rPr>
              <a:t>a</a:t>
            </a:r>
            <a:r>
              <a:rPr sz="1000" spc="-22" dirty="0">
                <a:latin typeface="Arial"/>
                <a:cs typeface="Arial"/>
              </a:rPr>
              <a:t> </a:t>
            </a:r>
            <a:r>
              <a:rPr sz="1000" spc="9" dirty="0">
                <a:latin typeface="Arial"/>
                <a:cs typeface="Arial"/>
              </a:rPr>
              <a:t>f</a:t>
            </a:r>
            <a:r>
              <a:rPr sz="1000" spc="-4" dirty="0">
                <a:latin typeface="Arial"/>
                <a:cs typeface="Arial"/>
              </a:rPr>
              <a:t>i</a:t>
            </a:r>
            <a:r>
              <a:rPr sz="1000" spc="0" dirty="0">
                <a:latin typeface="Arial"/>
                <a:cs typeface="Arial"/>
              </a:rPr>
              <a:t>no</a:t>
            </a:r>
            <a:r>
              <a:rPr sz="1000" spc="-20" dirty="0">
                <a:latin typeface="Arial"/>
                <a:cs typeface="Arial"/>
              </a:rPr>
              <a:t> </a:t>
            </a:r>
            <a:r>
              <a:rPr sz="1000" spc="0" dirty="0">
                <a:latin typeface="Arial"/>
                <a:cs typeface="Arial"/>
              </a:rPr>
              <a:t>a</a:t>
            </a:r>
            <a:r>
              <a:rPr sz="1000" spc="-20" dirty="0">
                <a:latin typeface="Arial"/>
                <a:cs typeface="Arial"/>
              </a:rPr>
              <a:t> </a:t>
            </a:r>
            <a:r>
              <a:rPr sz="1000" spc="4" dirty="0">
                <a:latin typeface="Arial"/>
                <a:cs typeface="Arial"/>
              </a:rPr>
              <a:t>r</a:t>
            </a:r>
            <a:r>
              <a:rPr sz="1000" spc="0" dirty="0">
                <a:latin typeface="Arial"/>
                <a:cs typeface="Arial"/>
              </a:rPr>
              <a:t>a</a:t>
            </a:r>
            <a:r>
              <a:rPr sz="1000" spc="-4" dirty="0">
                <a:latin typeface="Arial"/>
                <a:cs typeface="Arial"/>
              </a:rPr>
              <a:t>g</a:t>
            </a:r>
            <a:r>
              <a:rPr sz="1000" spc="0" dirty="0">
                <a:latin typeface="Arial"/>
                <a:cs typeface="Arial"/>
              </a:rPr>
              <a:t>g</a:t>
            </a:r>
            <a:r>
              <a:rPr sz="1000" spc="-4" dirty="0">
                <a:latin typeface="Arial"/>
                <a:cs typeface="Arial"/>
              </a:rPr>
              <a:t>i</a:t>
            </a:r>
            <a:r>
              <a:rPr sz="1000" spc="0" dirty="0">
                <a:latin typeface="Arial"/>
                <a:cs typeface="Arial"/>
              </a:rPr>
              <a:t>u</a:t>
            </a:r>
            <a:r>
              <a:rPr sz="1000" spc="-4" dirty="0">
                <a:latin typeface="Arial"/>
                <a:cs typeface="Arial"/>
              </a:rPr>
              <a:t>n</a:t>
            </a:r>
            <a:r>
              <a:rPr sz="1000" spc="0" dirty="0">
                <a:latin typeface="Arial"/>
                <a:cs typeface="Arial"/>
              </a:rPr>
              <a:t>g</a:t>
            </a:r>
            <a:r>
              <a:rPr sz="1000" spc="-4" dirty="0">
                <a:latin typeface="Arial"/>
                <a:cs typeface="Arial"/>
              </a:rPr>
              <a:t>e</a:t>
            </a:r>
            <a:r>
              <a:rPr sz="1000" spc="4" dirty="0">
                <a:latin typeface="Arial"/>
                <a:cs typeface="Arial"/>
              </a:rPr>
              <a:t>re</a:t>
            </a:r>
            <a:r>
              <a:rPr sz="1000" spc="0" dirty="0">
                <a:latin typeface="Arial"/>
                <a:cs typeface="Arial"/>
              </a:rPr>
              <a:t>:</a:t>
            </a:r>
            <a:endParaRPr sz="1000">
              <a:latin typeface="Arial"/>
              <a:cs typeface="Arial"/>
            </a:endParaRPr>
          </a:p>
          <a:p>
            <a:pPr marL="164896" marR="323814">
              <a:lnSpc>
                <a:spcPts val="1149"/>
              </a:lnSpc>
              <a:spcBef>
                <a:spcPts val="135"/>
              </a:spcBef>
            </a:pPr>
            <a:r>
              <a:rPr sz="1000" spc="0" dirty="0">
                <a:latin typeface="Arial"/>
                <a:cs typeface="Arial"/>
              </a:rPr>
              <a:t>a.        </a:t>
            </a:r>
            <a:r>
              <a:rPr sz="1000" spc="268" dirty="0">
                <a:latin typeface="Arial"/>
                <a:cs typeface="Arial"/>
              </a:rPr>
              <a:t> </a:t>
            </a:r>
            <a:r>
              <a:rPr sz="1000" spc="0" dirty="0">
                <a:latin typeface="Arial"/>
                <a:cs typeface="Arial"/>
              </a:rPr>
              <a:t>un</a:t>
            </a:r>
            <a:r>
              <a:rPr sz="1000" spc="-16" dirty="0">
                <a:latin typeface="Arial"/>
                <a:cs typeface="Arial"/>
              </a:rPr>
              <a:t> </a:t>
            </a:r>
            <a:r>
              <a:rPr sz="1000" spc="0" dirty="0">
                <a:latin typeface="Arial"/>
                <a:cs typeface="Arial"/>
              </a:rPr>
              <a:t>punto</a:t>
            </a:r>
            <a:r>
              <a:rPr sz="1000" spc="-39" dirty="0">
                <a:latin typeface="Arial"/>
                <a:cs typeface="Arial"/>
              </a:rPr>
              <a:t> </a:t>
            </a:r>
            <a:r>
              <a:rPr sz="1000" spc="-4" dirty="0">
                <a:latin typeface="Arial"/>
                <a:cs typeface="Arial"/>
              </a:rPr>
              <a:t>i</a:t>
            </a:r>
            <a:r>
              <a:rPr sz="1000" spc="0" dirty="0">
                <a:latin typeface="Arial"/>
                <a:cs typeface="Arial"/>
              </a:rPr>
              <a:t>n</a:t>
            </a:r>
            <a:r>
              <a:rPr sz="1000" spc="-12" dirty="0">
                <a:latin typeface="Arial"/>
                <a:cs typeface="Arial"/>
              </a:rPr>
              <a:t> </a:t>
            </a:r>
            <a:r>
              <a:rPr sz="1000" spc="4" dirty="0">
                <a:latin typeface="Arial"/>
                <a:cs typeface="Arial"/>
              </a:rPr>
              <a:t>c</a:t>
            </a:r>
            <a:r>
              <a:rPr sz="1000" spc="0" dirty="0">
                <a:latin typeface="Arial"/>
                <a:cs typeface="Arial"/>
              </a:rPr>
              <a:t>ui</a:t>
            </a:r>
            <a:r>
              <a:rPr sz="1000" spc="-17" dirty="0">
                <a:latin typeface="Arial"/>
                <a:cs typeface="Arial"/>
              </a:rPr>
              <a:t> </a:t>
            </a:r>
            <a:r>
              <a:rPr sz="1000" spc="0" dirty="0">
                <a:latin typeface="Arial"/>
                <a:cs typeface="Arial"/>
              </a:rPr>
              <a:t>d</a:t>
            </a:r>
            <a:r>
              <a:rPr sz="1000" spc="-4" dirty="0">
                <a:latin typeface="Arial"/>
                <a:cs typeface="Arial"/>
              </a:rPr>
              <a:t>iv</a:t>
            </a:r>
            <a:r>
              <a:rPr sz="1000" spc="0" dirty="0">
                <a:latin typeface="Arial"/>
                <a:cs typeface="Arial"/>
              </a:rPr>
              <a:t>e</a:t>
            </a:r>
            <a:r>
              <a:rPr sz="1000" spc="-4" dirty="0">
                <a:latin typeface="Arial"/>
                <a:cs typeface="Arial"/>
              </a:rPr>
              <a:t>n</a:t>
            </a:r>
            <a:r>
              <a:rPr sz="1000" spc="0" dirty="0">
                <a:latin typeface="Arial"/>
                <a:cs typeface="Arial"/>
              </a:rPr>
              <a:t>ta</a:t>
            </a:r>
            <a:r>
              <a:rPr sz="1000" spc="-22" dirty="0">
                <a:latin typeface="Arial"/>
                <a:cs typeface="Arial"/>
              </a:rPr>
              <a:t> </a:t>
            </a:r>
            <a:r>
              <a:rPr sz="1000" spc="0" dirty="0">
                <a:latin typeface="Arial"/>
                <a:cs typeface="Arial"/>
              </a:rPr>
              <a:t>p</a:t>
            </a:r>
            <a:r>
              <a:rPr sz="1000" spc="-4" dirty="0">
                <a:latin typeface="Arial"/>
                <a:cs typeface="Arial"/>
              </a:rPr>
              <a:t>o</a:t>
            </a:r>
            <a:r>
              <a:rPr sz="1000" spc="4" dirty="0">
                <a:latin typeface="Arial"/>
                <a:cs typeface="Arial"/>
              </a:rPr>
              <a:t>ss</a:t>
            </a:r>
            <a:r>
              <a:rPr sz="1000" spc="-4" dirty="0">
                <a:latin typeface="Arial"/>
                <a:cs typeface="Arial"/>
              </a:rPr>
              <a:t>i</a:t>
            </a:r>
            <a:r>
              <a:rPr sz="1000" spc="0" dirty="0">
                <a:latin typeface="Arial"/>
                <a:cs typeface="Arial"/>
              </a:rPr>
              <a:t>b</a:t>
            </a:r>
            <a:r>
              <a:rPr sz="1000" spc="-4" dirty="0">
                <a:latin typeface="Arial"/>
                <a:cs typeface="Arial"/>
              </a:rPr>
              <a:t>il</a:t>
            </a:r>
            <a:r>
              <a:rPr sz="1000" spc="0" dirty="0">
                <a:latin typeface="Arial"/>
                <a:cs typeface="Arial"/>
              </a:rPr>
              <a:t>e</a:t>
            </a:r>
            <a:r>
              <a:rPr sz="1000" spc="-28" dirty="0">
                <a:latin typeface="Arial"/>
                <a:cs typeface="Arial"/>
              </a:rPr>
              <a:t> </a:t>
            </a:r>
            <a:r>
              <a:rPr sz="1000" spc="-4" dirty="0">
                <a:latin typeface="Arial"/>
                <a:cs typeface="Arial"/>
              </a:rPr>
              <a:t>l’</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31" dirty="0">
                <a:latin typeface="Arial"/>
                <a:cs typeface="Arial"/>
              </a:rPr>
              <a:t> </a:t>
            </a:r>
            <a:r>
              <a:rPr sz="1000" spc="-4" dirty="0">
                <a:latin typeface="Arial"/>
                <a:cs typeface="Arial"/>
              </a:rPr>
              <a:t>i</a:t>
            </a:r>
            <a:r>
              <a:rPr sz="1000" spc="0" dirty="0">
                <a:latin typeface="Arial"/>
                <a:cs typeface="Arial"/>
              </a:rPr>
              <a:t>n</a:t>
            </a:r>
            <a:r>
              <a:rPr sz="1000" spc="2"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ù</a:t>
            </a:r>
            <a:r>
              <a:rPr sz="1000" spc="-13"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una</a:t>
            </a:r>
            <a:r>
              <a:rPr sz="1000" spc="-31" dirty="0">
                <a:latin typeface="Arial"/>
                <a:cs typeface="Arial"/>
              </a:rPr>
              <a:t> </a:t>
            </a:r>
            <a:r>
              <a:rPr sz="1000" spc="0" dirty="0">
                <a:latin typeface="Arial"/>
                <a:cs typeface="Arial"/>
              </a:rPr>
              <a:t>d</a:t>
            </a:r>
            <a:r>
              <a:rPr sz="1000" spc="-4" dirty="0">
                <a:latin typeface="Arial"/>
                <a:cs typeface="Arial"/>
              </a:rPr>
              <a:t>i</a:t>
            </a:r>
            <a:r>
              <a:rPr sz="1000" spc="4" dirty="0">
                <a:latin typeface="Arial"/>
                <a:cs typeface="Arial"/>
              </a:rPr>
              <a:t>r</a:t>
            </a:r>
            <a:r>
              <a:rPr sz="1000" spc="0" dirty="0">
                <a:latin typeface="Arial"/>
                <a:cs typeface="Arial"/>
              </a:rPr>
              <a:t>e</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 </a:t>
            </a:r>
            <a:endParaRPr sz="1000">
              <a:latin typeface="Arial"/>
              <a:cs typeface="Arial"/>
            </a:endParaRPr>
          </a:p>
          <a:p>
            <a:pPr marL="164896" marR="323814">
              <a:lnSpc>
                <a:spcPts val="1149"/>
              </a:lnSpc>
              <a:spcBef>
                <a:spcPts val="134"/>
              </a:spcBef>
            </a:pPr>
            <a:r>
              <a:rPr sz="1000" spc="0" dirty="0">
                <a:latin typeface="Arial"/>
                <a:cs typeface="Arial"/>
              </a:rPr>
              <a:t>b.  </a:t>
            </a:r>
            <a:r>
              <a:rPr sz="1000" spc="133" dirty="0">
                <a:latin typeface="Arial"/>
                <a:cs typeface="Arial"/>
              </a:rPr>
              <a:t> </a:t>
            </a:r>
            <a:r>
              <a:rPr sz="1000" spc="0" dirty="0">
                <a:latin typeface="Arial"/>
                <a:cs typeface="Arial"/>
              </a:rPr>
              <a:t>o</a:t>
            </a:r>
            <a:r>
              <a:rPr sz="1000" spc="-4" dirty="0">
                <a:latin typeface="Arial"/>
                <a:cs typeface="Arial"/>
              </a:rPr>
              <a:t>p</a:t>
            </a:r>
            <a:r>
              <a:rPr sz="1000" spc="0" dirty="0">
                <a:latin typeface="Arial"/>
                <a:cs typeface="Arial"/>
              </a:rPr>
              <a:t>p</a:t>
            </a:r>
            <a:r>
              <a:rPr sz="1000" spc="-4" dirty="0">
                <a:latin typeface="Arial"/>
                <a:cs typeface="Arial"/>
              </a:rPr>
              <a:t>u</a:t>
            </a:r>
            <a:r>
              <a:rPr sz="1000" spc="4" dirty="0">
                <a:latin typeface="Arial"/>
                <a:cs typeface="Arial"/>
              </a:rPr>
              <a:t>r</a:t>
            </a:r>
            <a:r>
              <a:rPr sz="1000" spc="0" dirty="0">
                <a:latin typeface="Arial"/>
                <a:cs typeface="Arial"/>
              </a:rPr>
              <a:t>e</a:t>
            </a:r>
            <a:r>
              <a:rPr sz="1000" spc="-45" dirty="0">
                <a:latin typeface="Arial"/>
                <a:cs typeface="Arial"/>
              </a:rPr>
              <a:t> </a:t>
            </a:r>
            <a:r>
              <a:rPr sz="1000" spc="0" dirty="0">
                <a:latin typeface="Arial"/>
                <a:cs typeface="Arial"/>
              </a:rPr>
              <a:t>un</a:t>
            </a:r>
            <a:r>
              <a:rPr sz="1000" spc="-16"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29"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a:t>
            </a:r>
            <a:r>
              <a:rPr sz="1000" spc="4" dirty="0">
                <a:latin typeface="Arial"/>
                <a:cs typeface="Arial"/>
              </a:rPr>
              <a:t>o</a:t>
            </a:r>
            <a:r>
              <a:rPr sz="1000" spc="0" dirty="0">
                <a:latin typeface="Arial"/>
                <a:cs typeface="Arial"/>
              </a:rPr>
              <a:t>.</a:t>
            </a:r>
            <a:endParaRPr sz="1000">
              <a:latin typeface="Arial"/>
              <a:cs typeface="Arial"/>
            </a:endParaRPr>
          </a:p>
          <a:p>
            <a:pPr marL="164896" marR="205063" algn="just">
              <a:lnSpc>
                <a:spcPts val="1149"/>
              </a:lnSpc>
              <a:spcBef>
                <a:spcPts val="2708"/>
              </a:spcBef>
            </a:pPr>
            <a:r>
              <a:rPr sz="1000" spc="0" dirty="0">
                <a:latin typeface="Arial"/>
                <a:cs typeface="Arial"/>
              </a:rPr>
              <a:t>[</a:t>
            </a:r>
            <a:r>
              <a:rPr sz="1000" spc="4" dirty="0">
                <a:latin typeface="Arial"/>
                <a:cs typeface="Arial"/>
              </a:rPr>
              <a:t>G</a:t>
            </a:r>
            <a:r>
              <a:rPr sz="1000" spc="0" dirty="0">
                <a:latin typeface="Arial"/>
                <a:cs typeface="Arial"/>
              </a:rPr>
              <a:t>.1.9.16</a:t>
            </a:r>
            <a:r>
              <a:rPr sz="1000" spc="4" dirty="0">
                <a:latin typeface="Arial"/>
                <a:cs typeface="Arial"/>
              </a:rPr>
              <a:t>-</a:t>
            </a:r>
            <a:r>
              <a:rPr sz="1000" spc="0" dirty="0">
                <a:latin typeface="Arial"/>
                <a:cs typeface="Arial"/>
              </a:rPr>
              <a:t>Not</a:t>
            </a:r>
            <a:r>
              <a:rPr sz="1000" spc="-4" dirty="0">
                <a:latin typeface="Arial"/>
                <a:cs typeface="Arial"/>
              </a:rPr>
              <a:t>a</a:t>
            </a:r>
            <a:r>
              <a:rPr sz="1000" spc="0" dirty="0">
                <a:latin typeface="Arial"/>
                <a:cs typeface="Arial"/>
              </a:rPr>
              <a:t>] L</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23"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n</a:t>
            </a:r>
            <a:r>
              <a:rPr sz="1000" spc="0" dirty="0">
                <a:latin typeface="Arial"/>
                <a:cs typeface="Arial"/>
              </a:rPr>
              <a:t>go</a:t>
            </a:r>
            <a:r>
              <a:rPr sz="1000" spc="43" dirty="0">
                <a:latin typeface="Arial"/>
                <a:cs typeface="Arial"/>
              </a:rPr>
              <a:t> </a:t>
            </a:r>
            <a:r>
              <a:rPr sz="1000" spc="4" dirty="0">
                <a:latin typeface="Arial"/>
                <a:cs typeface="Arial"/>
              </a:rPr>
              <a:t>i</a:t>
            </a:r>
            <a:r>
              <a:rPr sz="1000" spc="0" dirty="0">
                <a:latin typeface="Arial"/>
                <a:cs typeface="Arial"/>
              </a:rPr>
              <a:t>l</a:t>
            </a:r>
            <a:r>
              <a:rPr sz="1000" spc="58" dirty="0">
                <a:latin typeface="Arial"/>
                <a:cs typeface="Arial"/>
              </a:rPr>
              <a:t> </a:t>
            </a:r>
            <a:r>
              <a:rPr sz="1000" spc="4" dirty="0">
                <a:latin typeface="Arial"/>
                <a:cs typeface="Arial"/>
              </a:rPr>
              <a:t>c</a:t>
            </a:r>
            <a:r>
              <a:rPr sz="1000" spc="0" dirty="0">
                <a:latin typeface="Arial"/>
                <a:cs typeface="Arial"/>
              </a:rPr>
              <a:t>or</a:t>
            </a:r>
            <a:r>
              <a:rPr sz="1000" spc="19" dirty="0">
                <a:latin typeface="Arial"/>
                <a:cs typeface="Arial"/>
              </a:rPr>
              <a:t>r</a:t>
            </a:r>
            <a:r>
              <a:rPr sz="1000" spc="-4" dirty="0">
                <a:latin typeface="Arial"/>
                <a:cs typeface="Arial"/>
              </a:rPr>
              <a:t>i</a:t>
            </a:r>
            <a:r>
              <a:rPr sz="1000" spc="0" dirty="0">
                <a:latin typeface="Arial"/>
                <a:cs typeface="Arial"/>
              </a:rPr>
              <a:t>d</a:t>
            </a:r>
            <a:r>
              <a:rPr sz="1000" spc="-4" dirty="0">
                <a:latin typeface="Arial"/>
                <a:cs typeface="Arial"/>
              </a:rPr>
              <a:t>oi</a:t>
            </a:r>
            <a:r>
              <a:rPr sz="1000" spc="0" dirty="0">
                <a:latin typeface="Arial"/>
                <a:cs typeface="Arial"/>
              </a:rPr>
              <a:t>o</a:t>
            </a:r>
            <a:r>
              <a:rPr sz="1000" spc="46" dirty="0">
                <a:latin typeface="Arial"/>
                <a:cs typeface="Arial"/>
              </a:rPr>
              <a:t> </a:t>
            </a:r>
            <a:r>
              <a:rPr sz="1000" spc="4" dirty="0">
                <a:latin typeface="Arial"/>
                <a:cs typeface="Arial"/>
              </a:rPr>
              <a:t>c</a:t>
            </a:r>
            <a:r>
              <a:rPr sz="1000" spc="-4" dirty="0">
                <a:latin typeface="Arial"/>
                <a:cs typeface="Arial"/>
              </a:rPr>
              <a:t>i</a:t>
            </a:r>
            <a:r>
              <a:rPr sz="1000" spc="0" dirty="0">
                <a:latin typeface="Arial"/>
                <a:cs typeface="Arial"/>
              </a:rPr>
              <a:t>e</a:t>
            </a:r>
            <a:r>
              <a:rPr sz="1000" spc="4" dirty="0">
                <a:latin typeface="Arial"/>
                <a:cs typeface="Arial"/>
              </a:rPr>
              <a:t>c</a:t>
            </a:r>
            <a:r>
              <a:rPr sz="1000" spc="0" dirty="0">
                <a:latin typeface="Arial"/>
                <a:cs typeface="Arial"/>
              </a:rPr>
              <a:t>o</a:t>
            </a:r>
            <a:r>
              <a:rPr sz="1000" spc="44" dirty="0">
                <a:latin typeface="Arial"/>
                <a:cs typeface="Arial"/>
              </a:rPr>
              <a:t> </a:t>
            </a:r>
            <a:r>
              <a:rPr sz="1000" spc="0" dirty="0">
                <a:latin typeface="Arial"/>
                <a:cs typeface="Arial"/>
              </a:rPr>
              <a:t>può</a:t>
            </a:r>
            <a:r>
              <a:rPr sz="1000" spc="51" dirty="0">
                <a:latin typeface="Arial"/>
                <a:cs typeface="Arial"/>
              </a:rPr>
              <a:t> </a:t>
            </a: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e</a:t>
            </a:r>
            <a:r>
              <a:rPr sz="1000" spc="0" dirty="0">
                <a:latin typeface="Arial"/>
                <a:cs typeface="Arial"/>
              </a:rPr>
              <a:t>d</a:t>
            </a:r>
            <a:r>
              <a:rPr sz="1000" spc="-4" dirty="0">
                <a:latin typeface="Arial"/>
                <a:cs typeface="Arial"/>
              </a:rPr>
              <a:t>i</a:t>
            </a:r>
            <a:r>
              <a:rPr sz="1000" spc="4" dirty="0">
                <a:latin typeface="Arial"/>
                <a:cs typeface="Arial"/>
              </a:rPr>
              <a:t>r</a:t>
            </a:r>
            <a:r>
              <a:rPr sz="1000" spc="0" dirty="0">
                <a:latin typeface="Arial"/>
                <a:cs typeface="Arial"/>
              </a:rPr>
              <a:t>e</a:t>
            </a:r>
            <a:r>
              <a:rPr sz="1000" spc="29" dirty="0">
                <a:latin typeface="Arial"/>
                <a:cs typeface="Arial"/>
              </a:rPr>
              <a:t> </a:t>
            </a:r>
            <a:r>
              <a:rPr sz="1000" spc="4" dirty="0">
                <a:latin typeface="Arial"/>
                <a:cs typeface="Arial"/>
              </a:rPr>
              <a:t>l</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 </a:t>
            </a:r>
            <a:endParaRPr sz="1000">
              <a:latin typeface="Arial"/>
              <a:cs typeface="Arial"/>
            </a:endParaRPr>
          </a:p>
          <a:p>
            <a:pPr marL="164896" marR="205063" algn="just">
              <a:lnSpc>
                <a:spcPts val="1149"/>
              </a:lnSpc>
              <a:spcBef>
                <a:spcPts val="134"/>
              </a:spcBef>
            </a:pPr>
            <a:r>
              <a:rPr sz="1000" spc="0" dirty="0">
                <a:latin typeface="Arial"/>
                <a:cs typeface="Arial"/>
              </a:rPr>
              <a:t>d</a:t>
            </a:r>
            <a:r>
              <a:rPr sz="1000" spc="-4" dirty="0">
                <a:latin typeface="Arial"/>
                <a:cs typeface="Arial"/>
              </a:rPr>
              <a:t>e</a:t>
            </a:r>
            <a:r>
              <a:rPr sz="1000" spc="0" dirty="0">
                <a:latin typeface="Arial"/>
                <a:cs typeface="Arial"/>
              </a:rPr>
              <a:t>g</a:t>
            </a:r>
            <a:r>
              <a:rPr sz="1000" spc="-4" dirty="0">
                <a:latin typeface="Arial"/>
                <a:cs typeface="Arial"/>
              </a:rPr>
              <a:t>l</a:t>
            </a:r>
            <a:r>
              <a:rPr sz="1000" spc="0" dirty="0">
                <a:latin typeface="Arial"/>
                <a:cs typeface="Arial"/>
              </a:rPr>
              <a:t>i</a:t>
            </a:r>
            <a:r>
              <a:rPr sz="1000" spc="18"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 </a:t>
            </a:r>
            <a:r>
              <a:rPr sz="1000" spc="-4" dirty="0">
                <a:latin typeface="Arial"/>
                <a:cs typeface="Arial"/>
              </a:rPr>
              <a:t>P</a:t>
            </a:r>
            <a:r>
              <a:rPr sz="1000" spc="0" dirty="0">
                <a:latin typeface="Arial"/>
                <a:cs typeface="Arial"/>
              </a:rPr>
              <a:t>o</a:t>
            </a:r>
            <a:r>
              <a:rPr sz="1000" spc="-4" dirty="0">
                <a:latin typeface="Arial"/>
                <a:cs typeface="Arial"/>
              </a:rPr>
              <a:t>i</a:t>
            </a:r>
            <a:r>
              <a:rPr sz="1000" spc="4" dirty="0">
                <a:latin typeface="Arial"/>
                <a:cs typeface="Arial"/>
              </a:rPr>
              <a:t>c</a:t>
            </a:r>
            <a:r>
              <a:rPr sz="1000" spc="0" dirty="0">
                <a:latin typeface="Arial"/>
                <a:cs typeface="Arial"/>
              </a:rPr>
              <a:t>hé</a:t>
            </a:r>
            <a:r>
              <a:rPr sz="1000" spc="14" dirty="0">
                <a:latin typeface="Arial"/>
                <a:cs typeface="Arial"/>
              </a:rPr>
              <a:t> </a:t>
            </a:r>
            <a:r>
              <a:rPr sz="1000" spc="0" dirty="0">
                <a:latin typeface="Arial"/>
                <a:cs typeface="Arial"/>
              </a:rPr>
              <a:t>non</a:t>
            </a:r>
            <a:r>
              <a:rPr sz="1000" spc="18" dirty="0">
                <a:latin typeface="Arial"/>
                <a:cs typeface="Arial"/>
              </a:rPr>
              <a:t> </a:t>
            </a:r>
            <a:r>
              <a:rPr sz="1000" spc="0" dirty="0">
                <a:latin typeface="Arial"/>
                <a:cs typeface="Arial"/>
              </a:rPr>
              <a:t>è</a:t>
            </a:r>
            <a:r>
              <a:rPr sz="1000" spc="39" dirty="0">
                <a:latin typeface="Arial"/>
                <a:cs typeface="Arial"/>
              </a:rPr>
              <a:t> </a:t>
            </a:r>
            <a:r>
              <a:rPr sz="1000" spc="0" dirty="0">
                <a:latin typeface="Arial"/>
                <a:cs typeface="Arial"/>
              </a:rPr>
              <a:t>p</a:t>
            </a:r>
            <a:r>
              <a:rPr sz="1000" spc="-4" dirty="0">
                <a:latin typeface="Arial"/>
                <a:cs typeface="Arial"/>
              </a:rPr>
              <a:t>o</a:t>
            </a:r>
            <a:r>
              <a:rPr sz="1000" spc="4" dirty="0">
                <a:latin typeface="Arial"/>
                <a:cs typeface="Arial"/>
              </a:rPr>
              <a:t>ss</a:t>
            </a:r>
            <a:r>
              <a:rPr sz="1000" spc="-4" dirty="0">
                <a:latin typeface="Arial"/>
                <a:cs typeface="Arial"/>
              </a:rPr>
              <a:t>i</a:t>
            </a:r>
            <a:r>
              <a:rPr sz="1000" spc="0" dirty="0">
                <a:latin typeface="Arial"/>
                <a:cs typeface="Arial"/>
              </a:rPr>
              <a:t>b</a:t>
            </a:r>
            <a:r>
              <a:rPr sz="1000" spc="-4" dirty="0">
                <a:latin typeface="Arial"/>
                <a:cs typeface="Arial"/>
              </a:rPr>
              <a:t>il</a:t>
            </a:r>
            <a:r>
              <a:rPr sz="1000" spc="0" dirty="0">
                <a:latin typeface="Arial"/>
                <a:cs typeface="Arial"/>
              </a:rPr>
              <a:t>e</a:t>
            </a:r>
            <a:r>
              <a:rPr sz="1000" spc="11" dirty="0">
                <a:latin typeface="Arial"/>
                <a:cs typeface="Arial"/>
              </a:rPr>
              <a:t> </a:t>
            </a:r>
            <a:r>
              <a:rPr sz="1000" spc="4" dirty="0">
                <a:latin typeface="Arial"/>
                <a:cs typeface="Arial"/>
              </a:rPr>
              <a:t>s</a:t>
            </a:r>
            <a:r>
              <a:rPr sz="1000" spc="0" dirty="0">
                <a:latin typeface="Arial"/>
                <a:cs typeface="Arial"/>
              </a:rPr>
              <a:t>ta</a:t>
            </a:r>
            <a:r>
              <a:rPr sz="1000" spc="-4" dirty="0">
                <a:latin typeface="Arial"/>
                <a:cs typeface="Arial"/>
              </a:rPr>
              <a:t>bi</a:t>
            </a:r>
            <a:r>
              <a:rPr sz="1000" spc="4" dirty="0">
                <a:latin typeface="Arial"/>
                <a:cs typeface="Arial"/>
              </a:rPr>
              <a:t>l</a:t>
            </a:r>
            <a:r>
              <a:rPr sz="1000" spc="-4" dirty="0">
                <a:latin typeface="Arial"/>
                <a:cs typeface="Arial"/>
              </a:rPr>
              <a:t>i</a:t>
            </a:r>
            <a:r>
              <a:rPr sz="1000" spc="4" dirty="0">
                <a:latin typeface="Arial"/>
                <a:cs typeface="Arial"/>
              </a:rPr>
              <a:t>r</a:t>
            </a:r>
            <a:r>
              <a:rPr sz="1000" spc="0" dirty="0">
                <a:latin typeface="Arial"/>
                <a:cs typeface="Arial"/>
              </a:rPr>
              <a:t>e</a:t>
            </a:r>
            <a:r>
              <a:rPr sz="1000" spc="15" dirty="0">
                <a:latin typeface="Arial"/>
                <a:cs typeface="Arial"/>
              </a:rPr>
              <a:t> </a:t>
            </a:r>
            <a:r>
              <a:rPr sz="1000" spc="0" dirty="0">
                <a:latin typeface="Arial"/>
                <a:cs typeface="Arial"/>
              </a:rPr>
              <a:t>a</a:t>
            </a:r>
            <a:r>
              <a:rPr sz="1000" spc="39" dirty="0">
                <a:latin typeface="Arial"/>
                <a:cs typeface="Arial"/>
              </a:rPr>
              <a:t> </a:t>
            </a:r>
            <a:r>
              <a:rPr sz="1000" spc="0" dirty="0">
                <a:latin typeface="Arial"/>
                <a:cs typeface="Arial"/>
              </a:rPr>
              <a:t>pri</a:t>
            </a:r>
            <a:r>
              <a:rPr sz="1000" spc="-4" dirty="0">
                <a:latin typeface="Arial"/>
                <a:cs typeface="Arial"/>
              </a:rPr>
              <a:t>o</a:t>
            </a:r>
            <a:r>
              <a:rPr sz="1000" spc="14" dirty="0">
                <a:latin typeface="Arial"/>
                <a:cs typeface="Arial"/>
              </a:rPr>
              <a:t>r</a:t>
            </a:r>
            <a:r>
              <a:rPr sz="1000" spc="0" dirty="0">
                <a:latin typeface="Arial"/>
                <a:cs typeface="Arial"/>
              </a:rPr>
              <a:t>i</a:t>
            </a:r>
            <a:r>
              <a:rPr sz="1000" spc="32" dirty="0">
                <a:latin typeface="Arial"/>
                <a:cs typeface="Arial"/>
              </a:rPr>
              <a:t> </a:t>
            </a:r>
            <a:r>
              <a:rPr sz="1000" spc="-4" dirty="0">
                <a:latin typeface="Arial"/>
                <a:cs typeface="Arial"/>
              </a:rPr>
              <a:t>i</a:t>
            </a:r>
            <a:r>
              <a:rPr sz="1000" spc="0" dirty="0">
                <a:latin typeface="Arial"/>
                <a:cs typeface="Arial"/>
              </a:rPr>
              <a:t>l</a:t>
            </a:r>
            <a:r>
              <a:rPr sz="1000" spc="35"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14" dirty="0">
                <a:latin typeface="Arial"/>
                <a:cs typeface="Arial"/>
              </a:rPr>
              <a:t>n</a:t>
            </a:r>
            <a:r>
              <a:rPr sz="1000" spc="0" dirty="0">
                <a:latin typeface="Arial"/>
                <a:cs typeface="Arial"/>
              </a:rPr>
              <a:t>to </a:t>
            </a:r>
            <a:endParaRPr sz="1000">
              <a:latin typeface="Arial"/>
              <a:cs typeface="Arial"/>
            </a:endParaRPr>
          </a:p>
          <a:p>
            <a:pPr marL="164896" marR="205063" algn="just">
              <a:lnSpc>
                <a:spcPts val="1149"/>
              </a:lnSpc>
              <a:spcBef>
                <a:spcPts val="134"/>
              </a:spcBef>
            </a:pPr>
            <a:r>
              <a:rPr sz="1000" spc="0" dirty="0">
                <a:latin typeface="Arial"/>
                <a:cs typeface="Arial"/>
              </a:rPr>
              <a:t>di</a:t>
            </a:r>
            <a:r>
              <a:rPr sz="1000" spc="54" dirty="0">
                <a:latin typeface="Arial"/>
                <a:cs typeface="Arial"/>
              </a:rPr>
              <a:t> </a:t>
            </a:r>
            <a:r>
              <a:rPr sz="1000" spc="0" dirty="0">
                <a:latin typeface="Arial"/>
                <a:cs typeface="Arial"/>
              </a:rPr>
              <a:t>pri</a:t>
            </a:r>
            <a:r>
              <a:rPr sz="1000" spc="19" dirty="0">
                <a:latin typeface="Arial"/>
                <a:cs typeface="Arial"/>
              </a:rPr>
              <a:t>m</a:t>
            </a:r>
            <a:r>
              <a:rPr sz="1000" spc="0" dirty="0">
                <a:latin typeface="Arial"/>
                <a:cs typeface="Arial"/>
              </a:rPr>
              <a:t>o</a:t>
            </a:r>
            <a:r>
              <a:rPr sz="1000" spc="42"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n</a:t>
            </a:r>
            <a:r>
              <a:rPr sz="1000" spc="0" dirty="0">
                <a:latin typeface="Arial"/>
                <a:cs typeface="Arial"/>
              </a:rPr>
              <a:t>e</a:t>
            </a:r>
            <a:r>
              <a:rPr sz="1000" spc="4" dirty="0">
                <a:latin typeface="Arial"/>
                <a:cs typeface="Arial"/>
              </a:rPr>
              <a:t>sc</a:t>
            </a:r>
            <a:r>
              <a:rPr sz="1000" spc="0" dirty="0">
                <a:latin typeface="Arial"/>
                <a:cs typeface="Arial"/>
              </a:rPr>
              <a:t>o,</a:t>
            </a:r>
            <a:r>
              <a:rPr sz="1000" spc="20" dirty="0">
                <a:latin typeface="Arial"/>
                <a:cs typeface="Arial"/>
              </a:rPr>
              <a:t> </a:t>
            </a:r>
            <a:r>
              <a:rPr sz="1000" spc="-4" dirty="0">
                <a:latin typeface="Arial"/>
                <a:cs typeface="Arial"/>
              </a:rPr>
              <a:t>i</a:t>
            </a:r>
            <a:r>
              <a:rPr sz="1000" spc="0" dirty="0">
                <a:latin typeface="Arial"/>
                <a:cs typeface="Arial"/>
              </a:rPr>
              <a:t>l</a:t>
            </a:r>
            <a:r>
              <a:rPr sz="1000" spc="57" dirty="0">
                <a:latin typeface="Arial"/>
                <a:cs typeface="Arial"/>
              </a:rPr>
              <a:t> </a:t>
            </a:r>
            <a:r>
              <a:rPr sz="1000" spc="4" dirty="0">
                <a:latin typeface="Arial"/>
                <a:cs typeface="Arial"/>
              </a:rPr>
              <a:t>c</a:t>
            </a:r>
            <a:r>
              <a:rPr sz="1000" spc="0" dirty="0">
                <a:latin typeface="Arial"/>
                <a:cs typeface="Arial"/>
              </a:rPr>
              <a:t>or</a:t>
            </a:r>
            <a:r>
              <a:rPr sz="1000" spc="4" dirty="0">
                <a:latin typeface="Arial"/>
                <a:cs typeface="Arial"/>
              </a:rPr>
              <a:t>r</a:t>
            </a:r>
            <a:r>
              <a:rPr sz="1000" spc="-4" dirty="0">
                <a:latin typeface="Arial"/>
                <a:cs typeface="Arial"/>
              </a:rPr>
              <a:t>i</a:t>
            </a:r>
            <a:r>
              <a:rPr sz="1000" spc="9" dirty="0">
                <a:latin typeface="Arial"/>
                <a:cs typeface="Arial"/>
              </a:rPr>
              <a:t>d</a:t>
            </a:r>
            <a:r>
              <a:rPr sz="1000" spc="0" dirty="0">
                <a:latin typeface="Arial"/>
                <a:cs typeface="Arial"/>
              </a:rPr>
              <a:t>o</a:t>
            </a:r>
            <a:r>
              <a:rPr sz="1000" spc="-4" dirty="0">
                <a:latin typeface="Arial"/>
                <a:cs typeface="Arial"/>
              </a:rPr>
              <a:t>i</a:t>
            </a:r>
            <a:r>
              <a:rPr sz="1000" spc="0" dirty="0">
                <a:latin typeface="Arial"/>
                <a:cs typeface="Arial"/>
              </a:rPr>
              <a:t>o</a:t>
            </a:r>
            <a:r>
              <a:rPr sz="1000" spc="28" dirty="0">
                <a:latin typeface="Arial"/>
                <a:cs typeface="Arial"/>
              </a:rPr>
              <a:t> </a:t>
            </a:r>
            <a:r>
              <a:rPr sz="1000" spc="4" dirty="0">
                <a:latin typeface="Arial"/>
                <a:cs typeface="Arial"/>
              </a:rPr>
              <a:t>c</a:t>
            </a:r>
            <a:r>
              <a:rPr sz="1000" spc="-4" dirty="0">
                <a:latin typeface="Arial"/>
                <a:cs typeface="Arial"/>
              </a:rPr>
              <a:t>i</a:t>
            </a:r>
            <a:r>
              <a:rPr sz="1000" spc="0" dirty="0">
                <a:latin typeface="Arial"/>
                <a:cs typeface="Arial"/>
              </a:rPr>
              <a:t>e</a:t>
            </a:r>
            <a:r>
              <a:rPr sz="1000" spc="4" dirty="0">
                <a:latin typeface="Arial"/>
                <a:cs typeface="Arial"/>
              </a:rPr>
              <a:t>c</a:t>
            </a:r>
            <a:r>
              <a:rPr sz="1000" spc="0" dirty="0">
                <a:latin typeface="Arial"/>
                <a:cs typeface="Arial"/>
              </a:rPr>
              <a:t>o</a:t>
            </a:r>
            <a:r>
              <a:rPr sz="1000" spc="43" dirty="0">
                <a:latin typeface="Arial"/>
                <a:cs typeface="Arial"/>
              </a:rPr>
              <a:t> </a:t>
            </a:r>
            <a:r>
              <a:rPr sz="1000" spc="0" dirty="0">
                <a:latin typeface="Arial"/>
                <a:cs typeface="Arial"/>
              </a:rPr>
              <a:t>è</a:t>
            </a:r>
            <a:r>
              <a:rPr sz="1000" spc="61"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di</a:t>
            </a:r>
            <a:r>
              <a:rPr sz="1000" spc="0" dirty="0">
                <a:latin typeface="Arial"/>
                <a:cs typeface="Arial"/>
              </a:rPr>
              <a:t>p</a:t>
            </a:r>
            <a:r>
              <a:rPr sz="1000" spc="-4" dirty="0">
                <a:latin typeface="Arial"/>
                <a:cs typeface="Arial"/>
              </a:rPr>
              <a:t>e</a:t>
            </a:r>
            <a:r>
              <a:rPr sz="1000" spc="0" dirty="0">
                <a:latin typeface="Arial"/>
                <a:cs typeface="Arial"/>
              </a:rPr>
              <a:t>n</a:t>
            </a:r>
            <a:r>
              <a:rPr sz="1000" spc="-4" dirty="0">
                <a:latin typeface="Arial"/>
                <a:cs typeface="Arial"/>
              </a:rPr>
              <a:t>d</a:t>
            </a:r>
            <a:r>
              <a:rPr sz="1000" spc="0" dirty="0">
                <a:latin typeface="Arial"/>
                <a:cs typeface="Arial"/>
              </a:rPr>
              <a:t>e</a:t>
            </a:r>
            <a:r>
              <a:rPr sz="1000" spc="-4" dirty="0">
                <a:latin typeface="Arial"/>
                <a:cs typeface="Arial"/>
              </a:rPr>
              <a:t>n</a:t>
            </a:r>
            <a:r>
              <a:rPr sz="1000" spc="0" dirty="0">
                <a:latin typeface="Arial"/>
                <a:cs typeface="Arial"/>
              </a:rPr>
              <a:t>te dai</a:t>
            </a:r>
            <a:r>
              <a:rPr sz="1000" spc="48" dirty="0">
                <a:latin typeface="Arial"/>
                <a:cs typeface="Arial"/>
              </a:rPr>
              <a:t> </a:t>
            </a:r>
            <a:r>
              <a:rPr sz="1000" spc="4" dirty="0">
                <a:latin typeface="Arial"/>
                <a:cs typeface="Arial"/>
              </a:rPr>
              <a:t>c</a:t>
            </a:r>
            <a:r>
              <a:rPr sz="1000" spc="-14"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ti </a:t>
            </a:r>
            <a:endParaRPr sz="1000">
              <a:latin typeface="Arial"/>
              <a:cs typeface="Arial"/>
            </a:endParaRPr>
          </a:p>
          <a:p>
            <a:pPr marL="164896" marR="205063" algn="just">
              <a:lnSpc>
                <a:spcPts val="1149"/>
              </a:lnSpc>
              <a:spcBef>
                <a:spcPts val="134"/>
              </a:spcBef>
            </a:pPr>
            <a:r>
              <a:rPr sz="1000" spc="0" dirty="0">
                <a:latin typeface="Arial"/>
                <a:cs typeface="Arial"/>
              </a:rPr>
              <a:t>e</a:t>
            </a:r>
            <a:r>
              <a:rPr sz="1000" spc="-9"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tu</a:t>
            </a:r>
            <a:r>
              <a:rPr sz="1000" spc="-4" dirty="0">
                <a:latin typeface="Arial"/>
                <a:cs typeface="Arial"/>
              </a:rPr>
              <a:t>al</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a:t>
            </a:r>
            <a:r>
              <a:rPr sz="1000" spc="-80" dirty="0">
                <a:latin typeface="Arial"/>
                <a:cs typeface="Arial"/>
              </a:rPr>
              <a:t> </a:t>
            </a:r>
            <a:r>
              <a:rPr sz="1000" spc="0" dirty="0">
                <a:latin typeface="Arial"/>
                <a:cs typeface="Arial"/>
              </a:rPr>
              <a:t>at</a:t>
            </a:r>
            <a:r>
              <a:rPr sz="1000" spc="-4" dirty="0">
                <a:latin typeface="Arial"/>
                <a:cs typeface="Arial"/>
              </a:rPr>
              <a:t>t</a:t>
            </a:r>
            <a:r>
              <a:rPr sz="1000" spc="4" dirty="0">
                <a:latin typeface="Arial"/>
                <a:cs typeface="Arial"/>
              </a:rPr>
              <a:t>r</a:t>
            </a:r>
            <a:r>
              <a:rPr sz="1000" spc="0" dirty="0">
                <a:latin typeface="Arial"/>
                <a:cs typeface="Arial"/>
              </a:rPr>
              <a:t>a</a:t>
            </a:r>
            <a:r>
              <a:rPr sz="1000" spc="-9" dirty="0">
                <a:latin typeface="Arial"/>
                <a:cs typeface="Arial"/>
              </a:rPr>
              <a:t>v</a:t>
            </a:r>
            <a:r>
              <a:rPr sz="1000" spc="0" dirty="0">
                <a:latin typeface="Arial"/>
                <a:cs typeface="Arial"/>
              </a:rPr>
              <a:t>er</a:t>
            </a:r>
            <a:r>
              <a:rPr sz="1000" spc="9" dirty="0">
                <a:latin typeface="Arial"/>
                <a:cs typeface="Arial"/>
              </a:rPr>
              <a:t>s</a:t>
            </a:r>
            <a:r>
              <a:rPr sz="1000" spc="0" dirty="0">
                <a:latin typeface="Arial"/>
                <a:cs typeface="Arial"/>
              </a:rPr>
              <a:t>at</a:t>
            </a:r>
            <a:r>
              <a:rPr sz="1000" spc="-4" dirty="0">
                <a:latin typeface="Arial"/>
                <a:cs typeface="Arial"/>
              </a:rPr>
              <a:t>i</a:t>
            </a:r>
            <a:r>
              <a:rPr sz="1000" spc="0" dirty="0">
                <a:latin typeface="Arial"/>
                <a:cs typeface="Arial"/>
              </a:rPr>
              <a:t>.</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2698"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2698">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1400"/>
              </a:lnSpc>
              <a:spcBef>
                <a:spcPts val="30"/>
              </a:spcBef>
            </a:pPr>
            <a:endParaRPr sz="1400"/>
          </a:p>
          <a:p>
            <a:pPr marL="1051255">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64896">
              <a:lnSpc>
                <a:spcPct val="95825"/>
              </a:lnSpc>
              <a:spcBef>
                <a:spcPts val="495"/>
              </a:spcBef>
            </a:pPr>
            <a:r>
              <a:rPr sz="1000" spc="0" dirty="0">
                <a:latin typeface="Arial"/>
                <a:cs typeface="Arial"/>
              </a:rPr>
              <a:t>d</a:t>
            </a:r>
            <a:r>
              <a:rPr sz="1000" spc="-4" dirty="0">
                <a:latin typeface="Arial"/>
                <a:cs typeface="Arial"/>
              </a:rPr>
              <a:t>i</a:t>
            </a:r>
            <a:r>
              <a:rPr sz="1000" spc="4" dirty="0">
                <a:latin typeface="Arial"/>
                <a:cs typeface="Arial"/>
              </a:rPr>
              <a:t>s</a:t>
            </a:r>
            <a:r>
              <a:rPr sz="1000" spc="0" dirty="0">
                <a:latin typeface="Arial"/>
                <a:cs typeface="Arial"/>
              </a:rPr>
              <a:t>ta</a:t>
            </a:r>
            <a:r>
              <a:rPr sz="1000" spc="-4" dirty="0">
                <a:latin typeface="Arial"/>
                <a:cs typeface="Arial"/>
              </a:rPr>
              <a:t>n</a:t>
            </a:r>
            <a:r>
              <a:rPr sz="1000" spc="-19" dirty="0">
                <a:latin typeface="Arial"/>
                <a:cs typeface="Arial"/>
              </a:rPr>
              <a:t>z</a:t>
            </a:r>
            <a:r>
              <a:rPr sz="1000" spc="0" dirty="0">
                <a:latin typeface="Arial"/>
                <a:cs typeface="Arial"/>
              </a:rPr>
              <a:t>a</a:t>
            </a:r>
            <a:r>
              <a:rPr sz="1000" spc="67" dirty="0">
                <a:latin typeface="Arial"/>
                <a:cs typeface="Arial"/>
              </a:rPr>
              <a:t> </a:t>
            </a:r>
            <a:r>
              <a:rPr sz="1000" spc="4" dirty="0">
                <a:latin typeface="Arial"/>
                <a:cs typeface="Arial"/>
              </a:rPr>
              <a:t>c</a:t>
            </a:r>
            <a:r>
              <a:rPr sz="1000" spc="0" dirty="0">
                <a:latin typeface="Arial"/>
                <a:cs typeface="Arial"/>
              </a:rPr>
              <a:t>he</a:t>
            </a:r>
            <a:r>
              <a:rPr sz="1000" spc="73" dirty="0">
                <a:latin typeface="Arial"/>
                <a:cs typeface="Arial"/>
              </a:rPr>
              <a:t> </a:t>
            </a:r>
            <a:r>
              <a:rPr sz="1000" spc="4" dirty="0">
                <a:latin typeface="Arial"/>
                <a:cs typeface="Arial"/>
              </a:rPr>
              <a:t>c</a:t>
            </a:r>
            <a:r>
              <a:rPr sz="1000" spc="-4" dirty="0">
                <a:latin typeface="Arial"/>
                <a:cs typeface="Arial"/>
              </a:rPr>
              <a:t>i</a:t>
            </a:r>
            <a:r>
              <a:rPr sz="1000" spc="0" dirty="0">
                <a:latin typeface="Arial"/>
                <a:cs typeface="Arial"/>
              </a:rPr>
              <a:t>a</a:t>
            </a:r>
            <a:r>
              <a:rPr sz="1000" spc="4" dirty="0">
                <a:latin typeface="Arial"/>
                <a:cs typeface="Arial"/>
              </a:rPr>
              <a:t>sc</a:t>
            </a:r>
            <a:r>
              <a:rPr sz="1000" spc="0" dirty="0">
                <a:latin typeface="Arial"/>
                <a:cs typeface="Arial"/>
              </a:rPr>
              <a:t>un</a:t>
            </a:r>
            <a:r>
              <a:rPr sz="1000" spc="60" dirty="0">
                <a:latin typeface="Arial"/>
                <a:cs typeface="Arial"/>
              </a:rPr>
              <a:t> </a:t>
            </a:r>
            <a:r>
              <a:rPr sz="1000" spc="0" dirty="0">
                <a:latin typeface="Arial"/>
                <a:cs typeface="Arial"/>
              </a:rPr>
              <a:t>o</a:t>
            </a:r>
            <a:r>
              <a:rPr sz="1000" spc="4" dirty="0">
                <a:latin typeface="Arial"/>
                <a:cs typeface="Arial"/>
              </a:rPr>
              <a:t>cc</a:t>
            </a:r>
            <a:r>
              <a:rPr sz="1000" spc="-14" dirty="0">
                <a:latin typeface="Arial"/>
                <a:cs typeface="Arial"/>
              </a:rPr>
              <a:t>u</a:t>
            </a:r>
            <a:r>
              <a:rPr sz="1000" spc="0" dirty="0">
                <a:latin typeface="Arial"/>
                <a:cs typeface="Arial"/>
              </a:rPr>
              <a:t>p</a:t>
            </a:r>
            <a:r>
              <a:rPr sz="1000" spc="-4" dirty="0">
                <a:latin typeface="Arial"/>
                <a:cs typeface="Arial"/>
              </a:rPr>
              <a:t>a</a:t>
            </a:r>
            <a:r>
              <a:rPr sz="1000" spc="0" dirty="0">
                <a:latin typeface="Arial"/>
                <a:cs typeface="Arial"/>
              </a:rPr>
              <a:t>nte</a:t>
            </a:r>
            <a:r>
              <a:rPr sz="1000" spc="48" dirty="0">
                <a:latin typeface="Arial"/>
                <a:cs typeface="Arial"/>
              </a:rPr>
              <a:t> </a:t>
            </a:r>
            <a:r>
              <a:rPr sz="1000" spc="0" dirty="0">
                <a:latin typeface="Arial"/>
                <a:cs typeface="Arial"/>
              </a:rPr>
              <a:t>d</a:t>
            </a:r>
            <a:r>
              <a:rPr sz="1000" spc="-4" dirty="0">
                <a:latin typeface="Arial"/>
                <a:cs typeface="Arial"/>
              </a:rPr>
              <a:t>ev</a:t>
            </a:r>
            <a:r>
              <a:rPr sz="1000" spc="0" dirty="0">
                <a:latin typeface="Arial"/>
                <a:cs typeface="Arial"/>
              </a:rPr>
              <a:t>e</a:t>
            </a:r>
            <a:r>
              <a:rPr sz="1000" spc="73"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rc</a:t>
            </a:r>
            <a:r>
              <a:rPr sz="1000" spc="0" dirty="0">
                <a:latin typeface="Arial"/>
                <a:cs typeface="Arial"/>
              </a:rPr>
              <a:t>or</a:t>
            </a:r>
            <a:r>
              <a:rPr sz="1000" spc="4" dirty="0">
                <a:latin typeface="Arial"/>
                <a:cs typeface="Arial"/>
              </a:rPr>
              <a:t>r</a:t>
            </a:r>
            <a:r>
              <a:rPr sz="1000" spc="0" dirty="0">
                <a:latin typeface="Arial"/>
                <a:cs typeface="Arial"/>
              </a:rPr>
              <a:t>ere</a:t>
            </a:r>
            <a:r>
              <a:rPr sz="1000" spc="53"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n</a:t>
            </a:r>
            <a:r>
              <a:rPr sz="1000" spc="0" dirty="0">
                <a:latin typeface="Arial"/>
                <a:cs typeface="Arial"/>
              </a:rPr>
              <a:t>go</a:t>
            </a:r>
            <a:r>
              <a:rPr sz="1000" spc="65" dirty="0">
                <a:latin typeface="Arial"/>
                <a:cs typeface="Arial"/>
              </a:rPr>
              <a:t> </a:t>
            </a:r>
            <a:r>
              <a:rPr sz="1000" spc="0" dirty="0">
                <a:latin typeface="Arial"/>
                <a:cs typeface="Arial"/>
              </a:rPr>
              <a:t>una</a:t>
            </a:r>
            <a:r>
              <a:rPr sz="1000" spc="78" dirty="0">
                <a:latin typeface="Arial"/>
                <a:cs typeface="Arial"/>
              </a:rPr>
              <a:t> </a:t>
            </a:r>
            <a:r>
              <a:rPr sz="1000" spc="4" dirty="0">
                <a:latin typeface="Arial"/>
                <a:cs typeface="Arial"/>
              </a:rPr>
              <a:t>v</a:t>
            </a:r>
            <a:r>
              <a:rPr sz="1000" spc="-4" dirty="0">
                <a:latin typeface="Arial"/>
                <a:cs typeface="Arial"/>
              </a:rPr>
              <a:t>i</a:t>
            </a:r>
            <a:r>
              <a:rPr sz="1000" spc="0" dirty="0">
                <a:latin typeface="Arial"/>
                <a:cs typeface="Arial"/>
              </a:rPr>
              <a:t>a</a:t>
            </a:r>
            <a:r>
              <a:rPr sz="1000" spc="82"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endParaRPr sz="1000">
              <a:latin typeface="Arial"/>
              <a:cs typeface="Arial"/>
            </a:endParaRPr>
          </a:p>
          <a:p>
            <a:pPr marL="164896">
              <a:lnSpc>
                <a:spcPct val="95825"/>
              </a:lnSpc>
              <a:spcBef>
                <a:spcPts val="135"/>
              </a:spcBef>
            </a:pPr>
            <a:r>
              <a:rPr sz="1000" spc="0" dirty="0">
                <a:latin typeface="Arial"/>
                <a:cs typeface="Arial"/>
              </a:rPr>
              <a:t>dal</a:t>
            </a:r>
            <a:r>
              <a:rPr sz="1000" spc="-18" dirty="0">
                <a:latin typeface="Arial"/>
                <a:cs typeface="Arial"/>
              </a:rPr>
              <a:t> </a:t>
            </a:r>
            <a:r>
              <a:rPr sz="1000" spc="0" dirty="0">
                <a:latin typeface="Arial"/>
                <a:cs typeface="Arial"/>
              </a:rPr>
              <a:t>punto</a:t>
            </a:r>
            <a:r>
              <a:rPr sz="1000" spc="-39" dirty="0">
                <a:latin typeface="Arial"/>
                <a:cs typeface="Arial"/>
              </a:rPr>
              <a:t> </a:t>
            </a:r>
            <a:r>
              <a:rPr sz="1000" spc="-4" dirty="0">
                <a:latin typeface="Arial"/>
                <a:cs typeface="Arial"/>
              </a:rPr>
              <a:t>i</a:t>
            </a:r>
            <a:r>
              <a:rPr sz="1000" spc="0" dirty="0">
                <a:latin typeface="Arial"/>
                <a:cs typeface="Arial"/>
              </a:rPr>
              <a:t>n</a:t>
            </a:r>
            <a:r>
              <a:rPr sz="1000" spc="2" dirty="0">
                <a:latin typeface="Arial"/>
                <a:cs typeface="Arial"/>
              </a:rPr>
              <a:t> </a:t>
            </a:r>
            <a:r>
              <a:rPr sz="1000" spc="4" dirty="0">
                <a:latin typeface="Arial"/>
                <a:cs typeface="Arial"/>
              </a:rPr>
              <a:t>c</a:t>
            </a:r>
            <a:r>
              <a:rPr sz="1000" spc="0" dirty="0">
                <a:latin typeface="Arial"/>
                <a:cs typeface="Arial"/>
              </a:rPr>
              <a:t>ui</a:t>
            </a:r>
            <a:r>
              <a:rPr sz="1000" spc="-17" dirty="0">
                <a:latin typeface="Arial"/>
                <a:cs typeface="Arial"/>
              </a:rPr>
              <a:t> </a:t>
            </a:r>
            <a:r>
              <a:rPr sz="1000" spc="4" dirty="0">
                <a:latin typeface="Arial"/>
                <a:cs typeface="Arial"/>
              </a:rPr>
              <a:t>s</a:t>
            </a:r>
            <a:r>
              <a:rPr sz="1000" spc="0" dirty="0">
                <a:latin typeface="Arial"/>
                <a:cs typeface="Arial"/>
              </a:rPr>
              <a:t>i</a:t>
            </a:r>
            <a:r>
              <a:rPr sz="1000" spc="-12" dirty="0">
                <a:latin typeface="Arial"/>
                <a:cs typeface="Arial"/>
              </a:rPr>
              <a:t> </a:t>
            </a:r>
            <a:r>
              <a:rPr sz="1000" spc="0" dirty="0">
                <a:latin typeface="Arial"/>
                <a:cs typeface="Arial"/>
              </a:rPr>
              <a:t>tro</a:t>
            </a:r>
            <a:r>
              <a:rPr sz="1000" spc="-9" dirty="0">
                <a:latin typeface="Arial"/>
                <a:cs typeface="Arial"/>
              </a:rPr>
              <a:t>v</a:t>
            </a:r>
            <a:r>
              <a:rPr sz="1000" spc="0" dirty="0">
                <a:latin typeface="Arial"/>
                <a:cs typeface="Arial"/>
              </a:rPr>
              <a:t>a</a:t>
            </a:r>
            <a:r>
              <a:rPr sz="1000" spc="-12" dirty="0">
                <a:latin typeface="Arial"/>
                <a:cs typeface="Arial"/>
              </a:rPr>
              <a:t> </a:t>
            </a:r>
            <a:r>
              <a:rPr sz="1000" spc="9" dirty="0">
                <a:latin typeface="Arial"/>
                <a:cs typeface="Arial"/>
              </a:rPr>
              <a:t>f</a:t>
            </a:r>
            <a:r>
              <a:rPr sz="1000" spc="-4" dirty="0">
                <a:latin typeface="Arial"/>
                <a:cs typeface="Arial"/>
              </a:rPr>
              <a:t>i</a:t>
            </a:r>
            <a:r>
              <a:rPr sz="1000" spc="0" dirty="0">
                <a:latin typeface="Arial"/>
                <a:cs typeface="Arial"/>
              </a:rPr>
              <a:t>no</a:t>
            </a:r>
            <a:r>
              <a:rPr sz="1000" spc="-30" dirty="0">
                <a:latin typeface="Arial"/>
                <a:cs typeface="Arial"/>
              </a:rPr>
              <a:t> </a:t>
            </a:r>
            <a:r>
              <a:rPr sz="1000" spc="0" dirty="0">
                <a:latin typeface="Arial"/>
                <a:cs typeface="Arial"/>
              </a:rPr>
              <a:t>a</a:t>
            </a:r>
            <a:r>
              <a:rPr sz="1000" spc="-10" dirty="0">
                <a:latin typeface="Arial"/>
                <a:cs typeface="Arial"/>
              </a:rPr>
              <a:t> </a:t>
            </a:r>
            <a:r>
              <a:rPr sz="1000" spc="4" dirty="0">
                <a:latin typeface="Arial"/>
                <a:cs typeface="Arial"/>
              </a:rPr>
              <a:t>r</a:t>
            </a:r>
            <a:r>
              <a:rPr sz="1000" spc="0" dirty="0">
                <a:latin typeface="Arial"/>
                <a:cs typeface="Arial"/>
              </a:rPr>
              <a:t>a</a:t>
            </a:r>
            <a:r>
              <a:rPr sz="1000" spc="-4" dirty="0">
                <a:latin typeface="Arial"/>
                <a:cs typeface="Arial"/>
              </a:rPr>
              <a:t>g</a:t>
            </a:r>
            <a:r>
              <a:rPr sz="1000" spc="0" dirty="0">
                <a:latin typeface="Arial"/>
                <a:cs typeface="Arial"/>
              </a:rPr>
              <a:t>g</a:t>
            </a:r>
            <a:r>
              <a:rPr sz="1000" spc="-4" dirty="0">
                <a:latin typeface="Arial"/>
                <a:cs typeface="Arial"/>
              </a:rPr>
              <a:t>i</a:t>
            </a:r>
            <a:r>
              <a:rPr sz="1000" spc="0" dirty="0">
                <a:latin typeface="Arial"/>
                <a:cs typeface="Arial"/>
              </a:rPr>
              <a:t>u</a:t>
            </a:r>
            <a:r>
              <a:rPr sz="1000" spc="-4" dirty="0">
                <a:latin typeface="Arial"/>
                <a:cs typeface="Arial"/>
              </a:rPr>
              <a:t>n</a:t>
            </a:r>
            <a:r>
              <a:rPr sz="1000" spc="0" dirty="0">
                <a:latin typeface="Arial"/>
                <a:cs typeface="Arial"/>
              </a:rPr>
              <a:t>g</a:t>
            </a:r>
            <a:r>
              <a:rPr sz="1000" spc="-4" dirty="0">
                <a:latin typeface="Arial"/>
                <a:cs typeface="Arial"/>
              </a:rPr>
              <a:t>e</a:t>
            </a:r>
            <a:r>
              <a:rPr sz="1000" spc="4" dirty="0">
                <a:latin typeface="Arial"/>
                <a:cs typeface="Arial"/>
              </a:rPr>
              <a:t>re</a:t>
            </a:r>
            <a:r>
              <a:rPr sz="1000" spc="0" dirty="0">
                <a:latin typeface="Arial"/>
                <a:cs typeface="Arial"/>
              </a:rPr>
              <a:t>:</a:t>
            </a:r>
            <a:endParaRPr sz="1000">
              <a:latin typeface="Arial"/>
              <a:cs typeface="Arial"/>
            </a:endParaRPr>
          </a:p>
          <a:p>
            <a:pPr marL="164896" marR="323814">
              <a:lnSpc>
                <a:spcPts val="1149"/>
              </a:lnSpc>
              <a:spcBef>
                <a:spcPts val="1034"/>
              </a:spcBef>
            </a:pPr>
            <a:r>
              <a:rPr sz="1000" spc="0" dirty="0">
                <a:latin typeface="Arial"/>
                <a:cs typeface="Arial"/>
              </a:rPr>
              <a:t>a.        </a:t>
            </a:r>
            <a:r>
              <a:rPr sz="1000" spc="268" dirty="0">
                <a:latin typeface="Arial"/>
                <a:cs typeface="Arial"/>
              </a:rPr>
              <a:t> </a:t>
            </a:r>
            <a:r>
              <a:rPr sz="1000" spc="0" dirty="0">
                <a:latin typeface="Arial"/>
                <a:cs typeface="Arial"/>
              </a:rPr>
              <a:t>un</a:t>
            </a:r>
            <a:r>
              <a:rPr sz="1000" spc="-16" dirty="0">
                <a:latin typeface="Arial"/>
                <a:cs typeface="Arial"/>
              </a:rPr>
              <a:t> </a:t>
            </a:r>
            <a:r>
              <a:rPr sz="1000" spc="0" dirty="0">
                <a:latin typeface="Arial"/>
                <a:cs typeface="Arial"/>
              </a:rPr>
              <a:t>punto</a:t>
            </a:r>
            <a:r>
              <a:rPr sz="1000" spc="-39" dirty="0">
                <a:latin typeface="Arial"/>
                <a:cs typeface="Arial"/>
              </a:rPr>
              <a:t> </a:t>
            </a:r>
            <a:r>
              <a:rPr sz="1000" spc="-4" dirty="0">
                <a:latin typeface="Arial"/>
                <a:cs typeface="Arial"/>
              </a:rPr>
              <a:t>i</a:t>
            </a:r>
            <a:r>
              <a:rPr sz="1000" spc="0" dirty="0">
                <a:latin typeface="Arial"/>
                <a:cs typeface="Arial"/>
              </a:rPr>
              <a:t>n</a:t>
            </a:r>
            <a:r>
              <a:rPr sz="1000" spc="-12" dirty="0">
                <a:latin typeface="Arial"/>
                <a:cs typeface="Arial"/>
              </a:rPr>
              <a:t> </a:t>
            </a:r>
            <a:r>
              <a:rPr sz="1000" spc="4" dirty="0">
                <a:latin typeface="Arial"/>
                <a:cs typeface="Arial"/>
              </a:rPr>
              <a:t>c</a:t>
            </a:r>
            <a:r>
              <a:rPr sz="1000" spc="0" dirty="0">
                <a:latin typeface="Arial"/>
                <a:cs typeface="Arial"/>
              </a:rPr>
              <a:t>ui</a:t>
            </a:r>
            <a:r>
              <a:rPr sz="1000" spc="-17" dirty="0">
                <a:latin typeface="Arial"/>
                <a:cs typeface="Arial"/>
              </a:rPr>
              <a:t> </a:t>
            </a:r>
            <a:r>
              <a:rPr sz="1000" spc="0" dirty="0">
                <a:latin typeface="Arial"/>
                <a:cs typeface="Arial"/>
              </a:rPr>
              <a:t>d</a:t>
            </a:r>
            <a:r>
              <a:rPr sz="1000" spc="-4" dirty="0">
                <a:latin typeface="Arial"/>
                <a:cs typeface="Arial"/>
              </a:rPr>
              <a:t>iv</a:t>
            </a:r>
            <a:r>
              <a:rPr sz="1000" spc="0" dirty="0">
                <a:latin typeface="Arial"/>
                <a:cs typeface="Arial"/>
              </a:rPr>
              <a:t>e</a:t>
            </a:r>
            <a:r>
              <a:rPr sz="1000" spc="-4" dirty="0">
                <a:latin typeface="Arial"/>
                <a:cs typeface="Arial"/>
              </a:rPr>
              <a:t>n</a:t>
            </a:r>
            <a:r>
              <a:rPr sz="1000" spc="0" dirty="0">
                <a:latin typeface="Arial"/>
                <a:cs typeface="Arial"/>
              </a:rPr>
              <a:t>ta</a:t>
            </a:r>
            <a:r>
              <a:rPr sz="1000" spc="-22" dirty="0">
                <a:latin typeface="Arial"/>
                <a:cs typeface="Arial"/>
              </a:rPr>
              <a:t> </a:t>
            </a:r>
            <a:r>
              <a:rPr sz="1000" spc="0" dirty="0">
                <a:latin typeface="Arial"/>
                <a:cs typeface="Arial"/>
              </a:rPr>
              <a:t>p</a:t>
            </a:r>
            <a:r>
              <a:rPr sz="1000" spc="-4" dirty="0">
                <a:latin typeface="Arial"/>
                <a:cs typeface="Arial"/>
              </a:rPr>
              <a:t>o</a:t>
            </a:r>
            <a:r>
              <a:rPr sz="1000" spc="4" dirty="0">
                <a:latin typeface="Arial"/>
                <a:cs typeface="Arial"/>
              </a:rPr>
              <a:t>ss</a:t>
            </a:r>
            <a:r>
              <a:rPr sz="1000" spc="-4" dirty="0">
                <a:latin typeface="Arial"/>
                <a:cs typeface="Arial"/>
              </a:rPr>
              <a:t>i</a:t>
            </a:r>
            <a:r>
              <a:rPr sz="1000" spc="0" dirty="0">
                <a:latin typeface="Arial"/>
                <a:cs typeface="Arial"/>
              </a:rPr>
              <a:t>b</a:t>
            </a:r>
            <a:r>
              <a:rPr sz="1000" spc="-4" dirty="0">
                <a:latin typeface="Arial"/>
                <a:cs typeface="Arial"/>
              </a:rPr>
              <a:t>il</a:t>
            </a:r>
            <a:r>
              <a:rPr sz="1000" spc="0" dirty="0">
                <a:latin typeface="Arial"/>
                <a:cs typeface="Arial"/>
              </a:rPr>
              <a:t>e</a:t>
            </a:r>
            <a:r>
              <a:rPr sz="1000" spc="-28" dirty="0">
                <a:latin typeface="Arial"/>
                <a:cs typeface="Arial"/>
              </a:rPr>
              <a:t> </a:t>
            </a:r>
            <a:r>
              <a:rPr sz="1000" spc="-4" dirty="0">
                <a:latin typeface="Arial"/>
                <a:cs typeface="Arial"/>
              </a:rPr>
              <a:t>l’</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31" dirty="0">
                <a:latin typeface="Arial"/>
                <a:cs typeface="Arial"/>
              </a:rPr>
              <a:t> </a:t>
            </a:r>
            <a:r>
              <a:rPr sz="1000" spc="-4" dirty="0">
                <a:latin typeface="Arial"/>
                <a:cs typeface="Arial"/>
              </a:rPr>
              <a:t>i</a:t>
            </a:r>
            <a:r>
              <a:rPr sz="1000" spc="0" dirty="0">
                <a:latin typeface="Arial"/>
                <a:cs typeface="Arial"/>
              </a:rPr>
              <a:t>n</a:t>
            </a:r>
            <a:r>
              <a:rPr sz="1000" spc="2"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ù</a:t>
            </a:r>
            <a:r>
              <a:rPr sz="1000" spc="-13"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una</a:t>
            </a:r>
            <a:r>
              <a:rPr sz="1000" spc="-31" dirty="0">
                <a:latin typeface="Arial"/>
                <a:cs typeface="Arial"/>
              </a:rPr>
              <a:t> </a:t>
            </a:r>
            <a:r>
              <a:rPr sz="1000" spc="0" dirty="0">
                <a:latin typeface="Arial"/>
                <a:cs typeface="Arial"/>
              </a:rPr>
              <a:t>d</a:t>
            </a:r>
            <a:r>
              <a:rPr sz="1000" spc="-4" dirty="0">
                <a:latin typeface="Arial"/>
                <a:cs typeface="Arial"/>
              </a:rPr>
              <a:t>i</a:t>
            </a:r>
            <a:r>
              <a:rPr sz="1000" spc="4" dirty="0">
                <a:latin typeface="Arial"/>
                <a:cs typeface="Arial"/>
              </a:rPr>
              <a:t>r</a:t>
            </a:r>
            <a:r>
              <a:rPr sz="1000" spc="0" dirty="0">
                <a:latin typeface="Arial"/>
                <a:cs typeface="Arial"/>
              </a:rPr>
              <a:t>e</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 </a:t>
            </a:r>
            <a:endParaRPr sz="1000">
              <a:latin typeface="Arial"/>
              <a:cs typeface="Arial"/>
            </a:endParaRPr>
          </a:p>
          <a:p>
            <a:pPr marL="164896" marR="323814">
              <a:lnSpc>
                <a:spcPts val="1149"/>
              </a:lnSpc>
              <a:spcBef>
                <a:spcPts val="1033"/>
              </a:spcBef>
            </a:pPr>
            <a:r>
              <a:rPr sz="1000" spc="0" dirty="0">
                <a:latin typeface="Arial"/>
                <a:cs typeface="Arial"/>
              </a:rPr>
              <a:t>b.        </a:t>
            </a:r>
            <a:r>
              <a:rPr sz="1000" spc="268" dirty="0">
                <a:latin typeface="Arial"/>
                <a:cs typeface="Arial"/>
              </a:rPr>
              <a:t> </a:t>
            </a:r>
            <a:r>
              <a:rPr sz="1000" spc="0" dirty="0">
                <a:latin typeface="Arial"/>
                <a:cs typeface="Arial"/>
              </a:rPr>
              <a:t>o</a:t>
            </a:r>
            <a:r>
              <a:rPr sz="1000" spc="-4" dirty="0">
                <a:latin typeface="Arial"/>
                <a:cs typeface="Arial"/>
              </a:rPr>
              <a:t>p</a:t>
            </a:r>
            <a:r>
              <a:rPr sz="1000" spc="0" dirty="0">
                <a:latin typeface="Arial"/>
                <a:cs typeface="Arial"/>
              </a:rPr>
              <a:t>p</a:t>
            </a:r>
            <a:r>
              <a:rPr sz="1000" spc="-4" dirty="0">
                <a:latin typeface="Arial"/>
                <a:cs typeface="Arial"/>
              </a:rPr>
              <a:t>u</a:t>
            </a:r>
            <a:r>
              <a:rPr sz="1000" spc="4" dirty="0">
                <a:latin typeface="Arial"/>
                <a:cs typeface="Arial"/>
              </a:rPr>
              <a:t>r</a:t>
            </a:r>
            <a:r>
              <a:rPr sz="1000" spc="0" dirty="0">
                <a:latin typeface="Arial"/>
                <a:cs typeface="Arial"/>
              </a:rPr>
              <a:t>e</a:t>
            </a:r>
            <a:r>
              <a:rPr sz="1000" spc="-45" dirty="0">
                <a:latin typeface="Arial"/>
                <a:cs typeface="Arial"/>
              </a:rPr>
              <a:t> </a:t>
            </a:r>
            <a:r>
              <a:rPr sz="1000" spc="0" dirty="0">
                <a:latin typeface="Arial"/>
                <a:cs typeface="Arial"/>
              </a:rPr>
              <a:t>un</a:t>
            </a:r>
            <a:r>
              <a:rPr sz="1000" spc="-16"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29"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a:t>
            </a:r>
            <a:r>
              <a:rPr sz="1000" spc="4" dirty="0">
                <a:latin typeface="Arial"/>
                <a:cs typeface="Arial"/>
              </a:rPr>
              <a:t>o</a:t>
            </a:r>
            <a:r>
              <a:rPr sz="1000" spc="0" dirty="0">
                <a:latin typeface="Arial"/>
                <a:cs typeface="Arial"/>
              </a:rPr>
              <a:t>.</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900"/>
              </a:lnSpc>
              <a:spcBef>
                <a:spcPts val="41"/>
              </a:spcBef>
            </a:pPr>
            <a:endParaRPr sz="900"/>
          </a:p>
          <a:p>
            <a:pPr marL="152704">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52704" marR="3444118">
              <a:lnSpc>
                <a:spcPts val="1178"/>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52704" marR="3444118">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52704" marR="3444118">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52704" marR="3444118">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750"/>
              </a:lnSpc>
              <a:spcBef>
                <a:spcPts val="20"/>
              </a:spcBef>
            </a:pPr>
            <a:endParaRPr sz="750"/>
          </a:p>
          <a:p>
            <a:pPr marL="158800">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704">
              <a:lnSpc>
                <a:spcPct val="95825"/>
              </a:lnSpc>
              <a:spcBef>
                <a:spcPts val="861"/>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Ra</a:t>
            </a:r>
            <a:r>
              <a:rPr sz="1000" spc="-4" dirty="0">
                <a:latin typeface="Arial"/>
                <a:cs typeface="Arial"/>
              </a:rPr>
              <a:t>ili</a:t>
            </a:r>
            <a:r>
              <a:rPr sz="1000" spc="0" dirty="0">
                <a:latin typeface="Arial"/>
                <a:cs typeface="Arial"/>
              </a:rPr>
              <a:t>ng</a:t>
            </a:r>
            <a:endParaRPr sz="1000">
              <a:latin typeface="Arial"/>
              <a:cs typeface="Arial"/>
            </a:endParaRPr>
          </a:p>
          <a:p>
            <a:pPr marL="152704">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L</a:t>
            </a:r>
            <a:r>
              <a:rPr sz="1000" spc="-4" dirty="0">
                <a:latin typeface="Arial"/>
                <a:cs typeface="Arial"/>
              </a:rPr>
              <a:t>u</a:t>
            </a:r>
            <a:r>
              <a:rPr sz="1000" spc="0" dirty="0">
                <a:latin typeface="Arial"/>
                <a:cs typeface="Arial"/>
              </a:rPr>
              <a:t>n</a:t>
            </a:r>
            <a:r>
              <a:rPr sz="1000" spc="-4" dirty="0">
                <a:latin typeface="Arial"/>
                <a:cs typeface="Arial"/>
              </a:rPr>
              <a:t>g</a:t>
            </a:r>
            <a:r>
              <a:rPr sz="1000" spc="0" dirty="0">
                <a:latin typeface="Arial"/>
                <a:cs typeface="Arial"/>
              </a:rPr>
              <a:t>h</a:t>
            </a:r>
            <a:r>
              <a:rPr sz="1000" spc="-4" dirty="0">
                <a:latin typeface="Arial"/>
                <a:cs typeface="Arial"/>
              </a:rPr>
              <a:t>e</a:t>
            </a:r>
            <a:r>
              <a:rPr sz="1000" spc="-19" dirty="0">
                <a:latin typeface="Arial"/>
                <a:cs typeface="Arial"/>
              </a:rPr>
              <a:t>zz</a:t>
            </a:r>
            <a:r>
              <a:rPr sz="1000" spc="0" dirty="0">
                <a:latin typeface="Arial"/>
                <a:cs typeface="Arial"/>
              </a:rPr>
              <a:t>a</a:t>
            </a:r>
            <a:r>
              <a:rPr sz="1000" spc="-23"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rc</a:t>
            </a:r>
            <a:r>
              <a:rPr sz="1000" spc="0" dirty="0">
                <a:latin typeface="Arial"/>
                <a:cs typeface="Arial"/>
              </a:rPr>
              <a:t>or</a:t>
            </a:r>
            <a:r>
              <a:rPr sz="1000" spc="9" dirty="0">
                <a:latin typeface="Arial"/>
                <a:cs typeface="Arial"/>
              </a:rPr>
              <a:t>s</a:t>
            </a:r>
            <a:r>
              <a:rPr sz="1000" spc="0" dirty="0">
                <a:latin typeface="Arial"/>
                <a:cs typeface="Arial"/>
              </a:rPr>
              <a:t>o</a:t>
            </a:r>
            <a:r>
              <a:rPr sz="1000" spc="-48"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endParaRPr sz="1000">
              <a:latin typeface="Arial"/>
              <a:cs typeface="Arial"/>
            </a:endParaRPr>
          </a:p>
          <a:p>
            <a:pPr marL="152704">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a:t>
            </a:r>
            <a:r>
              <a:rPr sz="1000" spc="-4"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endParaRPr sz="1000">
              <a:latin typeface="Arial"/>
              <a:cs typeface="Arial"/>
            </a:endParaRPr>
          </a:p>
          <a:p>
            <a:pPr marL="152704">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Length</a:t>
            </a:r>
            <a:endParaRPr sz="1000">
              <a:latin typeface="Arial"/>
              <a:cs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18"/>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3" name="object 23"/>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4" name="object 24"/>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5" name="object 15"/>
          <p:cNvSpPr/>
          <p:nvPr/>
        </p:nvSpPr>
        <p:spPr>
          <a:xfrm>
            <a:off x="11089513" y="4318681"/>
            <a:ext cx="206768" cy="107014"/>
          </a:xfrm>
          <a:prstGeom prst="rect">
            <a:avLst/>
          </a:prstGeom>
          <a:blipFill>
            <a:blip r:embed="rId3" cstate="print"/>
            <a:stretch>
              <a:fillRect/>
            </a:stretch>
          </a:blipFill>
        </p:spPr>
        <p:txBody>
          <a:bodyPr wrap="square" lIns="0" tIns="0" rIns="0" bIns="0" rtlCol="0">
            <a:noAutofit/>
          </a:bodyPr>
          <a:lstStyle/>
          <a:p>
            <a:endParaRPr/>
          </a:p>
        </p:txBody>
      </p:sp>
      <p:sp>
        <p:nvSpPr>
          <p:cNvPr id="16" name="object 16"/>
          <p:cNvSpPr/>
          <p:nvPr/>
        </p:nvSpPr>
        <p:spPr>
          <a:xfrm>
            <a:off x="8446897" y="1138301"/>
            <a:ext cx="6538087" cy="7847964"/>
          </a:xfrm>
          <a:prstGeom prst="rect">
            <a:avLst/>
          </a:prstGeom>
          <a:blipFill>
            <a:blip r:embed="rId4" cstate="print"/>
            <a:stretch>
              <a:fillRect/>
            </a:stretch>
          </a:blipFill>
        </p:spPr>
        <p:txBody>
          <a:bodyPr wrap="square" lIns="0" tIns="0" rIns="0" bIns="0" rtlCol="0">
            <a:noAutofit/>
          </a:bodyPr>
          <a:lstStyle/>
          <a:p>
            <a:endParaRPr/>
          </a:p>
        </p:txBody>
      </p:sp>
      <p:sp>
        <p:nvSpPr>
          <p:cNvPr id="17" name="object 17"/>
          <p:cNvSpPr/>
          <p:nvPr/>
        </p:nvSpPr>
        <p:spPr>
          <a:xfrm>
            <a:off x="11128629" y="8240057"/>
            <a:ext cx="205308" cy="106255"/>
          </a:xfrm>
          <a:prstGeom prst="rect">
            <a:avLst/>
          </a:prstGeom>
          <a:blipFill>
            <a:blip r:embed="rId3" cstate="print"/>
            <a:stretch>
              <a:fillRect/>
            </a:stretch>
          </a:blipFill>
        </p:spPr>
        <p:txBody>
          <a:bodyPr wrap="square" lIns="0" tIns="0" rIns="0" bIns="0" rtlCol="0">
            <a:noAutofit/>
          </a:bodyPr>
          <a:lstStyle/>
          <a:p>
            <a:endParaRPr/>
          </a:p>
        </p:txBody>
      </p:sp>
      <p:sp>
        <p:nvSpPr>
          <p:cNvPr id="14" name="object 14"/>
          <p:cNvSpPr/>
          <p:nvPr/>
        </p:nvSpPr>
        <p:spPr>
          <a:xfrm>
            <a:off x="4532630" y="1173733"/>
            <a:ext cx="3701287" cy="1841500"/>
          </a:xfrm>
          <a:prstGeom prst="rect">
            <a:avLst/>
          </a:prstGeom>
          <a:blipFill>
            <a:blip r:embed="rId5" cstate="print"/>
            <a:stretch>
              <a:fillRect/>
            </a:stretch>
          </a:blipFill>
        </p:spPr>
        <p:txBody>
          <a:bodyPr wrap="square" lIns="0" tIns="0" rIns="0" bIns="0" rtlCol="0">
            <a:noAutofit/>
          </a:bodyPr>
          <a:lstStyle/>
          <a:p>
            <a:endParaRPr/>
          </a:p>
        </p:txBody>
      </p:sp>
      <p:sp>
        <p:nvSpPr>
          <p:cNvPr id="13" name="object 13"/>
          <p:cNvSpPr/>
          <p:nvPr/>
        </p:nvSpPr>
        <p:spPr>
          <a:xfrm>
            <a:off x="4565650" y="3219323"/>
            <a:ext cx="3697604" cy="1879345"/>
          </a:xfrm>
          <a:prstGeom prst="rect">
            <a:avLst/>
          </a:prstGeom>
          <a:blipFill>
            <a:blip r:embed="rId6" cstate="print"/>
            <a:stretch>
              <a:fillRect/>
            </a:stretch>
          </a:blipFill>
        </p:spPr>
        <p:txBody>
          <a:bodyPr wrap="square" lIns="0" tIns="0" rIns="0" bIns="0" rtlCol="0">
            <a:noAutofit/>
          </a:bodyPr>
          <a:lstStyle/>
          <a:p>
            <a:endParaRPr/>
          </a:p>
        </p:txBody>
      </p:sp>
      <p:sp>
        <p:nvSpPr>
          <p:cNvPr id="12" name="object 12"/>
          <p:cNvSpPr/>
          <p:nvPr/>
        </p:nvSpPr>
        <p:spPr>
          <a:xfrm>
            <a:off x="4565650" y="5181333"/>
            <a:ext cx="3697604" cy="421017"/>
          </a:xfrm>
          <a:prstGeom prst="rect">
            <a:avLst/>
          </a:prstGeom>
          <a:blipFill>
            <a:blip r:embed="rId7" cstate="print"/>
            <a:stretch>
              <a:fillRect/>
            </a:stretch>
          </a:blipFill>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0" name="object 10"/>
          <p:cNvSpPr txBox="1"/>
          <p:nvPr/>
        </p:nvSpPr>
        <p:spPr>
          <a:xfrm>
            <a:off x="3828415" y="108132"/>
            <a:ext cx="2181961"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L</a:t>
            </a:r>
            <a:r>
              <a:rPr sz="1800" b="1" spc="4" dirty="0">
                <a:latin typeface="Arial"/>
                <a:cs typeface="Arial"/>
              </a:rPr>
              <a:t>u</a:t>
            </a:r>
            <a:r>
              <a:rPr sz="1800" b="1" spc="0" dirty="0">
                <a:latin typeface="Arial"/>
                <a:cs typeface="Arial"/>
              </a:rPr>
              <a:t>n</a:t>
            </a:r>
            <a:r>
              <a:rPr sz="1800" b="1" spc="4" dirty="0">
                <a:latin typeface="Arial"/>
                <a:cs typeface="Arial"/>
              </a:rPr>
              <a:t>g</a:t>
            </a:r>
            <a:r>
              <a:rPr sz="1800" b="1" spc="0" dirty="0">
                <a:latin typeface="Arial"/>
                <a:cs typeface="Arial"/>
              </a:rPr>
              <a:t>hezza</a:t>
            </a:r>
            <a:r>
              <a:rPr sz="1800" b="1" spc="-9" dirty="0">
                <a:latin typeface="Arial"/>
                <a:cs typeface="Arial"/>
              </a:rPr>
              <a:t> </a:t>
            </a:r>
            <a:r>
              <a:rPr sz="1800" b="1" spc="0" dirty="0">
                <a:latin typeface="Arial"/>
                <a:cs typeface="Arial"/>
              </a:rPr>
              <a:t>d</a:t>
            </a:r>
            <a:r>
              <a:rPr sz="1800" b="1" spc="4" dirty="0">
                <a:latin typeface="Arial"/>
                <a:cs typeface="Arial"/>
              </a:rPr>
              <a:t>’</a:t>
            </a:r>
            <a:r>
              <a:rPr sz="1800" b="1" spc="0" dirty="0">
                <a:latin typeface="Arial"/>
                <a:cs typeface="Arial"/>
              </a:rPr>
              <a:t>e</a:t>
            </a:r>
            <a:r>
              <a:rPr sz="1800" b="1" spc="-9" dirty="0">
                <a:latin typeface="Arial"/>
                <a:cs typeface="Arial"/>
              </a:rPr>
              <a:t>s</a:t>
            </a:r>
            <a:r>
              <a:rPr sz="1800" b="1" spc="0" dirty="0">
                <a:latin typeface="Arial"/>
                <a:cs typeface="Arial"/>
              </a:rPr>
              <a:t>o</a:t>
            </a:r>
            <a:r>
              <a:rPr sz="1800" b="1" spc="4" dirty="0">
                <a:latin typeface="Arial"/>
                <a:cs typeface="Arial"/>
              </a:rPr>
              <a:t>d</a:t>
            </a:r>
            <a:r>
              <a:rPr sz="1800" b="1" spc="0" dirty="0">
                <a:latin typeface="Arial"/>
                <a:cs typeface="Arial"/>
              </a:rPr>
              <a:t>o</a:t>
            </a:r>
            <a:endParaRPr sz="1800">
              <a:latin typeface="Arial"/>
              <a:cs typeface="Arial"/>
            </a:endParaRPr>
          </a:p>
        </p:txBody>
      </p:sp>
      <p:sp>
        <p:nvSpPr>
          <p:cNvPr id="9" name="object 9"/>
          <p:cNvSpPr txBox="1"/>
          <p:nvPr/>
        </p:nvSpPr>
        <p:spPr>
          <a:xfrm>
            <a:off x="11207623" y="114489"/>
            <a:ext cx="2321606"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29" dirty="0">
                <a:latin typeface="Arial"/>
                <a:cs typeface="Arial"/>
              </a:rPr>
              <a:t>D</a:t>
            </a:r>
            <a:r>
              <a:rPr sz="1800" b="1" spc="0" dirty="0">
                <a:latin typeface="Arial"/>
                <a:cs typeface="Arial"/>
              </a:rPr>
              <a:t>A</a:t>
            </a:r>
            <a:r>
              <a:rPr sz="1800" b="1" spc="-44" dirty="0">
                <a:latin typeface="Arial"/>
                <a:cs typeface="Arial"/>
              </a:rPr>
              <a:t> </a:t>
            </a:r>
            <a:r>
              <a:rPr sz="1800" b="1" spc="-4" dirty="0">
                <a:latin typeface="Arial"/>
                <a:cs typeface="Arial"/>
              </a:rPr>
              <a:t>N</a:t>
            </a:r>
            <a:r>
              <a:rPr sz="1800" b="1" spc="0" dirty="0">
                <a:latin typeface="Arial"/>
                <a:cs typeface="Arial"/>
              </a:rPr>
              <a:t>.</a:t>
            </a:r>
            <a:r>
              <a:rPr sz="1800" b="1" spc="54" dirty="0">
                <a:latin typeface="Arial"/>
                <a:cs typeface="Arial"/>
              </a:rPr>
              <a:t> </a:t>
            </a:r>
            <a:r>
              <a:rPr sz="1800" b="1" spc="-9"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9_17</a:t>
            </a:r>
            <a:endParaRPr sz="1800">
              <a:latin typeface="Arial"/>
              <a:cs typeface="Arial"/>
            </a:endParaRPr>
          </a:p>
        </p:txBody>
      </p:sp>
      <p:sp>
        <p:nvSpPr>
          <p:cNvPr id="8" name="object 8"/>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300"/>
              </a:lnSpc>
              <a:spcBef>
                <a:spcPts val="59"/>
              </a:spcBef>
            </a:pPr>
            <a:endParaRPr sz="1300"/>
          </a:p>
          <a:p>
            <a:pPr marL="979017">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64896" marR="205384" algn="just">
              <a:lnSpc>
                <a:spcPts val="1149"/>
              </a:lnSpc>
              <a:spcBef>
                <a:spcPts val="1063"/>
              </a:spcBef>
            </a:pPr>
            <a:r>
              <a:rPr sz="1000" spc="0" dirty="0">
                <a:latin typeface="Arial"/>
                <a:cs typeface="Arial"/>
              </a:rPr>
              <a:t>[</a:t>
            </a:r>
            <a:r>
              <a:rPr sz="1000" spc="4" dirty="0">
                <a:latin typeface="Arial"/>
                <a:cs typeface="Arial"/>
              </a:rPr>
              <a:t>G</a:t>
            </a:r>
            <a:r>
              <a:rPr sz="1000" spc="0" dirty="0">
                <a:latin typeface="Arial"/>
                <a:cs typeface="Arial"/>
              </a:rPr>
              <a:t>.1.9.1</a:t>
            </a:r>
            <a:r>
              <a:rPr sz="1000" spc="-14" dirty="0">
                <a:latin typeface="Arial"/>
                <a:cs typeface="Arial"/>
              </a:rPr>
              <a:t>7</a:t>
            </a:r>
            <a:r>
              <a:rPr sz="1000" spc="0" dirty="0">
                <a:latin typeface="Arial"/>
                <a:cs typeface="Arial"/>
              </a:rPr>
              <a:t>]</a:t>
            </a:r>
            <a:r>
              <a:rPr sz="1000" spc="-43" dirty="0">
                <a:latin typeface="Arial"/>
                <a:cs typeface="Arial"/>
              </a:rPr>
              <a:t> </a:t>
            </a:r>
            <a:r>
              <a:rPr sz="1000" spc="0" dirty="0">
                <a:latin typeface="Arial"/>
                <a:cs typeface="Arial"/>
              </a:rPr>
              <a:t>d</a:t>
            </a:r>
            <a:r>
              <a:rPr sz="1000" spc="-4" dirty="0">
                <a:latin typeface="Arial"/>
                <a:cs typeface="Arial"/>
              </a:rPr>
              <a:t>i</a:t>
            </a:r>
            <a:r>
              <a:rPr sz="1000" spc="4" dirty="0">
                <a:latin typeface="Arial"/>
                <a:cs typeface="Arial"/>
              </a:rPr>
              <a:t>s</a:t>
            </a:r>
            <a:r>
              <a:rPr sz="1000" spc="0" dirty="0">
                <a:latin typeface="Arial"/>
                <a:cs typeface="Arial"/>
              </a:rPr>
              <a:t>ta</a:t>
            </a:r>
            <a:r>
              <a:rPr sz="1000" spc="-4" dirty="0">
                <a:latin typeface="Arial"/>
                <a:cs typeface="Arial"/>
              </a:rPr>
              <a:t>n</a:t>
            </a:r>
            <a:r>
              <a:rPr sz="1000" spc="-19" dirty="0">
                <a:latin typeface="Arial"/>
                <a:cs typeface="Arial"/>
              </a:rPr>
              <a:t>z</a:t>
            </a:r>
            <a:r>
              <a:rPr sz="1000" spc="0" dirty="0">
                <a:latin typeface="Arial"/>
                <a:cs typeface="Arial"/>
              </a:rPr>
              <a:t>a</a:t>
            </a:r>
            <a:r>
              <a:rPr sz="1000" spc="-37" dirty="0">
                <a:latin typeface="Arial"/>
                <a:cs typeface="Arial"/>
              </a:rPr>
              <a:t> </a:t>
            </a:r>
            <a:r>
              <a:rPr sz="1000" spc="4" dirty="0">
                <a:latin typeface="Arial"/>
                <a:cs typeface="Arial"/>
              </a:rPr>
              <a:t>c</a:t>
            </a:r>
            <a:r>
              <a:rPr sz="1000" spc="0" dirty="0">
                <a:latin typeface="Arial"/>
                <a:cs typeface="Arial"/>
              </a:rPr>
              <a:t>he</a:t>
            </a:r>
            <a:r>
              <a:rPr sz="1000" spc="-21" dirty="0">
                <a:latin typeface="Arial"/>
                <a:cs typeface="Arial"/>
              </a:rPr>
              <a:t> </a:t>
            </a:r>
            <a:r>
              <a:rPr sz="1000" spc="4" dirty="0">
                <a:latin typeface="Arial"/>
                <a:cs typeface="Arial"/>
              </a:rPr>
              <a:t>c</a:t>
            </a:r>
            <a:r>
              <a:rPr sz="1000" spc="-4" dirty="0">
                <a:latin typeface="Arial"/>
                <a:cs typeface="Arial"/>
              </a:rPr>
              <a:t>i</a:t>
            </a:r>
            <a:r>
              <a:rPr sz="1000" spc="0" dirty="0">
                <a:latin typeface="Arial"/>
                <a:cs typeface="Arial"/>
              </a:rPr>
              <a:t>a</a:t>
            </a:r>
            <a:r>
              <a:rPr sz="1000" spc="14" dirty="0">
                <a:latin typeface="Arial"/>
                <a:cs typeface="Arial"/>
              </a:rPr>
              <a:t>s</a:t>
            </a:r>
            <a:r>
              <a:rPr sz="1000" spc="4" dirty="0">
                <a:latin typeface="Arial"/>
                <a:cs typeface="Arial"/>
              </a:rPr>
              <a:t>c</a:t>
            </a:r>
            <a:r>
              <a:rPr sz="1000" spc="0" dirty="0">
                <a:latin typeface="Arial"/>
                <a:cs typeface="Arial"/>
              </a:rPr>
              <a:t>un</a:t>
            </a:r>
            <a:r>
              <a:rPr sz="1000" spc="-33" dirty="0">
                <a:latin typeface="Arial"/>
                <a:cs typeface="Arial"/>
              </a:rPr>
              <a:t> </a:t>
            </a:r>
            <a:r>
              <a:rPr sz="1000" spc="0" dirty="0">
                <a:latin typeface="Arial"/>
                <a:cs typeface="Arial"/>
              </a:rPr>
              <a:t>o</a:t>
            </a:r>
            <a:r>
              <a:rPr sz="1000" spc="4" dirty="0">
                <a:latin typeface="Arial"/>
                <a:cs typeface="Arial"/>
              </a:rPr>
              <a:t>cc</a:t>
            </a:r>
            <a:r>
              <a:rPr sz="1000" spc="-14" dirty="0">
                <a:latin typeface="Arial"/>
                <a:cs typeface="Arial"/>
              </a:rPr>
              <a:t>u</a:t>
            </a:r>
            <a:r>
              <a:rPr sz="1000" spc="0" dirty="0">
                <a:latin typeface="Arial"/>
                <a:cs typeface="Arial"/>
              </a:rPr>
              <a:t>p</a:t>
            </a:r>
            <a:r>
              <a:rPr sz="1000" spc="-4" dirty="0">
                <a:latin typeface="Arial"/>
                <a:cs typeface="Arial"/>
              </a:rPr>
              <a:t>a</a:t>
            </a:r>
            <a:r>
              <a:rPr sz="1000" spc="0" dirty="0">
                <a:latin typeface="Arial"/>
                <a:cs typeface="Arial"/>
              </a:rPr>
              <a:t>nte</a:t>
            </a:r>
            <a:r>
              <a:rPr sz="1000" spc="-46" dirty="0">
                <a:latin typeface="Arial"/>
                <a:cs typeface="Arial"/>
              </a:rPr>
              <a:t> </a:t>
            </a:r>
            <a:r>
              <a:rPr sz="1000" spc="0" dirty="0">
                <a:latin typeface="Arial"/>
                <a:cs typeface="Arial"/>
              </a:rPr>
              <a:t>d</a:t>
            </a:r>
            <a:r>
              <a:rPr sz="1000" spc="-4" dirty="0">
                <a:latin typeface="Arial"/>
                <a:cs typeface="Arial"/>
              </a:rPr>
              <a:t>ev</a:t>
            </a:r>
            <a:r>
              <a:rPr sz="1000" spc="0" dirty="0">
                <a:latin typeface="Arial"/>
                <a:cs typeface="Arial"/>
              </a:rPr>
              <a:t>e</a:t>
            </a:r>
            <a:r>
              <a:rPr sz="1000" spc="-21"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rc</a:t>
            </a:r>
            <a:r>
              <a:rPr sz="1000" spc="0" dirty="0">
                <a:latin typeface="Arial"/>
                <a:cs typeface="Arial"/>
              </a:rPr>
              <a:t>o</a:t>
            </a:r>
            <a:r>
              <a:rPr sz="1000" spc="-9" dirty="0">
                <a:latin typeface="Arial"/>
                <a:cs typeface="Arial"/>
              </a:rPr>
              <a:t>r</a:t>
            </a:r>
            <a:r>
              <a:rPr sz="1000" spc="4" dirty="0">
                <a:latin typeface="Arial"/>
                <a:cs typeface="Arial"/>
              </a:rPr>
              <a:t>r</a:t>
            </a:r>
            <a:r>
              <a:rPr sz="1000" spc="0" dirty="0">
                <a:latin typeface="Arial"/>
                <a:cs typeface="Arial"/>
              </a:rPr>
              <a:t>ere</a:t>
            </a:r>
            <a:r>
              <a:rPr sz="1000" spc="-41"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n</a:t>
            </a:r>
            <a:r>
              <a:rPr sz="1000" spc="0" dirty="0">
                <a:latin typeface="Arial"/>
                <a:cs typeface="Arial"/>
              </a:rPr>
              <a:t>go</a:t>
            </a:r>
            <a:r>
              <a:rPr sz="1000" spc="-29" dirty="0">
                <a:latin typeface="Arial"/>
                <a:cs typeface="Arial"/>
              </a:rPr>
              <a:t> </a:t>
            </a:r>
            <a:r>
              <a:rPr sz="1000" spc="0" dirty="0">
                <a:latin typeface="Arial"/>
                <a:cs typeface="Arial"/>
              </a:rPr>
              <a:t>una</a:t>
            </a:r>
            <a:r>
              <a:rPr sz="1000" spc="-16" dirty="0">
                <a:latin typeface="Arial"/>
                <a:cs typeface="Arial"/>
              </a:rPr>
              <a:t> </a:t>
            </a:r>
            <a:r>
              <a:rPr sz="1000" spc="4" dirty="0">
                <a:latin typeface="Arial"/>
                <a:cs typeface="Arial"/>
              </a:rPr>
              <a:t>v</a:t>
            </a:r>
            <a:r>
              <a:rPr sz="1000" spc="-4" dirty="0">
                <a:latin typeface="Arial"/>
                <a:cs typeface="Arial"/>
              </a:rPr>
              <a:t>i</a:t>
            </a:r>
            <a:r>
              <a:rPr sz="1000" spc="0" dirty="0">
                <a:latin typeface="Arial"/>
                <a:cs typeface="Arial"/>
              </a:rPr>
              <a:t>a </a:t>
            </a:r>
            <a:endParaRPr sz="1000">
              <a:latin typeface="Arial"/>
              <a:cs typeface="Arial"/>
            </a:endParaRPr>
          </a:p>
          <a:p>
            <a:pPr marL="164896" marR="205384" algn="just">
              <a:lnSpc>
                <a:spcPts val="1149"/>
              </a:lnSpc>
              <a:spcBef>
                <a:spcPts val="134"/>
              </a:spcBef>
            </a:pP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18" dirty="0">
                <a:latin typeface="Arial"/>
                <a:cs typeface="Arial"/>
              </a:rPr>
              <a:t> </a:t>
            </a:r>
            <a:r>
              <a:rPr sz="1000" spc="0" dirty="0">
                <a:latin typeface="Arial"/>
                <a:cs typeface="Arial"/>
              </a:rPr>
              <a:t>dal</a:t>
            </a:r>
            <a:r>
              <a:rPr sz="1000" spc="34" dirty="0">
                <a:latin typeface="Arial"/>
                <a:cs typeface="Arial"/>
              </a:rPr>
              <a:t> </a:t>
            </a:r>
            <a:r>
              <a:rPr sz="1000" spc="0" dirty="0">
                <a:latin typeface="Arial"/>
                <a:cs typeface="Arial"/>
              </a:rPr>
              <a:t>punto</a:t>
            </a:r>
            <a:r>
              <a:rPr sz="1000" spc="28" dirty="0">
                <a:latin typeface="Arial"/>
                <a:cs typeface="Arial"/>
              </a:rPr>
              <a:t> </a:t>
            </a:r>
            <a:r>
              <a:rPr sz="1000" spc="-4" dirty="0">
                <a:latin typeface="Arial"/>
                <a:cs typeface="Arial"/>
              </a:rPr>
              <a:t>i</a:t>
            </a:r>
            <a:r>
              <a:rPr sz="1000" spc="0" dirty="0">
                <a:latin typeface="Arial"/>
                <a:cs typeface="Arial"/>
              </a:rPr>
              <a:t>n</a:t>
            </a:r>
            <a:r>
              <a:rPr sz="1000" spc="40" dirty="0">
                <a:latin typeface="Arial"/>
                <a:cs typeface="Arial"/>
              </a:rPr>
              <a:t> </a:t>
            </a:r>
            <a:r>
              <a:rPr sz="1000" spc="4" dirty="0">
                <a:latin typeface="Arial"/>
                <a:cs typeface="Arial"/>
              </a:rPr>
              <a:t>c</a:t>
            </a:r>
            <a:r>
              <a:rPr sz="1000" spc="0" dirty="0">
                <a:latin typeface="Arial"/>
                <a:cs typeface="Arial"/>
              </a:rPr>
              <a:t>ui</a:t>
            </a:r>
            <a:r>
              <a:rPr sz="1000" spc="20" dirty="0">
                <a:latin typeface="Arial"/>
                <a:cs typeface="Arial"/>
              </a:rPr>
              <a:t> </a:t>
            </a:r>
            <a:r>
              <a:rPr sz="1000" spc="4" dirty="0">
                <a:latin typeface="Arial"/>
                <a:cs typeface="Arial"/>
              </a:rPr>
              <a:t>s</a:t>
            </a:r>
            <a:r>
              <a:rPr sz="1000" spc="0" dirty="0">
                <a:latin typeface="Arial"/>
                <a:cs typeface="Arial"/>
              </a:rPr>
              <a:t>i</a:t>
            </a:r>
            <a:r>
              <a:rPr sz="1000" spc="41" dirty="0">
                <a:latin typeface="Arial"/>
                <a:cs typeface="Arial"/>
              </a:rPr>
              <a:t> </a:t>
            </a:r>
            <a:r>
              <a:rPr sz="1000" spc="0" dirty="0">
                <a:latin typeface="Arial"/>
                <a:cs typeface="Arial"/>
              </a:rPr>
              <a:t>tro</a:t>
            </a:r>
            <a:r>
              <a:rPr sz="1000" spc="-9" dirty="0">
                <a:latin typeface="Arial"/>
                <a:cs typeface="Arial"/>
              </a:rPr>
              <a:t>v</a:t>
            </a:r>
            <a:r>
              <a:rPr sz="1000" spc="0" dirty="0">
                <a:latin typeface="Arial"/>
                <a:cs typeface="Arial"/>
              </a:rPr>
              <a:t>a</a:t>
            </a:r>
            <a:r>
              <a:rPr sz="1000" spc="31" dirty="0">
                <a:latin typeface="Arial"/>
                <a:cs typeface="Arial"/>
              </a:rPr>
              <a:t> </a:t>
            </a:r>
            <a:r>
              <a:rPr sz="1000" spc="9" dirty="0">
                <a:latin typeface="Arial"/>
                <a:cs typeface="Arial"/>
              </a:rPr>
              <a:t>f</a:t>
            </a:r>
            <a:r>
              <a:rPr sz="1000" spc="-4" dirty="0">
                <a:latin typeface="Arial"/>
                <a:cs typeface="Arial"/>
              </a:rPr>
              <a:t>i</a:t>
            </a:r>
            <a:r>
              <a:rPr sz="1000" spc="0" dirty="0">
                <a:latin typeface="Arial"/>
                <a:cs typeface="Arial"/>
              </a:rPr>
              <a:t>no</a:t>
            </a:r>
            <a:r>
              <a:rPr sz="1000" spc="32" dirty="0">
                <a:latin typeface="Arial"/>
                <a:cs typeface="Arial"/>
              </a:rPr>
              <a:t> </a:t>
            </a:r>
            <a:r>
              <a:rPr sz="1000" spc="0" dirty="0">
                <a:latin typeface="Arial"/>
                <a:cs typeface="Arial"/>
              </a:rPr>
              <a:t>a</a:t>
            </a:r>
            <a:r>
              <a:rPr sz="1000" spc="47" dirty="0">
                <a:latin typeface="Arial"/>
                <a:cs typeface="Arial"/>
              </a:rPr>
              <a:t> </a:t>
            </a:r>
            <a:r>
              <a:rPr sz="1000" spc="4" dirty="0">
                <a:latin typeface="Arial"/>
                <a:cs typeface="Arial"/>
              </a:rPr>
              <a:t>r</a:t>
            </a:r>
            <a:r>
              <a:rPr sz="1000" spc="0" dirty="0">
                <a:latin typeface="Arial"/>
                <a:cs typeface="Arial"/>
              </a:rPr>
              <a:t>a</a:t>
            </a:r>
            <a:r>
              <a:rPr sz="1000" spc="-4" dirty="0">
                <a:latin typeface="Arial"/>
                <a:cs typeface="Arial"/>
              </a:rPr>
              <a:t>g</a:t>
            </a:r>
            <a:r>
              <a:rPr sz="1000" spc="0" dirty="0">
                <a:latin typeface="Arial"/>
                <a:cs typeface="Arial"/>
              </a:rPr>
              <a:t>g</a:t>
            </a:r>
            <a:r>
              <a:rPr sz="1000" spc="-4" dirty="0">
                <a:latin typeface="Arial"/>
                <a:cs typeface="Arial"/>
              </a:rPr>
              <a:t>i</a:t>
            </a:r>
            <a:r>
              <a:rPr sz="1000" spc="0" dirty="0">
                <a:latin typeface="Arial"/>
                <a:cs typeface="Arial"/>
              </a:rPr>
              <a:t>u</a:t>
            </a:r>
            <a:r>
              <a:rPr sz="1000" spc="-4" dirty="0">
                <a:latin typeface="Arial"/>
                <a:cs typeface="Arial"/>
              </a:rPr>
              <a:t>n</a:t>
            </a:r>
            <a:r>
              <a:rPr sz="1000" spc="0" dirty="0">
                <a:latin typeface="Arial"/>
                <a:cs typeface="Arial"/>
              </a:rPr>
              <a:t>g</a:t>
            </a:r>
            <a:r>
              <a:rPr sz="1000" spc="-4" dirty="0">
                <a:latin typeface="Arial"/>
                <a:cs typeface="Arial"/>
              </a:rPr>
              <a:t>e</a:t>
            </a:r>
            <a:r>
              <a:rPr sz="1000" spc="-9" dirty="0">
                <a:latin typeface="Arial"/>
                <a:cs typeface="Arial"/>
              </a:rPr>
              <a:t>r</a:t>
            </a:r>
            <a:r>
              <a:rPr sz="1000" spc="0" dirty="0">
                <a:latin typeface="Arial"/>
                <a:cs typeface="Arial"/>
              </a:rPr>
              <a:t>e un</a:t>
            </a:r>
            <a:r>
              <a:rPr sz="1000" spc="37"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23"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uro </a:t>
            </a:r>
            <a:endParaRPr sz="1000">
              <a:latin typeface="Arial"/>
              <a:cs typeface="Arial"/>
            </a:endParaRPr>
          </a:p>
          <a:p>
            <a:pPr marL="164896" marR="205384" algn="just">
              <a:lnSpc>
                <a:spcPts val="1149"/>
              </a:lnSpc>
              <a:spcBef>
                <a:spcPts val="134"/>
              </a:spcBef>
            </a:pPr>
            <a:r>
              <a:rPr sz="1000" spc="0" dirty="0">
                <a:latin typeface="Arial"/>
                <a:cs typeface="Arial"/>
              </a:rPr>
              <a:t>te</a:t>
            </a:r>
            <a:r>
              <a:rPr sz="1000" spc="19" dirty="0">
                <a:latin typeface="Arial"/>
                <a:cs typeface="Arial"/>
              </a:rPr>
              <a:t>m</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eo</a:t>
            </a:r>
            <a:r>
              <a:rPr sz="1000" spc="-78" dirty="0">
                <a:latin typeface="Arial"/>
                <a:cs typeface="Arial"/>
              </a:rPr>
              <a:t> </a:t>
            </a:r>
            <a:r>
              <a:rPr sz="1000" spc="0" dirty="0">
                <a:latin typeface="Arial"/>
                <a:cs typeface="Arial"/>
              </a:rPr>
              <a:t>o</a:t>
            </a:r>
            <a:r>
              <a:rPr sz="1000" spc="-4" dirty="0">
                <a:latin typeface="Arial"/>
                <a:cs typeface="Arial"/>
              </a:rPr>
              <a:t>p</a:t>
            </a:r>
            <a:r>
              <a:rPr sz="1000" spc="0" dirty="0">
                <a:latin typeface="Arial"/>
                <a:cs typeface="Arial"/>
              </a:rPr>
              <a:t>p</a:t>
            </a:r>
            <a:r>
              <a:rPr sz="1000" spc="-4" dirty="0">
                <a:latin typeface="Arial"/>
                <a:cs typeface="Arial"/>
              </a:rPr>
              <a:t>u</a:t>
            </a:r>
            <a:r>
              <a:rPr sz="1000" spc="4" dirty="0">
                <a:latin typeface="Arial"/>
                <a:cs typeface="Arial"/>
              </a:rPr>
              <a:t>r</a:t>
            </a:r>
            <a:r>
              <a:rPr sz="1000" spc="0" dirty="0">
                <a:latin typeface="Arial"/>
                <a:cs typeface="Arial"/>
              </a:rPr>
              <a:t>e</a:t>
            </a:r>
            <a:r>
              <a:rPr sz="1000" spc="-45" dirty="0">
                <a:latin typeface="Arial"/>
                <a:cs typeface="Arial"/>
              </a:rPr>
              <a:t> </a:t>
            </a:r>
            <a:r>
              <a:rPr sz="1000" spc="0" dirty="0">
                <a:latin typeface="Arial"/>
                <a:cs typeface="Arial"/>
              </a:rPr>
              <a:t>un</a:t>
            </a:r>
            <a:r>
              <a:rPr sz="1000" spc="-25"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29"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a:t>
            </a:r>
            <a:r>
              <a:rPr sz="1000" spc="4" dirty="0">
                <a:latin typeface="Arial"/>
                <a:cs typeface="Arial"/>
              </a:rPr>
              <a:t>o</a:t>
            </a:r>
            <a:r>
              <a:rPr sz="1000" spc="0" dirty="0">
                <a:latin typeface="Arial"/>
                <a:cs typeface="Arial"/>
              </a:rPr>
              <a:t>.</a:t>
            </a:r>
            <a:endParaRPr sz="1000">
              <a:latin typeface="Arial"/>
              <a:cs typeface="Arial"/>
            </a:endParaRPr>
          </a:p>
          <a:p>
            <a:pPr marL="164896" marR="205042" algn="just">
              <a:lnSpc>
                <a:spcPts val="1149"/>
              </a:lnSpc>
              <a:spcBef>
                <a:spcPts val="134"/>
              </a:spcBef>
            </a:pPr>
            <a:r>
              <a:rPr sz="1000" spc="0" dirty="0">
                <a:latin typeface="Arial"/>
                <a:cs typeface="Arial"/>
              </a:rPr>
              <a:t>[</a:t>
            </a:r>
            <a:r>
              <a:rPr sz="1000" spc="4" dirty="0">
                <a:latin typeface="Arial"/>
                <a:cs typeface="Arial"/>
              </a:rPr>
              <a:t>G</a:t>
            </a:r>
            <a:r>
              <a:rPr sz="1000" spc="0" dirty="0">
                <a:latin typeface="Arial"/>
                <a:cs typeface="Arial"/>
              </a:rPr>
              <a:t>.1.9.17</a:t>
            </a:r>
            <a:r>
              <a:rPr sz="1000" spc="4" dirty="0">
                <a:latin typeface="Arial"/>
                <a:cs typeface="Arial"/>
              </a:rPr>
              <a:t>-</a:t>
            </a:r>
            <a:r>
              <a:rPr sz="1000" spc="0" dirty="0">
                <a:latin typeface="Arial"/>
                <a:cs typeface="Arial"/>
              </a:rPr>
              <a:t>Not</a:t>
            </a:r>
            <a:r>
              <a:rPr sz="1000" spc="-4" dirty="0">
                <a:latin typeface="Arial"/>
                <a:cs typeface="Arial"/>
              </a:rPr>
              <a:t>a</a:t>
            </a:r>
            <a:r>
              <a:rPr sz="1000" spc="0" dirty="0">
                <a:latin typeface="Arial"/>
                <a:cs typeface="Arial"/>
              </a:rPr>
              <a:t>]</a:t>
            </a:r>
            <a:r>
              <a:rPr sz="1000" spc="253" dirty="0">
                <a:latin typeface="Arial"/>
                <a:cs typeface="Arial"/>
              </a:rPr>
              <a:t> </a:t>
            </a:r>
            <a:r>
              <a:rPr sz="1000" spc="-4" dirty="0">
                <a:latin typeface="Arial"/>
                <a:cs typeface="Arial"/>
              </a:rPr>
              <a:t>A</a:t>
            </a:r>
            <a:r>
              <a:rPr sz="1000" spc="0" dirty="0">
                <a:latin typeface="Arial"/>
                <a:cs typeface="Arial"/>
              </a:rPr>
              <a:t>d</a:t>
            </a:r>
            <a:r>
              <a:rPr sz="1000" spc="7" dirty="0">
                <a:latin typeface="Arial"/>
                <a:cs typeface="Arial"/>
              </a:rPr>
              <a:t> </a:t>
            </a:r>
            <a:r>
              <a:rPr sz="1000" spc="-14" dirty="0">
                <a:latin typeface="Arial"/>
                <a:cs typeface="Arial"/>
              </a:rPr>
              <a:t>e</a:t>
            </a:r>
            <a:r>
              <a:rPr sz="1000" spc="4" dirty="0">
                <a:latin typeface="Arial"/>
                <a:cs typeface="Arial"/>
              </a:rPr>
              <a:t>s</a:t>
            </a:r>
            <a:r>
              <a:rPr sz="1000" spc="-14" dirty="0">
                <a:latin typeface="Arial"/>
                <a:cs typeface="Arial"/>
              </a:rPr>
              <a:t>e</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o,</a:t>
            </a:r>
            <a:r>
              <a:rPr sz="1000" spc="-15" dirty="0">
                <a:latin typeface="Arial"/>
                <a:cs typeface="Arial"/>
              </a:rPr>
              <a:t> </a:t>
            </a:r>
            <a:r>
              <a:rPr sz="1000" spc="-4" dirty="0">
                <a:latin typeface="Arial"/>
                <a:cs typeface="Arial"/>
              </a:rPr>
              <a:t>l</a:t>
            </a:r>
            <a:r>
              <a:rPr sz="1000" spc="0" dirty="0">
                <a:latin typeface="Arial"/>
                <a:cs typeface="Arial"/>
              </a:rPr>
              <a:t>a</a:t>
            </a:r>
            <a:r>
              <a:rPr sz="1000" spc="12"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n</a:t>
            </a:r>
            <a:r>
              <a:rPr sz="1000" spc="0" dirty="0">
                <a:latin typeface="Arial"/>
                <a:cs typeface="Arial"/>
              </a:rPr>
              <a:t>g</a:t>
            </a:r>
            <a:r>
              <a:rPr sz="1000" spc="-4" dirty="0">
                <a:latin typeface="Arial"/>
                <a:cs typeface="Arial"/>
              </a:rPr>
              <a:t>h</a:t>
            </a:r>
            <a:r>
              <a:rPr sz="1000" spc="9" dirty="0">
                <a:latin typeface="Arial"/>
                <a:cs typeface="Arial"/>
              </a:rPr>
              <a:t>e</a:t>
            </a:r>
            <a:r>
              <a:rPr sz="1000" spc="-4" dirty="0">
                <a:latin typeface="Arial"/>
                <a:cs typeface="Arial"/>
              </a:rPr>
              <a:t>zz</a:t>
            </a:r>
            <a:r>
              <a:rPr sz="1000" spc="0" dirty="0">
                <a:latin typeface="Arial"/>
                <a:cs typeface="Arial"/>
              </a:rPr>
              <a:t>a</a:t>
            </a:r>
            <a:r>
              <a:rPr sz="1000" spc="-20"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9" dirty="0">
                <a:latin typeface="Arial"/>
                <a:cs typeface="Arial"/>
              </a:rPr>
              <a:t> </a:t>
            </a:r>
            <a:r>
              <a:rPr sz="1000" spc="0" dirty="0">
                <a:latin typeface="Arial"/>
                <a:cs typeface="Arial"/>
              </a:rPr>
              <a:t>è</a:t>
            </a:r>
            <a:r>
              <a:rPr sz="1000" spc="14" dirty="0">
                <a:latin typeface="Arial"/>
                <a:cs typeface="Arial"/>
              </a:rPr>
              <a:t> </a:t>
            </a:r>
            <a:r>
              <a:rPr sz="1000" spc="0" dirty="0">
                <a:latin typeface="Arial"/>
                <a:cs typeface="Arial"/>
              </a:rPr>
              <a:t>u</a:t>
            </a:r>
            <a:r>
              <a:rPr sz="1000" spc="4" dirty="0">
                <a:latin typeface="Arial"/>
                <a:cs typeface="Arial"/>
              </a:rPr>
              <a:t>s</a:t>
            </a:r>
            <a:r>
              <a:rPr sz="1000" spc="0" dirty="0">
                <a:latin typeface="Arial"/>
                <a:cs typeface="Arial"/>
              </a:rPr>
              <a:t>ata</a:t>
            </a:r>
            <a:r>
              <a:rPr sz="1000" spc="-4" dirty="0">
                <a:latin typeface="Arial"/>
                <a:cs typeface="Arial"/>
              </a:rPr>
              <a:t> </a:t>
            </a:r>
            <a:r>
              <a:rPr sz="1000" spc="0" dirty="0">
                <a:latin typeface="Arial"/>
                <a:cs typeface="Arial"/>
              </a:rPr>
              <a:t>per</a:t>
            </a:r>
            <a:r>
              <a:rPr sz="1000" spc="10" dirty="0">
                <a:latin typeface="Arial"/>
                <a:cs typeface="Arial"/>
              </a:rPr>
              <a:t> </a:t>
            </a:r>
            <a:r>
              <a:rPr sz="1000" spc="-4" dirty="0">
                <a:latin typeface="Arial"/>
                <a:cs typeface="Arial"/>
              </a:rPr>
              <a:t>li</a:t>
            </a:r>
            <a:r>
              <a:rPr sz="1000" spc="19" dirty="0">
                <a:latin typeface="Arial"/>
                <a:cs typeface="Arial"/>
              </a:rPr>
              <a:t>m</a:t>
            </a:r>
            <a:r>
              <a:rPr sz="1000" spc="-4" dirty="0">
                <a:latin typeface="Arial"/>
                <a:cs typeface="Arial"/>
              </a:rPr>
              <a:t>i</a:t>
            </a:r>
            <a:r>
              <a:rPr sz="1000" spc="0" dirty="0">
                <a:latin typeface="Arial"/>
                <a:cs typeface="Arial"/>
              </a:rPr>
              <a:t>tare</a:t>
            </a:r>
            <a:r>
              <a:rPr sz="1000" spc="-7" dirty="0">
                <a:latin typeface="Arial"/>
                <a:cs typeface="Arial"/>
              </a:rPr>
              <a:t> </a:t>
            </a:r>
            <a:r>
              <a:rPr sz="1000" spc="4" dirty="0">
                <a:latin typeface="Arial"/>
                <a:cs typeface="Arial"/>
              </a:rPr>
              <a:t>il </a:t>
            </a:r>
            <a:endParaRPr sz="1000">
              <a:latin typeface="Arial"/>
              <a:cs typeface="Arial"/>
            </a:endParaRPr>
          </a:p>
          <a:p>
            <a:pPr marL="164896" marR="205042" algn="just">
              <a:lnSpc>
                <a:spcPts val="1149"/>
              </a:lnSpc>
              <a:spcBef>
                <a:spcPts val="134"/>
              </a:spcBef>
            </a:pPr>
            <a:r>
              <a:rPr sz="1000" spc="0" dirty="0">
                <a:latin typeface="Arial"/>
                <a:cs typeface="Arial"/>
              </a:rPr>
              <a:t>te</a:t>
            </a:r>
            <a:r>
              <a:rPr sz="1000" spc="4" dirty="0">
                <a:latin typeface="Arial"/>
                <a:cs typeface="Arial"/>
              </a:rPr>
              <a:t>m</a:t>
            </a:r>
            <a:r>
              <a:rPr sz="1000" spc="0" dirty="0">
                <a:latin typeface="Arial"/>
                <a:cs typeface="Arial"/>
              </a:rPr>
              <a:t>po</a:t>
            </a:r>
            <a:r>
              <a:rPr sz="1000" spc="31" dirty="0">
                <a:latin typeface="Arial"/>
                <a:cs typeface="Arial"/>
              </a:rPr>
              <a:t> </a:t>
            </a:r>
            <a:r>
              <a:rPr sz="1000" spc="-4" dirty="0">
                <a:latin typeface="Arial"/>
                <a:cs typeface="Arial"/>
              </a:rPr>
              <a:t>c</a:t>
            </a:r>
            <a:r>
              <a:rPr sz="1000" spc="0" dirty="0">
                <a:latin typeface="Arial"/>
                <a:cs typeface="Arial"/>
              </a:rPr>
              <a:t>he</a:t>
            </a:r>
            <a:r>
              <a:rPr sz="1000" spc="37" dirty="0">
                <a:latin typeface="Arial"/>
                <a:cs typeface="Arial"/>
              </a:rPr>
              <a:t> </a:t>
            </a:r>
            <a:r>
              <a:rPr sz="1000" spc="0" dirty="0">
                <a:latin typeface="Arial"/>
                <a:cs typeface="Arial"/>
              </a:rPr>
              <a:t>g</a:t>
            </a:r>
            <a:r>
              <a:rPr sz="1000" spc="-4" dirty="0">
                <a:latin typeface="Arial"/>
                <a:cs typeface="Arial"/>
              </a:rPr>
              <a:t>l</a:t>
            </a:r>
            <a:r>
              <a:rPr sz="1000" spc="0" dirty="0">
                <a:latin typeface="Arial"/>
                <a:cs typeface="Arial"/>
              </a:rPr>
              <a:t>i</a:t>
            </a:r>
            <a:r>
              <a:rPr sz="1000" spc="43"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14" dirty="0">
                <a:latin typeface="Arial"/>
                <a:cs typeface="Arial"/>
              </a:rPr>
              <a:t>n</a:t>
            </a:r>
            <a:r>
              <a:rPr sz="1000" spc="0" dirty="0">
                <a:latin typeface="Arial"/>
                <a:cs typeface="Arial"/>
              </a:rPr>
              <a:t>ti</a:t>
            </a:r>
            <a:r>
              <a:rPr sz="1000" spc="16" dirty="0">
                <a:latin typeface="Arial"/>
                <a:cs typeface="Arial"/>
              </a:rPr>
              <a:t> </a:t>
            </a: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e</a:t>
            </a:r>
            <a:r>
              <a:rPr sz="1000" spc="-4" dirty="0">
                <a:latin typeface="Arial"/>
                <a:cs typeface="Arial"/>
              </a:rPr>
              <a:t>g</a:t>
            </a:r>
            <a:r>
              <a:rPr sz="1000" spc="0" dirty="0">
                <a:latin typeface="Arial"/>
                <a:cs typeface="Arial"/>
              </a:rPr>
              <a:t>a</a:t>
            </a:r>
            <a:r>
              <a:rPr sz="1000" spc="-4" dirty="0">
                <a:latin typeface="Arial"/>
                <a:cs typeface="Arial"/>
              </a:rPr>
              <a:t>n</a:t>
            </a:r>
            <a:r>
              <a:rPr sz="1000" spc="0" dirty="0">
                <a:latin typeface="Arial"/>
                <a:cs typeface="Arial"/>
              </a:rPr>
              <a:t>o</a:t>
            </a:r>
            <a:r>
              <a:rPr sz="1000" spc="17" dirty="0">
                <a:latin typeface="Arial"/>
                <a:cs typeface="Arial"/>
              </a:rPr>
              <a:t> </a:t>
            </a:r>
            <a:r>
              <a:rPr sz="1000" spc="0" dirty="0">
                <a:latin typeface="Arial"/>
                <a:cs typeface="Arial"/>
              </a:rPr>
              <a:t>per</a:t>
            </a:r>
            <a:r>
              <a:rPr sz="1000" spc="49" dirty="0">
                <a:latin typeface="Arial"/>
                <a:cs typeface="Arial"/>
              </a:rPr>
              <a:t> </a:t>
            </a:r>
            <a:r>
              <a:rPr sz="1000" spc="0" dirty="0">
                <a:latin typeface="Arial"/>
                <a:cs typeface="Arial"/>
              </a:rPr>
              <a:t>a</a:t>
            </a:r>
            <a:r>
              <a:rPr sz="1000" spc="-14" dirty="0">
                <a:latin typeface="Arial"/>
                <a:cs typeface="Arial"/>
              </a:rPr>
              <a:t>b</a:t>
            </a:r>
            <a:r>
              <a:rPr sz="1000" spc="0" dirty="0">
                <a:latin typeface="Arial"/>
                <a:cs typeface="Arial"/>
              </a:rPr>
              <a:t>b</a:t>
            </a:r>
            <a:r>
              <a:rPr sz="1000" spc="-4" dirty="0">
                <a:latin typeface="Arial"/>
                <a:cs typeface="Arial"/>
              </a:rPr>
              <a:t>a</a:t>
            </a:r>
            <a:r>
              <a:rPr sz="1000" spc="-14" dirty="0">
                <a:latin typeface="Arial"/>
                <a:cs typeface="Arial"/>
              </a:rPr>
              <a:t>n</a:t>
            </a:r>
            <a:r>
              <a:rPr sz="1000" spc="0" dirty="0">
                <a:latin typeface="Arial"/>
                <a:cs typeface="Arial"/>
              </a:rPr>
              <a:t>d</a:t>
            </a:r>
            <a:r>
              <a:rPr sz="1000" spc="-4" dirty="0">
                <a:latin typeface="Arial"/>
                <a:cs typeface="Arial"/>
              </a:rPr>
              <a:t>o</a:t>
            </a:r>
            <a:r>
              <a:rPr sz="1000" spc="0" dirty="0">
                <a:latin typeface="Arial"/>
                <a:cs typeface="Arial"/>
              </a:rPr>
              <a:t>n</a:t>
            </a:r>
            <a:r>
              <a:rPr sz="1000" spc="-4" dirty="0">
                <a:latin typeface="Arial"/>
                <a:cs typeface="Arial"/>
              </a:rPr>
              <a:t>a</a:t>
            </a:r>
            <a:r>
              <a:rPr sz="1000" spc="4" dirty="0">
                <a:latin typeface="Arial"/>
                <a:cs typeface="Arial"/>
              </a:rPr>
              <a:t>r</a:t>
            </a:r>
            <a:r>
              <a:rPr sz="1000" spc="0" dirty="0">
                <a:latin typeface="Arial"/>
                <a:cs typeface="Arial"/>
              </a:rPr>
              <a:t>e q</a:t>
            </a:r>
            <a:r>
              <a:rPr sz="1000" spc="-14" dirty="0">
                <a:latin typeface="Arial"/>
                <a:cs typeface="Arial"/>
              </a:rPr>
              <a:t>u</a:t>
            </a:r>
            <a:r>
              <a:rPr sz="1000" spc="0" dirty="0">
                <a:latin typeface="Arial"/>
                <a:cs typeface="Arial"/>
              </a:rPr>
              <a:t>a</a:t>
            </a:r>
            <a:r>
              <a:rPr sz="1000" spc="-4" dirty="0">
                <a:latin typeface="Arial"/>
                <a:cs typeface="Arial"/>
              </a:rPr>
              <a:t>l</a:t>
            </a:r>
            <a:r>
              <a:rPr sz="1000" spc="4" dirty="0">
                <a:latin typeface="Arial"/>
                <a:cs typeface="Arial"/>
              </a:rPr>
              <a:t>s</a:t>
            </a:r>
            <a:r>
              <a:rPr sz="1000" spc="-4" dirty="0">
                <a:latin typeface="Arial"/>
                <a:cs typeface="Arial"/>
              </a:rPr>
              <a:t>i</a:t>
            </a:r>
            <a:r>
              <a:rPr sz="1000" spc="0" dirty="0">
                <a:latin typeface="Arial"/>
                <a:cs typeface="Arial"/>
              </a:rPr>
              <a:t>a</a:t>
            </a:r>
            <a:r>
              <a:rPr sz="1000" spc="4" dirty="0">
                <a:latin typeface="Arial"/>
                <a:cs typeface="Arial"/>
              </a:rPr>
              <a:t>s</a:t>
            </a:r>
            <a:r>
              <a:rPr sz="1000" spc="0" dirty="0">
                <a:latin typeface="Arial"/>
                <a:cs typeface="Arial"/>
              </a:rPr>
              <a:t>i </a:t>
            </a:r>
            <a:endParaRPr sz="1000">
              <a:latin typeface="Arial"/>
              <a:cs typeface="Arial"/>
            </a:endParaRPr>
          </a:p>
          <a:p>
            <a:pPr marL="164896" marR="205042" algn="just">
              <a:lnSpc>
                <a:spcPts val="1149"/>
              </a:lnSpc>
              <a:spcBef>
                <a:spcPts val="134"/>
              </a:spcBef>
            </a:pP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100"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pri</a:t>
            </a:r>
            <a:r>
              <a:rPr sz="1000" spc="19" dirty="0">
                <a:latin typeface="Arial"/>
                <a:cs typeface="Arial"/>
              </a:rPr>
              <a:t>m</a:t>
            </a:r>
            <a:r>
              <a:rPr sz="1000" spc="0" dirty="0">
                <a:latin typeface="Arial"/>
                <a:cs typeface="Arial"/>
              </a:rPr>
              <a:t>o</a:t>
            </a:r>
            <a:r>
              <a:rPr sz="1000" spc="-25"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n</a:t>
            </a:r>
            <a:r>
              <a:rPr sz="1000" spc="0" dirty="0">
                <a:latin typeface="Arial"/>
                <a:cs typeface="Arial"/>
              </a:rPr>
              <a:t>e</a:t>
            </a:r>
            <a:r>
              <a:rPr sz="1000" spc="4" dirty="0">
                <a:latin typeface="Arial"/>
                <a:cs typeface="Arial"/>
              </a:rPr>
              <a:t>sc</a:t>
            </a:r>
            <a:r>
              <a:rPr sz="1000" spc="0" dirty="0">
                <a:latin typeface="Arial"/>
                <a:cs typeface="Arial"/>
              </a:rPr>
              <a:t>o</a:t>
            </a:r>
            <a:r>
              <a:rPr sz="1000" spc="-44"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at</a:t>
            </a:r>
            <a:r>
              <a:rPr sz="1000" spc="-4" dirty="0">
                <a:latin typeface="Arial"/>
                <a:cs typeface="Arial"/>
              </a:rPr>
              <a:t>tivi</a:t>
            </a:r>
            <a:r>
              <a:rPr sz="1000" spc="0" dirty="0">
                <a:latin typeface="Arial"/>
                <a:cs typeface="Arial"/>
              </a:rPr>
              <a:t>tà.</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1300"/>
              </a:lnSpc>
              <a:spcBef>
                <a:spcPts val="32"/>
              </a:spcBef>
            </a:pPr>
            <a:endParaRPr sz="1300"/>
          </a:p>
          <a:p>
            <a:pPr marL="1051255">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64896" marR="203437" algn="just">
              <a:lnSpc>
                <a:spcPts val="1149"/>
              </a:lnSpc>
              <a:spcBef>
                <a:spcPts val="495"/>
              </a:spcBef>
            </a:pPr>
            <a:r>
              <a:rPr sz="1000" spc="0" dirty="0">
                <a:latin typeface="Arial"/>
                <a:cs typeface="Arial"/>
              </a:rPr>
              <a:t>d</a:t>
            </a:r>
            <a:r>
              <a:rPr sz="1000" spc="-4" dirty="0">
                <a:latin typeface="Arial"/>
                <a:cs typeface="Arial"/>
              </a:rPr>
              <a:t>i</a:t>
            </a:r>
            <a:r>
              <a:rPr sz="1000" spc="4" dirty="0">
                <a:latin typeface="Arial"/>
                <a:cs typeface="Arial"/>
              </a:rPr>
              <a:t>s</a:t>
            </a:r>
            <a:r>
              <a:rPr sz="1000" spc="0" dirty="0">
                <a:latin typeface="Arial"/>
                <a:cs typeface="Arial"/>
              </a:rPr>
              <a:t>ta</a:t>
            </a:r>
            <a:r>
              <a:rPr sz="1000" spc="-4" dirty="0">
                <a:latin typeface="Arial"/>
                <a:cs typeface="Arial"/>
              </a:rPr>
              <a:t>n</a:t>
            </a:r>
            <a:r>
              <a:rPr sz="1000" spc="-19" dirty="0">
                <a:latin typeface="Arial"/>
                <a:cs typeface="Arial"/>
              </a:rPr>
              <a:t>z</a:t>
            </a:r>
            <a:r>
              <a:rPr sz="1000" spc="0" dirty="0">
                <a:latin typeface="Arial"/>
                <a:cs typeface="Arial"/>
              </a:rPr>
              <a:t>a</a:t>
            </a:r>
            <a:r>
              <a:rPr sz="1000" spc="18" dirty="0">
                <a:latin typeface="Arial"/>
                <a:cs typeface="Arial"/>
              </a:rPr>
              <a:t> </a:t>
            </a:r>
            <a:r>
              <a:rPr sz="1000" spc="4" dirty="0">
                <a:latin typeface="Arial"/>
                <a:cs typeface="Arial"/>
              </a:rPr>
              <a:t>c</a:t>
            </a:r>
            <a:r>
              <a:rPr sz="1000" spc="0" dirty="0">
                <a:latin typeface="Arial"/>
                <a:cs typeface="Arial"/>
              </a:rPr>
              <a:t>he</a:t>
            </a:r>
            <a:r>
              <a:rPr sz="1000" spc="25" dirty="0">
                <a:latin typeface="Arial"/>
                <a:cs typeface="Arial"/>
              </a:rPr>
              <a:t> </a:t>
            </a:r>
            <a:r>
              <a:rPr sz="1000" spc="4" dirty="0">
                <a:latin typeface="Arial"/>
                <a:cs typeface="Arial"/>
              </a:rPr>
              <a:t>c</a:t>
            </a:r>
            <a:r>
              <a:rPr sz="1000" spc="-4" dirty="0">
                <a:latin typeface="Arial"/>
                <a:cs typeface="Arial"/>
              </a:rPr>
              <a:t>i</a:t>
            </a:r>
            <a:r>
              <a:rPr sz="1000" spc="0" dirty="0">
                <a:latin typeface="Arial"/>
                <a:cs typeface="Arial"/>
              </a:rPr>
              <a:t>a</a:t>
            </a:r>
            <a:r>
              <a:rPr sz="1000" spc="4" dirty="0">
                <a:latin typeface="Arial"/>
                <a:cs typeface="Arial"/>
              </a:rPr>
              <a:t>sc</a:t>
            </a:r>
            <a:r>
              <a:rPr sz="1000" spc="0" dirty="0">
                <a:latin typeface="Arial"/>
                <a:cs typeface="Arial"/>
              </a:rPr>
              <a:t>un</a:t>
            </a:r>
            <a:r>
              <a:rPr sz="1000" spc="12" dirty="0">
                <a:latin typeface="Arial"/>
                <a:cs typeface="Arial"/>
              </a:rPr>
              <a:t> </a:t>
            </a:r>
            <a:r>
              <a:rPr sz="1000" spc="0" dirty="0">
                <a:latin typeface="Arial"/>
                <a:cs typeface="Arial"/>
              </a:rPr>
              <a:t>o</a:t>
            </a:r>
            <a:r>
              <a:rPr sz="1000" spc="4" dirty="0">
                <a:latin typeface="Arial"/>
                <a:cs typeface="Arial"/>
              </a:rPr>
              <a:t>cc</a:t>
            </a:r>
            <a:r>
              <a:rPr sz="1000" spc="-14" dirty="0">
                <a:latin typeface="Arial"/>
                <a:cs typeface="Arial"/>
              </a:rPr>
              <a:t>u</a:t>
            </a:r>
            <a:r>
              <a:rPr sz="1000" spc="0" dirty="0">
                <a:latin typeface="Arial"/>
                <a:cs typeface="Arial"/>
              </a:rPr>
              <a:t>p</a:t>
            </a:r>
            <a:r>
              <a:rPr sz="1000" spc="-4" dirty="0">
                <a:latin typeface="Arial"/>
                <a:cs typeface="Arial"/>
              </a:rPr>
              <a:t>a</a:t>
            </a:r>
            <a:r>
              <a:rPr sz="1000" spc="0" dirty="0">
                <a:latin typeface="Arial"/>
                <a:cs typeface="Arial"/>
              </a:rPr>
              <a:t>nte d</a:t>
            </a:r>
            <a:r>
              <a:rPr sz="1000" spc="-4" dirty="0">
                <a:latin typeface="Arial"/>
                <a:cs typeface="Arial"/>
              </a:rPr>
              <a:t>ev</a:t>
            </a:r>
            <a:r>
              <a:rPr sz="1000" spc="0" dirty="0">
                <a:latin typeface="Arial"/>
                <a:cs typeface="Arial"/>
              </a:rPr>
              <a:t>e</a:t>
            </a:r>
            <a:r>
              <a:rPr sz="1000" spc="24"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rc</a:t>
            </a:r>
            <a:r>
              <a:rPr sz="1000" spc="0" dirty="0">
                <a:latin typeface="Arial"/>
                <a:cs typeface="Arial"/>
              </a:rPr>
              <a:t>or</a:t>
            </a:r>
            <a:r>
              <a:rPr sz="1000" spc="4" dirty="0">
                <a:latin typeface="Arial"/>
                <a:cs typeface="Arial"/>
              </a:rPr>
              <a:t>r</a:t>
            </a:r>
            <a:r>
              <a:rPr sz="1000" spc="0" dirty="0">
                <a:latin typeface="Arial"/>
                <a:cs typeface="Arial"/>
              </a:rPr>
              <a:t>ere</a:t>
            </a:r>
            <a:r>
              <a:rPr sz="1000" spc="5"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n</a:t>
            </a:r>
            <a:r>
              <a:rPr sz="1000" spc="0" dirty="0">
                <a:latin typeface="Arial"/>
                <a:cs typeface="Arial"/>
              </a:rPr>
              <a:t>go</a:t>
            </a:r>
            <a:r>
              <a:rPr sz="1000" spc="16" dirty="0">
                <a:latin typeface="Arial"/>
                <a:cs typeface="Arial"/>
              </a:rPr>
              <a:t> </a:t>
            </a:r>
            <a:r>
              <a:rPr sz="1000" spc="0" dirty="0">
                <a:latin typeface="Arial"/>
                <a:cs typeface="Arial"/>
              </a:rPr>
              <a:t>una</a:t>
            </a:r>
            <a:r>
              <a:rPr sz="1000" spc="29" dirty="0">
                <a:latin typeface="Arial"/>
                <a:cs typeface="Arial"/>
              </a:rPr>
              <a:t> </a:t>
            </a:r>
            <a:r>
              <a:rPr sz="1000" spc="4" dirty="0">
                <a:latin typeface="Arial"/>
                <a:cs typeface="Arial"/>
              </a:rPr>
              <a:t>v</a:t>
            </a:r>
            <a:r>
              <a:rPr sz="1000" spc="-4" dirty="0">
                <a:latin typeface="Arial"/>
                <a:cs typeface="Arial"/>
              </a:rPr>
              <a:t>i</a:t>
            </a:r>
            <a:r>
              <a:rPr sz="1000" spc="0" dirty="0">
                <a:latin typeface="Arial"/>
                <a:cs typeface="Arial"/>
              </a:rPr>
              <a:t>a</a:t>
            </a:r>
            <a:r>
              <a:rPr sz="1000" spc="33"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 </a:t>
            </a:r>
            <a:endParaRPr sz="1000">
              <a:latin typeface="Arial"/>
              <a:cs typeface="Arial"/>
            </a:endParaRPr>
          </a:p>
          <a:p>
            <a:pPr marL="164896" marR="203437" algn="just">
              <a:lnSpc>
                <a:spcPts val="1149"/>
              </a:lnSpc>
              <a:spcBef>
                <a:spcPts val="134"/>
              </a:spcBef>
            </a:pPr>
            <a:r>
              <a:rPr sz="1000" spc="0" dirty="0">
                <a:latin typeface="Arial"/>
                <a:cs typeface="Arial"/>
              </a:rPr>
              <a:t>dal</a:t>
            </a:r>
            <a:r>
              <a:rPr sz="1000" spc="29" dirty="0">
                <a:latin typeface="Arial"/>
                <a:cs typeface="Arial"/>
              </a:rPr>
              <a:t> </a:t>
            </a:r>
            <a:r>
              <a:rPr sz="1000" spc="0" dirty="0">
                <a:latin typeface="Arial"/>
                <a:cs typeface="Arial"/>
              </a:rPr>
              <a:t>punto</a:t>
            </a:r>
            <a:r>
              <a:rPr sz="1000" spc="23" dirty="0">
                <a:latin typeface="Arial"/>
                <a:cs typeface="Arial"/>
              </a:rPr>
              <a:t> </a:t>
            </a:r>
            <a:r>
              <a:rPr sz="1000" spc="-4" dirty="0">
                <a:latin typeface="Arial"/>
                <a:cs typeface="Arial"/>
              </a:rPr>
              <a:t>i</a:t>
            </a:r>
            <a:r>
              <a:rPr sz="1000" spc="0" dirty="0">
                <a:latin typeface="Arial"/>
                <a:cs typeface="Arial"/>
              </a:rPr>
              <a:t>n</a:t>
            </a:r>
            <a:r>
              <a:rPr sz="1000" spc="40" dirty="0">
                <a:latin typeface="Arial"/>
                <a:cs typeface="Arial"/>
              </a:rPr>
              <a:t> </a:t>
            </a:r>
            <a:r>
              <a:rPr sz="1000" spc="4" dirty="0">
                <a:latin typeface="Arial"/>
                <a:cs typeface="Arial"/>
              </a:rPr>
              <a:t>c</a:t>
            </a:r>
            <a:r>
              <a:rPr sz="1000" spc="0" dirty="0">
                <a:latin typeface="Arial"/>
                <a:cs typeface="Arial"/>
              </a:rPr>
              <a:t>ui</a:t>
            </a:r>
            <a:r>
              <a:rPr sz="1000" spc="30" dirty="0">
                <a:latin typeface="Arial"/>
                <a:cs typeface="Arial"/>
              </a:rPr>
              <a:t> </a:t>
            </a:r>
            <a:r>
              <a:rPr sz="1000" spc="19" dirty="0">
                <a:latin typeface="Arial"/>
                <a:cs typeface="Arial"/>
              </a:rPr>
              <a:t>s</a:t>
            </a:r>
            <a:r>
              <a:rPr sz="1000" spc="0" dirty="0">
                <a:latin typeface="Arial"/>
                <a:cs typeface="Arial"/>
              </a:rPr>
              <a:t>i</a:t>
            </a:r>
            <a:r>
              <a:rPr sz="1000" spc="36" dirty="0">
                <a:latin typeface="Arial"/>
                <a:cs typeface="Arial"/>
              </a:rPr>
              <a:t> </a:t>
            </a:r>
            <a:r>
              <a:rPr sz="1000" spc="0" dirty="0">
                <a:latin typeface="Arial"/>
                <a:cs typeface="Arial"/>
              </a:rPr>
              <a:t>tro</a:t>
            </a:r>
            <a:r>
              <a:rPr sz="1000" spc="-9" dirty="0">
                <a:latin typeface="Arial"/>
                <a:cs typeface="Arial"/>
              </a:rPr>
              <a:t>v</a:t>
            </a:r>
            <a:r>
              <a:rPr sz="1000" spc="0" dirty="0">
                <a:latin typeface="Arial"/>
                <a:cs typeface="Arial"/>
              </a:rPr>
              <a:t>a</a:t>
            </a:r>
            <a:r>
              <a:rPr sz="1000" spc="25" dirty="0">
                <a:latin typeface="Arial"/>
                <a:cs typeface="Arial"/>
              </a:rPr>
              <a:t> </a:t>
            </a:r>
            <a:r>
              <a:rPr sz="1000" spc="9" dirty="0">
                <a:latin typeface="Arial"/>
                <a:cs typeface="Arial"/>
              </a:rPr>
              <a:t>f</a:t>
            </a:r>
            <a:r>
              <a:rPr sz="1000" spc="-4" dirty="0">
                <a:latin typeface="Arial"/>
                <a:cs typeface="Arial"/>
              </a:rPr>
              <a:t>i</a:t>
            </a:r>
            <a:r>
              <a:rPr sz="1000" spc="9" dirty="0">
                <a:latin typeface="Arial"/>
                <a:cs typeface="Arial"/>
              </a:rPr>
              <a:t>n</a:t>
            </a:r>
            <a:r>
              <a:rPr sz="1000" spc="0" dirty="0">
                <a:latin typeface="Arial"/>
                <a:cs typeface="Arial"/>
              </a:rPr>
              <a:t>o</a:t>
            </a:r>
            <a:r>
              <a:rPr sz="1000" spc="32" dirty="0">
                <a:latin typeface="Arial"/>
                <a:cs typeface="Arial"/>
              </a:rPr>
              <a:t> </a:t>
            </a:r>
            <a:r>
              <a:rPr sz="1000" spc="0" dirty="0">
                <a:latin typeface="Arial"/>
                <a:cs typeface="Arial"/>
              </a:rPr>
              <a:t>a</a:t>
            </a:r>
            <a:r>
              <a:rPr sz="1000" spc="42" dirty="0">
                <a:latin typeface="Arial"/>
                <a:cs typeface="Arial"/>
              </a:rPr>
              <a:t> </a:t>
            </a:r>
            <a:r>
              <a:rPr sz="1000" spc="4" dirty="0">
                <a:latin typeface="Arial"/>
                <a:cs typeface="Arial"/>
              </a:rPr>
              <a:t>r</a:t>
            </a:r>
            <a:r>
              <a:rPr sz="1000" spc="0" dirty="0">
                <a:latin typeface="Arial"/>
                <a:cs typeface="Arial"/>
              </a:rPr>
              <a:t>a</a:t>
            </a:r>
            <a:r>
              <a:rPr sz="1000" spc="-4" dirty="0">
                <a:latin typeface="Arial"/>
                <a:cs typeface="Arial"/>
              </a:rPr>
              <a:t>g</a:t>
            </a:r>
            <a:r>
              <a:rPr sz="1000" spc="0" dirty="0">
                <a:latin typeface="Arial"/>
                <a:cs typeface="Arial"/>
              </a:rPr>
              <a:t>g</a:t>
            </a:r>
            <a:r>
              <a:rPr sz="1000" spc="-4" dirty="0">
                <a:latin typeface="Arial"/>
                <a:cs typeface="Arial"/>
              </a:rPr>
              <a:t>i</a:t>
            </a:r>
            <a:r>
              <a:rPr sz="1000" spc="0" dirty="0">
                <a:latin typeface="Arial"/>
                <a:cs typeface="Arial"/>
              </a:rPr>
              <a:t>u</a:t>
            </a:r>
            <a:r>
              <a:rPr sz="1000" spc="-4" dirty="0">
                <a:latin typeface="Arial"/>
                <a:cs typeface="Arial"/>
              </a:rPr>
              <a:t>n</a:t>
            </a:r>
            <a:r>
              <a:rPr sz="1000" spc="0" dirty="0">
                <a:latin typeface="Arial"/>
                <a:cs typeface="Arial"/>
              </a:rPr>
              <a:t>g</a:t>
            </a:r>
            <a:r>
              <a:rPr sz="1000" spc="-4" dirty="0">
                <a:latin typeface="Arial"/>
                <a:cs typeface="Arial"/>
              </a:rPr>
              <a:t>e</a:t>
            </a:r>
            <a:r>
              <a:rPr sz="1000" spc="4" dirty="0">
                <a:latin typeface="Arial"/>
                <a:cs typeface="Arial"/>
              </a:rPr>
              <a:t>r</a:t>
            </a:r>
            <a:r>
              <a:rPr sz="1000" spc="0" dirty="0">
                <a:latin typeface="Arial"/>
                <a:cs typeface="Arial"/>
              </a:rPr>
              <a:t>e un</a:t>
            </a:r>
            <a:r>
              <a:rPr sz="1000" spc="37"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18"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uro</a:t>
            </a:r>
            <a:r>
              <a:rPr sz="1000" spc="26" dirty="0">
                <a:latin typeface="Arial"/>
                <a:cs typeface="Arial"/>
              </a:rPr>
              <a:t> </a:t>
            </a:r>
            <a:r>
              <a:rPr sz="1000" spc="0" dirty="0">
                <a:latin typeface="Arial"/>
                <a:cs typeface="Arial"/>
              </a:rPr>
              <a:t>te</a:t>
            </a:r>
            <a:r>
              <a:rPr sz="1000" spc="4" dirty="0">
                <a:latin typeface="Arial"/>
                <a:cs typeface="Arial"/>
              </a:rPr>
              <a:t>m</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eo </a:t>
            </a:r>
            <a:endParaRPr sz="1000">
              <a:latin typeface="Arial"/>
              <a:cs typeface="Arial"/>
            </a:endParaRPr>
          </a:p>
          <a:p>
            <a:pPr marL="164896" marR="203437" algn="just">
              <a:lnSpc>
                <a:spcPts val="1149"/>
              </a:lnSpc>
              <a:spcBef>
                <a:spcPts val="134"/>
              </a:spcBef>
            </a:pPr>
            <a:r>
              <a:rPr sz="1000" spc="0" dirty="0">
                <a:latin typeface="Arial"/>
                <a:cs typeface="Arial"/>
              </a:rPr>
              <a:t>o</a:t>
            </a:r>
            <a:r>
              <a:rPr sz="1000" spc="-4" dirty="0">
                <a:latin typeface="Arial"/>
                <a:cs typeface="Arial"/>
              </a:rPr>
              <a:t>p</a:t>
            </a:r>
            <a:r>
              <a:rPr sz="1000" spc="0" dirty="0">
                <a:latin typeface="Arial"/>
                <a:cs typeface="Arial"/>
              </a:rPr>
              <a:t>p</a:t>
            </a:r>
            <a:r>
              <a:rPr sz="1000" spc="-4" dirty="0">
                <a:latin typeface="Arial"/>
                <a:cs typeface="Arial"/>
              </a:rPr>
              <a:t>u</a:t>
            </a:r>
            <a:r>
              <a:rPr sz="1000" spc="4" dirty="0">
                <a:latin typeface="Arial"/>
                <a:cs typeface="Arial"/>
              </a:rPr>
              <a:t>r</a:t>
            </a:r>
            <a:r>
              <a:rPr sz="1000" spc="0" dirty="0">
                <a:latin typeface="Arial"/>
                <a:cs typeface="Arial"/>
              </a:rPr>
              <a:t>e</a:t>
            </a:r>
            <a:r>
              <a:rPr sz="1000" spc="-45" dirty="0">
                <a:latin typeface="Arial"/>
                <a:cs typeface="Arial"/>
              </a:rPr>
              <a:t> </a:t>
            </a:r>
            <a:r>
              <a:rPr sz="1000" spc="0" dirty="0">
                <a:latin typeface="Arial"/>
                <a:cs typeface="Arial"/>
              </a:rPr>
              <a:t>un</a:t>
            </a:r>
            <a:r>
              <a:rPr sz="1000" spc="-16"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29"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uro.</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750"/>
              </a:lnSpc>
              <a:spcBef>
                <a:spcPts val="38"/>
              </a:spcBef>
            </a:pPr>
            <a:endParaRPr sz="750"/>
          </a:p>
          <a:p>
            <a:pPr marL="164896">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64896" marR="3432231">
              <a:lnSpc>
                <a:spcPts val="1178"/>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600"/>
              </a:lnSpc>
              <a:spcBef>
                <a:spcPts val="14"/>
              </a:spcBef>
            </a:pPr>
            <a:endParaRPr sz="600"/>
          </a:p>
          <a:p>
            <a:pPr marL="104851">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98755">
              <a:lnSpc>
                <a:spcPct val="95825"/>
              </a:lnSpc>
              <a:spcBef>
                <a:spcPts val="864"/>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cGr</a:t>
            </a:r>
            <a:r>
              <a:rPr sz="1000" spc="0" dirty="0">
                <a:latin typeface="Arial"/>
                <a:cs typeface="Arial"/>
              </a:rPr>
              <a:t>o</a:t>
            </a:r>
            <a:r>
              <a:rPr sz="1000" spc="-4" dirty="0">
                <a:latin typeface="Arial"/>
                <a:cs typeface="Arial"/>
              </a:rPr>
              <a:t>u</a:t>
            </a:r>
            <a:r>
              <a:rPr sz="1000" spc="0" dirty="0">
                <a:latin typeface="Arial"/>
                <a:cs typeface="Arial"/>
              </a:rPr>
              <a:t>p</a:t>
            </a:r>
            <a:endParaRPr sz="1000">
              <a:latin typeface="Arial"/>
              <a:cs typeface="Arial"/>
            </a:endParaRPr>
          </a:p>
          <a:p>
            <a:pPr marL="98755">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L</a:t>
            </a:r>
            <a:r>
              <a:rPr sz="1000" spc="-4" dirty="0">
                <a:latin typeface="Arial"/>
                <a:cs typeface="Arial"/>
              </a:rPr>
              <a:t>u</a:t>
            </a:r>
            <a:r>
              <a:rPr sz="1000" spc="0" dirty="0">
                <a:latin typeface="Arial"/>
                <a:cs typeface="Arial"/>
              </a:rPr>
              <a:t>n</a:t>
            </a:r>
            <a:r>
              <a:rPr sz="1000" spc="-4" dirty="0">
                <a:latin typeface="Arial"/>
                <a:cs typeface="Arial"/>
              </a:rPr>
              <a:t>g</a:t>
            </a:r>
            <a:r>
              <a:rPr sz="1000" spc="0" dirty="0">
                <a:latin typeface="Arial"/>
                <a:cs typeface="Arial"/>
              </a:rPr>
              <a:t>h</a:t>
            </a:r>
            <a:r>
              <a:rPr sz="1000" spc="-4" dirty="0">
                <a:latin typeface="Arial"/>
                <a:cs typeface="Arial"/>
              </a:rPr>
              <a:t>e</a:t>
            </a:r>
            <a:r>
              <a:rPr sz="1000" spc="-19" dirty="0">
                <a:latin typeface="Arial"/>
                <a:cs typeface="Arial"/>
              </a:rPr>
              <a:t>zz</a:t>
            </a:r>
            <a:r>
              <a:rPr sz="1000" spc="0" dirty="0">
                <a:latin typeface="Arial"/>
                <a:cs typeface="Arial"/>
              </a:rPr>
              <a:t>a</a:t>
            </a:r>
            <a:r>
              <a:rPr sz="1000" spc="-23" dirty="0">
                <a:latin typeface="Arial"/>
                <a:cs typeface="Arial"/>
              </a:rPr>
              <a:t> </a:t>
            </a:r>
            <a:r>
              <a:rPr sz="1000" spc="0" dirty="0">
                <a:latin typeface="Arial"/>
                <a:cs typeface="Arial"/>
              </a:rPr>
              <a:t>to</a:t>
            </a:r>
            <a:r>
              <a:rPr sz="1000" spc="-4" dirty="0">
                <a:latin typeface="Arial"/>
                <a:cs typeface="Arial"/>
              </a:rPr>
              <a:t>t</a:t>
            </a:r>
            <a:r>
              <a:rPr sz="1000" spc="0" dirty="0">
                <a:latin typeface="Arial"/>
                <a:cs typeface="Arial"/>
              </a:rPr>
              <a:t>a</a:t>
            </a:r>
            <a:r>
              <a:rPr sz="1000" spc="-4" dirty="0">
                <a:latin typeface="Arial"/>
                <a:cs typeface="Arial"/>
              </a:rPr>
              <a:t>l</a:t>
            </a:r>
            <a:r>
              <a:rPr sz="1000" spc="0" dirty="0">
                <a:latin typeface="Arial"/>
                <a:cs typeface="Arial"/>
              </a:rPr>
              <a:t>e</a:t>
            </a:r>
            <a:r>
              <a:rPr sz="1000" spc="-24"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rc</a:t>
            </a:r>
            <a:r>
              <a:rPr sz="1000" spc="0" dirty="0">
                <a:latin typeface="Arial"/>
                <a:cs typeface="Arial"/>
              </a:rPr>
              <a:t>or</a:t>
            </a:r>
            <a:r>
              <a:rPr sz="1000" spc="9" dirty="0">
                <a:latin typeface="Arial"/>
                <a:cs typeface="Arial"/>
              </a:rPr>
              <a:t>s</a:t>
            </a:r>
            <a:r>
              <a:rPr sz="1000" spc="0" dirty="0">
                <a:latin typeface="Arial"/>
                <a:cs typeface="Arial"/>
              </a:rPr>
              <a:t>o</a:t>
            </a:r>
            <a:r>
              <a:rPr sz="1000" spc="-48"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endParaRPr sz="1000">
              <a:latin typeface="Arial"/>
              <a:cs typeface="Arial"/>
            </a:endParaRPr>
          </a:p>
          <a:p>
            <a:pPr marL="98755">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a:t>
            </a:r>
            <a:r>
              <a:rPr sz="1000" spc="-4"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endParaRPr sz="1000">
              <a:latin typeface="Arial"/>
              <a:cs typeface="Arial"/>
            </a:endParaRPr>
          </a:p>
          <a:p>
            <a:pPr marL="98755">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Length</a:t>
            </a:r>
            <a:endParaRPr sz="1000">
              <a:latin typeface="Arial"/>
              <a:cs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15"/>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6" name="object 16"/>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7" name="object 17"/>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4" name="object 14"/>
          <p:cNvSpPr/>
          <p:nvPr/>
        </p:nvSpPr>
        <p:spPr>
          <a:xfrm>
            <a:off x="4528947" y="2580131"/>
            <a:ext cx="3762629" cy="2082291"/>
          </a:xfrm>
          <a:prstGeom prst="rect">
            <a:avLst/>
          </a:prstGeom>
          <a:blipFill>
            <a:blip r:embed="rId3" cstate="print"/>
            <a:stretch>
              <a:fillRect/>
            </a:stretch>
          </a:blipFill>
        </p:spPr>
        <p:txBody>
          <a:bodyPr wrap="square" lIns="0" tIns="0" rIns="0" bIns="0" rtlCol="0">
            <a:noAutofit/>
          </a:bodyPr>
          <a:lstStyle/>
          <a:p>
            <a:endParaRPr/>
          </a:p>
        </p:txBody>
      </p:sp>
      <p:sp>
        <p:nvSpPr>
          <p:cNvPr id="13" name="object 13"/>
          <p:cNvSpPr/>
          <p:nvPr/>
        </p:nvSpPr>
        <p:spPr>
          <a:xfrm>
            <a:off x="4528947" y="1147470"/>
            <a:ext cx="3727196" cy="1182852"/>
          </a:xfrm>
          <a:prstGeom prst="rect">
            <a:avLst/>
          </a:prstGeom>
          <a:blipFill>
            <a:blip r:embed="rId4" cstate="print"/>
            <a:stretch>
              <a:fillRect/>
            </a:stretch>
          </a:blipFill>
        </p:spPr>
        <p:txBody>
          <a:bodyPr wrap="square" lIns="0" tIns="0" rIns="0" bIns="0" rtlCol="0">
            <a:noAutofit/>
          </a:bodyPr>
          <a:lstStyle/>
          <a:p>
            <a:endParaRPr/>
          </a:p>
        </p:txBody>
      </p:sp>
      <p:sp>
        <p:nvSpPr>
          <p:cNvPr id="11" name="object 11"/>
          <p:cNvSpPr/>
          <p:nvPr/>
        </p:nvSpPr>
        <p:spPr>
          <a:xfrm>
            <a:off x="8479790" y="1358264"/>
            <a:ext cx="6573392" cy="3204083"/>
          </a:xfrm>
          <a:prstGeom prst="rect">
            <a:avLst/>
          </a:prstGeom>
          <a:blipFill>
            <a:blip r:embed="rId5" cstate="print"/>
            <a:stretch>
              <a:fillRect/>
            </a:stretch>
          </a:blipFill>
        </p:spPr>
        <p:txBody>
          <a:bodyPr wrap="square" lIns="0" tIns="0" rIns="0" bIns="0" rtlCol="0">
            <a:noAutofit/>
          </a:bodyPr>
          <a:lstStyle/>
          <a:p>
            <a:endParaRPr/>
          </a:p>
        </p:txBody>
      </p:sp>
      <p:sp>
        <p:nvSpPr>
          <p:cNvPr id="12" name="object 12"/>
          <p:cNvSpPr/>
          <p:nvPr/>
        </p:nvSpPr>
        <p:spPr>
          <a:xfrm>
            <a:off x="11865991" y="4294758"/>
            <a:ext cx="732523" cy="215900"/>
          </a:xfrm>
          <a:prstGeom prst="rect">
            <a:avLst/>
          </a:prstGeom>
          <a:blipFill>
            <a:blip r:embed="rId6" cstate="print"/>
            <a:stretch>
              <a:fillRect/>
            </a:stretch>
          </a:blipFill>
        </p:spPr>
        <p:txBody>
          <a:bodyPr wrap="square" lIns="0" tIns="0" rIns="0" bIns="0" rtlCol="0">
            <a:noAutofit/>
          </a:bodyPr>
          <a:lstStyle/>
          <a:p>
            <a:endParaRPr/>
          </a:p>
        </p:txBody>
      </p:sp>
      <p:sp>
        <p:nvSpPr>
          <p:cNvPr id="10" name="object 10"/>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9" name="object 9"/>
          <p:cNvSpPr txBox="1"/>
          <p:nvPr/>
        </p:nvSpPr>
        <p:spPr>
          <a:xfrm>
            <a:off x="3828415" y="108132"/>
            <a:ext cx="4035450"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Larghezza u</a:t>
            </a:r>
            <a:r>
              <a:rPr sz="1800" b="1" spc="4" dirty="0">
                <a:latin typeface="Arial"/>
                <a:cs typeface="Arial"/>
              </a:rPr>
              <a:t>n</a:t>
            </a:r>
            <a:r>
              <a:rPr sz="1800" b="1" spc="0" dirty="0">
                <a:latin typeface="Arial"/>
                <a:cs typeface="Arial"/>
              </a:rPr>
              <a:t>itaria</a:t>
            </a:r>
            <a:r>
              <a:rPr sz="1800" b="1" spc="-9" dirty="0">
                <a:latin typeface="Arial"/>
                <a:cs typeface="Arial"/>
              </a:rPr>
              <a:t> </a:t>
            </a:r>
            <a:r>
              <a:rPr sz="1800" b="1" spc="0" dirty="0">
                <a:latin typeface="Arial"/>
                <a:cs typeface="Arial"/>
              </a:rPr>
              <a:t>del</a:t>
            </a:r>
            <a:r>
              <a:rPr sz="1800" b="1" spc="4" dirty="0">
                <a:latin typeface="Arial"/>
                <a:cs typeface="Arial"/>
              </a:rPr>
              <a:t>l</a:t>
            </a:r>
            <a:r>
              <a:rPr sz="1800" b="1" spc="0" dirty="0">
                <a:latin typeface="Arial"/>
                <a:cs typeface="Arial"/>
              </a:rPr>
              <a:t>e </a:t>
            </a:r>
            <a:r>
              <a:rPr sz="1800" b="1" spc="-39" dirty="0">
                <a:latin typeface="Arial"/>
                <a:cs typeface="Arial"/>
              </a:rPr>
              <a:t>v</a:t>
            </a:r>
            <a:r>
              <a:rPr sz="1800" b="1" spc="0" dirty="0">
                <a:latin typeface="Arial"/>
                <a:cs typeface="Arial"/>
              </a:rPr>
              <a:t>ie</a:t>
            </a:r>
            <a:r>
              <a:rPr sz="1800" b="1" spc="39" dirty="0">
                <a:latin typeface="Arial"/>
                <a:cs typeface="Arial"/>
              </a:rPr>
              <a:t> </a:t>
            </a:r>
            <a:r>
              <a:rPr sz="1800" b="1" spc="4" dirty="0">
                <a:latin typeface="Arial"/>
                <a:cs typeface="Arial"/>
              </a:rPr>
              <a:t>d</a:t>
            </a:r>
            <a:r>
              <a:rPr sz="1800" b="1" spc="0" dirty="0">
                <a:latin typeface="Arial"/>
                <a:cs typeface="Arial"/>
              </a:rPr>
              <a:t>i e</a:t>
            </a:r>
            <a:r>
              <a:rPr sz="1800" b="1" spc="-9" dirty="0">
                <a:latin typeface="Arial"/>
                <a:cs typeface="Arial"/>
              </a:rPr>
              <a:t>s</a:t>
            </a:r>
            <a:r>
              <a:rPr sz="1800" b="1" spc="0" dirty="0">
                <a:latin typeface="Arial"/>
                <a:cs typeface="Arial"/>
              </a:rPr>
              <a:t>o</a:t>
            </a:r>
            <a:r>
              <a:rPr sz="1800" b="1" spc="4" dirty="0">
                <a:latin typeface="Arial"/>
                <a:cs typeface="Arial"/>
              </a:rPr>
              <a:t>d</a:t>
            </a:r>
            <a:r>
              <a:rPr sz="1800" b="1" spc="0" dirty="0">
                <a:latin typeface="Arial"/>
                <a:cs typeface="Arial"/>
              </a:rPr>
              <a:t>o</a:t>
            </a:r>
            <a:endParaRPr sz="1800">
              <a:latin typeface="Arial"/>
              <a:cs typeface="Arial"/>
            </a:endParaRPr>
          </a:p>
        </p:txBody>
      </p:sp>
      <p:sp>
        <p:nvSpPr>
          <p:cNvPr id="8" name="object 8"/>
          <p:cNvSpPr txBox="1"/>
          <p:nvPr/>
        </p:nvSpPr>
        <p:spPr>
          <a:xfrm>
            <a:off x="11207623" y="114489"/>
            <a:ext cx="2321606"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29" dirty="0">
                <a:latin typeface="Arial"/>
                <a:cs typeface="Arial"/>
              </a:rPr>
              <a:t>D</a:t>
            </a:r>
            <a:r>
              <a:rPr sz="1800" b="1" spc="0" dirty="0">
                <a:latin typeface="Arial"/>
                <a:cs typeface="Arial"/>
              </a:rPr>
              <a:t>A</a:t>
            </a:r>
            <a:r>
              <a:rPr sz="1800" b="1" spc="-44" dirty="0">
                <a:latin typeface="Arial"/>
                <a:cs typeface="Arial"/>
              </a:rPr>
              <a:t> </a:t>
            </a:r>
            <a:r>
              <a:rPr sz="1800" b="1" spc="-4" dirty="0">
                <a:latin typeface="Arial"/>
                <a:cs typeface="Arial"/>
              </a:rPr>
              <a:t>N</a:t>
            </a:r>
            <a:r>
              <a:rPr sz="1800" b="1" spc="0" dirty="0">
                <a:latin typeface="Arial"/>
                <a:cs typeface="Arial"/>
              </a:rPr>
              <a:t>.</a:t>
            </a:r>
            <a:r>
              <a:rPr sz="1800" b="1" spc="54" dirty="0">
                <a:latin typeface="Arial"/>
                <a:cs typeface="Arial"/>
              </a:rPr>
              <a:t> </a:t>
            </a:r>
            <a:r>
              <a:rPr sz="1800" b="1" spc="-9"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9_18</a:t>
            </a:r>
            <a:endParaRPr sz="18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950"/>
              </a:lnSpc>
              <a:spcBef>
                <a:spcPts val="20"/>
              </a:spcBef>
            </a:pPr>
            <a:endParaRPr sz="950"/>
          </a:p>
          <a:p>
            <a:pPr marL="979017">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64896" marR="203956" algn="just">
              <a:lnSpc>
                <a:spcPts val="1149"/>
              </a:lnSpc>
              <a:spcBef>
                <a:spcPts val="1063"/>
              </a:spcBef>
            </a:pPr>
            <a:r>
              <a:rPr sz="1000" spc="0" dirty="0">
                <a:latin typeface="Arial"/>
                <a:cs typeface="Arial"/>
              </a:rPr>
              <a:t>[</a:t>
            </a:r>
            <a:r>
              <a:rPr sz="1000" spc="4" dirty="0">
                <a:latin typeface="Arial"/>
                <a:cs typeface="Arial"/>
              </a:rPr>
              <a:t>G</a:t>
            </a:r>
            <a:r>
              <a:rPr sz="1000" spc="0" dirty="0">
                <a:latin typeface="Arial"/>
                <a:cs typeface="Arial"/>
              </a:rPr>
              <a:t>.1.9.1</a:t>
            </a:r>
            <a:r>
              <a:rPr sz="1000" spc="-14" dirty="0">
                <a:latin typeface="Arial"/>
                <a:cs typeface="Arial"/>
              </a:rPr>
              <a:t>8</a:t>
            </a:r>
            <a:r>
              <a:rPr sz="1000" spc="0" dirty="0">
                <a:latin typeface="Arial"/>
                <a:cs typeface="Arial"/>
              </a:rPr>
              <a:t>]</a:t>
            </a:r>
            <a:r>
              <a:rPr sz="1000" spc="7" dirty="0">
                <a:latin typeface="Arial"/>
                <a:cs typeface="Arial"/>
              </a:rPr>
              <a:t> </a:t>
            </a:r>
            <a:r>
              <a:rPr sz="1000" spc="0" dirty="0">
                <a:latin typeface="Arial"/>
                <a:cs typeface="Arial"/>
              </a:rPr>
              <a:t>In</a:t>
            </a:r>
            <a:r>
              <a:rPr sz="1000" spc="-4" dirty="0">
                <a:latin typeface="Arial"/>
                <a:cs typeface="Arial"/>
              </a:rPr>
              <a:t>di</a:t>
            </a:r>
            <a:r>
              <a:rPr sz="1000" spc="4" dirty="0">
                <a:latin typeface="Arial"/>
                <a:cs typeface="Arial"/>
              </a:rPr>
              <a:t>c</a:t>
            </a:r>
            <a:r>
              <a:rPr sz="1000" spc="0" dirty="0">
                <a:latin typeface="Arial"/>
                <a:cs typeface="Arial"/>
              </a:rPr>
              <a:t>e</a:t>
            </a:r>
            <a:r>
              <a:rPr sz="1000" spc="24" dirty="0">
                <a:latin typeface="Arial"/>
                <a:cs typeface="Arial"/>
              </a:rPr>
              <a:t> </a:t>
            </a:r>
            <a:r>
              <a:rPr sz="1000" spc="0" dirty="0">
                <a:latin typeface="Arial"/>
                <a:cs typeface="Arial"/>
              </a:rPr>
              <a:t>q</a:t>
            </a:r>
            <a:r>
              <a:rPr sz="1000" spc="-4" dirty="0">
                <a:latin typeface="Arial"/>
                <a:cs typeface="Arial"/>
              </a:rPr>
              <a:t>u</a:t>
            </a:r>
            <a:r>
              <a:rPr sz="1000" spc="-14" dirty="0">
                <a:latin typeface="Arial"/>
                <a:cs typeface="Arial"/>
              </a:rPr>
              <a:t>a</a:t>
            </a:r>
            <a:r>
              <a:rPr sz="1000" spc="0" dirty="0">
                <a:latin typeface="Arial"/>
                <a:cs typeface="Arial"/>
              </a:rPr>
              <a:t>nt</a:t>
            </a:r>
            <a:r>
              <a:rPr sz="1000" spc="-9" dirty="0">
                <a:latin typeface="Arial"/>
                <a:cs typeface="Arial"/>
              </a:rPr>
              <a:t>i</a:t>
            </a:r>
            <a:r>
              <a:rPr sz="1000" spc="0" dirty="0">
                <a:latin typeface="Arial"/>
                <a:cs typeface="Arial"/>
              </a:rPr>
              <a:t>ta</a:t>
            </a:r>
            <a:r>
              <a:rPr sz="1000" spc="-4" dirty="0">
                <a:latin typeface="Arial"/>
                <a:cs typeface="Arial"/>
              </a:rPr>
              <a:t>t</a:t>
            </a:r>
            <a:r>
              <a:rPr sz="1000" spc="4" dirty="0">
                <a:latin typeface="Arial"/>
                <a:cs typeface="Arial"/>
              </a:rPr>
              <a:t>i</a:t>
            </a:r>
            <a:r>
              <a:rPr sz="1000" spc="-4" dirty="0">
                <a:latin typeface="Arial"/>
                <a:cs typeface="Arial"/>
              </a:rPr>
              <a:t>v</a:t>
            </a:r>
            <a:r>
              <a:rPr sz="1000" spc="0" dirty="0">
                <a:latin typeface="Arial"/>
                <a:cs typeface="Arial"/>
              </a:rPr>
              <a:t>o d</a:t>
            </a:r>
            <a:r>
              <a:rPr sz="1000" spc="-4" dirty="0">
                <a:latin typeface="Arial"/>
                <a:cs typeface="Arial"/>
              </a:rPr>
              <a:t>e</a:t>
            </a:r>
            <a:r>
              <a:rPr sz="1000" spc="4" dirty="0">
                <a:latin typeface="Arial"/>
                <a:cs typeface="Arial"/>
              </a:rPr>
              <a:t>l</a:t>
            </a:r>
            <a:r>
              <a:rPr sz="1000" spc="-4" dirty="0">
                <a:latin typeface="Arial"/>
                <a:cs typeface="Arial"/>
              </a:rPr>
              <a:t>l</a:t>
            </a:r>
            <a:r>
              <a:rPr sz="1000" spc="0" dirty="0">
                <a:latin typeface="Arial"/>
                <a:cs typeface="Arial"/>
              </a:rPr>
              <a:t>a</a:t>
            </a:r>
            <a:r>
              <a:rPr sz="1000" spc="29" dirty="0">
                <a:latin typeface="Arial"/>
                <a:cs typeface="Arial"/>
              </a:rPr>
              <a:t> </a:t>
            </a:r>
            <a:r>
              <a:rPr sz="1000" spc="0" dirty="0">
                <a:latin typeface="Arial"/>
                <a:cs typeface="Arial"/>
              </a:rPr>
              <a:t>p</a:t>
            </a:r>
            <a:r>
              <a:rPr sz="1000" spc="-4" dirty="0">
                <a:latin typeface="Arial"/>
                <a:cs typeface="Arial"/>
              </a:rPr>
              <a:t>o</a:t>
            </a:r>
            <a:r>
              <a:rPr sz="1000" spc="0" dirty="0">
                <a:latin typeface="Arial"/>
                <a:cs typeface="Arial"/>
              </a:rPr>
              <a:t>te</a:t>
            </a:r>
            <a:r>
              <a:rPr sz="1000" spc="-4" dirty="0">
                <a:latin typeface="Arial"/>
                <a:cs typeface="Arial"/>
              </a:rPr>
              <a:t>nzi</a:t>
            </a:r>
            <a:r>
              <a:rPr sz="1000" spc="9" dirty="0">
                <a:latin typeface="Arial"/>
                <a:cs typeface="Arial"/>
              </a:rPr>
              <a:t>a</a:t>
            </a:r>
            <a:r>
              <a:rPr sz="1000" spc="-4" dirty="0">
                <a:latin typeface="Arial"/>
                <a:cs typeface="Arial"/>
              </a:rPr>
              <a:t>li</a:t>
            </a:r>
            <a:r>
              <a:rPr sz="1000" spc="0" dirty="0">
                <a:latin typeface="Arial"/>
                <a:cs typeface="Arial"/>
              </a:rPr>
              <a:t>tà </a:t>
            </a:r>
            <a:r>
              <a:rPr sz="1000" spc="9" dirty="0">
                <a:latin typeface="Arial"/>
                <a:cs typeface="Arial"/>
              </a:rPr>
              <a:t>d</a:t>
            </a:r>
            <a:r>
              <a:rPr sz="1000" spc="0" dirty="0">
                <a:latin typeface="Arial"/>
                <a:cs typeface="Arial"/>
              </a:rPr>
              <a:t>i</a:t>
            </a:r>
            <a:r>
              <a:rPr sz="1000" spc="38" dirty="0">
                <a:latin typeface="Arial"/>
                <a:cs typeface="Arial"/>
              </a:rPr>
              <a:t> </a:t>
            </a:r>
            <a:r>
              <a:rPr sz="1000" spc="0" dirty="0">
                <a:latin typeface="Arial"/>
                <a:cs typeface="Arial"/>
              </a:rPr>
              <a:t>una</a:t>
            </a:r>
            <a:r>
              <a:rPr sz="1000" spc="34" dirty="0">
                <a:latin typeface="Arial"/>
                <a:cs typeface="Arial"/>
              </a:rPr>
              <a:t> </a:t>
            </a:r>
            <a:r>
              <a:rPr sz="1000" spc="-4" dirty="0">
                <a:latin typeface="Arial"/>
                <a:cs typeface="Arial"/>
              </a:rPr>
              <a:t>vi</a:t>
            </a:r>
            <a:r>
              <a:rPr sz="1000" spc="0" dirty="0">
                <a:latin typeface="Arial"/>
                <a:cs typeface="Arial"/>
              </a:rPr>
              <a:t>a</a:t>
            </a:r>
            <a:r>
              <a:rPr sz="1000" spc="38"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16" dirty="0">
                <a:latin typeface="Arial"/>
                <a:cs typeface="Arial"/>
              </a:rPr>
              <a:t> </a:t>
            </a:r>
            <a:r>
              <a:rPr sz="1000" spc="-4" dirty="0">
                <a:latin typeface="Arial"/>
                <a:cs typeface="Arial"/>
              </a:rPr>
              <a:t>in </a:t>
            </a:r>
            <a:endParaRPr sz="1000">
              <a:latin typeface="Arial"/>
              <a:cs typeface="Arial"/>
            </a:endParaRPr>
          </a:p>
          <a:p>
            <a:pPr marL="164896" marR="203956" algn="just">
              <a:lnSpc>
                <a:spcPts val="1149"/>
              </a:lnSpc>
              <a:spcBef>
                <a:spcPts val="134"/>
              </a:spcBef>
            </a:pPr>
            <a:r>
              <a:rPr sz="1000" spc="4" dirty="0">
                <a:latin typeface="Arial"/>
                <a:cs typeface="Arial"/>
              </a:rPr>
              <a:t>r</a:t>
            </a:r>
            <a:r>
              <a:rPr sz="1000" spc="0" dirty="0">
                <a:latin typeface="Arial"/>
                <a:cs typeface="Arial"/>
              </a:rPr>
              <a:t>e</a:t>
            </a:r>
            <a:r>
              <a:rPr sz="1000" spc="-4" dirty="0">
                <a:latin typeface="Arial"/>
                <a:cs typeface="Arial"/>
              </a:rPr>
              <a:t>l</a:t>
            </a:r>
            <a:r>
              <a:rPr sz="1000" spc="9"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254" dirty="0">
                <a:latin typeface="Arial"/>
                <a:cs typeface="Arial"/>
              </a:rPr>
              <a:t> </a:t>
            </a:r>
            <a:r>
              <a:rPr sz="1000" spc="0" dirty="0">
                <a:latin typeface="Arial"/>
                <a:cs typeface="Arial"/>
              </a:rPr>
              <a:t>al  pro</a:t>
            </a:r>
            <a:r>
              <a:rPr sz="1000" spc="9" dirty="0">
                <a:latin typeface="Arial"/>
                <a:cs typeface="Arial"/>
              </a:rPr>
              <a:t>f</a:t>
            </a:r>
            <a:r>
              <a:rPr sz="1000" spc="-4" dirty="0">
                <a:latin typeface="Arial"/>
                <a:cs typeface="Arial"/>
              </a:rPr>
              <a:t>il</a:t>
            </a:r>
            <a:r>
              <a:rPr sz="1000" spc="0" dirty="0">
                <a:latin typeface="Arial"/>
                <a:cs typeface="Arial"/>
              </a:rPr>
              <a:t>o</a:t>
            </a:r>
            <a:r>
              <a:rPr sz="1000" spc="262" dirty="0">
                <a:latin typeface="Arial"/>
                <a:cs typeface="Arial"/>
              </a:rPr>
              <a:t> </a:t>
            </a:r>
            <a:r>
              <a:rPr sz="1000" spc="9" dirty="0">
                <a:latin typeface="Arial"/>
                <a:cs typeface="Arial"/>
              </a:rPr>
              <a:t>d</a:t>
            </a:r>
            <a:r>
              <a:rPr sz="1000" spc="0" dirty="0">
                <a:latin typeface="Arial"/>
                <a:cs typeface="Arial"/>
              </a:rPr>
              <a:t>i  </a:t>
            </a:r>
            <a:r>
              <a:rPr sz="1000" spc="4" dirty="0">
                <a:latin typeface="Arial"/>
                <a:cs typeface="Arial"/>
              </a:rPr>
              <a:t>r</a:t>
            </a:r>
            <a:r>
              <a:rPr sz="1000" spc="-4" dirty="0">
                <a:latin typeface="Arial"/>
                <a:cs typeface="Arial"/>
              </a:rPr>
              <a:t>i</a:t>
            </a:r>
            <a:r>
              <a:rPr sz="1000" spc="4" dirty="0">
                <a:latin typeface="Arial"/>
                <a:cs typeface="Arial"/>
              </a:rPr>
              <a:t>s</a:t>
            </a:r>
            <a:r>
              <a:rPr sz="1000" spc="14" dirty="0">
                <a:latin typeface="Arial"/>
                <a:cs typeface="Arial"/>
              </a:rPr>
              <a:t>c</a:t>
            </a:r>
            <a:r>
              <a:rPr sz="1000" spc="0" dirty="0">
                <a:latin typeface="Arial"/>
                <a:cs typeface="Arial"/>
              </a:rPr>
              <a:t>h</a:t>
            </a:r>
            <a:r>
              <a:rPr sz="1000" spc="-4" dirty="0">
                <a:latin typeface="Arial"/>
                <a:cs typeface="Arial"/>
              </a:rPr>
              <a:t>i</a:t>
            </a:r>
            <a:r>
              <a:rPr sz="1000" spc="0" dirty="0">
                <a:latin typeface="Arial"/>
                <a:cs typeface="Arial"/>
              </a:rPr>
              <a:t>o</a:t>
            </a:r>
            <a:r>
              <a:rPr sz="1000" spc="265" dirty="0">
                <a:latin typeface="Arial"/>
                <a:cs typeface="Arial"/>
              </a:rPr>
              <a:t> </a:t>
            </a:r>
            <a:r>
              <a:rPr sz="1000" spc="0" dirty="0">
                <a:latin typeface="Arial"/>
                <a:cs typeface="Arial"/>
              </a:rPr>
              <a:t>R</a:t>
            </a:r>
            <a:r>
              <a:rPr sz="1000" spc="4" dirty="0">
                <a:latin typeface="Arial"/>
                <a:cs typeface="Arial"/>
              </a:rPr>
              <a:t>v</a:t>
            </a:r>
            <a:r>
              <a:rPr sz="1000" spc="-4" dirty="0">
                <a:latin typeface="Arial"/>
                <a:cs typeface="Arial"/>
              </a:rPr>
              <a:t>i</a:t>
            </a:r>
            <a:r>
              <a:rPr sz="1000" spc="0" dirty="0">
                <a:latin typeface="Arial"/>
                <a:cs typeface="Arial"/>
              </a:rPr>
              <a:t>ta</a:t>
            </a:r>
            <a:r>
              <a:rPr sz="1000" spc="266"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ll</a:t>
            </a:r>
            <a:r>
              <a:rPr sz="1000" spc="-4" dirty="0">
                <a:latin typeface="Arial"/>
                <a:cs typeface="Arial"/>
              </a:rPr>
              <a:t>’</a:t>
            </a:r>
            <a:r>
              <a:rPr sz="1000" spc="0" dirty="0">
                <a:latin typeface="Arial"/>
                <a:cs typeface="Arial"/>
              </a:rPr>
              <a:t>at</a:t>
            </a:r>
            <a:r>
              <a:rPr sz="1000" spc="-4" dirty="0">
                <a:latin typeface="Arial"/>
                <a:cs typeface="Arial"/>
              </a:rPr>
              <a:t>t</a:t>
            </a:r>
            <a:r>
              <a:rPr sz="1000" spc="4" dirty="0">
                <a:latin typeface="Arial"/>
                <a:cs typeface="Arial"/>
              </a:rPr>
              <a:t>iv</a:t>
            </a:r>
            <a:r>
              <a:rPr sz="1000" spc="-4" dirty="0">
                <a:latin typeface="Arial"/>
                <a:cs typeface="Arial"/>
              </a:rPr>
              <a:t>i</a:t>
            </a:r>
            <a:r>
              <a:rPr sz="1000" spc="0" dirty="0">
                <a:latin typeface="Arial"/>
                <a:cs typeface="Arial"/>
              </a:rPr>
              <a:t>t</a:t>
            </a:r>
            <a:r>
              <a:rPr sz="1000" spc="4" dirty="0">
                <a:latin typeface="Arial"/>
                <a:cs typeface="Arial"/>
              </a:rPr>
              <a:t>à</a:t>
            </a:r>
            <a:r>
              <a:rPr sz="1000" spc="0" dirty="0">
                <a:latin typeface="Arial"/>
                <a:cs typeface="Arial"/>
              </a:rPr>
              <a:t>.</a:t>
            </a:r>
            <a:r>
              <a:rPr sz="1000" spc="240" dirty="0">
                <a:latin typeface="Arial"/>
                <a:cs typeface="Arial"/>
              </a:rPr>
              <a:t> </a:t>
            </a:r>
            <a:r>
              <a:rPr sz="1000" spc="0" dirty="0">
                <a:latin typeface="Arial"/>
                <a:cs typeface="Arial"/>
              </a:rPr>
              <a:t>È </a:t>
            </a:r>
            <a:r>
              <a:rPr sz="1000" spc="6"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nv</a:t>
            </a:r>
            <a:r>
              <a:rPr sz="1000" spc="0" dirty="0">
                <a:latin typeface="Arial"/>
                <a:cs typeface="Arial"/>
              </a:rPr>
              <a:t>e</a:t>
            </a:r>
            <a:r>
              <a:rPr sz="1000" spc="4" dirty="0">
                <a:latin typeface="Arial"/>
                <a:cs typeface="Arial"/>
              </a:rPr>
              <a:t>n</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9" dirty="0">
                <a:latin typeface="Arial"/>
                <a:cs typeface="Arial"/>
              </a:rPr>
              <a:t>a</a:t>
            </a:r>
            <a:r>
              <a:rPr sz="1000" spc="-4" dirty="0">
                <a:latin typeface="Arial"/>
                <a:cs typeface="Arial"/>
              </a:rPr>
              <a:t>l</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 </a:t>
            </a:r>
            <a:endParaRPr sz="1000">
              <a:latin typeface="Arial"/>
              <a:cs typeface="Arial"/>
            </a:endParaRPr>
          </a:p>
          <a:p>
            <a:pPr marL="164896" marR="203956" algn="just">
              <a:lnSpc>
                <a:spcPts val="1149"/>
              </a:lnSpc>
              <a:spcBef>
                <a:spcPts val="134"/>
              </a:spcBef>
            </a:pPr>
            <a:r>
              <a:rPr sz="1000" spc="0" dirty="0">
                <a:latin typeface="Arial"/>
                <a:cs typeface="Arial"/>
              </a:rPr>
              <a:t>e</a:t>
            </a:r>
            <a:r>
              <a:rPr sz="1000" spc="4" dirty="0">
                <a:latin typeface="Arial"/>
                <a:cs typeface="Arial"/>
              </a:rPr>
              <a:t>s</a:t>
            </a:r>
            <a:r>
              <a:rPr sz="1000" spc="0" dirty="0">
                <a:latin typeface="Arial"/>
                <a:cs typeface="Arial"/>
              </a:rPr>
              <a:t>pre</a:t>
            </a:r>
            <a:r>
              <a:rPr sz="1000" spc="4" dirty="0">
                <a:latin typeface="Arial"/>
                <a:cs typeface="Arial"/>
              </a:rPr>
              <a:t>s</a:t>
            </a:r>
            <a:r>
              <a:rPr sz="1000" spc="-4" dirty="0">
                <a:latin typeface="Arial"/>
                <a:cs typeface="Arial"/>
              </a:rPr>
              <a:t>s</a:t>
            </a:r>
            <a:r>
              <a:rPr sz="1000" spc="0" dirty="0">
                <a:latin typeface="Arial"/>
                <a:cs typeface="Arial"/>
              </a:rPr>
              <a:t>a</a:t>
            </a:r>
            <a:r>
              <a:rPr sz="1000" spc="7" dirty="0">
                <a:latin typeface="Arial"/>
                <a:cs typeface="Arial"/>
              </a:rPr>
              <a:t> </a:t>
            </a:r>
            <a:r>
              <a:rPr sz="1000" spc="0" dirty="0">
                <a:latin typeface="Arial"/>
                <a:cs typeface="Arial"/>
              </a:rPr>
              <a:t>d</a:t>
            </a:r>
            <a:r>
              <a:rPr sz="1000" spc="-4" dirty="0">
                <a:latin typeface="Arial"/>
                <a:cs typeface="Arial"/>
              </a:rPr>
              <a:t>all</a:t>
            </a:r>
            <a:r>
              <a:rPr sz="1000" spc="0" dirty="0">
                <a:latin typeface="Arial"/>
                <a:cs typeface="Arial"/>
              </a:rPr>
              <a:t>a</a:t>
            </a:r>
            <a:r>
              <a:rPr sz="1000" spc="37" dirty="0">
                <a:latin typeface="Arial"/>
                <a:cs typeface="Arial"/>
              </a:rPr>
              <a:t> </a:t>
            </a:r>
            <a:r>
              <a:rPr sz="1000" spc="-4" dirty="0">
                <a:latin typeface="Arial"/>
                <a:cs typeface="Arial"/>
              </a:rPr>
              <a:t>l</a:t>
            </a:r>
            <a:r>
              <a:rPr sz="1000" spc="0" dirty="0">
                <a:latin typeface="Arial"/>
                <a:cs typeface="Arial"/>
              </a:rPr>
              <a:t>argh</a:t>
            </a:r>
            <a:r>
              <a:rPr sz="1000" spc="9" dirty="0">
                <a:latin typeface="Arial"/>
                <a:cs typeface="Arial"/>
              </a:rPr>
              <a:t>e</a:t>
            </a:r>
            <a:r>
              <a:rPr sz="1000" spc="-4" dirty="0">
                <a:latin typeface="Arial"/>
                <a:cs typeface="Arial"/>
              </a:rPr>
              <a:t>z</a:t>
            </a:r>
            <a:r>
              <a:rPr sz="1000" spc="-19" dirty="0">
                <a:latin typeface="Arial"/>
                <a:cs typeface="Arial"/>
              </a:rPr>
              <a:t>z</a:t>
            </a:r>
            <a:r>
              <a:rPr sz="1000" spc="0" dirty="0">
                <a:latin typeface="Arial"/>
                <a:cs typeface="Arial"/>
              </a:rPr>
              <a:t>a</a:t>
            </a:r>
            <a:r>
              <a:rPr sz="1000" spc="14" dirty="0">
                <a:latin typeface="Arial"/>
                <a:cs typeface="Arial"/>
              </a:rPr>
              <a:t> </a:t>
            </a:r>
            <a:r>
              <a:rPr sz="1000" spc="4" dirty="0">
                <a:latin typeface="Arial"/>
                <a:cs typeface="Arial"/>
              </a:rPr>
              <a:t>i</a:t>
            </a:r>
            <a:r>
              <a:rPr sz="1000" spc="0" dirty="0">
                <a:latin typeface="Arial"/>
                <a:cs typeface="Arial"/>
              </a:rPr>
              <a:t>n</a:t>
            </a:r>
            <a:r>
              <a:rPr sz="1000" spc="35" dirty="0">
                <a:latin typeface="Arial"/>
                <a:cs typeface="Arial"/>
              </a:rPr>
              <a:t> </a:t>
            </a:r>
            <a:r>
              <a:rPr sz="1000" spc="19" dirty="0">
                <a:latin typeface="Arial"/>
                <a:cs typeface="Arial"/>
              </a:rPr>
              <a:t>m</a:t>
            </a:r>
            <a:r>
              <a:rPr sz="1000" spc="-4" dirty="0">
                <a:latin typeface="Arial"/>
                <a:cs typeface="Arial"/>
              </a:rPr>
              <a:t>il</a:t>
            </a:r>
            <a:r>
              <a:rPr sz="1000" spc="4" dirty="0">
                <a:latin typeface="Arial"/>
                <a:cs typeface="Arial"/>
              </a:rPr>
              <a:t>l</a:t>
            </a:r>
            <a:r>
              <a:rPr sz="1000" spc="-4" dirty="0">
                <a:latin typeface="Arial"/>
                <a:cs typeface="Arial"/>
              </a:rPr>
              <a:t>i</a:t>
            </a:r>
            <a:r>
              <a:rPr sz="1000" spc="19" dirty="0">
                <a:latin typeface="Arial"/>
                <a:cs typeface="Arial"/>
              </a:rPr>
              <a:t>m</a:t>
            </a:r>
            <a:r>
              <a:rPr sz="1000" spc="0" dirty="0">
                <a:latin typeface="Arial"/>
                <a:cs typeface="Arial"/>
              </a:rPr>
              <a:t>etri</a:t>
            </a:r>
            <a:r>
              <a:rPr sz="1000" spc="8" dirty="0">
                <a:latin typeface="Arial"/>
                <a:cs typeface="Arial"/>
              </a:rPr>
              <a:t> </a:t>
            </a:r>
            <a:r>
              <a:rPr sz="1000" spc="0" dirty="0">
                <a:latin typeface="Arial"/>
                <a:cs typeface="Arial"/>
              </a:rPr>
              <a:t>n</a:t>
            </a:r>
            <a:r>
              <a:rPr sz="1000" spc="-4" dirty="0">
                <a:latin typeface="Arial"/>
                <a:cs typeface="Arial"/>
              </a:rPr>
              <a:t>e</a:t>
            </a:r>
            <a:r>
              <a:rPr sz="1000" spc="4" dirty="0">
                <a:latin typeface="Arial"/>
                <a:cs typeface="Arial"/>
              </a:rPr>
              <a:t>c</a:t>
            </a:r>
            <a:r>
              <a:rPr sz="1000" spc="0" dirty="0">
                <a:latin typeface="Arial"/>
                <a:cs typeface="Arial"/>
              </a:rPr>
              <a:t>e</a:t>
            </a:r>
            <a:r>
              <a:rPr sz="1000" spc="4" dirty="0">
                <a:latin typeface="Arial"/>
                <a:cs typeface="Arial"/>
              </a:rPr>
              <a:t>ss</a:t>
            </a:r>
            <a:r>
              <a:rPr sz="1000" spc="0" dirty="0">
                <a:latin typeface="Arial"/>
                <a:cs typeface="Arial"/>
              </a:rPr>
              <a:t>aria a</a:t>
            </a:r>
            <a:r>
              <a:rPr sz="1000" spc="-4" dirty="0">
                <a:latin typeface="Arial"/>
                <a:cs typeface="Arial"/>
              </a:rPr>
              <a:t>l</a:t>
            </a:r>
            <a:r>
              <a:rPr sz="1000" spc="4" dirty="0">
                <a:latin typeface="Arial"/>
                <a:cs typeface="Arial"/>
              </a:rPr>
              <a:t>l</a:t>
            </a:r>
            <a:r>
              <a:rPr sz="1000" spc="-4" dirty="0">
                <a:latin typeface="Arial"/>
                <a:cs typeface="Arial"/>
              </a:rPr>
              <a:t>’</a:t>
            </a:r>
            <a:r>
              <a:rPr sz="1000" spc="9"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8" dirty="0">
                <a:latin typeface="Arial"/>
                <a:cs typeface="Arial"/>
              </a:rPr>
              <a:t> </a:t>
            </a:r>
            <a:r>
              <a:rPr sz="1000" spc="0" dirty="0">
                <a:latin typeface="Arial"/>
                <a:cs typeface="Arial"/>
              </a:rPr>
              <a:t>di</a:t>
            </a:r>
            <a:r>
              <a:rPr sz="1000" spc="35" dirty="0">
                <a:latin typeface="Arial"/>
                <a:cs typeface="Arial"/>
              </a:rPr>
              <a:t> </a:t>
            </a:r>
            <a:r>
              <a:rPr sz="1000" spc="0" dirty="0">
                <a:latin typeface="Arial"/>
                <a:cs typeface="Arial"/>
              </a:rPr>
              <a:t>un</a:t>
            </a:r>
            <a:r>
              <a:rPr sz="1000" spc="32" dirty="0">
                <a:latin typeface="Arial"/>
                <a:cs typeface="Arial"/>
              </a:rPr>
              <a:t> </a:t>
            </a:r>
            <a:r>
              <a:rPr sz="1000" spc="4" dirty="0">
                <a:latin typeface="Arial"/>
                <a:cs typeface="Arial"/>
              </a:rPr>
              <a:t>s</a:t>
            </a:r>
            <a:r>
              <a:rPr sz="1000" spc="-4" dirty="0">
                <a:latin typeface="Arial"/>
                <a:cs typeface="Arial"/>
              </a:rPr>
              <a:t>i</a:t>
            </a:r>
            <a:r>
              <a:rPr sz="1000" spc="0" dirty="0">
                <a:latin typeface="Arial"/>
                <a:cs typeface="Arial"/>
              </a:rPr>
              <a:t>n</a:t>
            </a:r>
            <a:r>
              <a:rPr sz="1000" spc="-4" dirty="0">
                <a:latin typeface="Arial"/>
                <a:cs typeface="Arial"/>
              </a:rPr>
              <a:t>g</a:t>
            </a:r>
            <a:r>
              <a:rPr sz="1000" spc="0" dirty="0">
                <a:latin typeface="Arial"/>
                <a:cs typeface="Arial"/>
              </a:rPr>
              <a:t>o</a:t>
            </a:r>
            <a:r>
              <a:rPr sz="1000" spc="-4" dirty="0">
                <a:latin typeface="Arial"/>
                <a:cs typeface="Arial"/>
              </a:rPr>
              <a:t>l</a:t>
            </a:r>
            <a:r>
              <a:rPr sz="1000" spc="0" dirty="0">
                <a:latin typeface="Arial"/>
                <a:cs typeface="Arial"/>
              </a:rPr>
              <a:t>o </a:t>
            </a:r>
            <a:endParaRPr sz="1000">
              <a:latin typeface="Arial"/>
              <a:cs typeface="Arial"/>
            </a:endParaRPr>
          </a:p>
          <a:p>
            <a:pPr marL="164896" marR="203956" algn="just">
              <a:lnSpc>
                <a:spcPts val="1149"/>
              </a:lnSpc>
              <a:spcBef>
                <a:spcPts val="134"/>
              </a:spcBef>
            </a:pP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0" dirty="0">
                <a:latin typeface="Arial"/>
                <a:cs typeface="Arial"/>
              </a:rPr>
              <a:t>te</a:t>
            </a:r>
            <a:r>
              <a:rPr sz="1000" spc="-71" dirty="0">
                <a:latin typeface="Arial"/>
                <a:cs typeface="Arial"/>
              </a:rPr>
              <a:t> </a:t>
            </a:r>
            <a:r>
              <a:rPr sz="1000" spc="4" dirty="0">
                <a:latin typeface="Arial"/>
                <a:cs typeface="Arial"/>
              </a:rPr>
              <a:t>(</a:t>
            </a:r>
            <a:r>
              <a:rPr sz="1000" spc="19" dirty="0">
                <a:latin typeface="Arial"/>
                <a:cs typeface="Arial"/>
              </a:rPr>
              <a:t>mm</a:t>
            </a:r>
            <a:r>
              <a:rPr sz="1000" spc="0" dirty="0">
                <a:latin typeface="Arial"/>
                <a:cs typeface="Arial"/>
              </a:rPr>
              <a:t>/p</a:t>
            </a:r>
            <a:r>
              <a:rPr sz="1000" spc="-4" dirty="0">
                <a:latin typeface="Arial"/>
                <a:cs typeface="Arial"/>
              </a:rPr>
              <a:t>e</a:t>
            </a:r>
            <a:r>
              <a:rPr sz="1000" spc="4" dirty="0">
                <a:latin typeface="Arial"/>
                <a:cs typeface="Arial"/>
              </a:rPr>
              <a:t>rs</a:t>
            </a:r>
            <a:r>
              <a:rPr sz="1000" spc="0" dirty="0">
                <a:latin typeface="Arial"/>
                <a:cs typeface="Arial"/>
              </a:rPr>
              <a:t>o</a:t>
            </a:r>
            <a:r>
              <a:rPr sz="1000" spc="-4" dirty="0">
                <a:latin typeface="Arial"/>
                <a:cs typeface="Arial"/>
              </a:rPr>
              <a:t>n</a:t>
            </a:r>
            <a:r>
              <a:rPr sz="1000" spc="0" dirty="0">
                <a:latin typeface="Arial"/>
                <a:cs typeface="Arial"/>
              </a:rPr>
              <a:t>a)</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3212"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3212">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950"/>
              </a:lnSpc>
              <a:spcBef>
                <a:spcPts val="48"/>
              </a:spcBef>
            </a:pPr>
            <a:endParaRPr sz="950"/>
          </a:p>
          <a:p>
            <a:pPr marL="985113">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98755" marR="204332" algn="just">
              <a:lnSpc>
                <a:spcPts val="1149"/>
              </a:lnSpc>
              <a:spcBef>
                <a:spcPts val="495"/>
              </a:spcBef>
            </a:pPr>
            <a:r>
              <a:rPr sz="1000" spc="0" dirty="0">
                <a:latin typeface="Arial"/>
                <a:cs typeface="Arial"/>
              </a:rPr>
              <a:t>In</a:t>
            </a:r>
            <a:r>
              <a:rPr sz="1000" spc="-4" dirty="0">
                <a:latin typeface="Arial"/>
                <a:cs typeface="Arial"/>
              </a:rPr>
              <a:t>di</a:t>
            </a:r>
            <a:r>
              <a:rPr sz="1000" spc="4" dirty="0">
                <a:latin typeface="Arial"/>
                <a:cs typeface="Arial"/>
              </a:rPr>
              <a:t>c</a:t>
            </a:r>
            <a:r>
              <a:rPr sz="1000" spc="0" dirty="0">
                <a:latin typeface="Arial"/>
                <a:cs typeface="Arial"/>
              </a:rPr>
              <a:t>e</a:t>
            </a:r>
            <a:r>
              <a:rPr sz="1000" spc="24" dirty="0">
                <a:latin typeface="Arial"/>
                <a:cs typeface="Arial"/>
              </a:rPr>
              <a:t> </a:t>
            </a:r>
            <a:r>
              <a:rPr sz="1000" spc="0" dirty="0">
                <a:latin typeface="Arial"/>
                <a:cs typeface="Arial"/>
              </a:rPr>
              <a:t>q</a:t>
            </a:r>
            <a:r>
              <a:rPr sz="1000" spc="-4" dirty="0">
                <a:latin typeface="Arial"/>
                <a:cs typeface="Arial"/>
              </a:rPr>
              <a:t>u</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ta</a:t>
            </a:r>
            <a:r>
              <a:rPr sz="1000" spc="-4" dirty="0">
                <a:latin typeface="Arial"/>
                <a:cs typeface="Arial"/>
              </a:rPr>
              <a:t>tiv</a:t>
            </a:r>
            <a:r>
              <a:rPr sz="1000" spc="0" dirty="0">
                <a:latin typeface="Arial"/>
                <a:cs typeface="Arial"/>
              </a:rPr>
              <a:t>o d</a:t>
            </a:r>
            <a:r>
              <a:rPr sz="1000" spc="-4" dirty="0">
                <a:latin typeface="Arial"/>
                <a:cs typeface="Arial"/>
              </a:rPr>
              <a:t>ell</a:t>
            </a:r>
            <a:r>
              <a:rPr sz="1000" spc="0" dirty="0">
                <a:latin typeface="Arial"/>
                <a:cs typeface="Arial"/>
              </a:rPr>
              <a:t>a</a:t>
            </a:r>
            <a:r>
              <a:rPr sz="1000" spc="29" dirty="0">
                <a:latin typeface="Arial"/>
                <a:cs typeface="Arial"/>
              </a:rPr>
              <a:t> </a:t>
            </a:r>
            <a:r>
              <a:rPr sz="1000" spc="9" dirty="0">
                <a:latin typeface="Arial"/>
                <a:cs typeface="Arial"/>
              </a:rPr>
              <a:t>p</a:t>
            </a:r>
            <a:r>
              <a:rPr sz="1000" spc="0" dirty="0">
                <a:latin typeface="Arial"/>
                <a:cs typeface="Arial"/>
              </a:rPr>
              <a:t>ot</a:t>
            </a:r>
            <a:r>
              <a:rPr sz="1000" spc="-4" dirty="0">
                <a:latin typeface="Arial"/>
                <a:cs typeface="Arial"/>
              </a:rPr>
              <a:t>e</a:t>
            </a:r>
            <a:r>
              <a:rPr sz="1000" spc="0" dirty="0">
                <a:latin typeface="Arial"/>
                <a:cs typeface="Arial"/>
              </a:rPr>
              <a:t>n</a:t>
            </a:r>
            <a:r>
              <a:rPr sz="1000" spc="-9" dirty="0">
                <a:latin typeface="Arial"/>
                <a:cs typeface="Arial"/>
              </a:rPr>
              <a:t>z</a:t>
            </a:r>
            <a:r>
              <a:rPr sz="1000" spc="-4" dirty="0">
                <a:latin typeface="Arial"/>
                <a:cs typeface="Arial"/>
              </a:rPr>
              <a:t>i</a:t>
            </a:r>
            <a:r>
              <a:rPr sz="1000" spc="0" dirty="0">
                <a:latin typeface="Arial"/>
                <a:cs typeface="Arial"/>
              </a:rPr>
              <a:t>a</a:t>
            </a:r>
            <a:r>
              <a:rPr sz="1000" spc="4" dirty="0">
                <a:latin typeface="Arial"/>
                <a:cs typeface="Arial"/>
              </a:rPr>
              <a:t>l</a:t>
            </a:r>
            <a:r>
              <a:rPr sz="1000" spc="-4" dirty="0">
                <a:latin typeface="Arial"/>
                <a:cs typeface="Arial"/>
              </a:rPr>
              <a:t>i</a:t>
            </a:r>
            <a:r>
              <a:rPr sz="1000" spc="0" dirty="0">
                <a:latin typeface="Arial"/>
                <a:cs typeface="Arial"/>
              </a:rPr>
              <a:t>tà</a:t>
            </a:r>
            <a:r>
              <a:rPr sz="1000" spc="5" dirty="0">
                <a:latin typeface="Arial"/>
                <a:cs typeface="Arial"/>
              </a:rPr>
              <a:t> </a:t>
            </a:r>
            <a:r>
              <a:rPr sz="1000" spc="0" dirty="0">
                <a:latin typeface="Arial"/>
                <a:cs typeface="Arial"/>
              </a:rPr>
              <a:t>di</a:t>
            </a:r>
            <a:r>
              <a:rPr sz="1000" spc="38" dirty="0">
                <a:latin typeface="Arial"/>
                <a:cs typeface="Arial"/>
              </a:rPr>
              <a:t> </a:t>
            </a:r>
            <a:r>
              <a:rPr sz="1000" spc="0" dirty="0">
                <a:latin typeface="Arial"/>
                <a:cs typeface="Arial"/>
              </a:rPr>
              <a:t>una</a:t>
            </a:r>
            <a:r>
              <a:rPr sz="1000" spc="34" dirty="0">
                <a:latin typeface="Arial"/>
                <a:cs typeface="Arial"/>
              </a:rPr>
              <a:t> </a:t>
            </a:r>
            <a:r>
              <a:rPr sz="1000" spc="4" dirty="0">
                <a:latin typeface="Arial"/>
                <a:cs typeface="Arial"/>
              </a:rPr>
              <a:t>v</a:t>
            </a:r>
            <a:r>
              <a:rPr sz="1000" spc="-4" dirty="0">
                <a:latin typeface="Arial"/>
                <a:cs typeface="Arial"/>
              </a:rPr>
              <a:t>i</a:t>
            </a:r>
            <a:r>
              <a:rPr sz="1000" spc="0" dirty="0">
                <a:latin typeface="Arial"/>
                <a:cs typeface="Arial"/>
              </a:rPr>
              <a:t>a</a:t>
            </a:r>
            <a:r>
              <a:rPr sz="1000" spc="38"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16" dirty="0">
                <a:latin typeface="Arial"/>
                <a:cs typeface="Arial"/>
              </a:rPr>
              <a:t> </a:t>
            </a:r>
            <a:r>
              <a:rPr sz="1000" spc="-4" dirty="0">
                <a:latin typeface="Arial"/>
                <a:cs typeface="Arial"/>
              </a:rPr>
              <a:t>i</a:t>
            </a:r>
            <a:r>
              <a:rPr sz="1000" spc="0" dirty="0">
                <a:latin typeface="Arial"/>
                <a:cs typeface="Arial"/>
              </a:rPr>
              <a:t>n</a:t>
            </a:r>
            <a:r>
              <a:rPr sz="1000" spc="43"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l</a:t>
            </a:r>
            <a:r>
              <a:rPr sz="1000" spc="9"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5" dirty="0">
                <a:latin typeface="Arial"/>
                <a:cs typeface="Arial"/>
              </a:rPr>
              <a:t> </a:t>
            </a:r>
            <a:r>
              <a:rPr sz="1000" spc="0" dirty="0">
                <a:latin typeface="Arial"/>
                <a:cs typeface="Arial"/>
              </a:rPr>
              <a:t>al </a:t>
            </a:r>
            <a:endParaRPr sz="1000">
              <a:latin typeface="Arial"/>
              <a:cs typeface="Arial"/>
            </a:endParaRPr>
          </a:p>
          <a:p>
            <a:pPr marL="98755" marR="204332" algn="just">
              <a:lnSpc>
                <a:spcPts val="1149"/>
              </a:lnSpc>
              <a:spcBef>
                <a:spcPts val="134"/>
              </a:spcBef>
            </a:pPr>
            <a:r>
              <a:rPr sz="1000" spc="0" dirty="0">
                <a:latin typeface="Arial"/>
                <a:cs typeface="Arial"/>
              </a:rPr>
              <a:t>pro</a:t>
            </a:r>
            <a:r>
              <a:rPr sz="1000" spc="9" dirty="0">
                <a:latin typeface="Arial"/>
                <a:cs typeface="Arial"/>
              </a:rPr>
              <a:t>f</a:t>
            </a:r>
            <a:r>
              <a:rPr sz="1000" spc="-4" dirty="0">
                <a:latin typeface="Arial"/>
                <a:cs typeface="Arial"/>
              </a:rPr>
              <a:t>il</a:t>
            </a:r>
            <a:r>
              <a:rPr sz="1000" spc="0" dirty="0">
                <a:latin typeface="Arial"/>
                <a:cs typeface="Arial"/>
              </a:rPr>
              <a:t>o</a:t>
            </a:r>
            <a:r>
              <a:rPr sz="1000" spc="58" dirty="0">
                <a:latin typeface="Arial"/>
                <a:cs typeface="Arial"/>
              </a:rPr>
              <a:t> </a:t>
            </a:r>
            <a:r>
              <a:rPr sz="1000" spc="0" dirty="0">
                <a:latin typeface="Arial"/>
                <a:cs typeface="Arial"/>
              </a:rPr>
              <a:t>di</a:t>
            </a:r>
            <a:r>
              <a:rPr sz="1000" spc="73"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sc</a:t>
            </a:r>
            <a:r>
              <a:rPr sz="1000" spc="0" dirty="0">
                <a:latin typeface="Arial"/>
                <a:cs typeface="Arial"/>
              </a:rPr>
              <a:t>h</a:t>
            </a:r>
            <a:r>
              <a:rPr sz="1000" spc="-4" dirty="0">
                <a:latin typeface="Arial"/>
                <a:cs typeface="Arial"/>
              </a:rPr>
              <a:t>i</a:t>
            </a:r>
            <a:r>
              <a:rPr sz="1000" spc="0" dirty="0">
                <a:latin typeface="Arial"/>
                <a:cs typeface="Arial"/>
              </a:rPr>
              <a:t>o</a:t>
            </a:r>
            <a:r>
              <a:rPr sz="1000" spc="62" dirty="0">
                <a:latin typeface="Arial"/>
                <a:cs typeface="Arial"/>
              </a:rPr>
              <a:t> </a:t>
            </a:r>
            <a:r>
              <a:rPr sz="1000" spc="0" dirty="0">
                <a:latin typeface="Arial"/>
                <a:cs typeface="Arial"/>
              </a:rPr>
              <a:t>R</a:t>
            </a:r>
            <a:r>
              <a:rPr sz="1000" spc="4" dirty="0">
                <a:latin typeface="Arial"/>
                <a:cs typeface="Arial"/>
              </a:rPr>
              <a:t>v</a:t>
            </a:r>
            <a:r>
              <a:rPr sz="1000" spc="-4" dirty="0">
                <a:latin typeface="Arial"/>
                <a:cs typeface="Arial"/>
              </a:rPr>
              <a:t>i</a:t>
            </a:r>
            <a:r>
              <a:rPr sz="1000" spc="0" dirty="0">
                <a:latin typeface="Arial"/>
                <a:cs typeface="Arial"/>
              </a:rPr>
              <a:t>ta</a:t>
            </a:r>
            <a:r>
              <a:rPr sz="1000" spc="63" dirty="0">
                <a:latin typeface="Arial"/>
                <a:cs typeface="Arial"/>
              </a:rPr>
              <a:t> </a:t>
            </a:r>
            <a:r>
              <a:rPr sz="1000" spc="0" dirty="0">
                <a:latin typeface="Arial"/>
                <a:cs typeface="Arial"/>
              </a:rPr>
              <a:t>d</a:t>
            </a:r>
            <a:r>
              <a:rPr sz="1000" spc="-4" dirty="0">
                <a:latin typeface="Arial"/>
                <a:cs typeface="Arial"/>
              </a:rPr>
              <a:t>el</a:t>
            </a:r>
            <a:r>
              <a:rPr sz="1000" spc="4" dirty="0">
                <a:latin typeface="Arial"/>
                <a:cs typeface="Arial"/>
              </a:rPr>
              <a:t>l</a:t>
            </a:r>
            <a:r>
              <a:rPr sz="1000" spc="-4" dirty="0">
                <a:latin typeface="Arial"/>
                <a:cs typeface="Arial"/>
              </a:rPr>
              <a:t>’</a:t>
            </a:r>
            <a:r>
              <a:rPr sz="1000" spc="0" dirty="0">
                <a:latin typeface="Arial"/>
                <a:cs typeface="Arial"/>
              </a:rPr>
              <a:t>at</a:t>
            </a:r>
            <a:r>
              <a:rPr sz="1000" spc="-4" dirty="0">
                <a:latin typeface="Arial"/>
                <a:cs typeface="Arial"/>
              </a:rPr>
              <a:t>t</a:t>
            </a:r>
            <a:r>
              <a:rPr sz="1000" spc="4" dirty="0">
                <a:latin typeface="Arial"/>
                <a:cs typeface="Arial"/>
              </a:rPr>
              <a:t>iv</a:t>
            </a:r>
            <a:r>
              <a:rPr sz="1000" spc="-4" dirty="0">
                <a:latin typeface="Arial"/>
                <a:cs typeface="Arial"/>
              </a:rPr>
              <a:t>i</a:t>
            </a:r>
            <a:r>
              <a:rPr sz="1000" spc="0" dirty="0">
                <a:latin typeface="Arial"/>
                <a:cs typeface="Arial"/>
              </a:rPr>
              <a:t>tà.</a:t>
            </a:r>
            <a:r>
              <a:rPr sz="1000" spc="36" dirty="0">
                <a:latin typeface="Arial"/>
                <a:cs typeface="Arial"/>
              </a:rPr>
              <a:t> </a:t>
            </a:r>
            <a:r>
              <a:rPr sz="1000" spc="0" dirty="0">
                <a:latin typeface="Arial"/>
                <a:cs typeface="Arial"/>
              </a:rPr>
              <a:t>È</a:t>
            </a:r>
            <a:r>
              <a:rPr sz="1000" spc="74"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nv</a:t>
            </a:r>
            <a:r>
              <a:rPr sz="1000" spc="0" dirty="0">
                <a:latin typeface="Arial"/>
                <a:cs typeface="Arial"/>
              </a:rPr>
              <a:t>e</a:t>
            </a:r>
            <a:r>
              <a:rPr sz="1000" spc="-4" dirty="0">
                <a:latin typeface="Arial"/>
                <a:cs typeface="Arial"/>
              </a:rPr>
              <a:t>nzi</a:t>
            </a:r>
            <a:r>
              <a:rPr sz="1000" spc="0" dirty="0">
                <a:latin typeface="Arial"/>
                <a:cs typeface="Arial"/>
              </a:rPr>
              <a:t>o</a:t>
            </a:r>
            <a:r>
              <a:rPr sz="1000" spc="-4" dirty="0">
                <a:latin typeface="Arial"/>
                <a:cs typeface="Arial"/>
              </a:rPr>
              <a:t>n</a:t>
            </a:r>
            <a:r>
              <a:rPr sz="1000" spc="0" dirty="0">
                <a:latin typeface="Arial"/>
                <a:cs typeface="Arial"/>
              </a:rPr>
              <a:t>a</a:t>
            </a:r>
            <a:r>
              <a:rPr sz="1000" spc="-4" dirty="0">
                <a:latin typeface="Arial"/>
                <a:cs typeface="Arial"/>
              </a:rPr>
              <a:t>l</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 e</a:t>
            </a:r>
            <a:r>
              <a:rPr sz="1000" spc="4" dirty="0">
                <a:latin typeface="Arial"/>
                <a:cs typeface="Arial"/>
              </a:rPr>
              <a:t>s</a:t>
            </a:r>
            <a:r>
              <a:rPr sz="1000" spc="0" dirty="0">
                <a:latin typeface="Arial"/>
                <a:cs typeface="Arial"/>
              </a:rPr>
              <a:t>p</a:t>
            </a:r>
            <a:r>
              <a:rPr sz="1000" spc="-9" dirty="0">
                <a:latin typeface="Arial"/>
                <a:cs typeface="Arial"/>
              </a:rPr>
              <a:t>r</a:t>
            </a:r>
            <a:r>
              <a:rPr sz="1000" spc="0" dirty="0">
                <a:latin typeface="Arial"/>
                <a:cs typeface="Arial"/>
              </a:rPr>
              <a:t>e</a:t>
            </a:r>
            <a:r>
              <a:rPr sz="1000" spc="4" dirty="0">
                <a:latin typeface="Arial"/>
                <a:cs typeface="Arial"/>
              </a:rPr>
              <a:t>ss</a:t>
            </a:r>
            <a:r>
              <a:rPr sz="1000" spc="0" dirty="0">
                <a:latin typeface="Arial"/>
                <a:cs typeface="Arial"/>
              </a:rPr>
              <a:t>a</a:t>
            </a:r>
            <a:r>
              <a:rPr sz="1000" spc="35" dirty="0">
                <a:latin typeface="Arial"/>
                <a:cs typeface="Arial"/>
              </a:rPr>
              <a:t> </a:t>
            </a:r>
            <a:r>
              <a:rPr sz="1000" spc="0" dirty="0">
                <a:latin typeface="Arial"/>
                <a:cs typeface="Arial"/>
              </a:rPr>
              <a:t>d</a:t>
            </a:r>
            <a:r>
              <a:rPr sz="1000" spc="-4" dirty="0">
                <a:latin typeface="Arial"/>
                <a:cs typeface="Arial"/>
              </a:rPr>
              <a:t>all</a:t>
            </a:r>
            <a:r>
              <a:rPr sz="1000" spc="0" dirty="0">
                <a:latin typeface="Arial"/>
                <a:cs typeface="Arial"/>
              </a:rPr>
              <a:t>a </a:t>
            </a:r>
            <a:endParaRPr sz="1000">
              <a:latin typeface="Arial"/>
              <a:cs typeface="Arial"/>
            </a:endParaRPr>
          </a:p>
          <a:p>
            <a:pPr marL="98755" marR="204332" algn="just">
              <a:lnSpc>
                <a:spcPts val="1149"/>
              </a:lnSpc>
              <a:spcBef>
                <a:spcPts val="134"/>
              </a:spcBef>
            </a:pPr>
            <a:r>
              <a:rPr sz="1000" spc="-4" dirty="0">
                <a:latin typeface="Arial"/>
                <a:cs typeface="Arial"/>
              </a:rPr>
              <a:t>l</a:t>
            </a:r>
            <a:r>
              <a:rPr sz="1000" spc="0" dirty="0">
                <a:latin typeface="Arial"/>
                <a:cs typeface="Arial"/>
              </a:rPr>
              <a:t>argh</a:t>
            </a:r>
            <a:r>
              <a:rPr sz="1000" spc="9" dirty="0">
                <a:latin typeface="Arial"/>
                <a:cs typeface="Arial"/>
              </a:rPr>
              <a:t>e</a:t>
            </a:r>
            <a:r>
              <a:rPr sz="1000" spc="-4" dirty="0">
                <a:latin typeface="Arial"/>
                <a:cs typeface="Arial"/>
              </a:rPr>
              <a:t>z</a:t>
            </a:r>
            <a:r>
              <a:rPr sz="1000" spc="-19" dirty="0">
                <a:latin typeface="Arial"/>
                <a:cs typeface="Arial"/>
              </a:rPr>
              <a:t>z</a:t>
            </a:r>
            <a:r>
              <a:rPr sz="1000" spc="0" dirty="0">
                <a:latin typeface="Arial"/>
                <a:cs typeface="Arial"/>
              </a:rPr>
              <a:t>a</a:t>
            </a:r>
            <a:r>
              <a:rPr sz="1000" spc="15" dirty="0">
                <a:latin typeface="Arial"/>
                <a:cs typeface="Arial"/>
              </a:rPr>
              <a:t> </a:t>
            </a:r>
            <a:r>
              <a:rPr sz="1000" spc="-4" dirty="0">
                <a:latin typeface="Arial"/>
                <a:cs typeface="Arial"/>
              </a:rPr>
              <a:t>i</a:t>
            </a:r>
            <a:r>
              <a:rPr sz="1000" spc="0" dirty="0">
                <a:latin typeface="Arial"/>
                <a:cs typeface="Arial"/>
              </a:rPr>
              <a:t>n</a:t>
            </a:r>
            <a:r>
              <a:rPr sz="1000" spc="35" dirty="0">
                <a:latin typeface="Arial"/>
                <a:cs typeface="Arial"/>
              </a:rPr>
              <a:t> </a:t>
            </a:r>
            <a:r>
              <a:rPr sz="1000" spc="19" dirty="0">
                <a:latin typeface="Arial"/>
                <a:cs typeface="Arial"/>
              </a:rPr>
              <a:t>m</a:t>
            </a:r>
            <a:r>
              <a:rPr sz="1000" spc="-4" dirty="0">
                <a:latin typeface="Arial"/>
                <a:cs typeface="Arial"/>
              </a:rPr>
              <a:t>i</a:t>
            </a:r>
            <a:r>
              <a:rPr sz="1000" spc="4" dirty="0">
                <a:latin typeface="Arial"/>
                <a:cs typeface="Arial"/>
              </a:rPr>
              <a:t>l</a:t>
            </a:r>
            <a:r>
              <a:rPr sz="1000" spc="-4" dirty="0">
                <a:latin typeface="Arial"/>
                <a:cs typeface="Arial"/>
              </a:rPr>
              <a:t>li</a:t>
            </a:r>
            <a:r>
              <a:rPr sz="1000" spc="19" dirty="0">
                <a:latin typeface="Arial"/>
                <a:cs typeface="Arial"/>
              </a:rPr>
              <a:t>m</a:t>
            </a:r>
            <a:r>
              <a:rPr sz="1000" spc="0" dirty="0">
                <a:latin typeface="Arial"/>
                <a:cs typeface="Arial"/>
              </a:rPr>
              <a:t>etri</a:t>
            </a:r>
            <a:r>
              <a:rPr sz="1000" spc="8" dirty="0">
                <a:latin typeface="Arial"/>
                <a:cs typeface="Arial"/>
              </a:rPr>
              <a:t> </a:t>
            </a:r>
            <a:r>
              <a:rPr sz="1000" spc="0" dirty="0">
                <a:latin typeface="Arial"/>
                <a:cs typeface="Arial"/>
              </a:rPr>
              <a:t>n</a:t>
            </a:r>
            <a:r>
              <a:rPr sz="1000" spc="-4" dirty="0">
                <a:latin typeface="Arial"/>
                <a:cs typeface="Arial"/>
              </a:rPr>
              <a:t>e</a:t>
            </a:r>
            <a:r>
              <a:rPr sz="1000" spc="4" dirty="0">
                <a:latin typeface="Arial"/>
                <a:cs typeface="Arial"/>
              </a:rPr>
              <a:t>c</a:t>
            </a:r>
            <a:r>
              <a:rPr sz="1000" spc="0" dirty="0">
                <a:latin typeface="Arial"/>
                <a:cs typeface="Arial"/>
              </a:rPr>
              <a:t>e</a:t>
            </a:r>
            <a:r>
              <a:rPr sz="1000" spc="4" dirty="0">
                <a:latin typeface="Arial"/>
                <a:cs typeface="Arial"/>
              </a:rPr>
              <a:t>ss</a:t>
            </a:r>
            <a:r>
              <a:rPr sz="1000" spc="0" dirty="0">
                <a:latin typeface="Arial"/>
                <a:cs typeface="Arial"/>
              </a:rPr>
              <a:t>aria a</a:t>
            </a:r>
            <a:r>
              <a:rPr sz="1000" spc="-4" dirty="0">
                <a:latin typeface="Arial"/>
                <a:cs typeface="Arial"/>
              </a:rPr>
              <a:t>ll’</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8" dirty="0">
                <a:latin typeface="Arial"/>
                <a:cs typeface="Arial"/>
              </a:rPr>
              <a:t> </a:t>
            </a:r>
            <a:r>
              <a:rPr sz="1000" spc="0" dirty="0">
                <a:latin typeface="Arial"/>
                <a:cs typeface="Arial"/>
              </a:rPr>
              <a:t>di</a:t>
            </a:r>
            <a:r>
              <a:rPr sz="1000" spc="35" dirty="0">
                <a:latin typeface="Arial"/>
                <a:cs typeface="Arial"/>
              </a:rPr>
              <a:t> </a:t>
            </a:r>
            <a:r>
              <a:rPr sz="1000" spc="0" dirty="0">
                <a:latin typeface="Arial"/>
                <a:cs typeface="Arial"/>
              </a:rPr>
              <a:t>un</a:t>
            </a:r>
            <a:r>
              <a:rPr sz="1000" spc="32" dirty="0">
                <a:latin typeface="Arial"/>
                <a:cs typeface="Arial"/>
              </a:rPr>
              <a:t> </a:t>
            </a:r>
            <a:r>
              <a:rPr sz="1000" spc="4" dirty="0">
                <a:latin typeface="Arial"/>
                <a:cs typeface="Arial"/>
              </a:rPr>
              <a:t>s</a:t>
            </a:r>
            <a:r>
              <a:rPr sz="1000" spc="-4" dirty="0">
                <a:latin typeface="Arial"/>
                <a:cs typeface="Arial"/>
              </a:rPr>
              <a:t>i</a:t>
            </a:r>
            <a:r>
              <a:rPr sz="1000" spc="0" dirty="0">
                <a:latin typeface="Arial"/>
                <a:cs typeface="Arial"/>
              </a:rPr>
              <a:t>n</a:t>
            </a:r>
            <a:r>
              <a:rPr sz="1000" spc="-4" dirty="0">
                <a:latin typeface="Arial"/>
                <a:cs typeface="Arial"/>
              </a:rPr>
              <a:t>g</a:t>
            </a:r>
            <a:r>
              <a:rPr sz="1000" spc="0" dirty="0">
                <a:latin typeface="Arial"/>
                <a:cs typeface="Arial"/>
              </a:rPr>
              <a:t>o</a:t>
            </a:r>
            <a:r>
              <a:rPr sz="1000" spc="-4" dirty="0">
                <a:latin typeface="Arial"/>
                <a:cs typeface="Arial"/>
              </a:rPr>
              <a:t>l</a:t>
            </a:r>
            <a:r>
              <a:rPr sz="1000" spc="0" dirty="0">
                <a:latin typeface="Arial"/>
                <a:cs typeface="Arial"/>
              </a:rPr>
              <a:t>o</a:t>
            </a:r>
            <a:r>
              <a:rPr sz="1000" spc="16"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14" dirty="0">
                <a:latin typeface="Arial"/>
                <a:cs typeface="Arial"/>
              </a:rPr>
              <a:t>t</a:t>
            </a:r>
            <a:r>
              <a:rPr sz="1000" spc="0" dirty="0">
                <a:latin typeface="Arial"/>
                <a:cs typeface="Arial"/>
              </a:rPr>
              <a:t>e </a:t>
            </a:r>
            <a:endParaRPr sz="1000">
              <a:latin typeface="Arial"/>
              <a:cs typeface="Arial"/>
            </a:endParaRPr>
          </a:p>
          <a:p>
            <a:pPr marL="98755" marR="204332" algn="just">
              <a:lnSpc>
                <a:spcPts val="1149"/>
              </a:lnSpc>
              <a:spcBef>
                <a:spcPts val="134"/>
              </a:spcBef>
            </a:pPr>
            <a:r>
              <a:rPr sz="1000" spc="4" dirty="0">
                <a:latin typeface="Arial"/>
                <a:cs typeface="Arial"/>
              </a:rPr>
              <a:t>(</a:t>
            </a:r>
            <a:r>
              <a:rPr sz="1000" spc="19" dirty="0">
                <a:latin typeface="Arial"/>
                <a:cs typeface="Arial"/>
              </a:rPr>
              <a:t>mm</a:t>
            </a:r>
            <a:r>
              <a:rPr sz="1000" spc="0" dirty="0">
                <a:latin typeface="Arial"/>
                <a:cs typeface="Arial"/>
              </a:rPr>
              <a:t>/p</a:t>
            </a:r>
            <a:r>
              <a:rPr sz="1000" spc="-4" dirty="0">
                <a:latin typeface="Arial"/>
                <a:cs typeface="Arial"/>
              </a:rPr>
              <a:t>e</a:t>
            </a:r>
            <a:r>
              <a:rPr sz="1000" spc="4" dirty="0">
                <a:latin typeface="Arial"/>
                <a:cs typeface="Arial"/>
              </a:rPr>
              <a:t>rs</a:t>
            </a:r>
            <a:r>
              <a:rPr sz="1000" spc="0" dirty="0">
                <a:latin typeface="Arial"/>
                <a:cs typeface="Arial"/>
              </a:rPr>
              <a:t>o</a:t>
            </a:r>
            <a:r>
              <a:rPr sz="1000" spc="-4" dirty="0">
                <a:latin typeface="Arial"/>
                <a:cs typeface="Arial"/>
              </a:rPr>
              <a:t>n</a:t>
            </a:r>
            <a:r>
              <a:rPr sz="1000" spc="0" dirty="0">
                <a:latin typeface="Arial"/>
                <a:cs typeface="Arial"/>
              </a:rPr>
              <a:t>a)</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800"/>
              </a:lnSpc>
              <a:spcBef>
                <a:spcPts val="48"/>
              </a:spcBef>
            </a:pPr>
            <a:endParaRPr sz="800"/>
          </a:p>
          <a:p>
            <a:pPr marL="98755">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98755" marR="3498373">
              <a:lnSpc>
                <a:spcPts val="1178"/>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98755" marR="3498373">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98755" marR="3498373">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98755" marR="3498373">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1300"/>
              </a:lnSpc>
              <a:spcBef>
                <a:spcPts val="1"/>
              </a:spcBef>
            </a:pPr>
            <a:endParaRPr sz="1300"/>
          </a:p>
          <a:p>
            <a:pPr marL="104851">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98755">
              <a:lnSpc>
                <a:spcPct val="95825"/>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0" dirty="0">
                <a:latin typeface="Arial"/>
                <a:cs typeface="Arial"/>
              </a:rPr>
              <a:t>c</a:t>
            </a:r>
            <a:endParaRPr sz="1000">
              <a:latin typeface="Arial"/>
              <a:cs typeface="Arial"/>
            </a:endParaRPr>
          </a:p>
          <a:p>
            <a:pPr marL="98755">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L</a:t>
            </a:r>
            <a:r>
              <a:rPr sz="1000" spc="-4" dirty="0">
                <a:latin typeface="Arial"/>
                <a:cs typeface="Arial"/>
              </a:rPr>
              <a:t>u</a:t>
            </a:r>
            <a:r>
              <a:rPr sz="1000" spc="0" dirty="0">
                <a:latin typeface="Arial"/>
                <a:cs typeface="Arial"/>
              </a:rPr>
              <a:t>n</a:t>
            </a:r>
            <a:r>
              <a:rPr sz="1000" spc="-4" dirty="0">
                <a:latin typeface="Arial"/>
                <a:cs typeface="Arial"/>
              </a:rPr>
              <a:t>g</a:t>
            </a:r>
            <a:r>
              <a:rPr sz="1000" spc="0" dirty="0">
                <a:latin typeface="Arial"/>
                <a:cs typeface="Arial"/>
              </a:rPr>
              <a:t>h</a:t>
            </a:r>
            <a:r>
              <a:rPr sz="1000" spc="-4" dirty="0">
                <a:latin typeface="Arial"/>
                <a:cs typeface="Arial"/>
              </a:rPr>
              <a:t>e</a:t>
            </a:r>
            <a:r>
              <a:rPr sz="1000" spc="-19" dirty="0">
                <a:latin typeface="Arial"/>
                <a:cs typeface="Arial"/>
              </a:rPr>
              <a:t>zz</a:t>
            </a:r>
            <a:r>
              <a:rPr sz="1000" spc="0" dirty="0">
                <a:latin typeface="Arial"/>
                <a:cs typeface="Arial"/>
              </a:rPr>
              <a:t>a</a:t>
            </a:r>
            <a:r>
              <a:rPr sz="1000" spc="-23" dirty="0">
                <a:latin typeface="Arial"/>
                <a:cs typeface="Arial"/>
              </a:rPr>
              <a:t> </a:t>
            </a:r>
            <a:r>
              <a:rPr sz="1000" spc="0" dirty="0">
                <a:latin typeface="Arial"/>
                <a:cs typeface="Arial"/>
              </a:rPr>
              <a:t>to</a:t>
            </a:r>
            <a:r>
              <a:rPr sz="1000" spc="-4" dirty="0">
                <a:latin typeface="Arial"/>
                <a:cs typeface="Arial"/>
              </a:rPr>
              <a:t>t</a:t>
            </a:r>
            <a:r>
              <a:rPr sz="1000" spc="0" dirty="0">
                <a:latin typeface="Arial"/>
                <a:cs typeface="Arial"/>
              </a:rPr>
              <a:t>a</a:t>
            </a:r>
            <a:r>
              <a:rPr sz="1000" spc="-4" dirty="0">
                <a:latin typeface="Arial"/>
                <a:cs typeface="Arial"/>
              </a:rPr>
              <a:t>l</a:t>
            </a:r>
            <a:r>
              <a:rPr sz="1000" spc="0" dirty="0">
                <a:latin typeface="Arial"/>
                <a:cs typeface="Arial"/>
              </a:rPr>
              <a:t>e</a:t>
            </a:r>
            <a:r>
              <a:rPr sz="1000" spc="-24"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rc</a:t>
            </a:r>
            <a:r>
              <a:rPr sz="1000" spc="0" dirty="0">
                <a:latin typeface="Arial"/>
                <a:cs typeface="Arial"/>
              </a:rPr>
              <a:t>or</a:t>
            </a:r>
            <a:r>
              <a:rPr sz="1000" spc="9" dirty="0">
                <a:latin typeface="Arial"/>
                <a:cs typeface="Arial"/>
              </a:rPr>
              <a:t>s</a:t>
            </a:r>
            <a:r>
              <a:rPr sz="1000" spc="0" dirty="0">
                <a:latin typeface="Arial"/>
                <a:cs typeface="Arial"/>
              </a:rPr>
              <a:t>o</a:t>
            </a:r>
            <a:r>
              <a:rPr sz="1000" spc="-48"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endParaRPr sz="1000">
              <a:latin typeface="Arial"/>
              <a:cs typeface="Arial"/>
            </a:endParaRPr>
          </a:p>
          <a:p>
            <a:pPr marL="98755">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a:t>
            </a:r>
            <a:r>
              <a:rPr sz="1000" spc="-4"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endParaRPr sz="1000">
              <a:latin typeface="Arial"/>
              <a:cs typeface="Arial"/>
            </a:endParaRPr>
          </a:p>
          <a:p>
            <a:pPr marL="98755">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Length</a:t>
            </a:r>
            <a:endParaRPr sz="1000">
              <a:latin typeface="Arial"/>
              <a:cs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15"/>
          <p:cNvSpPr/>
          <p:nvPr/>
        </p:nvSpPr>
        <p:spPr>
          <a:xfrm>
            <a:off x="10887329" y="512572"/>
            <a:ext cx="4232021" cy="0"/>
          </a:xfrm>
          <a:custGeom>
            <a:avLst/>
            <a:gdLst/>
            <a:ahLst/>
            <a:cxnLst/>
            <a:rect l="l" t="t" r="r" b="b"/>
            <a:pathLst>
              <a:path w="4232021">
                <a:moveTo>
                  <a:pt x="0" y="0"/>
                </a:moveTo>
                <a:lnTo>
                  <a:pt x="4232021" y="0"/>
                </a:lnTo>
              </a:path>
            </a:pathLst>
          </a:custGeom>
          <a:ln w="15875">
            <a:solidFill>
              <a:srgbClr val="AEABAB"/>
            </a:solidFill>
          </a:ln>
        </p:spPr>
        <p:txBody>
          <a:bodyPr wrap="square" lIns="0" tIns="0" rIns="0" bIns="0" rtlCol="0">
            <a:noAutofit/>
          </a:bodyPr>
          <a:lstStyle/>
          <a:p>
            <a:endParaRPr/>
          </a:p>
        </p:txBody>
      </p:sp>
      <p:sp>
        <p:nvSpPr>
          <p:cNvPr id="16" name="object 16"/>
          <p:cNvSpPr/>
          <p:nvPr/>
        </p:nvSpPr>
        <p:spPr>
          <a:xfrm>
            <a:off x="793" y="512572"/>
            <a:ext cx="9972135" cy="0"/>
          </a:xfrm>
          <a:custGeom>
            <a:avLst/>
            <a:gdLst/>
            <a:ahLst/>
            <a:cxnLst/>
            <a:rect l="l" t="t" r="r" b="b"/>
            <a:pathLst>
              <a:path w="9972135">
                <a:moveTo>
                  <a:pt x="0" y="0"/>
                </a:moveTo>
                <a:lnTo>
                  <a:pt x="9972135" y="0"/>
                </a:lnTo>
              </a:path>
            </a:pathLst>
          </a:custGeom>
          <a:ln w="15875">
            <a:solidFill>
              <a:srgbClr val="AEABAB"/>
            </a:solidFill>
          </a:ln>
        </p:spPr>
        <p:txBody>
          <a:bodyPr wrap="square" lIns="0" tIns="0" rIns="0" bIns="0" rtlCol="0">
            <a:noAutofit/>
          </a:bodyPr>
          <a:lstStyle/>
          <a:p>
            <a:endParaRPr/>
          </a:p>
        </p:txBody>
      </p:sp>
      <p:sp>
        <p:nvSpPr>
          <p:cNvPr id="17" name="object 17"/>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9972929" y="394842"/>
            <a:ext cx="457200" cy="281940"/>
          </a:xfrm>
          <a:custGeom>
            <a:avLst/>
            <a:gdLst/>
            <a:ahLst/>
            <a:cxnLst/>
            <a:rect l="l" t="t" r="r" b="b"/>
            <a:pathLst>
              <a:path w="457200" h="281940">
                <a:moveTo>
                  <a:pt x="0" y="281940"/>
                </a:moveTo>
                <a:lnTo>
                  <a:pt x="457200" y="281940"/>
                </a:lnTo>
                <a:lnTo>
                  <a:pt x="457200" y="0"/>
                </a:lnTo>
                <a:lnTo>
                  <a:pt x="0" y="0"/>
                </a:lnTo>
                <a:lnTo>
                  <a:pt x="0" y="281940"/>
                </a:lnTo>
                <a:close/>
              </a:path>
            </a:pathLst>
          </a:custGeom>
          <a:solidFill>
            <a:srgbClr val="FFFFFF"/>
          </a:solidFill>
        </p:spPr>
        <p:txBody>
          <a:bodyPr wrap="square" lIns="0" tIns="0" rIns="0" bIns="0" rtlCol="0">
            <a:noAutofit/>
          </a:bodyPr>
          <a:lstStyle/>
          <a:p>
            <a:endParaRPr/>
          </a:p>
        </p:txBody>
      </p:sp>
      <p:sp>
        <p:nvSpPr>
          <p:cNvPr id="23" name="object 23"/>
          <p:cNvSpPr/>
          <p:nvPr/>
        </p:nvSpPr>
        <p:spPr>
          <a:xfrm>
            <a:off x="10430129" y="394842"/>
            <a:ext cx="457200" cy="281940"/>
          </a:xfrm>
          <a:custGeom>
            <a:avLst/>
            <a:gdLst/>
            <a:ahLst/>
            <a:cxnLst/>
            <a:rect l="l" t="t" r="r" b="b"/>
            <a:pathLst>
              <a:path w="457200" h="281940">
                <a:moveTo>
                  <a:pt x="0" y="281940"/>
                </a:moveTo>
                <a:lnTo>
                  <a:pt x="457200" y="281940"/>
                </a:lnTo>
                <a:lnTo>
                  <a:pt x="457200" y="0"/>
                </a:lnTo>
                <a:lnTo>
                  <a:pt x="0" y="0"/>
                </a:lnTo>
                <a:lnTo>
                  <a:pt x="0" y="281940"/>
                </a:lnTo>
                <a:close/>
              </a:path>
            </a:pathLst>
          </a:custGeom>
          <a:solidFill>
            <a:srgbClr val="FFFFFF"/>
          </a:solidFill>
        </p:spPr>
        <p:txBody>
          <a:bodyPr wrap="square" lIns="0" tIns="0" rIns="0" bIns="0" rtlCol="0">
            <a:noAutofit/>
          </a:bodyPr>
          <a:lstStyle/>
          <a:p>
            <a:endParaRPr/>
          </a:p>
        </p:txBody>
      </p:sp>
      <p:sp>
        <p:nvSpPr>
          <p:cNvPr id="24" name="object 24"/>
          <p:cNvSpPr/>
          <p:nvPr/>
        </p:nvSpPr>
        <p:spPr>
          <a:xfrm>
            <a:off x="10915523" y="390271"/>
            <a:ext cx="0" cy="301751"/>
          </a:xfrm>
          <a:custGeom>
            <a:avLst/>
            <a:gdLst/>
            <a:ahLst/>
            <a:cxnLst/>
            <a:rect l="l" t="t" r="r" b="b"/>
            <a:pathLst>
              <a:path h="301751">
                <a:moveTo>
                  <a:pt x="0" y="0"/>
                </a:moveTo>
                <a:lnTo>
                  <a:pt x="0" y="301751"/>
                </a:lnTo>
              </a:path>
            </a:pathLst>
          </a:custGeom>
          <a:ln w="57658">
            <a:solidFill>
              <a:srgbClr val="FFFFFF"/>
            </a:solidFill>
          </a:ln>
        </p:spPr>
        <p:txBody>
          <a:bodyPr wrap="square" lIns="0" tIns="0" rIns="0" bIns="0" rtlCol="0">
            <a:noAutofit/>
          </a:bodyPr>
          <a:lstStyle/>
          <a:p>
            <a:endParaRPr/>
          </a:p>
        </p:txBody>
      </p:sp>
      <p:sp>
        <p:nvSpPr>
          <p:cNvPr id="25" name="object 25"/>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26" name="object 26"/>
          <p:cNvSpPr/>
          <p:nvPr/>
        </p:nvSpPr>
        <p:spPr>
          <a:xfrm>
            <a:off x="8463026" y="1140713"/>
            <a:ext cx="6468364" cy="2521966"/>
          </a:xfrm>
          <a:prstGeom prst="rect">
            <a:avLst/>
          </a:prstGeom>
          <a:blipFill>
            <a:blip r:embed="rId3" cstate="print"/>
            <a:stretch>
              <a:fillRect/>
            </a:stretch>
          </a:blipFill>
        </p:spPr>
        <p:txBody>
          <a:bodyPr wrap="square" lIns="0" tIns="0" rIns="0" bIns="0" rtlCol="0">
            <a:noAutofit/>
          </a:bodyPr>
          <a:lstStyle/>
          <a:p>
            <a:endParaRPr/>
          </a:p>
        </p:txBody>
      </p:sp>
      <p:sp>
        <p:nvSpPr>
          <p:cNvPr id="27" name="object 27"/>
          <p:cNvSpPr/>
          <p:nvPr/>
        </p:nvSpPr>
        <p:spPr>
          <a:xfrm>
            <a:off x="8452358" y="3845547"/>
            <a:ext cx="6468363" cy="1044968"/>
          </a:xfrm>
          <a:prstGeom prst="rect">
            <a:avLst/>
          </a:prstGeom>
          <a:blipFill>
            <a:blip r:embed="rId4" cstate="print"/>
            <a:stretch>
              <a:fillRect/>
            </a:stretch>
          </a:blipFill>
        </p:spPr>
        <p:txBody>
          <a:bodyPr wrap="square" lIns="0" tIns="0" rIns="0" bIns="0" rtlCol="0">
            <a:noAutofit/>
          </a:bodyPr>
          <a:lstStyle/>
          <a:p>
            <a:endParaRPr/>
          </a:p>
        </p:txBody>
      </p:sp>
      <p:sp>
        <p:nvSpPr>
          <p:cNvPr id="28" name="object 28"/>
          <p:cNvSpPr/>
          <p:nvPr/>
        </p:nvSpPr>
        <p:spPr>
          <a:xfrm>
            <a:off x="8471154" y="4215650"/>
            <a:ext cx="6430898" cy="273926"/>
          </a:xfrm>
          <a:prstGeom prst="rect">
            <a:avLst/>
          </a:prstGeom>
          <a:blipFill>
            <a:blip r:embed="rId5" cstate="print"/>
            <a:stretch>
              <a:fillRect/>
            </a:stretch>
          </a:blipFill>
        </p:spPr>
        <p:txBody>
          <a:bodyPr wrap="square" lIns="0" tIns="0" rIns="0" bIns="0" rtlCol="0">
            <a:noAutofit/>
          </a:bodyPr>
          <a:lstStyle/>
          <a:p>
            <a:endParaRPr/>
          </a:p>
        </p:txBody>
      </p:sp>
      <p:sp>
        <p:nvSpPr>
          <p:cNvPr id="29" name="object 29"/>
          <p:cNvSpPr/>
          <p:nvPr/>
        </p:nvSpPr>
        <p:spPr>
          <a:xfrm>
            <a:off x="8452358" y="5016677"/>
            <a:ext cx="6468363" cy="1017727"/>
          </a:xfrm>
          <a:prstGeom prst="rect">
            <a:avLst/>
          </a:prstGeom>
          <a:blipFill>
            <a:blip r:embed="rId6" cstate="print"/>
            <a:stretch>
              <a:fillRect/>
            </a:stretch>
          </a:blipFill>
        </p:spPr>
        <p:txBody>
          <a:bodyPr wrap="square" lIns="0" tIns="0" rIns="0" bIns="0" rtlCol="0">
            <a:noAutofit/>
          </a:bodyPr>
          <a:lstStyle/>
          <a:p>
            <a:endParaRPr/>
          </a:p>
        </p:txBody>
      </p:sp>
      <p:sp>
        <p:nvSpPr>
          <p:cNvPr id="30" name="object 30"/>
          <p:cNvSpPr/>
          <p:nvPr/>
        </p:nvSpPr>
        <p:spPr>
          <a:xfrm>
            <a:off x="8467725" y="5334063"/>
            <a:ext cx="6434327" cy="337248"/>
          </a:xfrm>
          <a:prstGeom prst="rect">
            <a:avLst/>
          </a:prstGeom>
          <a:blipFill>
            <a:blip r:embed="rId7" cstate="print"/>
            <a:stretch>
              <a:fillRect/>
            </a:stretch>
          </a:blipFill>
        </p:spPr>
        <p:txBody>
          <a:bodyPr wrap="square" lIns="0" tIns="0" rIns="0" bIns="0" rtlCol="0">
            <a:noAutofit/>
          </a:bodyPr>
          <a:lstStyle/>
          <a:p>
            <a:endParaRPr/>
          </a:p>
        </p:txBody>
      </p:sp>
      <p:sp>
        <p:nvSpPr>
          <p:cNvPr id="14" name="object 14"/>
          <p:cNvSpPr txBox="1"/>
          <p:nvPr/>
        </p:nvSpPr>
        <p:spPr>
          <a:xfrm>
            <a:off x="3866769" y="56316"/>
            <a:ext cx="5149570" cy="254000"/>
          </a:xfrm>
          <a:prstGeom prst="rect">
            <a:avLst/>
          </a:prstGeom>
        </p:spPr>
        <p:txBody>
          <a:bodyPr wrap="square" lIns="0" tIns="0" rIns="0" bIns="0" rtlCol="0">
            <a:noAutofit/>
          </a:bodyPr>
          <a:lstStyle/>
          <a:p>
            <a:pPr marL="12700">
              <a:lnSpc>
                <a:spcPts val="1939"/>
              </a:lnSpc>
              <a:spcBef>
                <a:spcPts val="97"/>
              </a:spcBef>
            </a:pPr>
            <a:r>
              <a:rPr sz="1800" b="1" spc="-34" dirty="0">
                <a:latin typeface="Arial"/>
                <a:cs typeface="Arial"/>
              </a:rPr>
              <a:t>V</a:t>
            </a:r>
            <a:r>
              <a:rPr sz="1800" b="1" spc="0" dirty="0">
                <a:latin typeface="Arial"/>
                <a:cs typeface="Arial"/>
              </a:rPr>
              <a:t>ia d</a:t>
            </a:r>
            <a:r>
              <a:rPr sz="1800" b="1" spc="4" dirty="0">
                <a:latin typeface="Arial"/>
                <a:cs typeface="Arial"/>
              </a:rPr>
              <a:t>’</a:t>
            </a:r>
            <a:r>
              <a:rPr sz="1800" b="1" spc="0" dirty="0">
                <a:latin typeface="Arial"/>
                <a:cs typeface="Arial"/>
              </a:rPr>
              <a:t>e</a:t>
            </a:r>
            <a:r>
              <a:rPr sz="1800" b="1" spc="-9" dirty="0">
                <a:latin typeface="Arial"/>
                <a:cs typeface="Arial"/>
              </a:rPr>
              <a:t>s</a:t>
            </a:r>
            <a:r>
              <a:rPr sz="1800" b="1" spc="0" dirty="0">
                <a:latin typeface="Arial"/>
                <a:cs typeface="Arial"/>
              </a:rPr>
              <a:t>o</a:t>
            </a:r>
            <a:r>
              <a:rPr sz="1800" b="1" spc="4" dirty="0">
                <a:latin typeface="Arial"/>
                <a:cs typeface="Arial"/>
              </a:rPr>
              <a:t>d</a:t>
            </a:r>
            <a:r>
              <a:rPr sz="1800" b="1" spc="0" dirty="0">
                <a:latin typeface="Arial"/>
                <a:cs typeface="Arial"/>
              </a:rPr>
              <a:t>o a pro</a:t>
            </a:r>
            <a:r>
              <a:rPr sz="1800" b="1" spc="-34" dirty="0">
                <a:latin typeface="Arial"/>
                <a:cs typeface="Arial"/>
              </a:rPr>
              <a:t>v</a:t>
            </a:r>
            <a:r>
              <a:rPr sz="1800" b="1" spc="0" dirty="0">
                <a:latin typeface="Arial"/>
                <a:cs typeface="Arial"/>
              </a:rPr>
              <a:t>a</a:t>
            </a:r>
            <a:r>
              <a:rPr sz="1800" b="1" spc="34" dirty="0">
                <a:latin typeface="Arial"/>
                <a:cs typeface="Arial"/>
              </a:rPr>
              <a:t> </a:t>
            </a:r>
            <a:r>
              <a:rPr sz="1800" b="1" spc="4" dirty="0">
                <a:latin typeface="Arial"/>
                <a:cs typeface="Arial"/>
              </a:rPr>
              <a:t>d</a:t>
            </a:r>
            <a:r>
              <a:rPr sz="1800" b="1" spc="0" dirty="0">
                <a:latin typeface="Arial"/>
                <a:cs typeface="Arial"/>
              </a:rPr>
              <a:t>i fumo – </a:t>
            </a:r>
            <a:r>
              <a:rPr sz="1800" b="1" spc="4" dirty="0">
                <a:latin typeface="Arial"/>
                <a:cs typeface="Arial"/>
              </a:rPr>
              <a:t>G.</a:t>
            </a:r>
            <a:r>
              <a:rPr sz="1800" b="1" spc="-4" dirty="0">
                <a:latin typeface="Arial"/>
                <a:cs typeface="Arial"/>
              </a:rPr>
              <a:t>1</a:t>
            </a:r>
            <a:r>
              <a:rPr sz="1800" b="1" spc="4" dirty="0">
                <a:latin typeface="Arial"/>
                <a:cs typeface="Arial"/>
              </a:rPr>
              <a:t>.</a:t>
            </a:r>
            <a:r>
              <a:rPr sz="1800" b="1" spc="-4" dirty="0">
                <a:latin typeface="Arial"/>
                <a:cs typeface="Arial"/>
              </a:rPr>
              <a:t>9_</a:t>
            </a:r>
            <a:r>
              <a:rPr sz="1800" b="1" spc="0" dirty="0">
                <a:latin typeface="Arial"/>
                <a:cs typeface="Arial"/>
              </a:rPr>
              <a:t>S</a:t>
            </a:r>
            <a:r>
              <a:rPr sz="1800" b="1" spc="4" dirty="0">
                <a:latin typeface="Arial"/>
                <a:cs typeface="Arial"/>
              </a:rPr>
              <a:t>.</a:t>
            </a:r>
            <a:r>
              <a:rPr sz="1800" b="1" spc="-4" dirty="0">
                <a:latin typeface="Arial"/>
                <a:cs typeface="Arial"/>
              </a:rPr>
              <a:t>4</a:t>
            </a:r>
            <a:r>
              <a:rPr sz="1800" b="1" spc="4" dirty="0">
                <a:latin typeface="Arial"/>
                <a:cs typeface="Arial"/>
              </a:rPr>
              <a:t>.</a:t>
            </a:r>
            <a:r>
              <a:rPr sz="1800" b="1" spc="-4" dirty="0">
                <a:latin typeface="Arial"/>
                <a:cs typeface="Arial"/>
              </a:rPr>
              <a:t>5</a:t>
            </a:r>
            <a:r>
              <a:rPr sz="1800" b="1" spc="4" dirty="0">
                <a:latin typeface="Arial"/>
                <a:cs typeface="Arial"/>
              </a:rPr>
              <a:t>.</a:t>
            </a:r>
            <a:r>
              <a:rPr sz="1800" b="1" spc="-4" dirty="0">
                <a:latin typeface="Arial"/>
                <a:cs typeface="Arial"/>
              </a:rPr>
              <a:t>3</a:t>
            </a:r>
            <a:r>
              <a:rPr sz="1800" b="1" spc="4" dirty="0">
                <a:latin typeface="Arial"/>
                <a:cs typeface="Arial"/>
              </a:rPr>
              <a:t>.</a:t>
            </a:r>
            <a:r>
              <a:rPr sz="1800" b="1" spc="-4" dirty="0">
                <a:latin typeface="Arial"/>
                <a:cs typeface="Arial"/>
              </a:rPr>
              <a:t>2</a:t>
            </a:r>
            <a:r>
              <a:rPr sz="1800" b="1" spc="4" dirty="0">
                <a:latin typeface="Arial"/>
                <a:cs typeface="Arial"/>
              </a:rPr>
              <a:t>.</a:t>
            </a:r>
            <a:r>
              <a:rPr sz="1800" b="1" spc="0" dirty="0">
                <a:latin typeface="Arial"/>
                <a:cs typeface="Arial"/>
              </a:rPr>
              <a:t>1</a:t>
            </a:r>
            <a:endParaRPr sz="1800">
              <a:latin typeface="Arial"/>
              <a:cs typeface="Arial"/>
            </a:endParaRPr>
          </a:p>
        </p:txBody>
      </p:sp>
      <p:sp>
        <p:nvSpPr>
          <p:cNvPr id="13" name="object 13"/>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2" name="object 12"/>
          <p:cNvSpPr txBox="1"/>
          <p:nvPr/>
        </p:nvSpPr>
        <p:spPr>
          <a:xfrm>
            <a:off x="10418445" y="114489"/>
            <a:ext cx="3219170" cy="268111"/>
          </a:xfrm>
          <a:prstGeom prst="rect">
            <a:avLst/>
          </a:prstGeom>
        </p:spPr>
        <p:txBody>
          <a:bodyPr wrap="square" lIns="0" tIns="0" rIns="0" bIns="0" rtlCol="0">
            <a:noAutofit/>
          </a:bodyPr>
          <a:lstStyle/>
          <a:p>
            <a:pPr marL="12700">
              <a:lnSpc>
                <a:spcPts val="2045"/>
              </a:lnSpc>
              <a:spcBef>
                <a:spcPts val="102"/>
              </a:spcBef>
            </a:pPr>
            <a:r>
              <a:rPr sz="2700" b="1" spc="0" baseline="1610" dirty="0">
                <a:latin typeface="Arial"/>
                <a:cs typeface="Arial"/>
              </a:rPr>
              <a:t>S</a:t>
            </a:r>
            <a:r>
              <a:rPr sz="2700" b="1" spc="-4" baseline="1610" dirty="0">
                <a:latin typeface="Arial"/>
                <a:cs typeface="Arial"/>
              </a:rPr>
              <a:t>C</a:t>
            </a:r>
            <a:r>
              <a:rPr sz="2700" b="1" spc="0" baseline="1610" dirty="0">
                <a:latin typeface="Arial"/>
                <a:cs typeface="Arial"/>
              </a:rPr>
              <a:t>H</a:t>
            </a:r>
            <a:r>
              <a:rPr sz="2700" b="1" spc="-4" baseline="1610" dirty="0">
                <a:latin typeface="Arial"/>
                <a:cs typeface="Arial"/>
              </a:rPr>
              <a:t>E</a:t>
            </a:r>
            <a:r>
              <a:rPr sz="2700" b="1" spc="4" baseline="1610" dirty="0">
                <a:latin typeface="Arial"/>
                <a:cs typeface="Arial"/>
              </a:rPr>
              <a:t>D</a:t>
            </a:r>
            <a:r>
              <a:rPr sz="2700" b="1" spc="0" baseline="1610" dirty="0">
                <a:latin typeface="Arial"/>
                <a:cs typeface="Arial"/>
              </a:rPr>
              <a:t>A</a:t>
            </a:r>
            <a:r>
              <a:rPr sz="2700" b="1" spc="-69" baseline="1610" dirty="0">
                <a:latin typeface="Arial"/>
                <a:cs typeface="Arial"/>
              </a:rPr>
              <a:t> </a:t>
            </a:r>
            <a:r>
              <a:rPr sz="2700" b="1" spc="4" baseline="1610" dirty="0">
                <a:latin typeface="Arial"/>
                <a:cs typeface="Arial"/>
              </a:rPr>
              <a:t>n</a:t>
            </a:r>
            <a:r>
              <a:rPr sz="2700" b="1" spc="0" baseline="1517" dirty="0">
                <a:latin typeface="Calibri"/>
                <a:cs typeface="Calibri"/>
              </a:rPr>
              <a:t>°</a:t>
            </a:r>
            <a:r>
              <a:rPr sz="2700" b="1" spc="89" baseline="1517" dirty="0">
                <a:latin typeface="Calibri"/>
                <a:cs typeface="Calibri"/>
              </a:rPr>
              <a:t> </a:t>
            </a:r>
            <a:r>
              <a:rPr sz="2700" b="1" spc="0" baseline="1610" dirty="0">
                <a:latin typeface="Arial"/>
                <a:cs typeface="Arial"/>
              </a:rPr>
              <a:t>G</a:t>
            </a:r>
            <a:r>
              <a:rPr sz="2700" b="1" spc="4" baseline="1610" dirty="0">
                <a:latin typeface="Arial"/>
                <a:cs typeface="Arial"/>
              </a:rPr>
              <a:t>.</a:t>
            </a:r>
            <a:r>
              <a:rPr sz="2700" b="1" spc="-4" baseline="1610" dirty="0">
                <a:latin typeface="Arial"/>
                <a:cs typeface="Arial"/>
              </a:rPr>
              <a:t>1</a:t>
            </a:r>
            <a:r>
              <a:rPr sz="2700" b="1" spc="4" baseline="1610" dirty="0">
                <a:latin typeface="Arial"/>
                <a:cs typeface="Arial"/>
              </a:rPr>
              <a:t>.</a:t>
            </a:r>
            <a:r>
              <a:rPr sz="2700" b="1" spc="-4" baseline="1610" dirty="0">
                <a:latin typeface="Arial"/>
                <a:cs typeface="Arial"/>
              </a:rPr>
              <a:t>9</a:t>
            </a:r>
            <a:r>
              <a:rPr sz="2700" b="1" spc="4" baseline="1610" dirty="0">
                <a:latin typeface="Arial"/>
                <a:cs typeface="Arial"/>
              </a:rPr>
              <a:t>.</a:t>
            </a:r>
            <a:r>
              <a:rPr sz="2700" b="1" spc="-4" baseline="1610" dirty="0">
                <a:latin typeface="Arial"/>
                <a:cs typeface="Arial"/>
              </a:rPr>
              <a:t>_</a:t>
            </a:r>
            <a:r>
              <a:rPr sz="2700" b="1" spc="0" baseline="1610" dirty="0">
                <a:latin typeface="Arial"/>
                <a:cs typeface="Arial"/>
              </a:rPr>
              <a:t>S</a:t>
            </a:r>
            <a:r>
              <a:rPr sz="2700" b="1" spc="4" baseline="1610" dirty="0">
                <a:latin typeface="Arial"/>
                <a:cs typeface="Arial"/>
              </a:rPr>
              <a:t>.</a:t>
            </a:r>
            <a:r>
              <a:rPr sz="2700" b="1" spc="-4" baseline="1610" dirty="0">
                <a:latin typeface="Arial"/>
                <a:cs typeface="Arial"/>
              </a:rPr>
              <a:t>4</a:t>
            </a:r>
            <a:r>
              <a:rPr sz="2700" b="1" spc="4" baseline="1610" dirty="0">
                <a:latin typeface="Arial"/>
                <a:cs typeface="Arial"/>
              </a:rPr>
              <a:t>.</a:t>
            </a:r>
            <a:r>
              <a:rPr sz="2700" b="1" spc="-4" baseline="1610" dirty="0">
                <a:latin typeface="Arial"/>
                <a:cs typeface="Arial"/>
              </a:rPr>
              <a:t>5</a:t>
            </a:r>
            <a:r>
              <a:rPr sz="2700" b="1" spc="4" baseline="1610" dirty="0">
                <a:latin typeface="Arial"/>
                <a:cs typeface="Arial"/>
              </a:rPr>
              <a:t>.</a:t>
            </a:r>
            <a:r>
              <a:rPr sz="2700" b="1" spc="-4" baseline="1610" dirty="0">
                <a:latin typeface="Arial"/>
                <a:cs typeface="Arial"/>
              </a:rPr>
              <a:t>3</a:t>
            </a:r>
            <a:r>
              <a:rPr sz="2700" b="1" spc="4" baseline="1610" dirty="0">
                <a:latin typeface="Arial"/>
                <a:cs typeface="Arial"/>
              </a:rPr>
              <a:t>.</a:t>
            </a:r>
            <a:r>
              <a:rPr sz="2700" b="1" spc="-4" baseline="1610" dirty="0">
                <a:latin typeface="Arial"/>
                <a:cs typeface="Arial"/>
              </a:rPr>
              <a:t>2</a:t>
            </a:r>
            <a:r>
              <a:rPr sz="2700" b="1" spc="4" baseline="1610" dirty="0">
                <a:latin typeface="Arial"/>
                <a:cs typeface="Arial"/>
              </a:rPr>
              <a:t>.</a:t>
            </a:r>
            <a:r>
              <a:rPr sz="2700" b="1" spc="0" baseline="1610" dirty="0">
                <a:latin typeface="Arial"/>
                <a:cs typeface="Arial"/>
              </a:rPr>
              <a:t>1</a:t>
            </a:r>
            <a:endParaRPr sz="1800">
              <a:latin typeface="Arial"/>
              <a:cs typeface="Arial"/>
            </a:endParaRPr>
          </a:p>
        </p:txBody>
      </p:sp>
      <p:sp>
        <p:nvSpPr>
          <p:cNvPr id="11" name="object 11"/>
          <p:cNvSpPr txBox="1"/>
          <p:nvPr/>
        </p:nvSpPr>
        <p:spPr>
          <a:xfrm>
            <a:off x="9973430" y="623749"/>
            <a:ext cx="3302341"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10" name="object 10"/>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9" name="object 9"/>
          <p:cNvSpPr txBox="1"/>
          <p:nvPr/>
        </p:nvSpPr>
        <p:spPr>
          <a:xfrm>
            <a:off x="10915523" y="390271"/>
            <a:ext cx="4203827" cy="122300"/>
          </a:xfrm>
          <a:prstGeom prst="rect">
            <a:avLst/>
          </a:prstGeom>
        </p:spPr>
        <p:txBody>
          <a:bodyPr wrap="square" lIns="0" tIns="0" rIns="0" bIns="0" rtlCol="0">
            <a:noAutofit/>
          </a:bodyPr>
          <a:lstStyle/>
          <a:p>
            <a:pPr marL="25400">
              <a:lnSpc>
                <a:spcPts val="950"/>
              </a:lnSpc>
              <a:spcBef>
                <a:spcPts val="12"/>
              </a:spcBef>
            </a:pPr>
            <a:endParaRPr sz="950"/>
          </a:p>
        </p:txBody>
      </p:sp>
      <p:sp>
        <p:nvSpPr>
          <p:cNvPr id="8" name="object 8"/>
          <p:cNvSpPr txBox="1"/>
          <p:nvPr/>
        </p:nvSpPr>
        <p:spPr>
          <a:xfrm>
            <a:off x="10915523" y="512572"/>
            <a:ext cx="4203827" cy="179450"/>
          </a:xfrm>
          <a:prstGeom prst="rect">
            <a:avLst/>
          </a:prstGeom>
        </p:spPr>
        <p:txBody>
          <a:bodyPr wrap="square" lIns="0" tIns="0" rIns="0" bIns="0" rtlCol="0">
            <a:noAutofit/>
          </a:bodyPr>
          <a:lstStyle/>
          <a:p>
            <a:pPr marL="25400">
              <a:lnSpc>
                <a:spcPts val="1000"/>
              </a:lnSpc>
            </a:pPr>
            <a:endParaRPr sz="1000"/>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550"/>
              </a:lnSpc>
              <a:spcBef>
                <a:spcPts val="28"/>
              </a:spcBef>
            </a:pPr>
            <a:endParaRPr sz="550"/>
          </a:p>
          <a:p>
            <a:pPr marL="979017">
              <a:lnSpc>
                <a:spcPct val="95825"/>
              </a:lnSpc>
              <a:spcBef>
                <a:spcPts val="1000"/>
              </a:spcBef>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64896" marR="206072" algn="just">
              <a:lnSpc>
                <a:spcPts val="1149"/>
              </a:lnSpc>
              <a:spcBef>
                <a:spcPts val="1062"/>
              </a:spcBef>
            </a:pPr>
            <a:r>
              <a:rPr sz="1000" spc="0" dirty="0">
                <a:latin typeface="Arial"/>
                <a:cs typeface="Arial"/>
              </a:rPr>
              <a:t>[</a:t>
            </a:r>
            <a:r>
              <a:rPr sz="1000" spc="-4" dirty="0">
                <a:latin typeface="Arial"/>
                <a:cs typeface="Arial"/>
              </a:rPr>
              <a:t>S</a:t>
            </a:r>
            <a:r>
              <a:rPr sz="1000" spc="0" dirty="0">
                <a:latin typeface="Arial"/>
                <a:cs typeface="Arial"/>
              </a:rPr>
              <a:t>.4.5.3.2.1]</a:t>
            </a:r>
            <a:r>
              <a:rPr sz="1000" spc="239" dirty="0">
                <a:latin typeface="Arial"/>
                <a:cs typeface="Arial"/>
              </a:rPr>
              <a:t> </a:t>
            </a:r>
            <a:r>
              <a:rPr sz="1000" spc="0" dirty="0">
                <a:latin typeface="Arial"/>
                <a:cs typeface="Arial"/>
              </a:rPr>
              <a:t>I </a:t>
            </a:r>
            <a:r>
              <a:rPr sz="1000" spc="3"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rc</a:t>
            </a:r>
            <a:r>
              <a:rPr sz="1000" spc="0" dirty="0">
                <a:latin typeface="Arial"/>
                <a:cs typeface="Arial"/>
              </a:rPr>
              <a:t>o</a:t>
            </a:r>
            <a:r>
              <a:rPr sz="1000" spc="-9" dirty="0">
                <a:latin typeface="Arial"/>
                <a:cs typeface="Arial"/>
              </a:rPr>
              <a:t>r</a:t>
            </a:r>
            <a:r>
              <a:rPr sz="1000" spc="4" dirty="0">
                <a:latin typeface="Arial"/>
                <a:cs typeface="Arial"/>
              </a:rPr>
              <a:t>s</a:t>
            </a:r>
            <a:r>
              <a:rPr sz="1000" spc="0" dirty="0">
                <a:latin typeface="Arial"/>
                <a:cs typeface="Arial"/>
              </a:rPr>
              <a:t>i</a:t>
            </a:r>
            <a:r>
              <a:rPr sz="1000" spc="258"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258" dirty="0">
                <a:latin typeface="Arial"/>
                <a:cs typeface="Arial"/>
              </a:rPr>
              <a:t> </a:t>
            </a:r>
            <a:r>
              <a:rPr sz="1000" spc="0" dirty="0">
                <a:latin typeface="Arial"/>
                <a:cs typeface="Arial"/>
              </a:rPr>
              <a:t>a </a:t>
            </a:r>
            <a:r>
              <a:rPr sz="1000" spc="1" dirty="0">
                <a:latin typeface="Arial"/>
                <a:cs typeface="Arial"/>
              </a:rPr>
              <a:t> </a:t>
            </a:r>
            <a:r>
              <a:rPr sz="1000" spc="0" dirty="0">
                <a:latin typeface="Arial"/>
                <a:cs typeface="Arial"/>
              </a:rPr>
              <a:t>pro</a:t>
            </a:r>
            <a:r>
              <a:rPr sz="1000" spc="-4" dirty="0">
                <a:latin typeface="Arial"/>
                <a:cs typeface="Arial"/>
              </a:rPr>
              <a:t>v</a:t>
            </a:r>
            <a:r>
              <a:rPr sz="1000" spc="0" dirty="0">
                <a:latin typeface="Arial"/>
                <a:cs typeface="Arial"/>
              </a:rPr>
              <a:t>a</a:t>
            </a:r>
            <a:r>
              <a:rPr sz="1000" spc="273" dirty="0">
                <a:latin typeface="Arial"/>
                <a:cs typeface="Arial"/>
              </a:rPr>
              <a:t> </a:t>
            </a:r>
            <a:r>
              <a:rPr sz="1000" spc="0" dirty="0">
                <a:latin typeface="Arial"/>
                <a:cs typeface="Arial"/>
              </a:rPr>
              <a:t>di </a:t>
            </a:r>
            <a:r>
              <a:rPr sz="1000" spc="3" dirty="0">
                <a:latin typeface="Arial"/>
                <a:cs typeface="Arial"/>
              </a:rPr>
              <a:t> </a:t>
            </a:r>
            <a:r>
              <a:rPr sz="1000" spc="9" dirty="0">
                <a:latin typeface="Arial"/>
                <a:cs typeface="Arial"/>
              </a:rPr>
              <a:t>f</a:t>
            </a:r>
            <a:r>
              <a:rPr sz="1000" spc="-14" dirty="0">
                <a:latin typeface="Arial"/>
                <a:cs typeface="Arial"/>
              </a:rPr>
              <a:t>u</a:t>
            </a:r>
            <a:r>
              <a:rPr sz="1000" spc="19" dirty="0">
                <a:latin typeface="Arial"/>
                <a:cs typeface="Arial"/>
              </a:rPr>
              <a:t>m</a:t>
            </a:r>
            <a:r>
              <a:rPr sz="1000" spc="0" dirty="0">
                <a:latin typeface="Arial"/>
                <a:cs typeface="Arial"/>
              </a:rPr>
              <a:t>o</a:t>
            </a:r>
            <a:r>
              <a:rPr sz="1000" spc="261" dirty="0">
                <a:latin typeface="Arial"/>
                <a:cs typeface="Arial"/>
              </a:rPr>
              <a:t> </a:t>
            </a:r>
            <a:r>
              <a:rPr sz="1000" spc="4" dirty="0">
                <a:latin typeface="Arial"/>
                <a:cs typeface="Arial"/>
              </a:rPr>
              <a:t>(</a:t>
            </a:r>
            <a:r>
              <a:rPr sz="1000" spc="-14" dirty="0">
                <a:latin typeface="Arial"/>
                <a:cs typeface="Arial"/>
              </a:rPr>
              <a:t>e</a:t>
            </a:r>
            <a:r>
              <a:rPr sz="1000" spc="9" dirty="0">
                <a:latin typeface="Arial"/>
                <a:cs typeface="Arial"/>
              </a:rPr>
              <a:t>s</a:t>
            </a:r>
            <a:r>
              <a:rPr sz="1000" spc="0" dirty="0">
                <a:latin typeface="Arial"/>
                <a:cs typeface="Arial"/>
              </a:rPr>
              <a:t>.  </a:t>
            </a:r>
            <a:r>
              <a:rPr sz="1000" spc="4" dirty="0">
                <a:latin typeface="Arial"/>
                <a:cs typeface="Arial"/>
              </a:rPr>
              <a:t>c</a:t>
            </a:r>
            <a:r>
              <a:rPr sz="1000" spc="0" dirty="0">
                <a:latin typeface="Arial"/>
                <a:cs typeface="Arial"/>
              </a:rPr>
              <a:t>or</a:t>
            </a:r>
            <a:r>
              <a:rPr sz="1000" spc="4" dirty="0">
                <a:latin typeface="Arial"/>
                <a:cs typeface="Arial"/>
              </a:rPr>
              <a:t>r</a:t>
            </a:r>
            <a:r>
              <a:rPr sz="1000" spc="-4" dirty="0">
                <a:latin typeface="Arial"/>
                <a:cs typeface="Arial"/>
              </a:rPr>
              <a:t>i</a:t>
            </a:r>
            <a:r>
              <a:rPr sz="1000" spc="0" dirty="0">
                <a:latin typeface="Arial"/>
                <a:cs typeface="Arial"/>
              </a:rPr>
              <a:t>d</a:t>
            </a:r>
            <a:r>
              <a:rPr sz="1000" spc="-4" dirty="0">
                <a:latin typeface="Arial"/>
                <a:cs typeface="Arial"/>
              </a:rPr>
              <a:t>oi</a:t>
            </a:r>
            <a:r>
              <a:rPr sz="1000" spc="0" dirty="0">
                <a:latin typeface="Arial"/>
                <a:cs typeface="Arial"/>
              </a:rPr>
              <a:t>,</a:t>
            </a:r>
            <a:r>
              <a:rPr sz="1000" spc="263" dirty="0">
                <a:latin typeface="Arial"/>
                <a:cs typeface="Arial"/>
              </a:rPr>
              <a:t> </a:t>
            </a:r>
            <a:r>
              <a:rPr sz="1000" spc="4" dirty="0">
                <a:latin typeface="Arial"/>
                <a:cs typeface="Arial"/>
              </a:rPr>
              <a:t>sc</a:t>
            </a:r>
            <a:r>
              <a:rPr sz="1000" spc="0" dirty="0">
                <a:latin typeface="Arial"/>
                <a:cs typeface="Arial"/>
              </a:rPr>
              <a:t>a</a:t>
            </a:r>
            <a:r>
              <a:rPr sz="1000" spc="-4" dirty="0">
                <a:latin typeface="Arial"/>
                <a:cs typeface="Arial"/>
              </a:rPr>
              <a:t>l</a:t>
            </a:r>
            <a:r>
              <a:rPr sz="1000" spc="0" dirty="0">
                <a:latin typeface="Arial"/>
                <a:cs typeface="Arial"/>
              </a:rPr>
              <a:t>e, </a:t>
            </a:r>
            <a:endParaRPr sz="1000">
              <a:latin typeface="Arial"/>
              <a:cs typeface="Arial"/>
            </a:endParaRPr>
          </a:p>
          <a:p>
            <a:pPr marL="164896" marR="206072" algn="just">
              <a:lnSpc>
                <a:spcPts val="1149"/>
              </a:lnSpc>
              <a:spcBef>
                <a:spcPts val="134"/>
              </a:spcBef>
            </a:pPr>
            <a:r>
              <a:rPr sz="1000" spc="4" dirty="0">
                <a:latin typeface="Arial"/>
                <a:cs typeface="Arial"/>
              </a:rPr>
              <a:t>r</a:t>
            </a:r>
            <a:r>
              <a:rPr sz="1000" spc="0" dirty="0">
                <a:latin typeface="Arial"/>
                <a:cs typeface="Arial"/>
              </a:rPr>
              <a:t>a</a:t>
            </a:r>
            <a:r>
              <a:rPr sz="1000" spc="19" dirty="0">
                <a:latin typeface="Arial"/>
                <a:cs typeface="Arial"/>
              </a:rPr>
              <a:t>m</a:t>
            </a:r>
            <a:r>
              <a:rPr sz="1000" spc="-14" dirty="0">
                <a:latin typeface="Arial"/>
                <a:cs typeface="Arial"/>
              </a:rPr>
              <a:t>p</a:t>
            </a:r>
            <a:r>
              <a:rPr sz="1000" spc="0" dirty="0">
                <a:latin typeface="Arial"/>
                <a:cs typeface="Arial"/>
              </a:rPr>
              <a:t>e,</a:t>
            </a:r>
            <a:r>
              <a:rPr sz="1000" spc="1" dirty="0">
                <a:latin typeface="Arial"/>
                <a:cs typeface="Arial"/>
              </a:rPr>
              <a:t> </a:t>
            </a:r>
            <a:r>
              <a:rPr sz="1000" spc="0" dirty="0">
                <a:latin typeface="Arial"/>
                <a:cs typeface="Arial"/>
              </a:rPr>
              <a:t>atr</a:t>
            </a:r>
            <a:r>
              <a:rPr sz="1000" spc="-4" dirty="0">
                <a:latin typeface="Arial"/>
                <a:cs typeface="Arial"/>
              </a:rPr>
              <a:t>i</a:t>
            </a:r>
            <a:r>
              <a:rPr sz="1000" spc="0" dirty="0">
                <a:latin typeface="Arial"/>
                <a:cs typeface="Arial"/>
              </a:rPr>
              <a:t>,</a:t>
            </a:r>
            <a:r>
              <a:rPr sz="1000" spc="16" dirty="0">
                <a:latin typeface="Arial"/>
                <a:cs typeface="Arial"/>
              </a:rPr>
              <a:t> </a:t>
            </a:r>
            <a:r>
              <a:rPr sz="1000" spc="0" dirty="0">
                <a:latin typeface="Arial"/>
                <a:cs typeface="Arial"/>
              </a:rPr>
              <a:t>…)</a:t>
            </a:r>
            <a:r>
              <a:rPr sz="1000" spc="24" dirty="0">
                <a:latin typeface="Arial"/>
                <a:cs typeface="Arial"/>
              </a:rPr>
              <a:t> </a:t>
            </a:r>
            <a:r>
              <a:rPr sz="1000" spc="0" dirty="0">
                <a:latin typeface="Arial"/>
                <a:cs typeface="Arial"/>
              </a:rPr>
              <a:t>d</a:t>
            </a:r>
            <a:r>
              <a:rPr sz="1000" spc="-4" dirty="0">
                <a:latin typeface="Arial"/>
                <a:cs typeface="Arial"/>
              </a:rPr>
              <a:t>ev</a:t>
            </a:r>
            <a:r>
              <a:rPr sz="1000" spc="0" dirty="0">
                <a:latin typeface="Arial"/>
                <a:cs typeface="Arial"/>
              </a:rPr>
              <a:t>o</a:t>
            </a:r>
            <a:r>
              <a:rPr sz="1000" spc="-4" dirty="0">
                <a:latin typeface="Arial"/>
                <a:cs typeface="Arial"/>
              </a:rPr>
              <a:t>n</a:t>
            </a:r>
            <a:r>
              <a:rPr sz="1000" spc="0" dirty="0">
                <a:latin typeface="Arial"/>
                <a:cs typeface="Arial"/>
              </a:rPr>
              <a:t>o e</a:t>
            </a:r>
            <a:r>
              <a:rPr sz="1000" spc="4" dirty="0">
                <a:latin typeface="Arial"/>
                <a:cs typeface="Arial"/>
              </a:rPr>
              <a:t>ss</a:t>
            </a:r>
            <a:r>
              <a:rPr sz="1000" spc="0" dirty="0">
                <a:latin typeface="Arial"/>
                <a:cs typeface="Arial"/>
              </a:rPr>
              <a:t>ere</a:t>
            </a:r>
            <a:r>
              <a:rPr sz="1000" spc="7"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s</a:t>
            </a:r>
            <a:r>
              <a:rPr sz="1000" spc="0" dirty="0">
                <a:latin typeface="Arial"/>
                <a:cs typeface="Arial"/>
              </a:rPr>
              <a:t>eri</a:t>
            </a:r>
            <a:r>
              <a:rPr sz="1000" spc="-4" dirty="0">
                <a:latin typeface="Arial"/>
                <a:cs typeface="Arial"/>
              </a:rPr>
              <a:t>t</a:t>
            </a:r>
            <a:r>
              <a:rPr sz="1000" spc="0" dirty="0">
                <a:latin typeface="Arial"/>
                <a:cs typeface="Arial"/>
              </a:rPr>
              <a:t>i</a:t>
            </a:r>
            <a:r>
              <a:rPr sz="1000" spc="13" dirty="0">
                <a:latin typeface="Arial"/>
                <a:cs typeface="Arial"/>
              </a:rPr>
              <a:t> </a:t>
            </a:r>
            <a:r>
              <a:rPr sz="1000" spc="-4" dirty="0">
                <a:latin typeface="Arial"/>
                <a:cs typeface="Arial"/>
              </a:rPr>
              <a:t>i</a:t>
            </a:r>
            <a:r>
              <a:rPr sz="1000" spc="0" dirty="0">
                <a:latin typeface="Arial"/>
                <a:cs typeface="Arial"/>
              </a:rPr>
              <a:t>n</a:t>
            </a:r>
            <a:r>
              <a:rPr sz="1000" spc="40" dirty="0">
                <a:latin typeface="Arial"/>
                <a:cs typeface="Arial"/>
              </a:rPr>
              <a:t> </a:t>
            </a:r>
            <a:r>
              <a:rPr sz="1000" spc="-4" dirty="0">
                <a:latin typeface="Arial"/>
                <a:cs typeface="Arial"/>
              </a:rPr>
              <a:t>v</a:t>
            </a:r>
            <a:r>
              <a:rPr sz="1000" spc="0" dirty="0">
                <a:latin typeface="Arial"/>
                <a:cs typeface="Arial"/>
              </a:rPr>
              <a:t>a</a:t>
            </a:r>
            <a:r>
              <a:rPr sz="1000" spc="-4" dirty="0">
                <a:latin typeface="Arial"/>
                <a:cs typeface="Arial"/>
              </a:rPr>
              <a:t>n</a:t>
            </a:r>
            <a:r>
              <a:rPr sz="1000" spc="0" dirty="0">
                <a:latin typeface="Arial"/>
                <a:cs typeface="Arial"/>
              </a:rPr>
              <a:t>i</a:t>
            </a:r>
            <a:r>
              <a:rPr sz="1000" spc="24" dirty="0">
                <a:latin typeface="Arial"/>
                <a:cs typeface="Arial"/>
              </a:rPr>
              <a:t> </a:t>
            </a:r>
            <a:r>
              <a:rPr sz="1000" spc="0" dirty="0">
                <a:latin typeface="Arial"/>
                <a:cs typeface="Arial"/>
              </a:rPr>
              <a:t>a</a:t>
            </a:r>
            <a:r>
              <a:rPr sz="1000" spc="27" dirty="0">
                <a:latin typeface="Arial"/>
                <a:cs typeface="Arial"/>
              </a:rPr>
              <a:t> </a:t>
            </a:r>
            <a:r>
              <a:rPr sz="1000" spc="0" dirty="0">
                <a:latin typeface="Arial"/>
                <a:cs typeface="Arial"/>
              </a:rPr>
              <a:t>pro</a:t>
            </a:r>
            <a:r>
              <a:rPr sz="1000" spc="4" dirty="0">
                <a:latin typeface="Arial"/>
                <a:cs typeface="Arial"/>
              </a:rPr>
              <a:t>v</a:t>
            </a:r>
            <a:r>
              <a:rPr sz="1000" spc="0" dirty="0">
                <a:latin typeface="Arial"/>
                <a:cs typeface="Arial"/>
              </a:rPr>
              <a:t>a</a:t>
            </a:r>
            <a:r>
              <a:rPr sz="1000" spc="7" dirty="0">
                <a:latin typeface="Arial"/>
                <a:cs typeface="Arial"/>
              </a:rPr>
              <a:t> </a:t>
            </a:r>
            <a:r>
              <a:rPr sz="1000" spc="0" dirty="0">
                <a:latin typeface="Arial"/>
                <a:cs typeface="Arial"/>
              </a:rPr>
              <a:t>di</a:t>
            </a:r>
            <a:r>
              <a:rPr sz="1000" spc="22" dirty="0">
                <a:latin typeface="Arial"/>
                <a:cs typeface="Arial"/>
              </a:rPr>
              <a:t> </a:t>
            </a:r>
            <a:r>
              <a:rPr sz="1000" spc="9" dirty="0">
                <a:latin typeface="Arial"/>
                <a:cs typeface="Arial"/>
              </a:rPr>
              <a:t>f</a:t>
            </a:r>
            <a:r>
              <a:rPr sz="1000" spc="-14" dirty="0">
                <a:latin typeface="Arial"/>
                <a:cs typeface="Arial"/>
              </a:rPr>
              <a:t>u</a:t>
            </a:r>
            <a:r>
              <a:rPr sz="1000" spc="19" dirty="0">
                <a:latin typeface="Arial"/>
                <a:cs typeface="Arial"/>
              </a:rPr>
              <a:t>m</a:t>
            </a:r>
            <a:r>
              <a:rPr sz="1000" spc="0" dirty="0">
                <a:latin typeface="Arial"/>
                <a:cs typeface="Arial"/>
              </a:rPr>
              <a:t>o</a:t>
            </a:r>
            <a:r>
              <a:rPr sz="1000" spc="10" dirty="0">
                <a:latin typeface="Arial"/>
                <a:cs typeface="Arial"/>
              </a:rPr>
              <a:t> </a:t>
            </a:r>
            <a:r>
              <a:rPr sz="1000" spc="0" dirty="0">
                <a:latin typeface="Arial"/>
                <a:cs typeface="Arial"/>
              </a:rPr>
              <a:t>ad</a:t>
            </a:r>
            <a:r>
              <a:rPr sz="1000" spc="21" dirty="0">
                <a:latin typeface="Arial"/>
                <a:cs typeface="Arial"/>
              </a:rPr>
              <a:t> </a:t>
            </a:r>
            <a:r>
              <a:rPr sz="1000" spc="0" dirty="0">
                <a:latin typeface="Arial"/>
                <a:cs typeface="Arial"/>
              </a:rPr>
              <a:t>e</a:t>
            </a:r>
            <a:r>
              <a:rPr sz="1000" spc="-9" dirty="0">
                <a:latin typeface="Arial"/>
                <a:cs typeface="Arial"/>
              </a:rPr>
              <a:t>s</a:t>
            </a:r>
            <a:r>
              <a:rPr sz="1000" spc="4" dirty="0">
                <a:latin typeface="Arial"/>
                <a:cs typeface="Arial"/>
              </a:rPr>
              <a:t>s</a:t>
            </a:r>
            <a:r>
              <a:rPr sz="1000" spc="0" dirty="0">
                <a:latin typeface="Arial"/>
                <a:cs typeface="Arial"/>
              </a:rPr>
              <a:t>i </a:t>
            </a:r>
            <a:endParaRPr sz="1000">
              <a:latin typeface="Arial"/>
              <a:cs typeface="Arial"/>
            </a:endParaRPr>
          </a:p>
          <a:p>
            <a:pPr marL="164896" marR="206072" algn="just">
              <a:lnSpc>
                <a:spcPts val="1149"/>
              </a:lnSpc>
              <a:spcBef>
                <a:spcPts val="134"/>
              </a:spcBef>
            </a:pPr>
            <a:r>
              <a:rPr sz="1000" spc="0" dirty="0">
                <a:latin typeface="Arial"/>
                <a:cs typeface="Arial"/>
              </a:rPr>
              <a:t>d</a:t>
            </a:r>
            <a:r>
              <a:rPr sz="1000" spc="-4" dirty="0">
                <a:latin typeface="Arial"/>
                <a:cs typeface="Arial"/>
              </a:rPr>
              <a:t>e</a:t>
            </a:r>
            <a:r>
              <a:rPr sz="1000" spc="0" dirty="0">
                <a:latin typeface="Arial"/>
                <a:cs typeface="Arial"/>
              </a:rPr>
              <a:t>d</a:t>
            </a:r>
            <a:r>
              <a:rPr sz="1000" spc="-4" dirty="0">
                <a:latin typeface="Arial"/>
                <a:cs typeface="Arial"/>
              </a:rPr>
              <a:t>i</a:t>
            </a:r>
            <a:r>
              <a:rPr sz="1000" spc="4" dirty="0">
                <a:latin typeface="Arial"/>
                <a:cs typeface="Arial"/>
              </a:rPr>
              <a:t>c</a:t>
            </a:r>
            <a:r>
              <a:rPr sz="1000" spc="0" dirty="0">
                <a:latin typeface="Arial"/>
                <a:cs typeface="Arial"/>
              </a:rPr>
              <a:t>at</a:t>
            </a:r>
            <a:r>
              <a:rPr sz="1000" spc="-4" dirty="0">
                <a:latin typeface="Arial"/>
                <a:cs typeface="Arial"/>
              </a:rPr>
              <a:t>i</a:t>
            </a:r>
            <a:r>
              <a:rPr sz="1000" spc="0" dirty="0">
                <a:latin typeface="Arial"/>
                <a:cs typeface="Arial"/>
              </a:rPr>
              <a:t>.</a:t>
            </a:r>
            <a:endParaRPr sz="1000">
              <a:latin typeface="Arial"/>
              <a:cs typeface="Arial"/>
            </a:endParaRPr>
          </a:p>
          <a:p>
            <a:pPr marL="164896" marR="204944" algn="just">
              <a:lnSpc>
                <a:spcPts val="1149"/>
              </a:lnSpc>
              <a:spcBef>
                <a:spcPts val="134"/>
              </a:spcBef>
            </a:pPr>
            <a:r>
              <a:rPr sz="1000" spc="0" dirty="0">
                <a:latin typeface="Arial"/>
                <a:cs typeface="Arial"/>
              </a:rPr>
              <a:t>In</a:t>
            </a:r>
            <a:r>
              <a:rPr sz="1000" spc="71" dirty="0">
                <a:latin typeface="Arial"/>
                <a:cs typeface="Arial"/>
              </a:rPr>
              <a:t> </a:t>
            </a:r>
            <a:r>
              <a:rPr sz="1000" spc="0" dirty="0">
                <a:latin typeface="Arial"/>
                <a:cs typeface="Arial"/>
              </a:rPr>
              <a:t>ta</a:t>
            </a:r>
            <a:r>
              <a:rPr sz="1000" spc="-9" dirty="0">
                <a:latin typeface="Arial"/>
                <a:cs typeface="Arial"/>
              </a:rPr>
              <a:t>l</a:t>
            </a:r>
            <a:r>
              <a:rPr sz="1000" spc="0" dirty="0">
                <a:latin typeface="Arial"/>
                <a:cs typeface="Arial"/>
              </a:rPr>
              <a:t>i</a:t>
            </a:r>
            <a:r>
              <a:rPr sz="1000" spc="67" dirty="0">
                <a:latin typeface="Arial"/>
                <a:cs typeface="Arial"/>
              </a:rPr>
              <a:t> </a:t>
            </a:r>
            <a:r>
              <a:rPr sz="1000" spc="-4" dirty="0">
                <a:latin typeface="Arial"/>
                <a:cs typeface="Arial"/>
              </a:rPr>
              <a:t>v</a:t>
            </a:r>
            <a:r>
              <a:rPr sz="1000" spc="0" dirty="0">
                <a:latin typeface="Arial"/>
                <a:cs typeface="Arial"/>
              </a:rPr>
              <a:t>a</a:t>
            </a:r>
            <a:r>
              <a:rPr sz="1000" spc="-4" dirty="0">
                <a:latin typeface="Arial"/>
                <a:cs typeface="Arial"/>
              </a:rPr>
              <a:t>n</a:t>
            </a:r>
            <a:r>
              <a:rPr sz="1000" spc="0" dirty="0">
                <a:latin typeface="Arial"/>
                <a:cs typeface="Arial"/>
              </a:rPr>
              <a:t>i</a:t>
            </a:r>
            <a:r>
              <a:rPr sz="1000" spc="61" dirty="0">
                <a:latin typeface="Arial"/>
                <a:cs typeface="Arial"/>
              </a:rPr>
              <a:t> </a:t>
            </a:r>
            <a:r>
              <a:rPr sz="1000" spc="0" dirty="0">
                <a:latin typeface="Arial"/>
                <a:cs typeface="Arial"/>
              </a:rPr>
              <a:t>è</a:t>
            </a:r>
            <a:r>
              <a:rPr sz="1000" spc="74" dirty="0">
                <a:latin typeface="Arial"/>
                <a:cs typeface="Arial"/>
              </a:rPr>
              <a:t> </a:t>
            </a:r>
            <a:r>
              <a:rPr sz="1000" spc="0" dirty="0">
                <a:latin typeface="Arial"/>
                <a:cs typeface="Arial"/>
              </a:rPr>
              <a:t>g</a:t>
            </a:r>
            <a:r>
              <a:rPr sz="1000" spc="-4" dirty="0">
                <a:latin typeface="Arial"/>
                <a:cs typeface="Arial"/>
              </a:rPr>
              <a:t>e</a:t>
            </a:r>
            <a:r>
              <a:rPr sz="1000" spc="0" dirty="0">
                <a:latin typeface="Arial"/>
                <a:cs typeface="Arial"/>
              </a:rPr>
              <a:t>n</a:t>
            </a:r>
            <a:r>
              <a:rPr sz="1000" spc="-4" dirty="0">
                <a:latin typeface="Arial"/>
                <a:cs typeface="Arial"/>
              </a:rPr>
              <a:t>e</a:t>
            </a:r>
            <a:r>
              <a:rPr sz="1000" spc="4" dirty="0">
                <a:latin typeface="Arial"/>
                <a:cs typeface="Arial"/>
              </a:rPr>
              <a:t>r</a:t>
            </a:r>
            <a:r>
              <a:rPr sz="1000" spc="0" dirty="0">
                <a:latin typeface="Arial"/>
                <a:cs typeface="Arial"/>
              </a:rPr>
              <a:t>a</a:t>
            </a:r>
            <a:r>
              <a:rPr sz="1000" spc="-4" dirty="0">
                <a:latin typeface="Arial"/>
                <a:cs typeface="Arial"/>
              </a:rPr>
              <a:t>l</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a:t>
            </a:r>
            <a:r>
              <a:rPr sz="1000" spc="8" dirty="0">
                <a:latin typeface="Arial"/>
                <a:cs typeface="Arial"/>
              </a:rPr>
              <a:t> </a:t>
            </a:r>
            <a:r>
              <a:rPr sz="1000" spc="-14" dirty="0">
                <a:latin typeface="Arial"/>
                <a:cs typeface="Arial"/>
              </a:rPr>
              <a:t>a</a:t>
            </a:r>
            <a:r>
              <a:rPr sz="1000" spc="9" dirty="0">
                <a:latin typeface="Arial"/>
                <a:cs typeface="Arial"/>
              </a:rPr>
              <a:t>m</a:t>
            </a:r>
            <a:r>
              <a:rPr sz="1000" spc="19" dirty="0">
                <a:latin typeface="Arial"/>
                <a:cs typeface="Arial"/>
              </a:rPr>
              <a:t>m</a:t>
            </a:r>
            <a:r>
              <a:rPr sz="1000" spc="0" dirty="0">
                <a:latin typeface="Arial"/>
                <a:cs typeface="Arial"/>
              </a:rPr>
              <a:t>e</a:t>
            </a:r>
            <a:r>
              <a:rPr sz="1000" spc="-9" dirty="0">
                <a:latin typeface="Arial"/>
                <a:cs typeface="Arial"/>
              </a:rPr>
              <a:t>s</a:t>
            </a:r>
            <a:r>
              <a:rPr sz="1000" spc="4" dirty="0">
                <a:latin typeface="Arial"/>
                <a:cs typeface="Arial"/>
              </a:rPr>
              <a:t>s</a:t>
            </a:r>
            <a:r>
              <a:rPr sz="1000" spc="0" dirty="0">
                <a:latin typeface="Arial"/>
                <a:cs typeface="Arial"/>
              </a:rPr>
              <a:t>a</a:t>
            </a:r>
            <a:r>
              <a:rPr sz="1000" spc="41" dirty="0">
                <a:latin typeface="Arial"/>
                <a:cs typeface="Arial"/>
              </a:rPr>
              <a:t> </a:t>
            </a:r>
            <a:r>
              <a:rPr sz="1000" spc="-4" dirty="0">
                <a:latin typeface="Arial"/>
                <a:cs typeface="Arial"/>
              </a:rPr>
              <a:t>l</a:t>
            </a:r>
            <a:r>
              <a:rPr sz="1000" spc="0" dirty="0">
                <a:latin typeface="Arial"/>
                <a:cs typeface="Arial"/>
              </a:rPr>
              <a:t>a</a:t>
            </a:r>
            <a:r>
              <a:rPr sz="1000" spc="72" dirty="0">
                <a:latin typeface="Arial"/>
                <a:cs typeface="Arial"/>
              </a:rPr>
              <a:t> </a:t>
            </a:r>
            <a:r>
              <a:rPr sz="1000" spc="0" dirty="0">
                <a:latin typeface="Arial"/>
                <a:cs typeface="Arial"/>
              </a:rPr>
              <a:t>pre</a:t>
            </a:r>
            <a:r>
              <a:rPr sz="1000" spc="-4" dirty="0">
                <a:latin typeface="Arial"/>
                <a:cs typeface="Arial"/>
              </a:rPr>
              <a:t>s</a:t>
            </a:r>
            <a:r>
              <a:rPr sz="1000" spc="0" dirty="0">
                <a:latin typeface="Arial"/>
                <a:cs typeface="Arial"/>
              </a:rPr>
              <a:t>e</a:t>
            </a:r>
            <a:r>
              <a:rPr sz="1000" spc="-4" dirty="0">
                <a:latin typeface="Arial"/>
                <a:cs typeface="Arial"/>
              </a:rPr>
              <a:t>n</a:t>
            </a:r>
            <a:r>
              <a:rPr sz="1000" spc="-19" dirty="0">
                <a:latin typeface="Arial"/>
                <a:cs typeface="Arial"/>
              </a:rPr>
              <a:t>z</a:t>
            </a:r>
            <a:r>
              <a:rPr sz="1000" spc="0" dirty="0">
                <a:latin typeface="Arial"/>
                <a:cs typeface="Arial"/>
              </a:rPr>
              <a:t>a</a:t>
            </a:r>
            <a:r>
              <a:rPr sz="1000" spc="43" dirty="0">
                <a:latin typeface="Arial"/>
                <a:cs typeface="Arial"/>
              </a:rPr>
              <a:t> </a:t>
            </a:r>
            <a:r>
              <a:rPr sz="1000" spc="0" dirty="0">
                <a:latin typeface="Arial"/>
                <a:cs typeface="Arial"/>
              </a:rPr>
              <a:t>di</a:t>
            </a:r>
            <a:r>
              <a:rPr sz="1000" spc="72" dirty="0">
                <a:latin typeface="Arial"/>
                <a:cs typeface="Arial"/>
              </a:rPr>
              <a:t> </a:t>
            </a: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ti</a:t>
            </a:r>
            <a:r>
              <a:rPr sz="1000" spc="45" dirty="0">
                <a:latin typeface="Arial"/>
                <a:cs typeface="Arial"/>
              </a:rPr>
              <a:t> </a:t>
            </a:r>
            <a:r>
              <a:rPr sz="1000" spc="0" dirty="0">
                <a:latin typeface="Arial"/>
                <a:cs typeface="Arial"/>
              </a:rPr>
              <a:t>tec</a:t>
            </a:r>
            <a:r>
              <a:rPr sz="1000" spc="-14" dirty="0">
                <a:latin typeface="Arial"/>
                <a:cs typeface="Arial"/>
              </a:rPr>
              <a:t>n</a:t>
            </a:r>
            <a:r>
              <a:rPr sz="1000" spc="0" dirty="0">
                <a:latin typeface="Arial"/>
                <a:cs typeface="Arial"/>
              </a:rPr>
              <a:t>o</a:t>
            </a:r>
            <a:r>
              <a:rPr sz="1000" spc="-4" dirty="0">
                <a:latin typeface="Arial"/>
                <a:cs typeface="Arial"/>
              </a:rPr>
              <a:t>l</a:t>
            </a:r>
            <a:r>
              <a:rPr sz="1000" spc="0" dirty="0">
                <a:latin typeface="Arial"/>
                <a:cs typeface="Arial"/>
              </a:rPr>
              <a:t>o</a:t>
            </a:r>
            <a:r>
              <a:rPr sz="1000" spc="-4" dirty="0">
                <a:latin typeface="Arial"/>
                <a:cs typeface="Arial"/>
              </a:rPr>
              <a:t>gi</a:t>
            </a:r>
            <a:r>
              <a:rPr sz="1000" spc="14" dirty="0">
                <a:latin typeface="Arial"/>
                <a:cs typeface="Arial"/>
              </a:rPr>
              <a:t>c</a:t>
            </a:r>
            <a:r>
              <a:rPr sz="1000" spc="0" dirty="0">
                <a:latin typeface="Arial"/>
                <a:cs typeface="Arial"/>
              </a:rPr>
              <a:t>i </a:t>
            </a:r>
            <a:endParaRPr sz="1000">
              <a:latin typeface="Arial"/>
              <a:cs typeface="Arial"/>
            </a:endParaRPr>
          </a:p>
          <a:p>
            <a:pPr marL="164896" marR="204944" algn="just">
              <a:lnSpc>
                <a:spcPts val="1149"/>
              </a:lnSpc>
              <a:spcBef>
                <a:spcPts val="134"/>
              </a:spcBef>
            </a:pPr>
            <a:r>
              <a:rPr sz="1000" spc="0" dirty="0">
                <a:latin typeface="Arial"/>
                <a:cs typeface="Arial"/>
              </a:rPr>
              <a:t>e</a:t>
            </a:r>
            <a:r>
              <a:rPr sz="1000" spc="59" dirty="0">
                <a:latin typeface="Arial"/>
                <a:cs typeface="Arial"/>
              </a:rPr>
              <a:t> </a:t>
            </a:r>
            <a:r>
              <a:rPr sz="1000" spc="0" dirty="0">
                <a:latin typeface="Arial"/>
                <a:cs typeface="Arial"/>
              </a:rPr>
              <a:t>di</a:t>
            </a:r>
            <a:r>
              <a:rPr sz="1000" spc="52" dirty="0">
                <a:latin typeface="Arial"/>
                <a:cs typeface="Arial"/>
              </a:rPr>
              <a:t> </a:t>
            </a:r>
            <a:r>
              <a:rPr sz="1000" spc="4" dirty="0">
                <a:latin typeface="Arial"/>
                <a:cs typeface="Arial"/>
              </a:rPr>
              <a:t>s</a:t>
            </a:r>
            <a:r>
              <a:rPr sz="1000" spc="0" dirty="0">
                <a:latin typeface="Arial"/>
                <a:cs typeface="Arial"/>
              </a:rPr>
              <a:t>er</a:t>
            </a:r>
            <a:r>
              <a:rPr sz="1000" spc="9" dirty="0">
                <a:latin typeface="Arial"/>
                <a:cs typeface="Arial"/>
              </a:rPr>
              <a:t>v</a:t>
            </a:r>
            <a:r>
              <a:rPr sz="1000" spc="4" dirty="0">
                <a:latin typeface="Arial"/>
                <a:cs typeface="Arial"/>
              </a:rPr>
              <a:t>i</a:t>
            </a:r>
            <a:r>
              <a:rPr sz="1000" spc="-4" dirty="0">
                <a:latin typeface="Arial"/>
                <a:cs typeface="Arial"/>
              </a:rPr>
              <a:t>z</a:t>
            </a:r>
            <a:r>
              <a:rPr sz="1000" spc="0" dirty="0">
                <a:latin typeface="Arial"/>
                <a:cs typeface="Arial"/>
              </a:rPr>
              <a:t>i</a:t>
            </a:r>
            <a:r>
              <a:rPr sz="1000" spc="47" dirty="0">
                <a:latin typeface="Arial"/>
                <a:cs typeface="Arial"/>
              </a:rPr>
              <a:t> </a:t>
            </a:r>
            <a:r>
              <a:rPr sz="1000" spc="0" dirty="0">
                <a:latin typeface="Arial"/>
                <a:cs typeface="Arial"/>
              </a:rPr>
              <a:t>a</a:t>
            </a:r>
            <a:r>
              <a:rPr sz="1000" spc="-4" dirty="0">
                <a:latin typeface="Arial"/>
                <a:cs typeface="Arial"/>
              </a:rPr>
              <a:t>u</a:t>
            </a:r>
            <a:r>
              <a:rPr sz="1000" spc="4" dirty="0">
                <a:latin typeface="Arial"/>
                <a:cs typeface="Arial"/>
              </a:rPr>
              <a:t>sil</a:t>
            </a:r>
            <a:r>
              <a:rPr sz="1000" spc="-4" dirty="0">
                <a:latin typeface="Arial"/>
                <a:cs typeface="Arial"/>
              </a:rPr>
              <a:t>i</a:t>
            </a:r>
            <a:r>
              <a:rPr sz="1000" spc="0" dirty="0">
                <a:latin typeface="Arial"/>
                <a:cs typeface="Arial"/>
              </a:rPr>
              <a:t>ari</a:t>
            </a:r>
            <a:r>
              <a:rPr sz="1000" spc="41" dirty="0">
                <a:latin typeface="Arial"/>
                <a:cs typeface="Arial"/>
              </a:rPr>
              <a:t> </a:t>
            </a:r>
            <a:r>
              <a:rPr sz="1000" spc="0" dirty="0">
                <a:latin typeface="Arial"/>
                <a:cs typeface="Arial"/>
              </a:rPr>
              <a:t>al</a:t>
            </a:r>
            <a:r>
              <a:rPr sz="1000" spc="62" dirty="0">
                <a:latin typeface="Arial"/>
                <a:cs typeface="Arial"/>
              </a:rPr>
              <a:t> </a:t>
            </a:r>
            <a:r>
              <a:rPr sz="1000" spc="9" dirty="0">
                <a:latin typeface="Arial"/>
                <a:cs typeface="Arial"/>
              </a:rPr>
              <a:t>f</a:t>
            </a:r>
            <a:r>
              <a:rPr sz="1000" spc="0" dirty="0">
                <a:latin typeface="Arial"/>
                <a:cs typeface="Arial"/>
              </a:rPr>
              <a:t>u</a:t>
            </a:r>
            <a:r>
              <a:rPr sz="1000" spc="-4" dirty="0">
                <a:latin typeface="Arial"/>
                <a:cs typeface="Arial"/>
              </a:rPr>
              <a:t>nzi</a:t>
            </a:r>
            <a:r>
              <a:rPr sz="1000" spc="0" dirty="0">
                <a:latin typeface="Arial"/>
                <a:cs typeface="Arial"/>
              </a:rPr>
              <a:t>o</a:t>
            </a:r>
            <a:r>
              <a:rPr sz="1000" spc="-4" dirty="0">
                <a:latin typeface="Arial"/>
                <a:cs typeface="Arial"/>
              </a:rPr>
              <a:t>n</a:t>
            </a:r>
            <a:r>
              <a:rPr sz="1000" spc="0" dirty="0">
                <a:latin typeface="Arial"/>
                <a:cs typeface="Arial"/>
              </a:rPr>
              <a:t>a</a:t>
            </a:r>
            <a:r>
              <a:rPr sz="1000" spc="19" dirty="0">
                <a:latin typeface="Arial"/>
                <a:cs typeface="Arial"/>
              </a:rPr>
              <a:t>m</a:t>
            </a:r>
            <a:r>
              <a:rPr sz="1000" spc="0" dirty="0">
                <a:latin typeface="Arial"/>
                <a:cs typeface="Arial"/>
              </a:rPr>
              <a:t>e</a:t>
            </a:r>
            <a:r>
              <a:rPr sz="1000" spc="-4" dirty="0">
                <a:latin typeface="Arial"/>
                <a:cs typeface="Arial"/>
              </a:rPr>
              <a:t>n</a:t>
            </a:r>
            <a:r>
              <a:rPr sz="1000" spc="-14" dirty="0">
                <a:latin typeface="Arial"/>
                <a:cs typeface="Arial"/>
              </a:rPr>
              <a:t>t</a:t>
            </a:r>
            <a:r>
              <a:rPr sz="1000" spc="0" dirty="0">
                <a:latin typeface="Arial"/>
                <a:cs typeface="Arial"/>
              </a:rPr>
              <a:t>o d</a:t>
            </a:r>
            <a:r>
              <a:rPr sz="1000" spc="-4" dirty="0">
                <a:latin typeface="Arial"/>
                <a:cs typeface="Arial"/>
              </a:rPr>
              <a:t>el</a:t>
            </a:r>
            <a:r>
              <a:rPr sz="1000" spc="4" dirty="0">
                <a:latin typeface="Arial"/>
                <a:cs typeface="Arial"/>
              </a:rPr>
              <a:t>l</a:t>
            </a:r>
            <a:r>
              <a:rPr sz="1000" spc="-4" dirty="0">
                <a:latin typeface="Arial"/>
                <a:cs typeface="Arial"/>
              </a:rPr>
              <a:t>’</a:t>
            </a:r>
            <a:r>
              <a:rPr sz="1000" spc="0" dirty="0">
                <a:latin typeface="Arial"/>
                <a:cs typeface="Arial"/>
              </a:rPr>
              <a:t>at</a:t>
            </a:r>
            <a:r>
              <a:rPr sz="1000" spc="-4" dirty="0">
                <a:latin typeface="Arial"/>
                <a:cs typeface="Arial"/>
              </a:rPr>
              <a:t>t</a:t>
            </a:r>
            <a:r>
              <a:rPr sz="1000" spc="4" dirty="0">
                <a:latin typeface="Arial"/>
                <a:cs typeface="Arial"/>
              </a:rPr>
              <a:t>iv</a:t>
            </a:r>
            <a:r>
              <a:rPr sz="1000" spc="-4" dirty="0">
                <a:latin typeface="Arial"/>
                <a:cs typeface="Arial"/>
              </a:rPr>
              <a:t>i</a:t>
            </a:r>
            <a:r>
              <a:rPr sz="1000" spc="0" dirty="0">
                <a:latin typeface="Arial"/>
                <a:cs typeface="Arial"/>
              </a:rPr>
              <a:t>tà,</a:t>
            </a:r>
            <a:r>
              <a:rPr sz="1000" spc="21" dirty="0">
                <a:latin typeface="Arial"/>
                <a:cs typeface="Arial"/>
              </a:rPr>
              <a:t> </a:t>
            </a:r>
            <a:r>
              <a:rPr sz="1000" spc="0" dirty="0">
                <a:latin typeface="Arial"/>
                <a:cs typeface="Arial"/>
              </a:rPr>
              <a:t>nel</a:t>
            </a:r>
            <a:r>
              <a:rPr sz="1000" spc="57"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a:t>
            </a:r>
            <a:r>
              <a:rPr sz="1000" spc="0" dirty="0">
                <a:latin typeface="Arial"/>
                <a:cs typeface="Arial"/>
              </a:rPr>
              <a:t>p</a:t>
            </a:r>
            <a:r>
              <a:rPr sz="1000" spc="-4" dirty="0">
                <a:latin typeface="Arial"/>
                <a:cs typeface="Arial"/>
              </a:rPr>
              <a:t>e</a:t>
            </a:r>
            <a:r>
              <a:rPr sz="1000" spc="0" dirty="0">
                <a:latin typeface="Arial"/>
                <a:cs typeface="Arial"/>
              </a:rPr>
              <a:t>tto</a:t>
            </a:r>
            <a:r>
              <a:rPr sz="1000" spc="32" dirty="0">
                <a:latin typeface="Arial"/>
                <a:cs typeface="Arial"/>
              </a:rPr>
              <a:t> </a:t>
            </a:r>
            <a:r>
              <a:rPr sz="1000" spc="0" dirty="0">
                <a:latin typeface="Arial"/>
                <a:cs typeface="Arial"/>
              </a:rPr>
              <a:t>dei</a:t>
            </a:r>
            <a:r>
              <a:rPr sz="1000" spc="57" dirty="0">
                <a:latin typeface="Arial"/>
                <a:cs typeface="Arial"/>
              </a:rPr>
              <a:t> </a:t>
            </a:r>
            <a:r>
              <a:rPr sz="1000" spc="-4" dirty="0">
                <a:latin typeface="Arial"/>
                <a:cs typeface="Arial"/>
              </a:rPr>
              <a:t>vi</a:t>
            </a:r>
            <a:r>
              <a:rPr sz="1000" spc="0" dirty="0">
                <a:latin typeface="Arial"/>
                <a:cs typeface="Arial"/>
              </a:rPr>
              <a:t>n</a:t>
            </a:r>
            <a:r>
              <a:rPr sz="1000" spc="4" dirty="0">
                <a:latin typeface="Arial"/>
                <a:cs typeface="Arial"/>
              </a:rPr>
              <a:t>c</a:t>
            </a:r>
            <a:r>
              <a:rPr sz="1000" spc="9" dirty="0">
                <a:latin typeface="Arial"/>
                <a:cs typeface="Arial"/>
              </a:rPr>
              <a:t>o</a:t>
            </a:r>
            <a:r>
              <a:rPr sz="1000" spc="4" dirty="0">
                <a:latin typeface="Arial"/>
                <a:cs typeface="Arial"/>
              </a:rPr>
              <a:t>l</a:t>
            </a:r>
            <a:r>
              <a:rPr sz="1000" spc="0" dirty="0">
                <a:latin typeface="Arial"/>
                <a:cs typeface="Arial"/>
              </a:rPr>
              <a:t>i </a:t>
            </a:r>
            <a:endParaRPr sz="1000">
              <a:latin typeface="Arial"/>
              <a:cs typeface="Arial"/>
            </a:endParaRPr>
          </a:p>
          <a:p>
            <a:pPr marL="164896" marR="204944" algn="just">
              <a:lnSpc>
                <a:spcPts val="1149"/>
              </a:lnSpc>
              <a:spcBef>
                <a:spcPts val="134"/>
              </a:spcBef>
            </a:pP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o</a:t>
            </a:r>
            <a:r>
              <a:rPr sz="1000" spc="4" dirty="0">
                <a:latin typeface="Arial"/>
                <a:cs typeface="Arial"/>
              </a:rPr>
              <a:t>s</a:t>
            </a:r>
            <a:r>
              <a:rPr sz="1000" spc="0" dirty="0">
                <a:latin typeface="Arial"/>
                <a:cs typeface="Arial"/>
              </a:rPr>
              <a:t>ti</a:t>
            </a:r>
            <a:r>
              <a:rPr sz="1000" spc="-21" dirty="0">
                <a:latin typeface="Arial"/>
                <a:cs typeface="Arial"/>
              </a:rPr>
              <a:t> </a:t>
            </a:r>
            <a:r>
              <a:rPr sz="1000" spc="0" dirty="0">
                <a:latin typeface="Arial"/>
                <a:cs typeface="Arial"/>
              </a:rPr>
              <a:t>nei</a:t>
            </a:r>
            <a:r>
              <a:rPr sz="1000" spc="-8"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pi</a:t>
            </a:r>
            <a:r>
              <a:rPr sz="1000" spc="0" dirty="0">
                <a:latin typeface="Arial"/>
                <a:cs typeface="Arial"/>
              </a:rPr>
              <a:t>to</a:t>
            </a:r>
            <a:r>
              <a:rPr sz="1000" spc="-9" dirty="0">
                <a:latin typeface="Arial"/>
                <a:cs typeface="Arial"/>
              </a:rPr>
              <a:t>l</a:t>
            </a:r>
            <a:r>
              <a:rPr sz="1000" spc="0" dirty="0">
                <a:latin typeface="Arial"/>
                <a:cs typeface="Arial"/>
              </a:rPr>
              <a:t>i</a:t>
            </a:r>
            <a:r>
              <a:rPr sz="1000" spc="-26" dirty="0">
                <a:latin typeface="Arial"/>
                <a:cs typeface="Arial"/>
              </a:rPr>
              <a:t> </a:t>
            </a:r>
            <a:r>
              <a:rPr sz="1000" spc="0" dirty="0">
                <a:latin typeface="Arial"/>
                <a:cs typeface="Arial"/>
              </a:rPr>
              <a:t>Cap</a:t>
            </a:r>
            <a:r>
              <a:rPr sz="1000" spc="-9" dirty="0">
                <a:latin typeface="Arial"/>
                <a:cs typeface="Arial"/>
              </a:rPr>
              <a:t>i</a:t>
            </a:r>
            <a:r>
              <a:rPr sz="1000" spc="0" dirty="0">
                <a:latin typeface="Arial"/>
                <a:cs typeface="Arial"/>
              </a:rPr>
              <a:t>t</a:t>
            </a:r>
            <a:r>
              <a:rPr sz="1000" spc="9" dirty="0">
                <a:latin typeface="Arial"/>
                <a:cs typeface="Arial"/>
              </a:rPr>
              <a:t>o</a:t>
            </a:r>
            <a:r>
              <a:rPr sz="1000" spc="-4" dirty="0">
                <a:latin typeface="Arial"/>
                <a:cs typeface="Arial"/>
              </a:rPr>
              <a:t>l</a:t>
            </a:r>
            <a:r>
              <a:rPr sz="1000" spc="0" dirty="0">
                <a:latin typeface="Arial"/>
                <a:cs typeface="Arial"/>
              </a:rPr>
              <a:t>o</a:t>
            </a:r>
            <a:r>
              <a:rPr sz="1000" spc="-16" dirty="0">
                <a:latin typeface="Arial"/>
                <a:cs typeface="Arial"/>
              </a:rPr>
              <a:t> </a:t>
            </a:r>
            <a:r>
              <a:rPr sz="1000" spc="-4" dirty="0">
                <a:latin typeface="Arial"/>
                <a:cs typeface="Arial"/>
              </a:rPr>
              <a:t>S</a:t>
            </a:r>
            <a:r>
              <a:rPr sz="1000" spc="0" dirty="0">
                <a:latin typeface="Arial"/>
                <a:cs typeface="Arial"/>
              </a:rPr>
              <a:t>.10</a:t>
            </a:r>
            <a:r>
              <a:rPr sz="1000" spc="-10" dirty="0">
                <a:latin typeface="Arial"/>
                <a:cs typeface="Arial"/>
              </a:rPr>
              <a:t> </a:t>
            </a:r>
            <a:r>
              <a:rPr sz="1000" spc="0" dirty="0">
                <a:latin typeface="Arial"/>
                <a:cs typeface="Arial"/>
              </a:rPr>
              <a:t>e</a:t>
            </a:r>
            <a:r>
              <a:rPr sz="1000" spc="4" dirty="0">
                <a:latin typeface="Arial"/>
                <a:cs typeface="Arial"/>
              </a:rPr>
              <a:t> </a:t>
            </a:r>
            <a:r>
              <a:rPr sz="1000" spc="0" dirty="0">
                <a:latin typeface="Arial"/>
                <a:cs typeface="Arial"/>
              </a:rPr>
              <a:t>Cap</a:t>
            </a:r>
            <a:r>
              <a:rPr sz="1000" spc="-9" dirty="0">
                <a:latin typeface="Arial"/>
                <a:cs typeface="Arial"/>
              </a:rPr>
              <a:t>i</a:t>
            </a:r>
            <a:r>
              <a:rPr sz="1000" spc="0" dirty="0">
                <a:latin typeface="Arial"/>
                <a:cs typeface="Arial"/>
              </a:rPr>
              <a:t>to</a:t>
            </a:r>
            <a:r>
              <a:rPr sz="1000" spc="-9" dirty="0">
                <a:latin typeface="Arial"/>
                <a:cs typeface="Arial"/>
              </a:rPr>
              <a:t>l</a:t>
            </a:r>
            <a:r>
              <a:rPr sz="1000" spc="0" dirty="0">
                <a:latin typeface="Arial"/>
                <a:cs typeface="Arial"/>
              </a:rPr>
              <a:t>o</a:t>
            </a:r>
            <a:r>
              <a:rPr sz="1000" spc="-21" dirty="0">
                <a:latin typeface="Arial"/>
                <a:cs typeface="Arial"/>
              </a:rPr>
              <a:t> </a:t>
            </a:r>
            <a:r>
              <a:rPr sz="1000" spc="-4" dirty="0">
                <a:latin typeface="Arial"/>
                <a:cs typeface="Arial"/>
              </a:rPr>
              <a:t>V</a:t>
            </a:r>
            <a:r>
              <a:rPr sz="1000" spc="0" dirty="0">
                <a:latin typeface="Arial"/>
                <a:cs typeface="Arial"/>
              </a:rPr>
              <a:t>.3.</a:t>
            </a:r>
            <a:r>
              <a:rPr sz="1000" spc="-7" dirty="0">
                <a:latin typeface="Arial"/>
                <a:cs typeface="Arial"/>
              </a:rPr>
              <a:t> </a:t>
            </a:r>
            <a:r>
              <a:rPr sz="1000" spc="4" dirty="0">
                <a:latin typeface="Arial"/>
                <a:cs typeface="Arial"/>
              </a:rPr>
              <a:t>(</a:t>
            </a:r>
            <a:r>
              <a:rPr sz="1000" spc="-4" dirty="0">
                <a:latin typeface="Arial"/>
                <a:cs typeface="Arial"/>
              </a:rPr>
              <a:t>A</a:t>
            </a:r>
            <a:r>
              <a:rPr sz="1000" spc="0" dirty="0">
                <a:latin typeface="Arial"/>
                <a:cs typeface="Arial"/>
              </a:rPr>
              <a:t>d</a:t>
            </a:r>
            <a:r>
              <a:rPr sz="1000" spc="-5" dirty="0">
                <a:latin typeface="Arial"/>
                <a:cs typeface="Arial"/>
              </a:rPr>
              <a:t> </a:t>
            </a:r>
            <a:r>
              <a:rPr sz="1000" spc="-14" dirty="0">
                <a:latin typeface="Arial"/>
                <a:cs typeface="Arial"/>
              </a:rPr>
              <a:t>e</a:t>
            </a:r>
            <a:r>
              <a:rPr sz="1000" spc="4" dirty="0">
                <a:latin typeface="Arial"/>
                <a:cs typeface="Arial"/>
              </a:rPr>
              <a:t>s</a:t>
            </a:r>
            <a:r>
              <a:rPr sz="1000" spc="-14" dirty="0">
                <a:latin typeface="Arial"/>
                <a:cs typeface="Arial"/>
              </a:rPr>
              <a:t>e</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o:</a:t>
            </a:r>
            <a:r>
              <a:rPr sz="1000" spc="-30" dirty="0">
                <a:latin typeface="Arial"/>
                <a:cs typeface="Arial"/>
              </a:rPr>
              <a:t> </a:t>
            </a:r>
            <a:r>
              <a:rPr sz="1000" spc="0" dirty="0">
                <a:latin typeface="Arial"/>
                <a:cs typeface="Arial"/>
              </a:rPr>
              <a:t>a</a:t>
            </a:r>
            <a:r>
              <a:rPr sz="1000" spc="4" dirty="0">
                <a:latin typeface="Arial"/>
                <a:cs typeface="Arial"/>
              </a:rPr>
              <a:t>s</a:t>
            </a:r>
            <a:r>
              <a:rPr sz="1000" spc="-4" dirty="0">
                <a:latin typeface="Arial"/>
                <a:cs typeface="Arial"/>
              </a:rPr>
              <a:t>c</a:t>
            </a:r>
            <a:r>
              <a:rPr sz="1000" spc="0" dirty="0">
                <a:latin typeface="Arial"/>
                <a:cs typeface="Arial"/>
              </a:rPr>
              <a:t>e</a:t>
            </a:r>
            <a:r>
              <a:rPr sz="1000" spc="-4" dirty="0">
                <a:latin typeface="Arial"/>
                <a:cs typeface="Arial"/>
              </a:rPr>
              <a:t>n</a:t>
            </a:r>
            <a:r>
              <a:rPr sz="1000" spc="4" dirty="0">
                <a:latin typeface="Arial"/>
                <a:cs typeface="Arial"/>
              </a:rPr>
              <a:t>s</a:t>
            </a:r>
            <a:r>
              <a:rPr sz="1000" spc="0" dirty="0">
                <a:latin typeface="Arial"/>
                <a:cs typeface="Arial"/>
              </a:rPr>
              <a:t>ori, </a:t>
            </a:r>
            <a:endParaRPr sz="1000">
              <a:latin typeface="Arial"/>
              <a:cs typeface="Arial"/>
            </a:endParaRPr>
          </a:p>
          <a:p>
            <a:pPr marL="164896" marR="204944" algn="just">
              <a:lnSpc>
                <a:spcPts val="1149"/>
              </a:lnSpc>
              <a:spcBef>
                <a:spcPts val="134"/>
              </a:spcBef>
            </a:pPr>
            <a:r>
              <a:rPr sz="1000" spc="19" dirty="0">
                <a:latin typeface="Arial"/>
                <a:cs typeface="Arial"/>
              </a:rPr>
              <a:t>m</a:t>
            </a:r>
            <a:r>
              <a:rPr sz="1000" spc="-14" dirty="0">
                <a:latin typeface="Arial"/>
                <a:cs typeface="Arial"/>
              </a:rPr>
              <a:t>o</a:t>
            </a:r>
            <a:r>
              <a:rPr sz="1000" spc="0" dirty="0">
                <a:latin typeface="Arial"/>
                <a:cs typeface="Arial"/>
              </a:rPr>
              <a:t>nt</a:t>
            </a:r>
            <a:r>
              <a:rPr sz="1000" spc="-4" dirty="0">
                <a:latin typeface="Arial"/>
                <a:cs typeface="Arial"/>
              </a:rPr>
              <a:t>a</a:t>
            </a:r>
            <a:r>
              <a:rPr sz="1000" spc="4" dirty="0">
                <a:latin typeface="Arial"/>
                <a:cs typeface="Arial"/>
              </a:rPr>
              <a:t>c</a:t>
            </a:r>
            <a:r>
              <a:rPr sz="1000" spc="0" dirty="0">
                <a:latin typeface="Arial"/>
                <a:cs typeface="Arial"/>
              </a:rPr>
              <a:t>arich</a:t>
            </a:r>
            <a:r>
              <a:rPr sz="1000" spc="-4" dirty="0">
                <a:latin typeface="Arial"/>
                <a:cs typeface="Arial"/>
              </a:rPr>
              <a:t>i</a:t>
            </a:r>
            <a:r>
              <a:rPr sz="1000" spc="0" dirty="0">
                <a:latin typeface="Arial"/>
                <a:cs typeface="Arial"/>
              </a:rPr>
              <a:t>,</a:t>
            </a:r>
            <a:r>
              <a:rPr sz="1000" spc="1" dirty="0">
                <a:latin typeface="Arial"/>
                <a:cs typeface="Arial"/>
              </a:rPr>
              <a:t> </a:t>
            </a:r>
            <a:r>
              <a:rPr sz="1000" spc="19" dirty="0">
                <a:latin typeface="Arial"/>
                <a:cs typeface="Arial"/>
              </a:rPr>
              <a:t>m</a:t>
            </a:r>
            <a:r>
              <a:rPr sz="1000" spc="0" dirty="0">
                <a:latin typeface="Arial"/>
                <a:cs typeface="Arial"/>
              </a:rPr>
              <a:t>o</a:t>
            </a:r>
            <a:r>
              <a:rPr sz="1000" spc="-4" dirty="0">
                <a:latin typeface="Arial"/>
                <a:cs typeface="Arial"/>
              </a:rPr>
              <a:t>n</a:t>
            </a:r>
            <a:r>
              <a:rPr sz="1000" spc="-14" dirty="0">
                <a:latin typeface="Arial"/>
                <a:cs typeface="Arial"/>
              </a:rPr>
              <a:t>t</a:t>
            </a:r>
            <a:r>
              <a:rPr sz="1000" spc="0" dirty="0">
                <a:latin typeface="Arial"/>
                <a:cs typeface="Arial"/>
              </a:rPr>
              <a:t>a</a:t>
            </a:r>
            <a:r>
              <a:rPr sz="1000" spc="-4" dirty="0">
                <a:latin typeface="Arial"/>
                <a:cs typeface="Arial"/>
              </a:rPr>
              <a:t>l</a:t>
            </a:r>
            <a:r>
              <a:rPr sz="1000" spc="0" dirty="0">
                <a:latin typeface="Arial"/>
                <a:cs typeface="Arial"/>
              </a:rPr>
              <a:t>et</a:t>
            </a:r>
            <a:r>
              <a:rPr sz="1000" spc="-4" dirty="0">
                <a:latin typeface="Arial"/>
                <a:cs typeface="Arial"/>
              </a:rPr>
              <a:t>ti</a:t>
            </a:r>
            <a:r>
              <a:rPr sz="1000" spc="0" dirty="0">
                <a:latin typeface="Arial"/>
                <a:cs typeface="Arial"/>
              </a:rPr>
              <a:t>g</a:t>
            </a:r>
            <a:r>
              <a:rPr sz="1000" spc="-4" dirty="0">
                <a:latin typeface="Arial"/>
                <a:cs typeface="Arial"/>
              </a:rPr>
              <a:t>h</a:t>
            </a:r>
            <a:r>
              <a:rPr sz="1000" spc="0" dirty="0">
                <a:latin typeface="Arial"/>
                <a:cs typeface="Arial"/>
              </a:rPr>
              <a:t>e,</a:t>
            </a:r>
            <a:r>
              <a:rPr sz="1000" spc="3" dirty="0">
                <a:latin typeface="Arial"/>
                <a:cs typeface="Arial"/>
              </a:rPr>
              <a:t> </a:t>
            </a:r>
            <a:r>
              <a:rPr sz="1000" spc="4" dirty="0">
                <a:latin typeface="Arial"/>
                <a:cs typeface="Arial"/>
              </a:rPr>
              <a:t>s</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e</a:t>
            </a:r>
            <a:r>
              <a:rPr sz="1000" spc="32" dirty="0">
                <a:latin typeface="Arial"/>
                <a:cs typeface="Arial"/>
              </a:rPr>
              <a:t> </a:t>
            </a:r>
            <a:r>
              <a:rPr sz="1000" spc="19" dirty="0">
                <a:latin typeface="Arial"/>
                <a:cs typeface="Arial"/>
              </a:rPr>
              <a:t>m</a:t>
            </a:r>
            <a:r>
              <a:rPr sz="1000" spc="0" dirty="0">
                <a:latin typeface="Arial"/>
                <a:cs typeface="Arial"/>
              </a:rPr>
              <a:t>o</a:t>
            </a:r>
            <a:r>
              <a:rPr sz="1000" spc="-4" dirty="0">
                <a:latin typeface="Arial"/>
                <a:cs typeface="Arial"/>
              </a:rPr>
              <a:t>bili</a:t>
            </a:r>
            <a:r>
              <a:rPr sz="1000" spc="0" dirty="0">
                <a:latin typeface="Arial"/>
                <a:cs typeface="Arial"/>
              </a:rPr>
              <a:t>,</a:t>
            </a:r>
            <a:r>
              <a:rPr sz="1000" spc="32" dirty="0">
                <a:latin typeface="Arial"/>
                <a:cs typeface="Arial"/>
              </a:rPr>
              <a:t> </a:t>
            </a:r>
            <a:r>
              <a:rPr sz="1000" spc="19" dirty="0">
                <a:latin typeface="Arial"/>
                <a:cs typeface="Arial"/>
              </a:rPr>
              <a:t>m</a:t>
            </a:r>
            <a:r>
              <a:rPr sz="1000" spc="0" dirty="0">
                <a:latin typeface="Arial"/>
                <a:cs typeface="Arial"/>
              </a:rPr>
              <a:t>ar</a:t>
            </a:r>
            <a:r>
              <a:rPr sz="1000" spc="9" dirty="0">
                <a:latin typeface="Arial"/>
                <a:cs typeface="Arial"/>
              </a:rPr>
              <a:t>c</a:t>
            </a:r>
            <a:r>
              <a:rPr sz="1000" spc="-4" dirty="0">
                <a:latin typeface="Arial"/>
                <a:cs typeface="Arial"/>
              </a:rPr>
              <a:t>i</a:t>
            </a:r>
            <a:r>
              <a:rPr sz="1000" spc="0" dirty="0">
                <a:latin typeface="Arial"/>
                <a:cs typeface="Arial"/>
              </a:rPr>
              <a:t>a</a:t>
            </a:r>
            <a:r>
              <a:rPr sz="1000" spc="-4" dirty="0">
                <a:latin typeface="Arial"/>
                <a:cs typeface="Arial"/>
              </a:rPr>
              <a:t>pi</a:t>
            </a:r>
            <a:r>
              <a:rPr sz="1000" spc="9" dirty="0">
                <a:latin typeface="Arial"/>
                <a:cs typeface="Arial"/>
              </a:rPr>
              <a:t>e</a:t>
            </a:r>
            <a:r>
              <a:rPr sz="1000" spc="0" dirty="0">
                <a:latin typeface="Arial"/>
                <a:cs typeface="Arial"/>
              </a:rPr>
              <a:t>di </a:t>
            </a:r>
            <a:r>
              <a:rPr sz="1000" spc="19" dirty="0">
                <a:latin typeface="Arial"/>
                <a:cs typeface="Arial"/>
              </a:rPr>
              <a:t>m</a:t>
            </a:r>
            <a:r>
              <a:rPr sz="1000" spc="0" dirty="0">
                <a:latin typeface="Arial"/>
                <a:cs typeface="Arial"/>
              </a:rPr>
              <a:t>o</a:t>
            </a:r>
            <a:r>
              <a:rPr sz="1000" spc="-4" dirty="0">
                <a:latin typeface="Arial"/>
                <a:cs typeface="Arial"/>
              </a:rPr>
              <a:t>bi</a:t>
            </a:r>
            <a:r>
              <a:rPr sz="1000" spc="4" dirty="0">
                <a:latin typeface="Arial"/>
                <a:cs typeface="Arial"/>
              </a:rPr>
              <a:t>l</a:t>
            </a:r>
            <a:r>
              <a:rPr sz="1000" spc="-4" dirty="0">
                <a:latin typeface="Arial"/>
                <a:cs typeface="Arial"/>
              </a:rPr>
              <a:t>i</a:t>
            </a:r>
            <a:r>
              <a:rPr sz="1000" spc="0" dirty="0">
                <a:latin typeface="Arial"/>
                <a:cs typeface="Arial"/>
              </a:rPr>
              <a:t>,</a:t>
            </a:r>
            <a:r>
              <a:rPr sz="1000" spc="42" dirty="0">
                <a:latin typeface="Arial"/>
                <a:cs typeface="Arial"/>
              </a:rPr>
              <a:t> </a:t>
            </a: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ti </a:t>
            </a:r>
            <a:endParaRPr sz="1000">
              <a:latin typeface="Arial"/>
              <a:cs typeface="Arial"/>
            </a:endParaRPr>
          </a:p>
          <a:p>
            <a:pPr marL="164896" marR="204944" algn="just">
              <a:lnSpc>
                <a:spcPts val="1149"/>
              </a:lnSpc>
              <a:spcBef>
                <a:spcPts val="134"/>
              </a:spcBef>
            </a:pPr>
            <a:r>
              <a:rPr sz="1000" spc="0" dirty="0">
                <a:latin typeface="Arial"/>
                <a:cs typeface="Arial"/>
              </a:rPr>
              <a:t>e</a:t>
            </a:r>
            <a:r>
              <a:rPr sz="1000" spc="-4" dirty="0">
                <a:latin typeface="Arial"/>
                <a:cs typeface="Arial"/>
              </a:rPr>
              <a:t>l</a:t>
            </a:r>
            <a:r>
              <a:rPr sz="1000" spc="0" dirty="0">
                <a:latin typeface="Arial"/>
                <a:cs typeface="Arial"/>
              </a:rPr>
              <a:t>et</a:t>
            </a:r>
            <a:r>
              <a:rPr sz="1000" spc="-4" dirty="0">
                <a:latin typeface="Arial"/>
                <a:cs typeface="Arial"/>
              </a:rPr>
              <a:t>t</a:t>
            </a:r>
            <a:r>
              <a:rPr sz="1000" spc="4" dirty="0">
                <a:latin typeface="Arial"/>
                <a:cs typeface="Arial"/>
              </a:rPr>
              <a:t>r</a:t>
            </a:r>
            <a:r>
              <a:rPr sz="1000" spc="-4" dirty="0">
                <a:latin typeface="Arial"/>
                <a:cs typeface="Arial"/>
              </a:rPr>
              <a:t>i</a:t>
            </a:r>
            <a:r>
              <a:rPr sz="1000" spc="4" dirty="0">
                <a:latin typeface="Arial"/>
                <a:cs typeface="Arial"/>
              </a:rPr>
              <a:t>c</a:t>
            </a:r>
            <a:r>
              <a:rPr sz="1000" spc="0" dirty="0">
                <a:latin typeface="Arial"/>
                <a:cs typeface="Arial"/>
              </a:rPr>
              <a:t>i</a:t>
            </a:r>
            <a:r>
              <a:rPr sz="1000" spc="-21" dirty="0">
                <a:latin typeface="Arial"/>
                <a:cs typeface="Arial"/>
              </a:rPr>
              <a:t> </a:t>
            </a:r>
            <a:r>
              <a:rPr sz="1000" spc="4" dirty="0">
                <a:latin typeface="Arial"/>
                <a:cs typeface="Arial"/>
              </a:rPr>
              <a:t>c</a:t>
            </a:r>
            <a:r>
              <a:rPr sz="1000" spc="-4" dirty="0">
                <a:latin typeface="Arial"/>
                <a:cs typeface="Arial"/>
              </a:rPr>
              <a:t>ivili</a:t>
            </a:r>
            <a:r>
              <a:rPr sz="1000" spc="0" dirty="0">
                <a:latin typeface="Arial"/>
                <a:cs typeface="Arial"/>
              </a:rPr>
              <a:t>,</a:t>
            </a:r>
            <a:r>
              <a:rPr sz="1000" spc="23" dirty="0">
                <a:latin typeface="Arial"/>
                <a:cs typeface="Arial"/>
              </a:rPr>
              <a:t> </a:t>
            </a: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ti</a:t>
            </a:r>
            <a:r>
              <a:rPr sz="1000" spc="-39"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53" dirty="0">
                <a:latin typeface="Arial"/>
                <a:cs typeface="Arial"/>
              </a:rPr>
              <a:t> </a:t>
            </a:r>
            <a:r>
              <a:rPr sz="1000" spc="0" dirty="0">
                <a:latin typeface="Arial"/>
                <a:cs typeface="Arial"/>
              </a:rPr>
              <a:t>…)</a:t>
            </a:r>
            <a:endParaRPr sz="1000">
              <a:latin typeface="Arial"/>
              <a:cs typeface="Arial"/>
            </a:endParaRPr>
          </a:p>
          <a:p>
            <a:pPr marL="164896" marR="206154" algn="just">
              <a:lnSpc>
                <a:spcPts val="1149"/>
              </a:lnSpc>
              <a:spcBef>
                <a:spcPts val="134"/>
              </a:spcBef>
            </a:pPr>
            <a:r>
              <a:rPr sz="1000" spc="0" dirty="0">
                <a:latin typeface="Arial"/>
                <a:cs typeface="Arial"/>
              </a:rPr>
              <a:t>[</a:t>
            </a:r>
            <a:r>
              <a:rPr sz="1000" spc="-4" dirty="0">
                <a:latin typeface="Arial"/>
                <a:cs typeface="Arial"/>
              </a:rPr>
              <a:t>S</a:t>
            </a:r>
            <a:r>
              <a:rPr sz="1000" spc="0" dirty="0">
                <a:latin typeface="Arial"/>
                <a:cs typeface="Arial"/>
              </a:rPr>
              <a:t>.4.5.3.2.2]</a:t>
            </a:r>
            <a:r>
              <a:rPr sz="1000" spc="-8" dirty="0">
                <a:latin typeface="Arial"/>
                <a:cs typeface="Arial"/>
              </a:rPr>
              <a:t> </a:t>
            </a:r>
            <a:r>
              <a:rPr sz="1000" spc="0" dirty="0">
                <a:latin typeface="Arial"/>
                <a:cs typeface="Arial"/>
              </a:rPr>
              <a:t>Le</a:t>
            </a:r>
            <a:r>
              <a:rPr sz="1000" spc="23" dirty="0">
                <a:latin typeface="Arial"/>
                <a:cs typeface="Arial"/>
              </a:rPr>
              <a:t> </a:t>
            </a:r>
            <a:r>
              <a:rPr sz="1000" spc="4" dirty="0">
                <a:latin typeface="Arial"/>
                <a:cs typeface="Arial"/>
              </a:rPr>
              <a:t>sc</a:t>
            </a:r>
            <a:r>
              <a:rPr sz="1000" spc="0" dirty="0">
                <a:latin typeface="Arial"/>
                <a:cs typeface="Arial"/>
              </a:rPr>
              <a:t>a</a:t>
            </a:r>
            <a:r>
              <a:rPr sz="1000" spc="-4" dirty="0">
                <a:latin typeface="Arial"/>
                <a:cs typeface="Arial"/>
              </a:rPr>
              <a:t>l</a:t>
            </a:r>
            <a:r>
              <a:rPr sz="1000" spc="0" dirty="0">
                <a:latin typeface="Arial"/>
                <a:cs typeface="Arial"/>
              </a:rPr>
              <a:t>e</a:t>
            </a:r>
            <a:r>
              <a:rPr sz="1000" spc="21"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14" dirty="0">
                <a:latin typeface="Arial"/>
                <a:cs typeface="Arial"/>
              </a:rPr>
              <a:t>o</a:t>
            </a:r>
            <a:r>
              <a:rPr sz="1000" spc="0" dirty="0">
                <a:latin typeface="Arial"/>
                <a:cs typeface="Arial"/>
              </a:rPr>
              <a:t>do</a:t>
            </a:r>
            <a:r>
              <a:rPr sz="1000" spc="9" dirty="0">
                <a:latin typeface="Arial"/>
                <a:cs typeface="Arial"/>
              </a:rPr>
              <a:t> </a:t>
            </a:r>
            <a:r>
              <a:rPr sz="1000" spc="0" dirty="0">
                <a:latin typeface="Arial"/>
                <a:cs typeface="Arial"/>
              </a:rPr>
              <a:t>a</a:t>
            </a:r>
            <a:r>
              <a:rPr sz="1000" spc="39" dirty="0">
                <a:latin typeface="Arial"/>
                <a:cs typeface="Arial"/>
              </a:rPr>
              <a:t> </a:t>
            </a:r>
            <a:r>
              <a:rPr sz="1000" spc="0" dirty="0">
                <a:latin typeface="Arial"/>
                <a:cs typeface="Arial"/>
              </a:rPr>
              <a:t>pro</a:t>
            </a:r>
            <a:r>
              <a:rPr sz="1000" spc="-4" dirty="0">
                <a:latin typeface="Arial"/>
                <a:cs typeface="Arial"/>
              </a:rPr>
              <a:t>v</a:t>
            </a:r>
            <a:r>
              <a:rPr sz="1000" spc="0" dirty="0">
                <a:latin typeface="Arial"/>
                <a:cs typeface="Arial"/>
              </a:rPr>
              <a:t>a</a:t>
            </a:r>
            <a:r>
              <a:rPr sz="1000" spc="19" dirty="0">
                <a:latin typeface="Arial"/>
                <a:cs typeface="Arial"/>
              </a:rPr>
              <a:t> </a:t>
            </a:r>
            <a:r>
              <a:rPr sz="1000" spc="0" dirty="0">
                <a:latin typeface="Arial"/>
                <a:cs typeface="Arial"/>
              </a:rPr>
              <a:t>di</a:t>
            </a:r>
            <a:r>
              <a:rPr sz="1000" spc="37" dirty="0">
                <a:latin typeface="Arial"/>
                <a:cs typeface="Arial"/>
              </a:rPr>
              <a:t> </a:t>
            </a:r>
            <a:r>
              <a:rPr sz="1000" spc="9" dirty="0">
                <a:latin typeface="Arial"/>
                <a:cs typeface="Arial"/>
              </a:rPr>
              <a:t>f</a:t>
            </a:r>
            <a:r>
              <a:rPr sz="1000" spc="-14" dirty="0">
                <a:latin typeface="Arial"/>
                <a:cs typeface="Arial"/>
              </a:rPr>
              <a:t>u</a:t>
            </a:r>
            <a:r>
              <a:rPr sz="1000" spc="19" dirty="0">
                <a:latin typeface="Arial"/>
                <a:cs typeface="Arial"/>
              </a:rPr>
              <a:t>m</a:t>
            </a:r>
            <a:r>
              <a:rPr sz="1000" spc="0" dirty="0">
                <a:latin typeface="Arial"/>
                <a:cs typeface="Arial"/>
              </a:rPr>
              <a:t>o</a:t>
            </a:r>
            <a:r>
              <a:rPr sz="1000" spc="27" dirty="0">
                <a:latin typeface="Arial"/>
                <a:cs typeface="Arial"/>
              </a:rPr>
              <a:t> </a:t>
            </a:r>
            <a:r>
              <a:rPr sz="1000" spc="0" dirty="0">
                <a:latin typeface="Arial"/>
                <a:cs typeface="Arial"/>
              </a:rPr>
              <a:t>d</a:t>
            </a:r>
            <a:r>
              <a:rPr sz="1000" spc="-4" dirty="0">
                <a:latin typeface="Arial"/>
                <a:cs typeface="Arial"/>
              </a:rPr>
              <a:t>ev</a:t>
            </a:r>
            <a:r>
              <a:rPr sz="1000" spc="0" dirty="0">
                <a:latin typeface="Arial"/>
                <a:cs typeface="Arial"/>
              </a:rPr>
              <a:t>o</a:t>
            </a:r>
            <a:r>
              <a:rPr sz="1000" spc="-4" dirty="0">
                <a:latin typeface="Arial"/>
                <a:cs typeface="Arial"/>
              </a:rPr>
              <a:t>n</a:t>
            </a:r>
            <a:r>
              <a:rPr sz="1000" spc="0" dirty="0">
                <a:latin typeface="Arial"/>
                <a:cs typeface="Arial"/>
              </a:rPr>
              <a:t>o</a:t>
            </a:r>
            <a:r>
              <a:rPr sz="1000" spc="2"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d</a:t>
            </a:r>
            <a:r>
              <a:rPr sz="1000" spc="-4" dirty="0">
                <a:latin typeface="Arial"/>
                <a:cs typeface="Arial"/>
              </a:rPr>
              <a:t>u</a:t>
            </a:r>
            <a:r>
              <a:rPr sz="1000" spc="4" dirty="0">
                <a:latin typeface="Arial"/>
                <a:cs typeface="Arial"/>
              </a:rPr>
              <a:t>rr</a:t>
            </a:r>
            <a:r>
              <a:rPr sz="1000" spc="0" dirty="0">
                <a:latin typeface="Arial"/>
                <a:cs typeface="Arial"/>
              </a:rPr>
              <a:t>e</a:t>
            </a:r>
            <a:r>
              <a:rPr sz="1000" spc="10" dirty="0">
                <a:latin typeface="Arial"/>
                <a:cs typeface="Arial"/>
              </a:rPr>
              <a:t> </a:t>
            </a:r>
            <a:r>
              <a:rPr sz="1000" spc="-4" dirty="0">
                <a:latin typeface="Arial"/>
                <a:cs typeface="Arial"/>
              </a:rPr>
              <a:t>i</a:t>
            </a:r>
            <a:r>
              <a:rPr sz="1000" spc="0" dirty="0">
                <a:latin typeface="Arial"/>
                <a:cs typeface="Arial"/>
              </a:rPr>
              <a:t>n</a:t>
            </a:r>
            <a:r>
              <a:rPr sz="1000" spc="37"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 </a:t>
            </a:r>
            <a:endParaRPr sz="1000">
              <a:latin typeface="Arial"/>
              <a:cs typeface="Arial"/>
            </a:endParaRPr>
          </a:p>
          <a:p>
            <a:pPr marL="164896" marR="206154" algn="just">
              <a:lnSpc>
                <a:spcPts val="1149"/>
              </a:lnSpc>
              <a:spcBef>
                <a:spcPts val="134"/>
              </a:spcBef>
            </a:pP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uro</a:t>
            </a:r>
            <a:r>
              <a:rPr sz="1000" spc="-26" dirty="0">
                <a:latin typeface="Arial"/>
                <a:cs typeface="Arial"/>
              </a:rPr>
              <a:t> </a:t>
            </a:r>
            <a:r>
              <a:rPr sz="1000" spc="0" dirty="0">
                <a:latin typeface="Arial"/>
                <a:cs typeface="Arial"/>
              </a:rPr>
              <a:t>d</a:t>
            </a:r>
            <a:r>
              <a:rPr sz="1000" spc="-4" dirty="0">
                <a:latin typeface="Arial"/>
                <a:cs typeface="Arial"/>
              </a:rPr>
              <a:t>i</a:t>
            </a:r>
            <a:r>
              <a:rPr sz="1000" spc="4" dirty="0">
                <a:latin typeface="Arial"/>
                <a:cs typeface="Arial"/>
              </a:rPr>
              <a:t>r</a:t>
            </a:r>
            <a:r>
              <a:rPr sz="1000" spc="0" dirty="0">
                <a:latin typeface="Arial"/>
                <a:cs typeface="Arial"/>
              </a:rPr>
              <a:t>et</a:t>
            </a:r>
            <a:r>
              <a:rPr sz="1000" spc="-4" dirty="0">
                <a:latin typeface="Arial"/>
                <a:cs typeface="Arial"/>
              </a:rPr>
              <a:t>t</a:t>
            </a:r>
            <a:r>
              <a:rPr sz="1000" spc="0" dirty="0">
                <a:latin typeface="Arial"/>
                <a:cs typeface="Arial"/>
              </a:rPr>
              <a:t>a</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a:t>
            </a:r>
            <a:r>
              <a:rPr sz="1000" spc="-80" dirty="0">
                <a:latin typeface="Arial"/>
                <a:cs typeface="Arial"/>
              </a:rPr>
              <a:t> </a:t>
            </a:r>
            <a:r>
              <a:rPr sz="1000" spc="0" dirty="0">
                <a:latin typeface="Arial"/>
                <a:cs typeface="Arial"/>
              </a:rPr>
              <a:t>o</a:t>
            </a:r>
            <a:r>
              <a:rPr sz="1000" spc="-10" dirty="0">
                <a:latin typeface="Arial"/>
                <a:cs typeface="Arial"/>
              </a:rPr>
              <a:t> </a:t>
            </a:r>
            <a:r>
              <a:rPr sz="1000" spc="0" dirty="0">
                <a:latin typeface="Arial"/>
                <a:cs typeface="Arial"/>
              </a:rPr>
              <a:t>tra</a:t>
            </a:r>
            <a:r>
              <a:rPr sz="1000" spc="19" dirty="0">
                <a:latin typeface="Arial"/>
                <a:cs typeface="Arial"/>
              </a:rPr>
              <a:t>m</a:t>
            </a:r>
            <a:r>
              <a:rPr sz="1000" spc="-4" dirty="0">
                <a:latin typeface="Arial"/>
                <a:cs typeface="Arial"/>
              </a:rPr>
              <a:t>i</a:t>
            </a:r>
            <a:r>
              <a:rPr sz="1000" spc="0" dirty="0">
                <a:latin typeface="Arial"/>
                <a:cs typeface="Arial"/>
              </a:rPr>
              <a:t>te</a:t>
            </a:r>
            <a:r>
              <a:rPr sz="1000" spc="-45"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rc</a:t>
            </a:r>
            <a:r>
              <a:rPr sz="1000" spc="0" dirty="0">
                <a:latin typeface="Arial"/>
                <a:cs typeface="Arial"/>
              </a:rPr>
              <a:t>or</a:t>
            </a:r>
            <a:r>
              <a:rPr sz="1000" spc="9" dirty="0">
                <a:latin typeface="Arial"/>
                <a:cs typeface="Arial"/>
              </a:rPr>
              <a:t>s</a:t>
            </a:r>
            <a:r>
              <a:rPr sz="1000" spc="0" dirty="0">
                <a:latin typeface="Arial"/>
                <a:cs typeface="Arial"/>
              </a:rPr>
              <a:t>o</a:t>
            </a:r>
            <a:r>
              <a:rPr sz="1000" spc="-48"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44" dirty="0">
                <a:latin typeface="Arial"/>
                <a:cs typeface="Arial"/>
              </a:rPr>
              <a:t> </a:t>
            </a:r>
            <a:r>
              <a:rPr sz="1000" spc="0" dirty="0">
                <a:latin typeface="Arial"/>
                <a:cs typeface="Arial"/>
              </a:rPr>
              <a:t>a</a:t>
            </a:r>
            <a:r>
              <a:rPr sz="1000" spc="-10" dirty="0">
                <a:latin typeface="Arial"/>
                <a:cs typeface="Arial"/>
              </a:rPr>
              <a:t> </a:t>
            </a:r>
            <a:r>
              <a:rPr sz="1000" spc="0" dirty="0">
                <a:latin typeface="Arial"/>
                <a:cs typeface="Arial"/>
              </a:rPr>
              <a:t>pro</a:t>
            </a:r>
            <a:r>
              <a:rPr sz="1000" spc="-4" dirty="0">
                <a:latin typeface="Arial"/>
                <a:cs typeface="Arial"/>
              </a:rPr>
              <a:t>v</a:t>
            </a:r>
            <a:r>
              <a:rPr sz="1000" spc="0" dirty="0">
                <a:latin typeface="Arial"/>
                <a:cs typeface="Arial"/>
              </a:rPr>
              <a:t>a</a:t>
            </a:r>
            <a:r>
              <a:rPr sz="1000" spc="-29" dirty="0">
                <a:latin typeface="Arial"/>
                <a:cs typeface="Arial"/>
              </a:rPr>
              <a:t> </a:t>
            </a:r>
            <a:r>
              <a:rPr sz="1000" spc="0" dirty="0">
                <a:latin typeface="Arial"/>
                <a:cs typeface="Arial"/>
              </a:rPr>
              <a:t>di</a:t>
            </a:r>
            <a:r>
              <a:rPr sz="1000" spc="-2" dirty="0">
                <a:latin typeface="Arial"/>
                <a:cs typeface="Arial"/>
              </a:rPr>
              <a:t> </a:t>
            </a:r>
            <a:r>
              <a:rPr sz="1000" spc="9" dirty="0">
                <a:latin typeface="Arial"/>
                <a:cs typeface="Arial"/>
              </a:rPr>
              <a:t>f</a:t>
            </a:r>
            <a:r>
              <a:rPr sz="1000" spc="0" dirty="0">
                <a:latin typeface="Arial"/>
                <a:cs typeface="Arial"/>
              </a:rPr>
              <a:t>u</a:t>
            </a:r>
            <a:r>
              <a:rPr sz="1000" spc="19" dirty="0">
                <a:latin typeface="Arial"/>
                <a:cs typeface="Arial"/>
              </a:rPr>
              <a:t>m</a:t>
            </a:r>
            <a:r>
              <a:rPr sz="1000" spc="0" dirty="0">
                <a:latin typeface="Arial"/>
                <a:cs typeface="Arial"/>
              </a:rPr>
              <a:t>o.</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1641775" cy="10179808"/>
          </a:xfrm>
          <a:prstGeom prst="rect">
            <a:avLst/>
          </a:prstGeom>
        </p:spPr>
        <p:txBody>
          <a:bodyPr wrap="square" lIns="0" tIns="0" rIns="0" bIns="0" rtlCol="0">
            <a:noAutofit/>
          </a:bodyPr>
          <a:lstStyle/>
          <a:p>
            <a:pPr marR="13762">
              <a:lnSpc>
                <a:spcPts val="800"/>
              </a:lnSpc>
              <a:spcBef>
                <a:spcPts val="38"/>
              </a:spcBef>
            </a:pPr>
            <a:endParaRPr sz="800"/>
          </a:p>
          <a:p>
            <a:pPr algn="r">
              <a:lnSpc>
                <a:spcPct val="95825"/>
              </a:lnSpc>
            </a:pPr>
            <a:r>
              <a:rPr sz="1100" b="1" u="heavy" spc="0" dirty="0">
                <a:latin typeface="Arial"/>
                <a:cs typeface="Arial"/>
              </a:rPr>
              <a:t>E</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1000"/>
              </a:lnSpc>
              <a:spcBef>
                <a:spcPts val="82"/>
              </a:spcBef>
            </a:pPr>
            <a:endParaRPr sz="1000"/>
          </a:p>
          <a:p>
            <a:pPr marL="1051255">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64896">
              <a:lnSpc>
                <a:spcPct val="95825"/>
              </a:lnSpc>
              <a:spcBef>
                <a:spcPts val="1130"/>
              </a:spcBef>
            </a:pPr>
            <a:r>
              <a:rPr sz="1000" spc="-4" dirty="0">
                <a:latin typeface="Arial"/>
                <a:cs typeface="Arial"/>
              </a:rPr>
              <a:t>P</a:t>
            </a:r>
            <a:r>
              <a:rPr sz="1000" spc="0" dirty="0">
                <a:latin typeface="Arial"/>
                <a:cs typeface="Arial"/>
              </a:rPr>
              <a:t>er</a:t>
            </a:r>
            <a:r>
              <a:rPr sz="1000" spc="9" dirty="0">
                <a:latin typeface="Arial"/>
                <a:cs typeface="Arial"/>
              </a:rPr>
              <a:t>c</a:t>
            </a:r>
            <a:r>
              <a:rPr sz="1000" spc="0" dirty="0">
                <a:latin typeface="Arial"/>
                <a:cs typeface="Arial"/>
              </a:rPr>
              <a:t>or</a:t>
            </a:r>
            <a:r>
              <a:rPr sz="1000" spc="9" dirty="0">
                <a:latin typeface="Arial"/>
                <a:cs typeface="Arial"/>
              </a:rPr>
              <a:t>s</a:t>
            </a:r>
            <a:r>
              <a:rPr sz="1000" spc="0" dirty="0">
                <a:latin typeface="Arial"/>
                <a:cs typeface="Arial"/>
              </a:rPr>
              <a:t>o</a:t>
            </a:r>
            <a:r>
              <a:rPr sz="1000" spc="-54"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34"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s</a:t>
            </a:r>
            <a:r>
              <a:rPr sz="1000" spc="0" dirty="0">
                <a:latin typeface="Arial"/>
                <a:cs typeface="Arial"/>
              </a:rPr>
              <a:t>eri</a:t>
            </a:r>
            <a:r>
              <a:rPr sz="1000" spc="-4" dirty="0">
                <a:latin typeface="Arial"/>
                <a:cs typeface="Arial"/>
              </a:rPr>
              <a:t>t</a:t>
            </a:r>
            <a:r>
              <a:rPr sz="1000" spc="0" dirty="0">
                <a:latin typeface="Arial"/>
                <a:cs typeface="Arial"/>
              </a:rPr>
              <a:t>o</a:t>
            </a:r>
            <a:r>
              <a:rPr sz="1000" spc="-32" dirty="0">
                <a:latin typeface="Arial"/>
                <a:cs typeface="Arial"/>
              </a:rPr>
              <a:t> </a:t>
            </a:r>
            <a:r>
              <a:rPr sz="1000" spc="-4" dirty="0">
                <a:latin typeface="Arial"/>
                <a:cs typeface="Arial"/>
              </a:rPr>
              <a:t>i</a:t>
            </a:r>
            <a:r>
              <a:rPr sz="1000" spc="0" dirty="0">
                <a:latin typeface="Arial"/>
                <a:cs typeface="Arial"/>
              </a:rPr>
              <a:t>n</a:t>
            </a:r>
            <a:r>
              <a:rPr sz="1000" spc="2" dirty="0">
                <a:latin typeface="Arial"/>
                <a:cs typeface="Arial"/>
              </a:rPr>
              <a:t> </a:t>
            </a:r>
            <a:r>
              <a:rPr sz="1000" spc="-4" dirty="0">
                <a:latin typeface="Arial"/>
                <a:cs typeface="Arial"/>
              </a:rPr>
              <a:t>v</a:t>
            </a:r>
            <a:r>
              <a:rPr sz="1000" spc="0" dirty="0">
                <a:latin typeface="Arial"/>
                <a:cs typeface="Arial"/>
              </a:rPr>
              <a:t>a</a:t>
            </a:r>
            <a:r>
              <a:rPr sz="1000" spc="-4" dirty="0">
                <a:latin typeface="Arial"/>
                <a:cs typeface="Arial"/>
              </a:rPr>
              <a:t>n</a:t>
            </a:r>
            <a:r>
              <a:rPr sz="1000" spc="0" dirty="0">
                <a:latin typeface="Arial"/>
                <a:cs typeface="Arial"/>
              </a:rPr>
              <a:t>o</a:t>
            </a:r>
            <a:r>
              <a:rPr sz="1000" spc="-21" dirty="0">
                <a:latin typeface="Arial"/>
                <a:cs typeface="Arial"/>
              </a:rPr>
              <a:t> </a:t>
            </a:r>
            <a:r>
              <a:rPr sz="1000" spc="0" dirty="0">
                <a:latin typeface="Arial"/>
                <a:cs typeface="Arial"/>
              </a:rPr>
              <a:t>a</a:t>
            </a:r>
            <a:r>
              <a:rPr sz="1000" spc="-10" dirty="0">
                <a:latin typeface="Arial"/>
                <a:cs typeface="Arial"/>
              </a:rPr>
              <a:t> </a:t>
            </a:r>
            <a:r>
              <a:rPr sz="1000" spc="0" dirty="0">
                <a:latin typeface="Arial"/>
                <a:cs typeface="Arial"/>
              </a:rPr>
              <a:t>pro</a:t>
            </a:r>
            <a:r>
              <a:rPr sz="1000" spc="-4" dirty="0">
                <a:latin typeface="Arial"/>
                <a:cs typeface="Arial"/>
              </a:rPr>
              <a:t>v</a:t>
            </a:r>
            <a:r>
              <a:rPr sz="1000" spc="0" dirty="0">
                <a:latin typeface="Arial"/>
                <a:cs typeface="Arial"/>
              </a:rPr>
              <a:t>a</a:t>
            </a:r>
            <a:r>
              <a:rPr sz="1000" spc="-25" dirty="0">
                <a:latin typeface="Arial"/>
                <a:cs typeface="Arial"/>
              </a:rPr>
              <a:t> </a:t>
            </a:r>
            <a:r>
              <a:rPr sz="1000" spc="0" dirty="0">
                <a:latin typeface="Arial"/>
                <a:cs typeface="Arial"/>
              </a:rPr>
              <a:t>di</a:t>
            </a:r>
            <a:r>
              <a:rPr sz="1000" spc="-12" dirty="0">
                <a:latin typeface="Arial"/>
                <a:cs typeface="Arial"/>
              </a:rPr>
              <a:t> </a:t>
            </a:r>
            <a:r>
              <a:rPr sz="1000" spc="9" dirty="0">
                <a:latin typeface="Arial"/>
                <a:cs typeface="Arial"/>
              </a:rPr>
              <a:t>f</a:t>
            </a:r>
            <a:r>
              <a:rPr sz="1000" spc="0" dirty="0">
                <a:latin typeface="Arial"/>
                <a:cs typeface="Arial"/>
              </a:rPr>
              <a:t>u</a:t>
            </a:r>
            <a:r>
              <a:rPr sz="1000" spc="19" dirty="0">
                <a:latin typeface="Arial"/>
                <a:cs typeface="Arial"/>
              </a:rPr>
              <a:t>m</a:t>
            </a:r>
            <a:r>
              <a:rPr sz="1000" spc="0" dirty="0">
                <a:latin typeface="Arial"/>
                <a:cs typeface="Arial"/>
              </a:rPr>
              <a:t>o</a:t>
            </a:r>
            <a:r>
              <a:rPr sz="1000" spc="-47" dirty="0">
                <a:latin typeface="Arial"/>
                <a:cs typeface="Arial"/>
              </a:rPr>
              <a:t> </a:t>
            </a:r>
            <a:r>
              <a:rPr sz="1000" spc="0" dirty="0">
                <a:latin typeface="Arial"/>
                <a:cs typeface="Arial"/>
              </a:rPr>
              <a:t>ad</a:t>
            </a:r>
            <a:r>
              <a:rPr sz="1000" spc="-25" dirty="0">
                <a:latin typeface="Arial"/>
                <a:cs typeface="Arial"/>
              </a:rPr>
              <a:t> </a:t>
            </a:r>
            <a:r>
              <a:rPr sz="1000" spc="0" dirty="0">
                <a:latin typeface="Arial"/>
                <a:cs typeface="Arial"/>
              </a:rPr>
              <a:t>e</a:t>
            </a:r>
            <a:r>
              <a:rPr sz="1000" spc="4" dirty="0">
                <a:latin typeface="Arial"/>
                <a:cs typeface="Arial"/>
              </a:rPr>
              <a:t>ss</a:t>
            </a:r>
            <a:r>
              <a:rPr sz="1000" spc="0" dirty="0">
                <a:latin typeface="Arial"/>
                <a:cs typeface="Arial"/>
              </a:rPr>
              <a:t>o</a:t>
            </a:r>
            <a:r>
              <a:rPr sz="1000" spc="-36" dirty="0">
                <a:latin typeface="Arial"/>
                <a:cs typeface="Arial"/>
              </a:rPr>
              <a:t> </a:t>
            </a:r>
            <a:r>
              <a:rPr sz="1000" spc="0" dirty="0">
                <a:latin typeface="Arial"/>
                <a:cs typeface="Arial"/>
              </a:rPr>
              <a:t>d</a:t>
            </a:r>
            <a:r>
              <a:rPr sz="1000" spc="-4" dirty="0">
                <a:latin typeface="Arial"/>
                <a:cs typeface="Arial"/>
              </a:rPr>
              <a:t>e</a:t>
            </a:r>
            <a:r>
              <a:rPr sz="1000" spc="0" dirty="0">
                <a:latin typeface="Arial"/>
                <a:cs typeface="Arial"/>
              </a:rPr>
              <a:t>d</a:t>
            </a:r>
            <a:r>
              <a:rPr sz="1000" spc="-4" dirty="0">
                <a:latin typeface="Arial"/>
                <a:cs typeface="Arial"/>
              </a:rPr>
              <a:t>i</a:t>
            </a:r>
            <a:r>
              <a:rPr sz="1000" spc="4" dirty="0">
                <a:latin typeface="Arial"/>
                <a:cs typeface="Arial"/>
              </a:rPr>
              <a:t>c</a:t>
            </a:r>
            <a:r>
              <a:rPr sz="1000" spc="0" dirty="0">
                <a:latin typeface="Arial"/>
                <a:cs typeface="Arial"/>
              </a:rPr>
              <a:t>ato</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900"/>
              </a:lnSpc>
              <a:spcBef>
                <a:spcPts val="17"/>
              </a:spcBef>
            </a:pPr>
            <a:endParaRPr sz="900"/>
          </a:p>
          <a:p>
            <a:pPr marL="164896">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64896" marR="3432231">
              <a:lnSpc>
                <a:spcPts val="1178"/>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IFC</a:t>
            </a:r>
            <a:r>
              <a:rPr sz="1000" b="1" spc="-16"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500"/>
              </a:lnSpc>
              <a:spcBef>
                <a:spcPts val="2"/>
              </a:spcBef>
            </a:pPr>
            <a:endParaRPr sz="500"/>
          </a:p>
          <a:p>
            <a:pPr marL="104851">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98755">
              <a:lnSpc>
                <a:spcPct val="95825"/>
              </a:lnSpc>
              <a:spcBef>
                <a:spcPts val="86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endParaRPr sz="1000">
              <a:latin typeface="Arial"/>
              <a:cs typeface="Arial"/>
            </a:endParaRPr>
          </a:p>
          <a:p>
            <a:pPr marL="98755">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Fu</a:t>
            </a:r>
            <a:r>
              <a:rPr sz="1000" spc="-4" dirty="0">
                <a:latin typeface="Arial"/>
                <a:cs typeface="Arial"/>
              </a:rPr>
              <a:t>n</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6"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98755">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a:t>
            </a:r>
            <a:r>
              <a:rPr sz="1000" spc="-4"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endParaRPr sz="1000">
              <a:latin typeface="Arial"/>
              <a:cs typeface="Arial"/>
            </a:endParaRPr>
          </a:p>
          <a:p>
            <a:pPr marL="98755">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14" dirty="0">
                <a:latin typeface="Arial"/>
                <a:cs typeface="Arial"/>
              </a:rPr>
              <a:t>T</a:t>
            </a:r>
            <a:r>
              <a:rPr sz="1000" spc="0" dirty="0">
                <a:latin typeface="Arial"/>
                <a:cs typeface="Arial"/>
              </a:rPr>
              <a:t>e</a:t>
            </a:r>
            <a:r>
              <a:rPr sz="1000" spc="4" dirty="0">
                <a:latin typeface="Arial"/>
                <a:cs typeface="Arial"/>
              </a:rPr>
              <a:t>x</a:t>
            </a:r>
            <a:r>
              <a:rPr sz="1000" spc="0" dirty="0">
                <a:latin typeface="Arial"/>
                <a:cs typeface="Arial"/>
              </a:rPr>
              <a:t>t</a:t>
            </a:r>
            <a:endParaRPr sz="1000">
              <a:latin typeface="Arial"/>
              <a:cs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16"/>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7" name="object 17"/>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3" name="object 13"/>
          <p:cNvSpPr/>
          <p:nvPr/>
        </p:nvSpPr>
        <p:spPr>
          <a:xfrm>
            <a:off x="10949813" y="952753"/>
            <a:ext cx="1234439" cy="0"/>
          </a:xfrm>
          <a:custGeom>
            <a:avLst/>
            <a:gdLst/>
            <a:ahLst/>
            <a:cxnLst/>
            <a:rect l="l" t="t" r="r" b="b"/>
            <a:pathLst>
              <a:path w="1234439">
                <a:moveTo>
                  <a:pt x="0" y="0"/>
                </a:moveTo>
                <a:lnTo>
                  <a:pt x="1234439" y="0"/>
                </a:lnTo>
              </a:path>
            </a:pathLst>
          </a:custGeom>
          <a:ln w="16510">
            <a:solidFill>
              <a:srgbClr val="000000"/>
            </a:solidFill>
          </a:ln>
        </p:spPr>
        <p:txBody>
          <a:bodyPr wrap="square" lIns="0" tIns="0" rIns="0" bIns="0" rtlCol="0">
            <a:noAutofit/>
          </a:bodyPr>
          <a:lstStyle/>
          <a:p>
            <a:endParaRPr/>
          </a:p>
        </p:txBody>
      </p:sp>
      <p:sp>
        <p:nvSpPr>
          <p:cNvPr id="14" name="object 14"/>
          <p:cNvSpPr/>
          <p:nvPr/>
        </p:nvSpPr>
        <p:spPr>
          <a:xfrm>
            <a:off x="8456295" y="957326"/>
            <a:ext cx="6608953" cy="3929125"/>
          </a:xfrm>
          <a:prstGeom prst="rect">
            <a:avLst/>
          </a:prstGeom>
          <a:blipFill>
            <a:blip r:embed="rId3" cstate="print"/>
            <a:stretch>
              <a:fillRect/>
            </a:stretch>
          </a:blipFill>
        </p:spPr>
        <p:txBody>
          <a:bodyPr wrap="square" lIns="0" tIns="0" rIns="0" bIns="0" rtlCol="0">
            <a:noAutofit/>
          </a:bodyPr>
          <a:lstStyle/>
          <a:p>
            <a:endParaRPr/>
          </a:p>
        </p:txBody>
      </p:sp>
      <p:sp>
        <p:nvSpPr>
          <p:cNvPr id="15" name="object 15"/>
          <p:cNvSpPr/>
          <p:nvPr/>
        </p:nvSpPr>
        <p:spPr>
          <a:xfrm>
            <a:off x="8554212" y="3889933"/>
            <a:ext cx="6496811" cy="319227"/>
          </a:xfrm>
          <a:prstGeom prst="rect">
            <a:avLst/>
          </a:prstGeom>
          <a:blipFill>
            <a:blip r:embed="rId4" cstate="print"/>
            <a:stretch>
              <a:fillRect/>
            </a:stretch>
          </a:blipFill>
        </p:spPr>
        <p:txBody>
          <a:bodyPr wrap="square" lIns="0" tIns="0" rIns="0" bIns="0" rtlCol="0">
            <a:noAutofit/>
          </a:bodyPr>
          <a:lstStyle/>
          <a:p>
            <a:endParaRPr/>
          </a:p>
        </p:txBody>
      </p:sp>
      <p:sp>
        <p:nvSpPr>
          <p:cNvPr id="12" name="object 12"/>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1" name="object 11"/>
          <p:cNvSpPr txBox="1"/>
          <p:nvPr/>
        </p:nvSpPr>
        <p:spPr>
          <a:xfrm>
            <a:off x="3828415" y="108132"/>
            <a:ext cx="3853789" cy="254000"/>
          </a:xfrm>
          <a:prstGeom prst="rect">
            <a:avLst/>
          </a:prstGeom>
        </p:spPr>
        <p:txBody>
          <a:bodyPr wrap="square" lIns="0" tIns="0" rIns="0" bIns="0" rtlCol="0">
            <a:noAutofit/>
          </a:bodyPr>
          <a:lstStyle/>
          <a:p>
            <a:pPr marL="12700">
              <a:lnSpc>
                <a:spcPts val="1939"/>
              </a:lnSpc>
              <a:spcBef>
                <a:spcPts val="97"/>
              </a:spcBef>
            </a:pPr>
            <a:r>
              <a:rPr sz="1800" b="1" spc="-50" dirty="0">
                <a:latin typeface="Arial"/>
                <a:cs typeface="Arial"/>
              </a:rPr>
              <a:t>A</a:t>
            </a:r>
            <a:r>
              <a:rPr sz="1800" b="1" spc="0" dirty="0">
                <a:latin typeface="Arial"/>
                <a:cs typeface="Arial"/>
              </a:rPr>
              <a:t>ltezza</a:t>
            </a:r>
            <a:r>
              <a:rPr sz="1800" b="1" spc="50" dirty="0">
                <a:latin typeface="Arial"/>
                <a:cs typeface="Arial"/>
              </a:rPr>
              <a:t> </a:t>
            </a:r>
            <a:r>
              <a:rPr sz="1800" b="1" spc="-34" dirty="0">
                <a:latin typeface="Arial"/>
                <a:cs typeface="Arial"/>
              </a:rPr>
              <a:t>V</a:t>
            </a:r>
            <a:r>
              <a:rPr sz="1800" b="1" spc="0" dirty="0">
                <a:latin typeface="Arial"/>
                <a:cs typeface="Arial"/>
              </a:rPr>
              <a:t>ia</a:t>
            </a:r>
            <a:r>
              <a:rPr sz="1800" b="1" spc="4" dirty="0">
                <a:latin typeface="Arial"/>
                <a:cs typeface="Arial"/>
              </a:rPr>
              <a:t> </a:t>
            </a:r>
            <a:r>
              <a:rPr sz="1800" b="1" spc="0" dirty="0">
                <a:latin typeface="Arial"/>
                <a:cs typeface="Arial"/>
              </a:rPr>
              <a:t>d</a:t>
            </a:r>
            <a:r>
              <a:rPr sz="1800" b="1" spc="4" dirty="0">
                <a:latin typeface="Arial"/>
                <a:cs typeface="Arial"/>
              </a:rPr>
              <a:t>’</a:t>
            </a:r>
            <a:r>
              <a:rPr sz="1800" b="1" spc="0" dirty="0">
                <a:latin typeface="Arial"/>
                <a:cs typeface="Arial"/>
              </a:rPr>
              <a:t>e</a:t>
            </a:r>
            <a:r>
              <a:rPr sz="1800" b="1" spc="-9" dirty="0">
                <a:latin typeface="Arial"/>
                <a:cs typeface="Arial"/>
              </a:rPr>
              <a:t>s</a:t>
            </a:r>
            <a:r>
              <a:rPr sz="1800" b="1" spc="0" dirty="0">
                <a:latin typeface="Arial"/>
                <a:cs typeface="Arial"/>
              </a:rPr>
              <a:t>o</a:t>
            </a:r>
            <a:r>
              <a:rPr sz="1800" b="1" spc="4" dirty="0">
                <a:latin typeface="Arial"/>
                <a:cs typeface="Arial"/>
              </a:rPr>
              <a:t>d</a:t>
            </a:r>
            <a:r>
              <a:rPr sz="1800" b="1" spc="0" dirty="0">
                <a:latin typeface="Arial"/>
                <a:cs typeface="Arial"/>
              </a:rPr>
              <a:t>o – </a:t>
            </a:r>
            <a:r>
              <a:rPr sz="1800" b="1" spc="4" dirty="0">
                <a:latin typeface="Arial"/>
                <a:cs typeface="Arial"/>
              </a:rPr>
              <a:t>G.</a:t>
            </a:r>
            <a:r>
              <a:rPr sz="1800" b="1" spc="-4" dirty="0">
                <a:latin typeface="Arial"/>
                <a:cs typeface="Arial"/>
              </a:rPr>
              <a:t>1</a:t>
            </a:r>
            <a:r>
              <a:rPr sz="1800" b="1" spc="4" dirty="0">
                <a:latin typeface="Arial"/>
                <a:cs typeface="Arial"/>
              </a:rPr>
              <a:t>.</a:t>
            </a:r>
            <a:r>
              <a:rPr sz="1800" b="1" spc="-4" dirty="0">
                <a:latin typeface="Arial"/>
                <a:cs typeface="Arial"/>
              </a:rPr>
              <a:t>9_</a:t>
            </a:r>
            <a:r>
              <a:rPr sz="1800" b="1" spc="0" dirty="0">
                <a:latin typeface="Arial"/>
                <a:cs typeface="Arial"/>
              </a:rPr>
              <a:t>S</a:t>
            </a:r>
            <a:r>
              <a:rPr sz="1800" b="1" spc="4" dirty="0">
                <a:latin typeface="Arial"/>
                <a:cs typeface="Arial"/>
              </a:rPr>
              <a:t>.</a:t>
            </a:r>
            <a:r>
              <a:rPr sz="1800" b="1" spc="-4" dirty="0">
                <a:latin typeface="Arial"/>
                <a:cs typeface="Arial"/>
              </a:rPr>
              <a:t>4</a:t>
            </a:r>
            <a:r>
              <a:rPr sz="1800" b="1" spc="4" dirty="0">
                <a:latin typeface="Arial"/>
                <a:cs typeface="Arial"/>
              </a:rPr>
              <a:t>.</a:t>
            </a:r>
            <a:r>
              <a:rPr sz="1800" b="1" spc="-4" dirty="0">
                <a:latin typeface="Arial"/>
                <a:cs typeface="Arial"/>
              </a:rPr>
              <a:t>8</a:t>
            </a:r>
            <a:r>
              <a:rPr sz="1800" b="1" spc="4" dirty="0">
                <a:latin typeface="Arial"/>
                <a:cs typeface="Arial"/>
              </a:rPr>
              <a:t>.</a:t>
            </a:r>
            <a:r>
              <a:rPr sz="1800" b="1" spc="0" dirty="0">
                <a:latin typeface="Arial"/>
                <a:cs typeface="Arial"/>
              </a:rPr>
              <a:t>4</a:t>
            </a:r>
            <a:endParaRPr sz="1800">
              <a:latin typeface="Arial"/>
              <a:cs typeface="Arial"/>
            </a:endParaRPr>
          </a:p>
        </p:txBody>
      </p:sp>
      <p:sp>
        <p:nvSpPr>
          <p:cNvPr id="10" name="object 10"/>
          <p:cNvSpPr txBox="1"/>
          <p:nvPr/>
        </p:nvSpPr>
        <p:spPr>
          <a:xfrm>
            <a:off x="10599801" y="114489"/>
            <a:ext cx="1393266" cy="268111"/>
          </a:xfrm>
          <a:prstGeom prst="rect">
            <a:avLst/>
          </a:prstGeom>
        </p:spPr>
        <p:txBody>
          <a:bodyPr wrap="square" lIns="0" tIns="0" rIns="0" bIns="0" rtlCol="0">
            <a:noAutofit/>
          </a:bodyPr>
          <a:lstStyle/>
          <a:p>
            <a:pPr marL="12700">
              <a:lnSpc>
                <a:spcPts val="2045"/>
              </a:lnSpc>
              <a:spcBef>
                <a:spcPts val="102"/>
              </a:spcBef>
            </a:pPr>
            <a:r>
              <a:rPr sz="2700" b="1" spc="0" baseline="1610" dirty="0">
                <a:latin typeface="Arial"/>
                <a:cs typeface="Arial"/>
              </a:rPr>
              <a:t>S</a:t>
            </a:r>
            <a:r>
              <a:rPr sz="2700" b="1" spc="-4" baseline="1610" dirty="0">
                <a:latin typeface="Arial"/>
                <a:cs typeface="Arial"/>
              </a:rPr>
              <a:t>C</a:t>
            </a:r>
            <a:r>
              <a:rPr sz="2700" b="1" spc="0" baseline="1610" dirty="0">
                <a:latin typeface="Arial"/>
                <a:cs typeface="Arial"/>
              </a:rPr>
              <a:t>H</a:t>
            </a:r>
            <a:r>
              <a:rPr sz="2700" b="1" spc="-4" baseline="1610" dirty="0">
                <a:latin typeface="Arial"/>
                <a:cs typeface="Arial"/>
              </a:rPr>
              <a:t>E</a:t>
            </a:r>
            <a:r>
              <a:rPr sz="2700" b="1" spc="29" baseline="1610" dirty="0">
                <a:latin typeface="Arial"/>
                <a:cs typeface="Arial"/>
              </a:rPr>
              <a:t>D</a:t>
            </a:r>
            <a:r>
              <a:rPr sz="2700" b="1" spc="0" baseline="1610" dirty="0">
                <a:latin typeface="Arial"/>
                <a:cs typeface="Arial"/>
              </a:rPr>
              <a:t>A </a:t>
            </a:r>
            <a:r>
              <a:rPr sz="2700" b="1" spc="139" baseline="1610" dirty="0">
                <a:latin typeface="Arial"/>
                <a:cs typeface="Arial"/>
              </a:rPr>
              <a:t> </a:t>
            </a:r>
            <a:r>
              <a:rPr sz="2700" b="1" spc="4" baseline="1610" dirty="0">
                <a:latin typeface="Arial"/>
                <a:cs typeface="Arial"/>
              </a:rPr>
              <a:t>n</a:t>
            </a:r>
            <a:r>
              <a:rPr sz="2700" b="1" spc="0" baseline="1517" dirty="0">
                <a:latin typeface="Calibri"/>
                <a:cs typeface="Calibri"/>
              </a:rPr>
              <a:t>°</a:t>
            </a:r>
            <a:endParaRPr sz="1800">
              <a:latin typeface="Calibri"/>
              <a:cs typeface="Calibri"/>
            </a:endParaRPr>
          </a:p>
        </p:txBody>
      </p:sp>
      <p:sp>
        <p:nvSpPr>
          <p:cNvPr id="9" name="object 9"/>
          <p:cNvSpPr txBox="1"/>
          <p:nvPr/>
        </p:nvSpPr>
        <p:spPr>
          <a:xfrm>
            <a:off x="12089130" y="114489"/>
            <a:ext cx="746314"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9</a:t>
            </a:r>
            <a:r>
              <a:rPr sz="1800" b="1" spc="0" dirty="0">
                <a:latin typeface="Arial"/>
                <a:cs typeface="Arial"/>
              </a:rPr>
              <a:t>_</a:t>
            </a:r>
            <a:endParaRPr sz="1800">
              <a:latin typeface="Arial"/>
              <a:cs typeface="Arial"/>
            </a:endParaRPr>
          </a:p>
        </p:txBody>
      </p:sp>
      <p:sp>
        <p:nvSpPr>
          <p:cNvPr id="8" name="object 8"/>
          <p:cNvSpPr txBox="1"/>
          <p:nvPr/>
        </p:nvSpPr>
        <p:spPr>
          <a:xfrm>
            <a:off x="12933426" y="114489"/>
            <a:ext cx="782890"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a:t>
            </a:r>
            <a:r>
              <a:rPr sz="1800" b="1" spc="-4" dirty="0">
                <a:latin typeface="Arial"/>
                <a:cs typeface="Arial"/>
              </a:rPr>
              <a:t>4</a:t>
            </a:r>
            <a:r>
              <a:rPr sz="1800" b="1" spc="4" dirty="0">
                <a:latin typeface="Arial"/>
                <a:cs typeface="Arial"/>
              </a:rPr>
              <a:t>.</a:t>
            </a:r>
            <a:r>
              <a:rPr sz="1800" b="1" spc="-4" dirty="0">
                <a:latin typeface="Arial"/>
                <a:cs typeface="Arial"/>
              </a:rPr>
              <a:t>8</a:t>
            </a:r>
            <a:r>
              <a:rPr sz="1800" b="1" spc="-9" dirty="0">
                <a:latin typeface="Arial"/>
                <a:cs typeface="Arial"/>
              </a:rPr>
              <a:t>.</a:t>
            </a:r>
            <a:r>
              <a:rPr sz="1800" b="1" spc="0" dirty="0">
                <a:latin typeface="Arial"/>
                <a:cs typeface="Arial"/>
              </a:rPr>
              <a:t>4</a:t>
            </a:r>
            <a:endParaRPr sz="18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000"/>
              </a:lnSpc>
              <a:spcBef>
                <a:spcPts val="69"/>
              </a:spcBef>
            </a:pPr>
            <a:endParaRPr sz="1000"/>
          </a:p>
          <a:p>
            <a:pPr marL="955801" marR="2014025" algn="ctr">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64896" marR="1140550" algn="just">
              <a:lnSpc>
                <a:spcPct val="95825"/>
              </a:lnSpc>
              <a:spcBef>
                <a:spcPts val="1062"/>
              </a:spcBef>
            </a:pPr>
            <a:r>
              <a:rPr sz="1000" spc="0" dirty="0">
                <a:latin typeface="Arial"/>
                <a:cs typeface="Arial"/>
              </a:rPr>
              <a:t>[</a:t>
            </a:r>
            <a:r>
              <a:rPr sz="1000" spc="-4" dirty="0">
                <a:latin typeface="Arial"/>
                <a:cs typeface="Arial"/>
              </a:rPr>
              <a:t>S</a:t>
            </a:r>
            <a:r>
              <a:rPr sz="1000" spc="0" dirty="0">
                <a:latin typeface="Arial"/>
                <a:cs typeface="Arial"/>
              </a:rPr>
              <a:t>.4.8.4]</a:t>
            </a:r>
            <a:r>
              <a:rPr sz="1000" spc="-52" dirty="0">
                <a:latin typeface="Arial"/>
                <a:cs typeface="Arial"/>
              </a:rPr>
              <a:t> </a:t>
            </a:r>
            <a:r>
              <a:rPr sz="1000" spc="0" dirty="0">
                <a:latin typeface="Arial"/>
                <a:cs typeface="Arial"/>
              </a:rPr>
              <a:t>L</a:t>
            </a:r>
            <a:r>
              <a:rPr sz="1000" spc="-4" dirty="0">
                <a:latin typeface="Arial"/>
                <a:cs typeface="Arial"/>
              </a:rPr>
              <a:t>’</a:t>
            </a:r>
            <a:r>
              <a:rPr sz="1000" spc="0" dirty="0">
                <a:latin typeface="Arial"/>
                <a:cs typeface="Arial"/>
              </a:rPr>
              <a:t>a</a:t>
            </a:r>
            <a:r>
              <a:rPr sz="1000" spc="-4" dirty="0">
                <a:latin typeface="Arial"/>
                <a:cs typeface="Arial"/>
              </a:rPr>
              <a:t>l</a:t>
            </a:r>
            <a:r>
              <a:rPr sz="1000" spc="0" dirty="0">
                <a:latin typeface="Arial"/>
                <a:cs typeface="Arial"/>
              </a:rPr>
              <a:t>te</a:t>
            </a:r>
            <a:r>
              <a:rPr sz="1000" spc="-19" dirty="0">
                <a:latin typeface="Arial"/>
                <a:cs typeface="Arial"/>
              </a:rPr>
              <a:t>zz</a:t>
            </a:r>
            <a:r>
              <a:rPr sz="1000" spc="0" dirty="0">
                <a:latin typeface="Arial"/>
                <a:cs typeface="Arial"/>
              </a:rPr>
              <a:t>a</a:t>
            </a:r>
            <a:r>
              <a:rPr sz="1000" spc="5" dirty="0">
                <a:latin typeface="Arial"/>
                <a:cs typeface="Arial"/>
              </a:rPr>
              <a:t> </a:t>
            </a:r>
            <a:r>
              <a:rPr sz="1000" spc="19"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i</a:t>
            </a:r>
            <a:r>
              <a:rPr sz="1000" spc="19" dirty="0">
                <a:latin typeface="Arial"/>
                <a:cs typeface="Arial"/>
              </a:rPr>
              <a:t>m</a:t>
            </a:r>
            <a:r>
              <a:rPr sz="1000" spc="0" dirty="0">
                <a:latin typeface="Arial"/>
                <a:cs typeface="Arial"/>
              </a:rPr>
              <a:t>a</a:t>
            </a:r>
            <a:r>
              <a:rPr sz="1000" spc="-42"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e</a:t>
            </a:r>
            <a:r>
              <a:rPr sz="1000" spc="-11" dirty="0">
                <a:latin typeface="Arial"/>
                <a:cs typeface="Arial"/>
              </a:rPr>
              <a:t> </a:t>
            </a:r>
            <a:r>
              <a:rPr sz="1000" spc="-4" dirty="0">
                <a:latin typeface="Arial"/>
                <a:cs typeface="Arial"/>
              </a:rPr>
              <a:t>vi</a:t>
            </a:r>
            <a:r>
              <a:rPr sz="1000" spc="0" dirty="0">
                <a:latin typeface="Arial"/>
                <a:cs typeface="Arial"/>
              </a:rPr>
              <a:t>e</a:t>
            </a:r>
            <a:r>
              <a:rPr sz="1000" spc="-2"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37" dirty="0">
                <a:latin typeface="Arial"/>
                <a:cs typeface="Arial"/>
              </a:rPr>
              <a:t> </a:t>
            </a:r>
            <a:r>
              <a:rPr sz="1000" spc="0" dirty="0">
                <a:latin typeface="Arial"/>
                <a:cs typeface="Arial"/>
              </a:rPr>
              <a:t>è</a:t>
            </a:r>
            <a:r>
              <a:rPr sz="1000" spc="-10" dirty="0">
                <a:latin typeface="Arial"/>
                <a:cs typeface="Arial"/>
              </a:rPr>
              <a:t> </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i</a:t>
            </a:r>
            <a:r>
              <a:rPr sz="1000" spc="-6" dirty="0">
                <a:latin typeface="Arial"/>
                <a:cs typeface="Arial"/>
              </a:rPr>
              <a:t> </a:t>
            </a:r>
            <a:r>
              <a:rPr sz="1000" spc="0" dirty="0">
                <a:latin typeface="Arial"/>
                <a:cs typeface="Arial"/>
              </a:rPr>
              <a:t>a</a:t>
            </a:r>
            <a:r>
              <a:rPr sz="1000" spc="-20" dirty="0">
                <a:latin typeface="Arial"/>
                <a:cs typeface="Arial"/>
              </a:rPr>
              <a:t> </a:t>
            </a:r>
            <a:r>
              <a:rPr sz="1000" spc="0" dirty="0">
                <a:latin typeface="Arial"/>
                <a:cs typeface="Arial"/>
              </a:rPr>
              <a:t>2</a:t>
            </a:r>
            <a:r>
              <a:rPr sz="1000" spc="19" dirty="0">
                <a:latin typeface="Arial"/>
                <a:cs typeface="Arial"/>
              </a:rPr>
              <a:t>m</a:t>
            </a:r>
            <a:r>
              <a:rPr sz="1000" spc="0" dirty="0">
                <a:latin typeface="Arial"/>
                <a:cs typeface="Arial"/>
              </a:rPr>
              <a:t>.</a:t>
            </a:r>
            <a:endParaRPr sz="1000">
              <a:latin typeface="Arial"/>
              <a:cs typeface="Arial"/>
            </a:endParaRPr>
          </a:p>
          <a:p>
            <a:pPr marL="164896" marR="171849" algn="just">
              <a:lnSpc>
                <a:spcPts val="1149"/>
              </a:lnSpc>
              <a:spcBef>
                <a:spcPts val="1418"/>
              </a:spcBef>
            </a:pPr>
            <a:r>
              <a:rPr sz="1000" spc="-4" dirty="0">
                <a:latin typeface="Arial"/>
                <a:cs typeface="Arial"/>
              </a:rPr>
              <a:t>S</a:t>
            </a:r>
            <a:r>
              <a:rPr sz="1000" spc="0" dirty="0">
                <a:latin typeface="Arial"/>
                <a:cs typeface="Arial"/>
              </a:rPr>
              <a:t>o</a:t>
            </a:r>
            <a:r>
              <a:rPr sz="1000" spc="-4" dirty="0">
                <a:latin typeface="Arial"/>
                <a:cs typeface="Arial"/>
              </a:rPr>
              <a:t>n</a:t>
            </a:r>
            <a:r>
              <a:rPr sz="1000" spc="0" dirty="0">
                <a:latin typeface="Arial"/>
                <a:cs typeface="Arial"/>
              </a:rPr>
              <a:t>o</a:t>
            </a:r>
            <a:r>
              <a:rPr sz="1000" spc="24" dirty="0">
                <a:latin typeface="Arial"/>
                <a:cs typeface="Arial"/>
              </a:rPr>
              <a:t> </a:t>
            </a:r>
            <a:r>
              <a:rPr sz="1000" spc="-14" dirty="0">
                <a:latin typeface="Arial"/>
                <a:cs typeface="Arial"/>
              </a:rPr>
              <a:t>a</a:t>
            </a:r>
            <a:r>
              <a:rPr sz="1000" spc="9" dirty="0">
                <a:latin typeface="Arial"/>
                <a:cs typeface="Arial"/>
              </a:rPr>
              <a:t>m</a:t>
            </a:r>
            <a:r>
              <a:rPr sz="1000" spc="19" dirty="0">
                <a:latin typeface="Arial"/>
                <a:cs typeface="Arial"/>
              </a:rPr>
              <a:t>m</a:t>
            </a:r>
            <a:r>
              <a:rPr sz="1000" spc="-14" dirty="0">
                <a:latin typeface="Arial"/>
                <a:cs typeface="Arial"/>
              </a:rPr>
              <a:t>e</a:t>
            </a:r>
            <a:r>
              <a:rPr sz="1000" spc="4" dirty="0">
                <a:latin typeface="Arial"/>
                <a:cs typeface="Arial"/>
              </a:rPr>
              <a:t>ss</a:t>
            </a:r>
            <a:r>
              <a:rPr sz="1000" spc="0" dirty="0">
                <a:latin typeface="Arial"/>
                <a:cs typeface="Arial"/>
              </a:rPr>
              <a:t>e a</a:t>
            </a:r>
            <a:r>
              <a:rPr sz="1000" spc="-4" dirty="0">
                <a:latin typeface="Arial"/>
                <a:cs typeface="Arial"/>
              </a:rPr>
              <a:t>l</a:t>
            </a:r>
            <a:r>
              <a:rPr sz="1000" spc="0" dirty="0">
                <a:latin typeface="Arial"/>
                <a:cs typeface="Arial"/>
              </a:rPr>
              <a:t>te</a:t>
            </a:r>
            <a:r>
              <a:rPr sz="1000" spc="-9" dirty="0">
                <a:latin typeface="Arial"/>
                <a:cs typeface="Arial"/>
              </a:rPr>
              <a:t>z</a:t>
            </a:r>
            <a:r>
              <a:rPr sz="1000" spc="-4" dirty="0">
                <a:latin typeface="Arial"/>
                <a:cs typeface="Arial"/>
              </a:rPr>
              <a:t>z</a:t>
            </a:r>
            <a:r>
              <a:rPr sz="1000" spc="0" dirty="0">
                <a:latin typeface="Arial"/>
                <a:cs typeface="Arial"/>
              </a:rPr>
              <a:t>e</a:t>
            </a:r>
            <a:r>
              <a:rPr sz="1000" spc="16" dirty="0">
                <a:latin typeface="Arial"/>
                <a:cs typeface="Arial"/>
              </a:rPr>
              <a:t> </a:t>
            </a:r>
            <a:r>
              <a:rPr sz="1000" spc="-4" dirty="0">
                <a:latin typeface="Arial"/>
                <a:cs typeface="Arial"/>
              </a:rPr>
              <a:t>i</a:t>
            </a:r>
            <a:r>
              <a:rPr sz="1000" spc="9" dirty="0">
                <a:latin typeface="Arial"/>
                <a:cs typeface="Arial"/>
              </a:rPr>
              <a:t>nf</a:t>
            </a:r>
            <a:r>
              <a:rPr sz="1000" spc="0" dirty="0">
                <a:latin typeface="Arial"/>
                <a:cs typeface="Arial"/>
              </a:rPr>
              <a:t>eri</a:t>
            </a:r>
            <a:r>
              <a:rPr sz="1000" spc="-4" dirty="0">
                <a:latin typeface="Arial"/>
                <a:cs typeface="Arial"/>
              </a:rPr>
              <a:t>o</a:t>
            </a:r>
            <a:r>
              <a:rPr sz="1000" spc="4" dirty="0">
                <a:latin typeface="Arial"/>
                <a:cs typeface="Arial"/>
              </a:rPr>
              <a:t>r</a:t>
            </a:r>
            <a:r>
              <a:rPr sz="1000" spc="-4" dirty="0">
                <a:latin typeface="Arial"/>
                <a:cs typeface="Arial"/>
              </a:rPr>
              <a:t>i</a:t>
            </a:r>
            <a:r>
              <a:rPr sz="1000" spc="0" dirty="0">
                <a:latin typeface="Arial"/>
                <a:cs typeface="Arial"/>
              </a:rPr>
              <a:t>,</a:t>
            </a:r>
            <a:r>
              <a:rPr sz="1000" spc="17" dirty="0">
                <a:latin typeface="Arial"/>
                <a:cs typeface="Arial"/>
              </a:rPr>
              <a:t> </a:t>
            </a:r>
            <a:r>
              <a:rPr sz="1000" spc="0" dirty="0">
                <a:latin typeface="Arial"/>
                <a:cs typeface="Arial"/>
              </a:rPr>
              <a:t>per</a:t>
            </a:r>
            <a:r>
              <a:rPr sz="1000" spc="38" dirty="0">
                <a:latin typeface="Arial"/>
                <a:cs typeface="Arial"/>
              </a:rPr>
              <a:t> </a:t>
            </a:r>
            <a:r>
              <a:rPr sz="1000" spc="0" dirty="0">
                <a:latin typeface="Arial"/>
                <a:cs typeface="Arial"/>
              </a:rPr>
              <a:t>bre</a:t>
            </a:r>
            <a:r>
              <a:rPr sz="1000" spc="-4" dirty="0">
                <a:latin typeface="Arial"/>
                <a:cs typeface="Arial"/>
              </a:rPr>
              <a:t>v</a:t>
            </a:r>
            <a:r>
              <a:rPr sz="1000" spc="0" dirty="0">
                <a:latin typeface="Arial"/>
                <a:cs typeface="Arial"/>
              </a:rPr>
              <a:t>i</a:t>
            </a:r>
            <a:r>
              <a:rPr sz="1000" spc="26" dirty="0">
                <a:latin typeface="Arial"/>
                <a:cs typeface="Arial"/>
              </a:rPr>
              <a:t> </a:t>
            </a:r>
            <a:r>
              <a:rPr sz="1000" spc="0" dirty="0">
                <a:latin typeface="Arial"/>
                <a:cs typeface="Arial"/>
              </a:rPr>
              <a:t>trat</a:t>
            </a:r>
            <a:r>
              <a:rPr sz="1000" spc="-4" dirty="0">
                <a:latin typeface="Arial"/>
                <a:cs typeface="Arial"/>
              </a:rPr>
              <a:t>t</a:t>
            </a:r>
            <a:r>
              <a:rPr sz="1000" spc="0" dirty="0">
                <a:latin typeface="Arial"/>
                <a:cs typeface="Arial"/>
              </a:rPr>
              <a:t>i</a:t>
            </a:r>
            <a:r>
              <a:rPr sz="1000" spc="28"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g</a:t>
            </a:r>
            <a:r>
              <a:rPr sz="1000" spc="0" dirty="0">
                <a:latin typeface="Arial"/>
                <a:cs typeface="Arial"/>
              </a:rPr>
              <a:t>n</a:t>
            </a:r>
            <a:r>
              <a:rPr sz="1000" spc="-4" dirty="0">
                <a:latin typeface="Arial"/>
                <a:cs typeface="Arial"/>
              </a:rPr>
              <a:t>al</a:t>
            </a:r>
            <a:r>
              <a:rPr sz="1000" spc="0" dirty="0">
                <a:latin typeface="Arial"/>
                <a:cs typeface="Arial"/>
              </a:rPr>
              <a:t>at</a:t>
            </a:r>
            <a:r>
              <a:rPr sz="1000" spc="-9" dirty="0">
                <a:latin typeface="Arial"/>
                <a:cs typeface="Arial"/>
              </a:rPr>
              <a:t>i</a:t>
            </a:r>
            <a:r>
              <a:rPr sz="1000" spc="0" dirty="0">
                <a:latin typeface="Arial"/>
                <a:cs typeface="Arial"/>
              </a:rPr>
              <a:t>,</a:t>
            </a:r>
            <a:r>
              <a:rPr sz="1000" spc="10"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n</a:t>
            </a:r>
            <a:r>
              <a:rPr sz="1000" spc="0" dirty="0">
                <a:latin typeface="Arial"/>
                <a:cs typeface="Arial"/>
              </a:rPr>
              <a:t>go</a:t>
            </a:r>
            <a:r>
              <a:rPr sz="1000" spc="23" dirty="0">
                <a:latin typeface="Arial"/>
                <a:cs typeface="Arial"/>
              </a:rPr>
              <a:t> </a:t>
            </a:r>
            <a:r>
              <a:rPr sz="1000" spc="-4" dirty="0">
                <a:latin typeface="Arial"/>
                <a:cs typeface="Arial"/>
              </a:rPr>
              <a:t>l</a:t>
            </a:r>
            <a:r>
              <a:rPr sz="1000" spc="0" dirty="0">
                <a:latin typeface="Arial"/>
                <a:cs typeface="Arial"/>
              </a:rPr>
              <a:t>e</a:t>
            </a:r>
            <a:r>
              <a:rPr sz="1000" spc="40" dirty="0">
                <a:latin typeface="Arial"/>
                <a:cs typeface="Arial"/>
              </a:rPr>
              <a:t> </a:t>
            </a:r>
            <a:r>
              <a:rPr sz="1000" spc="4" dirty="0">
                <a:latin typeface="Arial"/>
                <a:cs typeface="Arial"/>
              </a:rPr>
              <a:t>v</a:t>
            </a:r>
            <a:r>
              <a:rPr sz="1000" spc="-4" dirty="0">
                <a:latin typeface="Arial"/>
                <a:cs typeface="Arial"/>
              </a:rPr>
              <a:t>i</a:t>
            </a:r>
            <a:r>
              <a:rPr sz="1000" spc="0" dirty="0">
                <a:latin typeface="Arial"/>
                <a:cs typeface="Arial"/>
              </a:rPr>
              <a:t>e </a:t>
            </a:r>
            <a:endParaRPr sz="1000">
              <a:latin typeface="Arial"/>
              <a:cs typeface="Arial"/>
            </a:endParaRPr>
          </a:p>
          <a:p>
            <a:pPr marL="164896" marR="171849" algn="just">
              <a:lnSpc>
                <a:spcPts val="1149"/>
              </a:lnSpc>
              <a:spcBef>
                <a:spcPts val="134"/>
              </a:spcBef>
            </a:pP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11" dirty="0">
                <a:latin typeface="Arial"/>
                <a:cs typeface="Arial"/>
              </a:rPr>
              <a:t> </a:t>
            </a:r>
            <a:r>
              <a:rPr sz="1000" spc="0" dirty="0">
                <a:latin typeface="Arial"/>
                <a:cs typeface="Arial"/>
              </a:rPr>
              <a:t>da</a:t>
            </a:r>
            <a:r>
              <a:rPr sz="1000" spc="29" dirty="0">
                <a:latin typeface="Arial"/>
                <a:cs typeface="Arial"/>
              </a:rPr>
              <a:t> </a:t>
            </a:r>
            <a:r>
              <a:rPr sz="1000" spc="-14" dirty="0">
                <a:latin typeface="Arial"/>
                <a:cs typeface="Arial"/>
              </a:rPr>
              <a:t>a</a:t>
            </a:r>
            <a:r>
              <a:rPr sz="1000" spc="19" dirty="0">
                <a:latin typeface="Arial"/>
                <a:cs typeface="Arial"/>
              </a:rPr>
              <a:t>m</a:t>
            </a:r>
            <a:r>
              <a:rPr sz="1000" spc="0" dirty="0">
                <a:latin typeface="Arial"/>
                <a:cs typeface="Arial"/>
              </a:rPr>
              <a:t>b</a:t>
            </a:r>
            <a:r>
              <a:rPr sz="1000" spc="-4" dirty="0">
                <a:latin typeface="Arial"/>
                <a:cs typeface="Arial"/>
              </a:rPr>
              <a:t>i</a:t>
            </a:r>
            <a:r>
              <a:rPr sz="1000" spc="0" dirty="0">
                <a:latin typeface="Arial"/>
                <a:cs typeface="Arial"/>
              </a:rPr>
              <a:t>ti</a:t>
            </a:r>
            <a:r>
              <a:rPr sz="1000" spc="14" dirty="0">
                <a:latin typeface="Arial"/>
                <a:cs typeface="Arial"/>
              </a:rPr>
              <a:t> </a:t>
            </a:r>
            <a:r>
              <a:rPr sz="1000" spc="0" dirty="0">
                <a:latin typeface="Arial"/>
                <a:cs typeface="Arial"/>
              </a:rPr>
              <a:t>o</a:t>
            </a:r>
            <a:r>
              <a:rPr sz="1000" spc="-9" dirty="0">
                <a:latin typeface="Arial"/>
                <a:cs typeface="Arial"/>
              </a:rPr>
              <a:t>v</a:t>
            </a:r>
            <a:r>
              <a:rPr sz="1000" spc="0" dirty="0">
                <a:latin typeface="Arial"/>
                <a:cs typeface="Arial"/>
              </a:rPr>
              <a:t>e</a:t>
            </a:r>
            <a:r>
              <a:rPr sz="1000" spc="25" dirty="0">
                <a:latin typeface="Arial"/>
                <a:cs typeface="Arial"/>
              </a:rPr>
              <a:t> </a:t>
            </a:r>
            <a:r>
              <a:rPr sz="1000" spc="-4" dirty="0">
                <a:latin typeface="Arial"/>
                <a:cs typeface="Arial"/>
              </a:rPr>
              <a:t>v</a:t>
            </a:r>
            <a:r>
              <a:rPr sz="1000" spc="0" dirty="0">
                <a:latin typeface="Arial"/>
                <a:cs typeface="Arial"/>
              </a:rPr>
              <a:t>i</a:t>
            </a:r>
            <a:r>
              <a:rPr sz="1000" spc="33" dirty="0">
                <a:latin typeface="Arial"/>
                <a:cs typeface="Arial"/>
              </a:rPr>
              <a:t> </a:t>
            </a:r>
            <a:r>
              <a:rPr sz="1000" spc="14" dirty="0">
                <a:latin typeface="Arial"/>
                <a:cs typeface="Arial"/>
              </a:rPr>
              <a:t>s</a:t>
            </a:r>
            <a:r>
              <a:rPr sz="1000" spc="-4" dirty="0">
                <a:latin typeface="Arial"/>
                <a:cs typeface="Arial"/>
              </a:rPr>
              <a:t>i</a:t>
            </a:r>
            <a:r>
              <a:rPr sz="1000" spc="0" dirty="0">
                <a:latin typeface="Arial"/>
                <a:cs typeface="Arial"/>
              </a:rPr>
              <a:t>a</a:t>
            </a:r>
            <a:r>
              <a:rPr sz="1000" spc="28" dirty="0">
                <a:latin typeface="Arial"/>
                <a:cs typeface="Arial"/>
              </a:rPr>
              <a:t> </a:t>
            </a:r>
            <a:r>
              <a:rPr sz="1000" spc="0" dirty="0">
                <a:latin typeface="Arial"/>
                <a:cs typeface="Arial"/>
              </a:rPr>
              <a:t>e</a:t>
            </a:r>
            <a:r>
              <a:rPr sz="1000" spc="4" dirty="0">
                <a:latin typeface="Arial"/>
                <a:cs typeface="Arial"/>
              </a:rPr>
              <a:t>sc</a:t>
            </a:r>
            <a:r>
              <a:rPr sz="1000" spc="-4" dirty="0">
                <a:latin typeface="Arial"/>
                <a:cs typeface="Arial"/>
              </a:rPr>
              <a:t>l</a:t>
            </a:r>
            <a:r>
              <a:rPr sz="1000" spc="0" dirty="0">
                <a:latin typeface="Arial"/>
                <a:cs typeface="Arial"/>
              </a:rPr>
              <a:t>u</a:t>
            </a:r>
            <a:r>
              <a:rPr sz="1000" spc="4" dirty="0">
                <a:latin typeface="Arial"/>
                <a:cs typeface="Arial"/>
              </a:rPr>
              <a:t>s</a:t>
            </a:r>
            <a:r>
              <a:rPr sz="1000" spc="-4" dirty="0">
                <a:latin typeface="Arial"/>
                <a:cs typeface="Arial"/>
              </a:rPr>
              <a:t>iv</a:t>
            </a:r>
            <a:r>
              <a:rPr sz="1000" spc="0" dirty="0">
                <a:latin typeface="Arial"/>
                <a:cs typeface="Arial"/>
              </a:rPr>
              <a:t>a</a:t>
            </a:r>
            <a:r>
              <a:rPr sz="1000" spc="4" dirty="0">
                <a:latin typeface="Arial"/>
                <a:cs typeface="Arial"/>
              </a:rPr>
              <a:t> </a:t>
            </a:r>
            <a:r>
              <a:rPr sz="1000" spc="0" dirty="0">
                <a:latin typeface="Arial"/>
                <a:cs typeface="Arial"/>
              </a:rPr>
              <a:t>pre</a:t>
            </a:r>
            <a:r>
              <a:rPr sz="1000" spc="4" dirty="0">
                <a:latin typeface="Arial"/>
                <a:cs typeface="Arial"/>
              </a:rPr>
              <a:t>s</a:t>
            </a:r>
            <a:r>
              <a:rPr sz="1000" spc="0" dirty="0">
                <a:latin typeface="Arial"/>
                <a:cs typeface="Arial"/>
              </a:rPr>
              <a:t>e</a:t>
            </a:r>
            <a:r>
              <a:rPr sz="1000" spc="-4" dirty="0">
                <a:latin typeface="Arial"/>
                <a:cs typeface="Arial"/>
              </a:rPr>
              <a:t>n</a:t>
            </a:r>
            <a:r>
              <a:rPr sz="1000" spc="-19" dirty="0">
                <a:latin typeface="Arial"/>
                <a:cs typeface="Arial"/>
              </a:rPr>
              <a:t>z</a:t>
            </a:r>
            <a:r>
              <a:rPr sz="1000" spc="0" dirty="0">
                <a:latin typeface="Arial"/>
                <a:cs typeface="Arial"/>
              </a:rPr>
              <a:t>a </a:t>
            </a:r>
            <a:r>
              <a:rPr sz="1000" spc="9" dirty="0">
                <a:latin typeface="Arial"/>
                <a:cs typeface="Arial"/>
              </a:rPr>
              <a:t>d</a:t>
            </a:r>
            <a:r>
              <a:rPr sz="1000" spc="0" dirty="0">
                <a:latin typeface="Arial"/>
                <a:cs typeface="Arial"/>
              </a:rPr>
              <a:t>i</a:t>
            </a:r>
            <a:r>
              <a:rPr sz="1000" spc="33"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rs</a:t>
            </a:r>
            <a:r>
              <a:rPr sz="1000" spc="0" dirty="0">
                <a:latin typeface="Arial"/>
                <a:cs typeface="Arial"/>
              </a:rPr>
              <a:t>o</a:t>
            </a:r>
            <a:r>
              <a:rPr sz="1000" spc="-4" dirty="0">
                <a:latin typeface="Arial"/>
                <a:cs typeface="Arial"/>
              </a:rPr>
              <a:t>n</a:t>
            </a:r>
            <a:r>
              <a:rPr sz="1000" spc="0" dirty="0">
                <a:latin typeface="Arial"/>
                <a:cs typeface="Arial"/>
              </a:rPr>
              <a:t>a</a:t>
            </a:r>
            <a:r>
              <a:rPr sz="1000" spc="-4" dirty="0">
                <a:latin typeface="Arial"/>
                <a:cs typeface="Arial"/>
              </a:rPr>
              <a:t>l</a:t>
            </a:r>
            <a:r>
              <a:rPr sz="1000" spc="0" dirty="0">
                <a:latin typeface="Arial"/>
                <a:cs typeface="Arial"/>
              </a:rPr>
              <a:t>e </a:t>
            </a:r>
            <a:endParaRPr sz="1000">
              <a:latin typeface="Arial"/>
              <a:cs typeface="Arial"/>
            </a:endParaRPr>
          </a:p>
          <a:p>
            <a:pPr marL="164896" marR="171849" algn="just">
              <a:lnSpc>
                <a:spcPts val="1149"/>
              </a:lnSpc>
              <a:spcBef>
                <a:spcPts val="134"/>
              </a:spcBef>
            </a:pP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c</a:t>
            </a:r>
            <a:r>
              <a:rPr sz="1000" spc="-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14" dirty="0">
                <a:latin typeface="Arial"/>
                <a:cs typeface="Arial"/>
              </a:rPr>
              <a:t>a</a:t>
            </a:r>
            <a:r>
              <a:rPr sz="1000" spc="19" dirty="0">
                <a:latin typeface="Arial"/>
                <a:cs typeface="Arial"/>
              </a:rPr>
              <a:t>m</a:t>
            </a:r>
            <a:r>
              <a:rPr sz="1000" spc="-14" dirty="0">
                <a:latin typeface="Arial"/>
                <a:cs typeface="Arial"/>
              </a:rPr>
              <a:t>e</a:t>
            </a:r>
            <a:r>
              <a:rPr sz="1000" spc="0" dirty="0">
                <a:latin typeface="Arial"/>
                <a:cs typeface="Arial"/>
              </a:rPr>
              <a:t>nte </a:t>
            </a:r>
            <a:r>
              <a:rPr sz="1000" spc="9" dirty="0">
                <a:latin typeface="Arial"/>
                <a:cs typeface="Arial"/>
              </a:rPr>
              <a:t>f</a:t>
            </a:r>
            <a:r>
              <a:rPr sz="1000" spc="0" dirty="0">
                <a:latin typeface="Arial"/>
                <a:cs typeface="Arial"/>
              </a:rPr>
              <a:t>o</a:t>
            </a:r>
            <a:r>
              <a:rPr sz="1000" spc="-9" dirty="0">
                <a:latin typeface="Arial"/>
                <a:cs typeface="Arial"/>
              </a:rPr>
              <a:t>r</a:t>
            </a:r>
            <a:r>
              <a:rPr sz="1000" spc="19" dirty="0">
                <a:latin typeface="Arial"/>
                <a:cs typeface="Arial"/>
              </a:rPr>
              <a:t>m</a:t>
            </a:r>
            <a:r>
              <a:rPr sz="1000" spc="0" dirty="0">
                <a:latin typeface="Arial"/>
                <a:cs typeface="Arial"/>
              </a:rPr>
              <a:t>ato</a:t>
            </a:r>
            <a:r>
              <a:rPr sz="1000" spc="39" dirty="0">
                <a:latin typeface="Arial"/>
                <a:cs typeface="Arial"/>
              </a:rPr>
              <a:t> </a:t>
            </a:r>
            <a:r>
              <a:rPr sz="1000" spc="0" dirty="0">
                <a:latin typeface="Arial"/>
                <a:cs typeface="Arial"/>
              </a:rPr>
              <a:t>od</a:t>
            </a:r>
            <a:r>
              <a:rPr sz="1000" spc="50"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a</a:t>
            </a:r>
            <a:r>
              <a:rPr sz="1000" spc="4" dirty="0">
                <a:latin typeface="Arial"/>
                <a:cs typeface="Arial"/>
              </a:rPr>
              <a:t>s</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a</a:t>
            </a:r>
            <a:r>
              <a:rPr sz="1000" spc="-4" dirty="0">
                <a:latin typeface="Arial"/>
                <a:cs typeface="Arial"/>
              </a:rPr>
              <a:t>l</a:t>
            </a:r>
            <a:r>
              <a:rPr sz="1000" spc="0" dirty="0">
                <a:latin typeface="Arial"/>
                <a:cs typeface="Arial"/>
              </a:rPr>
              <a:t>e</a:t>
            </a:r>
            <a:r>
              <a:rPr sz="1000" spc="25" dirty="0">
                <a:latin typeface="Arial"/>
                <a:cs typeface="Arial"/>
              </a:rPr>
              <a:t> </a:t>
            </a:r>
            <a:r>
              <a:rPr sz="1000" spc="0" dirty="0">
                <a:latin typeface="Arial"/>
                <a:cs typeface="Arial"/>
              </a:rPr>
              <a:t>e</a:t>
            </a:r>
            <a:r>
              <a:rPr sz="1000" spc="68" dirty="0">
                <a:latin typeface="Arial"/>
                <a:cs typeface="Arial"/>
              </a:rPr>
              <a:t> </a:t>
            </a:r>
            <a:r>
              <a:rPr sz="1000" spc="0" dirty="0">
                <a:latin typeface="Arial"/>
                <a:cs typeface="Arial"/>
              </a:rPr>
              <a:t>di</a:t>
            </a:r>
            <a:r>
              <a:rPr sz="1000" spc="63" dirty="0">
                <a:latin typeface="Arial"/>
                <a:cs typeface="Arial"/>
              </a:rPr>
              <a:t> </a:t>
            </a:r>
            <a:r>
              <a:rPr sz="1000" spc="0" dirty="0">
                <a:latin typeface="Arial"/>
                <a:cs typeface="Arial"/>
              </a:rPr>
              <a:t>br</a:t>
            </a:r>
            <a:r>
              <a:rPr sz="1000" spc="9" dirty="0">
                <a:latin typeface="Arial"/>
                <a:cs typeface="Arial"/>
              </a:rPr>
              <a:t>e</a:t>
            </a:r>
            <a:r>
              <a:rPr sz="1000" spc="-4" dirty="0">
                <a:latin typeface="Arial"/>
                <a:cs typeface="Arial"/>
              </a:rPr>
              <a:t>v</a:t>
            </a:r>
            <a:r>
              <a:rPr sz="1000" spc="0" dirty="0">
                <a:latin typeface="Arial"/>
                <a:cs typeface="Arial"/>
              </a:rPr>
              <a:t>e</a:t>
            </a:r>
            <a:r>
              <a:rPr sz="1000" spc="48" dirty="0">
                <a:latin typeface="Arial"/>
                <a:cs typeface="Arial"/>
              </a:rPr>
              <a:t> </a:t>
            </a:r>
            <a:r>
              <a:rPr sz="1000" spc="0" dirty="0">
                <a:latin typeface="Arial"/>
                <a:cs typeface="Arial"/>
              </a:rPr>
              <a:t>d</a:t>
            </a:r>
            <a:r>
              <a:rPr sz="1000" spc="-4" dirty="0">
                <a:latin typeface="Arial"/>
                <a:cs typeface="Arial"/>
              </a:rPr>
              <a:t>u</a:t>
            </a:r>
            <a:r>
              <a:rPr sz="1000" spc="4" dirty="0">
                <a:latin typeface="Arial"/>
                <a:cs typeface="Arial"/>
              </a:rPr>
              <a:t>r</a:t>
            </a:r>
            <a:r>
              <a:rPr sz="1000" spc="0" dirty="0">
                <a:latin typeface="Arial"/>
                <a:cs typeface="Arial"/>
              </a:rPr>
              <a:t>ata</a:t>
            </a:r>
            <a:r>
              <a:rPr sz="1000" spc="45" dirty="0">
                <a:latin typeface="Arial"/>
                <a:cs typeface="Arial"/>
              </a:rPr>
              <a:t> </a:t>
            </a:r>
            <a:r>
              <a:rPr sz="1000" spc="0" dirty="0">
                <a:latin typeface="Arial"/>
                <a:cs typeface="Arial"/>
              </a:rPr>
              <a:t>di</a:t>
            </a:r>
            <a:r>
              <a:rPr sz="1000" spc="63" dirty="0">
                <a:latin typeface="Arial"/>
                <a:cs typeface="Arial"/>
              </a:rPr>
              <a:t> </a:t>
            </a:r>
            <a:r>
              <a:rPr sz="1000" spc="0" dirty="0">
                <a:latin typeface="Arial"/>
                <a:cs typeface="Arial"/>
              </a:rPr>
              <a:t>un</a:t>
            </a:r>
            <a:r>
              <a:rPr sz="1000" spc="62" dirty="0">
                <a:latin typeface="Arial"/>
                <a:cs typeface="Arial"/>
              </a:rPr>
              <a:t> </a:t>
            </a:r>
            <a:r>
              <a:rPr sz="1000" spc="0" dirty="0">
                <a:latin typeface="Arial"/>
                <a:cs typeface="Arial"/>
              </a:rPr>
              <a:t>n</a:t>
            </a:r>
            <a:r>
              <a:rPr sz="1000" spc="-4" dirty="0">
                <a:latin typeface="Arial"/>
                <a:cs typeface="Arial"/>
              </a:rPr>
              <a:t>u</a:t>
            </a:r>
            <a:r>
              <a:rPr sz="1000" spc="19" dirty="0">
                <a:latin typeface="Arial"/>
                <a:cs typeface="Arial"/>
              </a:rPr>
              <a:t>m</a:t>
            </a:r>
            <a:r>
              <a:rPr sz="1000" spc="0" dirty="0">
                <a:latin typeface="Arial"/>
                <a:cs typeface="Arial"/>
              </a:rPr>
              <a:t>ero </a:t>
            </a:r>
            <a:endParaRPr sz="1000">
              <a:latin typeface="Arial"/>
              <a:cs typeface="Arial"/>
            </a:endParaRPr>
          </a:p>
          <a:p>
            <a:pPr marL="164896" marR="171849" algn="just">
              <a:lnSpc>
                <a:spcPts val="1149"/>
              </a:lnSpc>
              <a:spcBef>
                <a:spcPts val="134"/>
              </a:spcBef>
            </a:pPr>
            <a:r>
              <a:rPr sz="1000" spc="-4" dirty="0">
                <a:latin typeface="Arial"/>
                <a:cs typeface="Arial"/>
              </a:rPr>
              <a:t>li</a:t>
            </a:r>
            <a:r>
              <a:rPr sz="1000" spc="19" dirty="0">
                <a:latin typeface="Arial"/>
                <a:cs typeface="Arial"/>
              </a:rPr>
              <a:t>m</a:t>
            </a:r>
            <a:r>
              <a:rPr sz="1000" spc="-4" dirty="0">
                <a:latin typeface="Arial"/>
                <a:cs typeface="Arial"/>
              </a:rPr>
              <a:t>i</a:t>
            </a:r>
            <a:r>
              <a:rPr sz="1000" spc="0" dirty="0">
                <a:latin typeface="Arial"/>
                <a:cs typeface="Arial"/>
              </a:rPr>
              <a:t>ta</a:t>
            </a:r>
            <a:r>
              <a:rPr sz="1000" spc="-4" dirty="0">
                <a:latin typeface="Arial"/>
                <a:cs typeface="Arial"/>
              </a:rPr>
              <a:t>t</a:t>
            </a:r>
            <a:r>
              <a:rPr sz="1000" spc="0" dirty="0">
                <a:latin typeface="Arial"/>
                <a:cs typeface="Arial"/>
              </a:rPr>
              <a:t>o</a:t>
            </a:r>
            <a:r>
              <a:rPr sz="1000" spc="11" dirty="0">
                <a:latin typeface="Arial"/>
                <a:cs typeface="Arial"/>
              </a:rPr>
              <a:t> </a:t>
            </a:r>
            <a:r>
              <a:rPr sz="1000" spc="0" dirty="0">
                <a:latin typeface="Arial"/>
                <a:cs typeface="Arial"/>
              </a:rPr>
              <a:t>di</a:t>
            </a:r>
            <a:r>
              <a:rPr sz="1000" spc="29"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0" dirty="0">
                <a:latin typeface="Arial"/>
                <a:cs typeface="Arial"/>
              </a:rPr>
              <a:t>ti </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a:t>
            </a:r>
            <a:r>
              <a:rPr sz="1000" spc="26" dirty="0">
                <a:latin typeface="Arial"/>
                <a:cs typeface="Arial"/>
              </a:rPr>
              <a:t> </a:t>
            </a:r>
            <a:r>
              <a:rPr sz="1000" spc="-4" dirty="0">
                <a:latin typeface="Arial"/>
                <a:cs typeface="Arial"/>
              </a:rPr>
              <a:t>l</a:t>
            </a:r>
            <a:r>
              <a:rPr sz="1000" spc="9" dirty="0">
                <a:latin typeface="Arial"/>
                <a:cs typeface="Arial"/>
              </a:rPr>
              <a:t>o</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i</a:t>
            </a:r>
            <a:r>
              <a:rPr sz="1000" spc="29" dirty="0">
                <a:latin typeface="Arial"/>
                <a:cs typeface="Arial"/>
              </a:rPr>
              <a:t> </a:t>
            </a: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ti</a:t>
            </a:r>
            <a:r>
              <a:rPr sz="1000" spc="3" dirty="0">
                <a:latin typeface="Arial"/>
                <a:cs typeface="Arial"/>
              </a:rPr>
              <a:t> </a:t>
            </a:r>
            <a:r>
              <a:rPr sz="1000" spc="0" dirty="0">
                <a:latin typeface="Arial"/>
                <a:cs typeface="Arial"/>
              </a:rPr>
              <a:t>o</a:t>
            </a:r>
            <a:r>
              <a:rPr sz="1000" spc="37" dirty="0">
                <a:latin typeface="Arial"/>
                <a:cs typeface="Arial"/>
              </a:rPr>
              <a:t> </a:t>
            </a:r>
            <a:r>
              <a:rPr sz="1000" spc="0" dirty="0">
                <a:latin typeface="Arial"/>
                <a:cs typeface="Arial"/>
              </a:rPr>
              <a:t>di</a:t>
            </a:r>
            <a:r>
              <a:rPr sz="1000" spc="29" dirty="0">
                <a:latin typeface="Arial"/>
                <a:cs typeface="Arial"/>
              </a:rPr>
              <a:t> </a:t>
            </a:r>
            <a:r>
              <a:rPr sz="1000" spc="4" dirty="0">
                <a:latin typeface="Arial"/>
                <a:cs typeface="Arial"/>
              </a:rPr>
              <a:t>s</a:t>
            </a:r>
            <a:r>
              <a:rPr sz="1000" spc="0" dirty="0">
                <a:latin typeface="Arial"/>
                <a:cs typeface="Arial"/>
              </a:rPr>
              <a:t>er</a:t>
            </a:r>
            <a:r>
              <a:rPr sz="1000" spc="9" dirty="0">
                <a:latin typeface="Arial"/>
                <a:cs typeface="Arial"/>
              </a:rPr>
              <a:t>v</a:t>
            </a:r>
            <a:r>
              <a:rPr sz="1000" spc="4" dirty="0">
                <a:latin typeface="Arial"/>
                <a:cs typeface="Arial"/>
              </a:rPr>
              <a:t>i</a:t>
            </a:r>
            <a:r>
              <a:rPr sz="1000" spc="-4" dirty="0">
                <a:latin typeface="Arial"/>
                <a:cs typeface="Arial"/>
              </a:rPr>
              <a:t>zi</a:t>
            </a:r>
            <a:r>
              <a:rPr sz="1000" spc="0" dirty="0">
                <a:latin typeface="Arial"/>
                <a:cs typeface="Arial"/>
              </a:rPr>
              <a:t>o,</a:t>
            </a:r>
            <a:r>
              <a:rPr sz="1000" spc="6" dirty="0">
                <a:latin typeface="Arial"/>
                <a:cs typeface="Arial"/>
              </a:rPr>
              <a:t> </a:t>
            </a:r>
            <a:r>
              <a:rPr sz="1000" spc="9" dirty="0">
                <a:latin typeface="Arial"/>
                <a:cs typeface="Arial"/>
              </a:rPr>
              <a:t>p</a:t>
            </a:r>
            <a:r>
              <a:rPr sz="1000" spc="-4" dirty="0">
                <a:latin typeface="Arial"/>
                <a:cs typeface="Arial"/>
              </a:rPr>
              <a:t>i</a:t>
            </a:r>
            <a:r>
              <a:rPr sz="1000" spc="4" dirty="0">
                <a:latin typeface="Arial"/>
                <a:cs typeface="Arial"/>
              </a:rPr>
              <a:t>cc</a:t>
            </a:r>
            <a:r>
              <a:rPr sz="1000" spc="0" dirty="0">
                <a:latin typeface="Arial"/>
                <a:cs typeface="Arial"/>
              </a:rPr>
              <a:t>o</a:t>
            </a:r>
            <a:r>
              <a:rPr sz="1000" spc="-4" dirty="0">
                <a:latin typeface="Arial"/>
                <a:cs typeface="Arial"/>
              </a:rPr>
              <a:t>l</a:t>
            </a:r>
            <a:r>
              <a:rPr sz="1000" spc="0" dirty="0">
                <a:latin typeface="Arial"/>
                <a:cs typeface="Arial"/>
              </a:rPr>
              <a:t>i</a:t>
            </a:r>
            <a:r>
              <a:rPr sz="1000" spc="14" dirty="0">
                <a:latin typeface="Arial"/>
                <a:cs typeface="Arial"/>
              </a:rPr>
              <a:t> </a:t>
            </a:r>
            <a:r>
              <a:rPr sz="1000" spc="0" dirty="0">
                <a:latin typeface="Arial"/>
                <a:cs typeface="Arial"/>
              </a:rPr>
              <a:t>d</a:t>
            </a:r>
            <a:r>
              <a:rPr sz="1000" spc="-4" dirty="0">
                <a:latin typeface="Arial"/>
                <a:cs typeface="Arial"/>
              </a:rPr>
              <a:t>e</a:t>
            </a:r>
            <a:r>
              <a:rPr sz="1000" spc="0" dirty="0">
                <a:latin typeface="Arial"/>
                <a:cs typeface="Arial"/>
              </a:rPr>
              <a:t>p</a:t>
            </a:r>
            <a:r>
              <a:rPr sz="1000" spc="-4" dirty="0">
                <a:latin typeface="Arial"/>
                <a:cs typeface="Arial"/>
              </a:rPr>
              <a:t>o</a:t>
            </a:r>
            <a:r>
              <a:rPr sz="1000" spc="4" dirty="0">
                <a:latin typeface="Arial"/>
                <a:cs typeface="Arial"/>
              </a:rPr>
              <a:t>s</a:t>
            </a:r>
            <a:r>
              <a:rPr sz="1000" spc="-4" dirty="0">
                <a:latin typeface="Arial"/>
                <a:cs typeface="Arial"/>
              </a:rPr>
              <a:t>i</a:t>
            </a:r>
            <a:r>
              <a:rPr sz="1000" spc="9" dirty="0">
                <a:latin typeface="Arial"/>
                <a:cs typeface="Arial"/>
              </a:rPr>
              <a:t>t</a:t>
            </a:r>
            <a:r>
              <a:rPr sz="1000" spc="-4" dirty="0">
                <a:latin typeface="Arial"/>
                <a:cs typeface="Arial"/>
              </a:rPr>
              <a:t>i</a:t>
            </a:r>
            <a:r>
              <a:rPr sz="1000" spc="0" dirty="0">
                <a:latin typeface="Arial"/>
                <a:cs typeface="Arial"/>
              </a:rPr>
              <a:t>,</a:t>
            </a:r>
            <a:r>
              <a:rPr sz="1000" spc="10" dirty="0">
                <a:latin typeface="Arial"/>
                <a:cs typeface="Arial"/>
              </a:rPr>
              <a:t> </a:t>
            </a:r>
            <a:r>
              <a:rPr sz="1000" spc="0" dirty="0">
                <a:latin typeface="Arial"/>
                <a:cs typeface="Arial"/>
              </a:rPr>
              <a:t>…</a:t>
            </a:r>
            <a:r>
              <a:rPr sz="1000" spc="4" dirty="0">
                <a:latin typeface="Arial"/>
                <a:cs typeface="Arial"/>
              </a:rPr>
              <a:t>), </a:t>
            </a:r>
            <a:endParaRPr sz="1000">
              <a:latin typeface="Arial"/>
              <a:cs typeface="Arial"/>
            </a:endParaRPr>
          </a:p>
          <a:p>
            <a:pPr marL="164896" marR="171849" algn="just">
              <a:lnSpc>
                <a:spcPts val="1149"/>
              </a:lnSpc>
              <a:spcBef>
                <a:spcPts val="134"/>
              </a:spcBef>
            </a:pPr>
            <a:r>
              <a:rPr sz="1000" spc="0" dirty="0">
                <a:latin typeface="Arial"/>
                <a:cs typeface="Arial"/>
              </a:rPr>
              <a:t>o</a:t>
            </a:r>
            <a:r>
              <a:rPr sz="1000" spc="-4" dirty="0">
                <a:latin typeface="Arial"/>
                <a:cs typeface="Arial"/>
              </a:rPr>
              <a:t>p</a:t>
            </a:r>
            <a:r>
              <a:rPr sz="1000" spc="0" dirty="0">
                <a:latin typeface="Arial"/>
                <a:cs typeface="Arial"/>
              </a:rPr>
              <a:t>p</a:t>
            </a:r>
            <a:r>
              <a:rPr sz="1000" spc="-4" dirty="0">
                <a:latin typeface="Arial"/>
                <a:cs typeface="Arial"/>
              </a:rPr>
              <a:t>u</a:t>
            </a:r>
            <a:r>
              <a:rPr sz="1000" spc="4" dirty="0">
                <a:latin typeface="Arial"/>
                <a:cs typeface="Arial"/>
              </a:rPr>
              <a:t>r</a:t>
            </a:r>
            <a:r>
              <a:rPr sz="1000" spc="0" dirty="0">
                <a:latin typeface="Arial"/>
                <a:cs typeface="Arial"/>
              </a:rPr>
              <a:t>e</a:t>
            </a:r>
            <a:r>
              <a:rPr sz="1000" spc="-45"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do</a:t>
            </a:r>
            <a:r>
              <a:rPr sz="1000" spc="-52" dirty="0">
                <a:latin typeface="Arial"/>
                <a:cs typeface="Arial"/>
              </a:rPr>
              <a:t> </a:t>
            </a:r>
            <a:r>
              <a:rPr sz="1000" spc="-4" dirty="0">
                <a:latin typeface="Arial"/>
                <a:cs typeface="Arial"/>
              </a:rPr>
              <a:t>l</a:t>
            </a:r>
            <a:r>
              <a:rPr sz="1000" spc="0" dirty="0">
                <a:latin typeface="Arial"/>
                <a:cs typeface="Arial"/>
              </a:rPr>
              <a:t>e</a:t>
            </a:r>
            <a:r>
              <a:rPr sz="1000" spc="-12"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a:t>
            </a:r>
            <a:r>
              <a:rPr sz="1000" spc="0" dirty="0">
                <a:latin typeface="Arial"/>
                <a:cs typeface="Arial"/>
              </a:rPr>
              <a:t>u</a:t>
            </a:r>
            <a:r>
              <a:rPr sz="1000" spc="-4" dirty="0">
                <a:latin typeface="Arial"/>
                <a:cs typeface="Arial"/>
              </a:rPr>
              <a:t>l</a:t>
            </a:r>
            <a:r>
              <a:rPr sz="1000" spc="0" dirty="0">
                <a:latin typeface="Arial"/>
                <a:cs typeface="Arial"/>
              </a:rPr>
              <a:t>ta</a:t>
            </a:r>
            <a:r>
              <a:rPr sz="1000" spc="-4" dirty="0">
                <a:latin typeface="Arial"/>
                <a:cs typeface="Arial"/>
              </a:rPr>
              <a:t>n</a:t>
            </a:r>
            <a:r>
              <a:rPr sz="1000" spc="-19" dirty="0">
                <a:latin typeface="Arial"/>
                <a:cs typeface="Arial"/>
              </a:rPr>
              <a:t>z</a:t>
            </a:r>
            <a:r>
              <a:rPr sz="1000" spc="0" dirty="0">
                <a:latin typeface="Arial"/>
                <a:cs typeface="Arial"/>
              </a:rPr>
              <a:t>e</a:t>
            </a:r>
            <a:r>
              <a:rPr sz="1000" spc="-17"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c</a:t>
            </a:r>
            <a:r>
              <a:rPr sz="1000" spc="-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a</a:t>
            </a:r>
            <a:r>
              <a:rPr sz="1000" spc="-48" dirty="0">
                <a:latin typeface="Arial"/>
                <a:cs typeface="Arial"/>
              </a:rPr>
              <a:t> </a:t>
            </a:r>
            <a:r>
              <a:rPr sz="1000" spc="-4" dirty="0">
                <a:latin typeface="Arial"/>
                <a:cs typeface="Arial"/>
              </a:rPr>
              <a:t>v</a:t>
            </a:r>
            <a:r>
              <a:rPr sz="1000" spc="0" dirty="0">
                <a:latin typeface="Arial"/>
                <a:cs typeface="Arial"/>
              </a:rPr>
              <a:t>a</a:t>
            </a:r>
            <a:r>
              <a:rPr sz="1000" spc="-4" dirty="0">
                <a:latin typeface="Arial"/>
                <a:cs typeface="Arial"/>
              </a:rPr>
              <a:t>l</a:t>
            </a:r>
            <a:r>
              <a:rPr sz="1000" spc="0" dirty="0">
                <a:latin typeface="Arial"/>
                <a:cs typeface="Arial"/>
              </a:rPr>
              <a:t>ut</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25" dirty="0">
                <a:latin typeface="Arial"/>
                <a:cs typeface="Arial"/>
              </a:rPr>
              <a:t> </a:t>
            </a:r>
            <a:r>
              <a:rPr sz="1000" spc="0" dirty="0">
                <a:latin typeface="Arial"/>
                <a:cs typeface="Arial"/>
              </a:rPr>
              <a:t>del</a:t>
            </a:r>
            <a:r>
              <a:rPr sz="1000" spc="-8"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sc</a:t>
            </a:r>
            <a:r>
              <a:rPr sz="1000" spc="0" dirty="0">
                <a:latin typeface="Arial"/>
                <a:cs typeface="Arial"/>
              </a:rPr>
              <a:t>h</a:t>
            </a:r>
            <a:r>
              <a:rPr sz="1000" spc="-4" dirty="0">
                <a:latin typeface="Arial"/>
                <a:cs typeface="Arial"/>
              </a:rPr>
              <a:t>i</a:t>
            </a:r>
            <a:r>
              <a:rPr sz="1000" spc="0" dirty="0">
                <a:latin typeface="Arial"/>
                <a:cs typeface="Arial"/>
              </a:rPr>
              <a:t>o.</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1877"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1877">
              <a:lnSpc>
                <a:spcPts val="1264"/>
              </a:lnSpc>
              <a:spcBef>
                <a:spcPts val="150"/>
              </a:spcBef>
            </a:pPr>
            <a:r>
              <a:rPr sz="1100" b="1" spc="4" dirty="0">
                <a:latin typeface="Arial"/>
                <a:cs typeface="Arial"/>
              </a:rPr>
              <a:t>I</a:t>
            </a:r>
            <a:r>
              <a:rPr sz="1100" b="1" spc="-4" dirty="0">
                <a:latin typeface="Arial"/>
                <a:cs typeface="Arial"/>
              </a:rPr>
              <a:t>N</a:t>
            </a:r>
            <a:r>
              <a:rPr sz="1100" b="1" spc="0" dirty="0">
                <a:latin typeface="Arial"/>
                <a:cs typeface="Arial"/>
              </a:rPr>
              <a:t>FORM</a:t>
            </a:r>
            <a:r>
              <a:rPr sz="1100" b="1" spc="-39" dirty="0">
                <a:latin typeface="Arial"/>
                <a:cs typeface="Arial"/>
              </a:rPr>
              <a:t>A</a:t>
            </a:r>
            <a:r>
              <a:rPr sz="1100" b="1" spc="-14" dirty="0">
                <a:latin typeface="Arial"/>
                <a:cs typeface="Arial"/>
              </a:rPr>
              <a:t>T</a:t>
            </a:r>
            <a:r>
              <a:rPr sz="1100" b="1" spc="4" dirty="0">
                <a:latin typeface="Arial"/>
                <a:cs typeface="Arial"/>
              </a:rPr>
              <a:t>IV</a:t>
            </a:r>
            <a:r>
              <a:rPr sz="1100" b="1" spc="0" dirty="0">
                <a:latin typeface="Arial"/>
                <a:cs typeface="Arial"/>
              </a:rPr>
              <a:t>A</a:t>
            </a:r>
            <a:r>
              <a:rPr sz="1100" b="1" spc="14" dirty="0">
                <a:latin typeface="Arial"/>
                <a:cs typeface="Arial"/>
              </a:rPr>
              <a:t> </a:t>
            </a:r>
            <a:r>
              <a:rPr sz="1100" b="1" spc="4" dirty="0">
                <a:latin typeface="Arial"/>
                <a:cs typeface="Arial"/>
              </a:rPr>
              <a:t>I</a:t>
            </a:r>
            <a:r>
              <a:rPr sz="1100" b="1" spc="0" dirty="0">
                <a:latin typeface="Arial"/>
                <a:cs typeface="Arial"/>
              </a:rPr>
              <a:t>FC</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1300"/>
              </a:lnSpc>
              <a:spcBef>
                <a:spcPts val="10"/>
              </a:spcBef>
            </a:pPr>
            <a:endParaRPr sz="1300"/>
          </a:p>
          <a:p>
            <a:pPr marL="1017422">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31063" marR="1642327" algn="just">
              <a:lnSpc>
                <a:spcPct val="95825"/>
              </a:lnSpc>
              <a:spcBef>
                <a:spcPts val="2131"/>
              </a:spcBef>
            </a:pPr>
            <a:r>
              <a:rPr sz="1000" spc="0" dirty="0">
                <a:latin typeface="Arial"/>
                <a:cs typeface="Arial"/>
              </a:rPr>
              <a:t>L</a:t>
            </a:r>
            <a:r>
              <a:rPr sz="1000" spc="-4" dirty="0">
                <a:latin typeface="Arial"/>
                <a:cs typeface="Arial"/>
              </a:rPr>
              <a:t>’</a:t>
            </a:r>
            <a:r>
              <a:rPr sz="1000" spc="0" dirty="0">
                <a:latin typeface="Arial"/>
                <a:cs typeface="Arial"/>
              </a:rPr>
              <a:t>a</a:t>
            </a:r>
            <a:r>
              <a:rPr sz="1000" spc="-4" dirty="0">
                <a:latin typeface="Arial"/>
                <a:cs typeface="Arial"/>
              </a:rPr>
              <a:t>l</a:t>
            </a:r>
            <a:r>
              <a:rPr sz="1000" spc="0" dirty="0">
                <a:latin typeface="Arial"/>
                <a:cs typeface="Arial"/>
              </a:rPr>
              <a:t>te</a:t>
            </a:r>
            <a:r>
              <a:rPr sz="1000" spc="-19" dirty="0">
                <a:latin typeface="Arial"/>
                <a:cs typeface="Arial"/>
              </a:rPr>
              <a:t>zz</a:t>
            </a:r>
            <a:r>
              <a:rPr sz="1000" spc="0" dirty="0">
                <a:latin typeface="Arial"/>
                <a:cs typeface="Arial"/>
              </a:rPr>
              <a:t>a</a:t>
            </a:r>
            <a:r>
              <a:rPr sz="1000" spc="10" dirty="0">
                <a:latin typeface="Arial"/>
                <a:cs typeface="Arial"/>
              </a:rPr>
              <a:t> </a:t>
            </a:r>
            <a:r>
              <a:rPr sz="1000" spc="19"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i</a:t>
            </a:r>
            <a:r>
              <a:rPr sz="1000" spc="19" dirty="0">
                <a:latin typeface="Arial"/>
                <a:cs typeface="Arial"/>
              </a:rPr>
              <a:t>m</a:t>
            </a:r>
            <a:r>
              <a:rPr sz="1000" spc="0" dirty="0">
                <a:latin typeface="Arial"/>
                <a:cs typeface="Arial"/>
              </a:rPr>
              <a:t>a</a:t>
            </a:r>
            <a:r>
              <a:rPr sz="1000" spc="-42"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e</a:t>
            </a:r>
            <a:r>
              <a:rPr sz="1000" spc="-11" dirty="0">
                <a:latin typeface="Arial"/>
                <a:cs typeface="Arial"/>
              </a:rPr>
              <a:t> </a:t>
            </a:r>
            <a:r>
              <a:rPr sz="1000" spc="-4" dirty="0">
                <a:latin typeface="Arial"/>
                <a:cs typeface="Arial"/>
              </a:rPr>
              <a:t>vi</a:t>
            </a:r>
            <a:r>
              <a:rPr sz="1000" spc="0" dirty="0">
                <a:latin typeface="Arial"/>
                <a:cs typeface="Arial"/>
              </a:rPr>
              <a:t>e</a:t>
            </a:r>
            <a:r>
              <a:rPr sz="1000" spc="-2"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42" dirty="0">
                <a:latin typeface="Arial"/>
                <a:cs typeface="Arial"/>
              </a:rPr>
              <a:t> </a:t>
            </a:r>
            <a:r>
              <a:rPr sz="1000" spc="0" dirty="0">
                <a:latin typeface="Arial"/>
                <a:cs typeface="Arial"/>
              </a:rPr>
              <a:t>è</a:t>
            </a:r>
            <a:r>
              <a:rPr sz="1000" spc="-10" dirty="0">
                <a:latin typeface="Arial"/>
                <a:cs typeface="Arial"/>
              </a:rPr>
              <a:t> </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i</a:t>
            </a:r>
            <a:r>
              <a:rPr sz="1000" spc="-21" dirty="0">
                <a:latin typeface="Arial"/>
                <a:cs typeface="Arial"/>
              </a:rPr>
              <a:t> </a:t>
            </a:r>
            <a:r>
              <a:rPr sz="1000" spc="0" dirty="0">
                <a:latin typeface="Arial"/>
                <a:cs typeface="Arial"/>
              </a:rPr>
              <a:t>a</a:t>
            </a:r>
            <a:r>
              <a:rPr sz="1000" spc="-10" dirty="0">
                <a:latin typeface="Arial"/>
                <a:cs typeface="Arial"/>
              </a:rPr>
              <a:t> </a:t>
            </a:r>
            <a:r>
              <a:rPr sz="1000" spc="0" dirty="0">
                <a:latin typeface="Arial"/>
                <a:cs typeface="Arial"/>
              </a:rPr>
              <a:t>2</a:t>
            </a:r>
            <a:r>
              <a:rPr sz="1000" spc="-10" dirty="0">
                <a:latin typeface="Arial"/>
                <a:cs typeface="Arial"/>
              </a:rPr>
              <a:t> </a:t>
            </a:r>
            <a:r>
              <a:rPr sz="1000" spc="19" dirty="0">
                <a:latin typeface="Arial"/>
                <a:cs typeface="Arial"/>
              </a:rPr>
              <a:t>m</a:t>
            </a:r>
            <a:r>
              <a:rPr sz="1000" spc="0" dirty="0">
                <a:latin typeface="Arial"/>
                <a:cs typeface="Arial"/>
              </a:rPr>
              <a:t>.</a:t>
            </a:r>
            <a:endParaRPr sz="1000">
              <a:latin typeface="Arial"/>
              <a:cs typeface="Arial"/>
            </a:endParaRPr>
          </a:p>
          <a:p>
            <a:pPr marL="131063" marR="205377" algn="just">
              <a:lnSpc>
                <a:spcPts val="1149"/>
              </a:lnSpc>
              <a:spcBef>
                <a:spcPts val="135"/>
              </a:spcBef>
            </a:pPr>
            <a:r>
              <a:rPr sz="1000" spc="-4" dirty="0">
                <a:latin typeface="Arial"/>
                <a:cs typeface="Arial"/>
              </a:rPr>
              <a:t>S</a:t>
            </a:r>
            <a:r>
              <a:rPr sz="1000" spc="0" dirty="0">
                <a:latin typeface="Arial"/>
                <a:cs typeface="Arial"/>
              </a:rPr>
              <a:t>o</a:t>
            </a:r>
            <a:r>
              <a:rPr sz="1000" spc="-4" dirty="0">
                <a:latin typeface="Arial"/>
                <a:cs typeface="Arial"/>
              </a:rPr>
              <a:t>n</a:t>
            </a:r>
            <a:r>
              <a:rPr sz="1000" spc="0" dirty="0">
                <a:latin typeface="Arial"/>
                <a:cs typeface="Arial"/>
              </a:rPr>
              <a:t>o</a:t>
            </a:r>
            <a:r>
              <a:rPr sz="1000" spc="29" dirty="0">
                <a:latin typeface="Arial"/>
                <a:cs typeface="Arial"/>
              </a:rPr>
              <a:t> </a:t>
            </a:r>
            <a:r>
              <a:rPr sz="1000" spc="-14" dirty="0">
                <a:latin typeface="Arial"/>
                <a:cs typeface="Arial"/>
              </a:rPr>
              <a:t>a</a:t>
            </a:r>
            <a:r>
              <a:rPr sz="1000" spc="9" dirty="0">
                <a:latin typeface="Arial"/>
                <a:cs typeface="Arial"/>
              </a:rPr>
              <a:t>m</a:t>
            </a:r>
            <a:r>
              <a:rPr sz="1000" spc="19" dirty="0">
                <a:latin typeface="Arial"/>
                <a:cs typeface="Arial"/>
              </a:rPr>
              <a:t>m</a:t>
            </a:r>
            <a:r>
              <a:rPr sz="1000" spc="-14" dirty="0">
                <a:latin typeface="Arial"/>
                <a:cs typeface="Arial"/>
              </a:rPr>
              <a:t>e</a:t>
            </a:r>
            <a:r>
              <a:rPr sz="1000" spc="4" dirty="0">
                <a:latin typeface="Arial"/>
                <a:cs typeface="Arial"/>
              </a:rPr>
              <a:t>ss</a:t>
            </a:r>
            <a:r>
              <a:rPr sz="1000" spc="0" dirty="0">
                <a:latin typeface="Arial"/>
                <a:cs typeface="Arial"/>
              </a:rPr>
              <a:t>e a</a:t>
            </a:r>
            <a:r>
              <a:rPr sz="1000" spc="-4" dirty="0">
                <a:latin typeface="Arial"/>
                <a:cs typeface="Arial"/>
              </a:rPr>
              <a:t>l</a:t>
            </a:r>
            <a:r>
              <a:rPr sz="1000" spc="0" dirty="0">
                <a:latin typeface="Arial"/>
                <a:cs typeface="Arial"/>
              </a:rPr>
              <a:t>te</a:t>
            </a:r>
            <a:r>
              <a:rPr sz="1000" spc="-9" dirty="0">
                <a:latin typeface="Arial"/>
                <a:cs typeface="Arial"/>
              </a:rPr>
              <a:t>z</a:t>
            </a:r>
            <a:r>
              <a:rPr sz="1000" spc="-4" dirty="0">
                <a:latin typeface="Arial"/>
                <a:cs typeface="Arial"/>
              </a:rPr>
              <a:t>z</a:t>
            </a:r>
            <a:r>
              <a:rPr sz="1000" spc="0" dirty="0">
                <a:latin typeface="Arial"/>
                <a:cs typeface="Arial"/>
              </a:rPr>
              <a:t>e</a:t>
            </a:r>
            <a:r>
              <a:rPr sz="1000" spc="16" dirty="0">
                <a:latin typeface="Arial"/>
                <a:cs typeface="Arial"/>
              </a:rPr>
              <a:t> </a:t>
            </a:r>
            <a:r>
              <a:rPr sz="1000" spc="-4" dirty="0">
                <a:latin typeface="Arial"/>
                <a:cs typeface="Arial"/>
              </a:rPr>
              <a:t>i</a:t>
            </a:r>
            <a:r>
              <a:rPr sz="1000" spc="9" dirty="0">
                <a:latin typeface="Arial"/>
                <a:cs typeface="Arial"/>
              </a:rPr>
              <a:t>nf</a:t>
            </a:r>
            <a:r>
              <a:rPr sz="1000" spc="0" dirty="0">
                <a:latin typeface="Arial"/>
                <a:cs typeface="Arial"/>
              </a:rPr>
              <a:t>eri</a:t>
            </a:r>
            <a:r>
              <a:rPr sz="1000" spc="-4" dirty="0">
                <a:latin typeface="Arial"/>
                <a:cs typeface="Arial"/>
              </a:rPr>
              <a:t>o</a:t>
            </a:r>
            <a:r>
              <a:rPr sz="1000" spc="4" dirty="0">
                <a:latin typeface="Arial"/>
                <a:cs typeface="Arial"/>
              </a:rPr>
              <a:t>r</a:t>
            </a:r>
            <a:r>
              <a:rPr sz="1000" spc="-4" dirty="0">
                <a:latin typeface="Arial"/>
                <a:cs typeface="Arial"/>
              </a:rPr>
              <a:t>i</a:t>
            </a:r>
            <a:r>
              <a:rPr sz="1000" spc="0" dirty="0">
                <a:latin typeface="Arial"/>
                <a:cs typeface="Arial"/>
              </a:rPr>
              <a:t>,</a:t>
            </a:r>
            <a:r>
              <a:rPr sz="1000" spc="17" dirty="0">
                <a:latin typeface="Arial"/>
                <a:cs typeface="Arial"/>
              </a:rPr>
              <a:t> </a:t>
            </a:r>
            <a:r>
              <a:rPr sz="1000" spc="0" dirty="0">
                <a:latin typeface="Arial"/>
                <a:cs typeface="Arial"/>
              </a:rPr>
              <a:t>per</a:t>
            </a:r>
            <a:r>
              <a:rPr sz="1000" spc="38" dirty="0">
                <a:latin typeface="Arial"/>
                <a:cs typeface="Arial"/>
              </a:rPr>
              <a:t> </a:t>
            </a:r>
            <a:r>
              <a:rPr sz="1000" spc="0" dirty="0">
                <a:latin typeface="Arial"/>
                <a:cs typeface="Arial"/>
              </a:rPr>
              <a:t>bre</a:t>
            </a:r>
            <a:r>
              <a:rPr sz="1000" spc="-4" dirty="0">
                <a:latin typeface="Arial"/>
                <a:cs typeface="Arial"/>
              </a:rPr>
              <a:t>v</a:t>
            </a:r>
            <a:r>
              <a:rPr sz="1000" spc="0" dirty="0">
                <a:latin typeface="Arial"/>
                <a:cs typeface="Arial"/>
              </a:rPr>
              <a:t>i</a:t>
            </a:r>
            <a:r>
              <a:rPr sz="1000" spc="26" dirty="0">
                <a:latin typeface="Arial"/>
                <a:cs typeface="Arial"/>
              </a:rPr>
              <a:t> </a:t>
            </a:r>
            <a:r>
              <a:rPr sz="1000" spc="0" dirty="0">
                <a:latin typeface="Arial"/>
                <a:cs typeface="Arial"/>
              </a:rPr>
              <a:t>trat</a:t>
            </a:r>
            <a:r>
              <a:rPr sz="1000" spc="-4" dirty="0">
                <a:latin typeface="Arial"/>
                <a:cs typeface="Arial"/>
              </a:rPr>
              <a:t>t</a:t>
            </a:r>
            <a:r>
              <a:rPr sz="1000" spc="0" dirty="0">
                <a:latin typeface="Arial"/>
                <a:cs typeface="Arial"/>
              </a:rPr>
              <a:t>i</a:t>
            </a:r>
            <a:r>
              <a:rPr sz="1000" spc="28"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g</a:t>
            </a:r>
            <a:r>
              <a:rPr sz="1000" spc="0" dirty="0">
                <a:latin typeface="Arial"/>
                <a:cs typeface="Arial"/>
              </a:rPr>
              <a:t>n</a:t>
            </a:r>
            <a:r>
              <a:rPr sz="1000" spc="-4" dirty="0">
                <a:latin typeface="Arial"/>
                <a:cs typeface="Arial"/>
              </a:rPr>
              <a:t>al</a:t>
            </a:r>
            <a:r>
              <a:rPr sz="1000" spc="0" dirty="0">
                <a:latin typeface="Arial"/>
                <a:cs typeface="Arial"/>
              </a:rPr>
              <a:t>at</a:t>
            </a:r>
            <a:r>
              <a:rPr sz="1000" spc="-9" dirty="0">
                <a:latin typeface="Arial"/>
                <a:cs typeface="Arial"/>
              </a:rPr>
              <a:t>i</a:t>
            </a:r>
            <a:r>
              <a:rPr sz="1000" spc="0" dirty="0">
                <a:latin typeface="Arial"/>
                <a:cs typeface="Arial"/>
              </a:rPr>
              <a:t>,</a:t>
            </a:r>
            <a:r>
              <a:rPr sz="1000" spc="10"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n</a:t>
            </a:r>
            <a:r>
              <a:rPr sz="1000" spc="0" dirty="0">
                <a:latin typeface="Arial"/>
                <a:cs typeface="Arial"/>
              </a:rPr>
              <a:t>go</a:t>
            </a:r>
            <a:r>
              <a:rPr sz="1000" spc="23" dirty="0">
                <a:latin typeface="Arial"/>
                <a:cs typeface="Arial"/>
              </a:rPr>
              <a:t> </a:t>
            </a:r>
            <a:r>
              <a:rPr sz="1000" spc="-4" dirty="0">
                <a:latin typeface="Arial"/>
                <a:cs typeface="Arial"/>
              </a:rPr>
              <a:t>l</a:t>
            </a:r>
            <a:r>
              <a:rPr sz="1000" spc="0" dirty="0">
                <a:latin typeface="Arial"/>
                <a:cs typeface="Arial"/>
              </a:rPr>
              <a:t>e</a:t>
            </a:r>
            <a:r>
              <a:rPr sz="1000" spc="40" dirty="0">
                <a:latin typeface="Arial"/>
                <a:cs typeface="Arial"/>
              </a:rPr>
              <a:t> </a:t>
            </a:r>
            <a:r>
              <a:rPr sz="1000" spc="4" dirty="0">
                <a:latin typeface="Arial"/>
                <a:cs typeface="Arial"/>
              </a:rPr>
              <a:t>v</a:t>
            </a:r>
            <a:r>
              <a:rPr sz="1000" spc="-4" dirty="0">
                <a:latin typeface="Arial"/>
                <a:cs typeface="Arial"/>
              </a:rPr>
              <a:t>i</a:t>
            </a:r>
            <a:r>
              <a:rPr sz="1000" spc="0" dirty="0">
                <a:latin typeface="Arial"/>
                <a:cs typeface="Arial"/>
              </a:rPr>
              <a:t>e </a:t>
            </a:r>
            <a:endParaRPr sz="1000">
              <a:latin typeface="Arial"/>
              <a:cs typeface="Arial"/>
            </a:endParaRPr>
          </a:p>
          <a:p>
            <a:pPr marL="131063" marR="205377" algn="just">
              <a:lnSpc>
                <a:spcPts val="1149"/>
              </a:lnSpc>
              <a:spcBef>
                <a:spcPts val="134"/>
              </a:spcBef>
            </a:pPr>
            <a:r>
              <a:rPr sz="1000" spc="0" dirty="0">
                <a:latin typeface="Arial"/>
                <a:cs typeface="Arial"/>
              </a:rPr>
              <a:t>d</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6" dirty="0">
                <a:latin typeface="Arial"/>
                <a:cs typeface="Arial"/>
              </a:rPr>
              <a:t> </a:t>
            </a:r>
            <a:r>
              <a:rPr sz="1000" spc="0" dirty="0">
                <a:latin typeface="Arial"/>
                <a:cs typeface="Arial"/>
              </a:rPr>
              <a:t>da</a:t>
            </a:r>
            <a:r>
              <a:rPr sz="1000" spc="25" dirty="0">
                <a:latin typeface="Arial"/>
                <a:cs typeface="Arial"/>
              </a:rPr>
              <a:t> </a:t>
            </a:r>
            <a:r>
              <a:rPr sz="1000" spc="-14" dirty="0">
                <a:latin typeface="Arial"/>
                <a:cs typeface="Arial"/>
              </a:rPr>
              <a:t>a</a:t>
            </a:r>
            <a:r>
              <a:rPr sz="1000" spc="19" dirty="0">
                <a:latin typeface="Arial"/>
                <a:cs typeface="Arial"/>
              </a:rPr>
              <a:t>m</a:t>
            </a:r>
            <a:r>
              <a:rPr sz="1000" spc="0" dirty="0">
                <a:latin typeface="Arial"/>
                <a:cs typeface="Arial"/>
              </a:rPr>
              <a:t>b</a:t>
            </a:r>
            <a:r>
              <a:rPr sz="1000" spc="-4" dirty="0">
                <a:latin typeface="Arial"/>
                <a:cs typeface="Arial"/>
              </a:rPr>
              <a:t>i</a:t>
            </a:r>
            <a:r>
              <a:rPr sz="1000" spc="0" dirty="0">
                <a:latin typeface="Arial"/>
                <a:cs typeface="Arial"/>
              </a:rPr>
              <a:t>ti</a:t>
            </a:r>
            <a:r>
              <a:rPr sz="1000" spc="9" dirty="0">
                <a:latin typeface="Arial"/>
                <a:cs typeface="Arial"/>
              </a:rPr>
              <a:t> </a:t>
            </a:r>
            <a:r>
              <a:rPr sz="1000" spc="0" dirty="0">
                <a:latin typeface="Arial"/>
                <a:cs typeface="Arial"/>
              </a:rPr>
              <a:t>o</a:t>
            </a:r>
            <a:r>
              <a:rPr sz="1000" spc="-9" dirty="0">
                <a:latin typeface="Arial"/>
                <a:cs typeface="Arial"/>
              </a:rPr>
              <a:t>v</a:t>
            </a:r>
            <a:r>
              <a:rPr sz="1000" spc="0" dirty="0">
                <a:latin typeface="Arial"/>
                <a:cs typeface="Arial"/>
              </a:rPr>
              <a:t>e</a:t>
            </a:r>
            <a:r>
              <a:rPr sz="1000" spc="20" dirty="0">
                <a:latin typeface="Arial"/>
                <a:cs typeface="Arial"/>
              </a:rPr>
              <a:t> </a:t>
            </a:r>
            <a:r>
              <a:rPr sz="1000" spc="-4" dirty="0">
                <a:latin typeface="Arial"/>
                <a:cs typeface="Arial"/>
              </a:rPr>
              <a:t>v</a:t>
            </a:r>
            <a:r>
              <a:rPr sz="1000" spc="0" dirty="0">
                <a:latin typeface="Arial"/>
                <a:cs typeface="Arial"/>
              </a:rPr>
              <a:t>i</a:t>
            </a:r>
            <a:r>
              <a:rPr sz="1000" spc="28" dirty="0">
                <a:latin typeface="Arial"/>
                <a:cs typeface="Arial"/>
              </a:rPr>
              <a:t> </a:t>
            </a:r>
            <a:r>
              <a:rPr sz="1000" spc="14" dirty="0">
                <a:latin typeface="Arial"/>
                <a:cs typeface="Arial"/>
              </a:rPr>
              <a:t>s</a:t>
            </a:r>
            <a:r>
              <a:rPr sz="1000" spc="-4" dirty="0">
                <a:latin typeface="Arial"/>
                <a:cs typeface="Arial"/>
              </a:rPr>
              <a:t>i</a:t>
            </a:r>
            <a:r>
              <a:rPr sz="1000" spc="0" dirty="0">
                <a:latin typeface="Arial"/>
                <a:cs typeface="Arial"/>
              </a:rPr>
              <a:t>a</a:t>
            </a:r>
            <a:r>
              <a:rPr sz="1000" spc="23" dirty="0">
                <a:latin typeface="Arial"/>
                <a:cs typeface="Arial"/>
              </a:rPr>
              <a:t> </a:t>
            </a:r>
            <a:r>
              <a:rPr sz="1000" spc="0" dirty="0">
                <a:latin typeface="Arial"/>
                <a:cs typeface="Arial"/>
              </a:rPr>
              <a:t>e</a:t>
            </a:r>
            <a:r>
              <a:rPr sz="1000" spc="4" dirty="0">
                <a:latin typeface="Arial"/>
                <a:cs typeface="Arial"/>
              </a:rPr>
              <a:t>sc</a:t>
            </a:r>
            <a:r>
              <a:rPr sz="1000" spc="-4" dirty="0">
                <a:latin typeface="Arial"/>
                <a:cs typeface="Arial"/>
              </a:rPr>
              <a:t>l</a:t>
            </a:r>
            <a:r>
              <a:rPr sz="1000" spc="0" dirty="0">
                <a:latin typeface="Arial"/>
                <a:cs typeface="Arial"/>
              </a:rPr>
              <a:t>u</a:t>
            </a:r>
            <a:r>
              <a:rPr sz="1000" spc="4" dirty="0">
                <a:latin typeface="Arial"/>
                <a:cs typeface="Arial"/>
              </a:rPr>
              <a:t>s</a:t>
            </a:r>
            <a:r>
              <a:rPr sz="1000" spc="-4" dirty="0">
                <a:latin typeface="Arial"/>
                <a:cs typeface="Arial"/>
              </a:rPr>
              <a:t>iv</a:t>
            </a:r>
            <a:r>
              <a:rPr sz="1000" spc="0" dirty="0">
                <a:latin typeface="Arial"/>
                <a:cs typeface="Arial"/>
              </a:rPr>
              <a:t>a pre</a:t>
            </a:r>
            <a:r>
              <a:rPr sz="1000" spc="4" dirty="0">
                <a:latin typeface="Arial"/>
                <a:cs typeface="Arial"/>
              </a:rPr>
              <a:t>s</a:t>
            </a:r>
            <a:r>
              <a:rPr sz="1000" spc="0" dirty="0">
                <a:latin typeface="Arial"/>
                <a:cs typeface="Arial"/>
              </a:rPr>
              <a:t>e</a:t>
            </a:r>
            <a:r>
              <a:rPr sz="1000" spc="-4" dirty="0">
                <a:latin typeface="Arial"/>
                <a:cs typeface="Arial"/>
              </a:rPr>
              <a:t>n</a:t>
            </a:r>
            <a:r>
              <a:rPr sz="1000" spc="-19" dirty="0">
                <a:latin typeface="Arial"/>
                <a:cs typeface="Arial"/>
              </a:rPr>
              <a:t>z</a:t>
            </a:r>
            <a:r>
              <a:rPr sz="1000" spc="0" dirty="0">
                <a:latin typeface="Arial"/>
                <a:cs typeface="Arial"/>
              </a:rPr>
              <a:t>a </a:t>
            </a:r>
            <a:r>
              <a:rPr sz="1000" spc="9" dirty="0">
                <a:latin typeface="Arial"/>
                <a:cs typeface="Arial"/>
              </a:rPr>
              <a:t>d</a:t>
            </a:r>
            <a:r>
              <a:rPr sz="1000" spc="0" dirty="0">
                <a:latin typeface="Arial"/>
                <a:cs typeface="Arial"/>
              </a:rPr>
              <a:t>i</a:t>
            </a:r>
            <a:r>
              <a:rPr sz="1000" spc="28"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rs</a:t>
            </a:r>
            <a:r>
              <a:rPr sz="1000" spc="0" dirty="0">
                <a:latin typeface="Arial"/>
                <a:cs typeface="Arial"/>
              </a:rPr>
              <a:t>o</a:t>
            </a:r>
            <a:r>
              <a:rPr sz="1000" spc="-4" dirty="0">
                <a:latin typeface="Arial"/>
                <a:cs typeface="Arial"/>
              </a:rPr>
              <a:t>n</a:t>
            </a:r>
            <a:r>
              <a:rPr sz="1000" spc="0" dirty="0">
                <a:latin typeface="Arial"/>
                <a:cs typeface="Arial"/>
              </a:rPr>
              <a:t>a</a:t>
            </a:r>
            <a:r>
              <a:rPr sz="1000" spc="-4" dirty="0">
                <a:latin typeface="Arial"/>
                <a:cs typeface="Arial"/>
              </a:rPr>
              <a:t>l</a:t>
            </a:r>
            <a:r>
              <a:rPr sz="1000" spc="0" dirty="0">
                <a:latin typeface="Arial"/>
                <a:cs typeface="Arial"/>
              </a:rPr>
              <a:t>e </a:t>
            </a:r>
            <a:endParaRPr sz="1000">
              <a:latin typeface="Arial"/>
              <a:cs typeface="Arial"/>
            </a:endParaRPr>
          </a:p>
          <a:p>
            <a:pPr marL="131063" marR="205377" algn="just">
              <a:lnSpc>
                <a:spcPts val="1149"/>
              </a:lnSpc>
              <a:spcBef>
                <a:spcPts val="134"/>
              </a:spcBef>
            </a:pP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c</a:t>
            </a:r>
            <a:r>
              <a:rPr sz="1000" spc="-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14" dirty="0">
                <a:latin typeface="Arial"/>
                <a:cs typeface="Arial"/>
              </a:rPr>
              <a:t>a</a:t>
            </a:r>
            <a:r>
              <a:rPr sz="1000" spc="19" dirty="0">
                <a:latin typeface="Arial"/>
                <a:cs typeface="Arial"/>
              </a:rPr>
              <a:t>m</a:t>
            </a:r>
            <a:r>
              <a:rPr sz="1000" spc="-14" dirty="0">
                <a:latin typeface="Arial"/>
                <a:cs typeface="Arial"/>
              </a:rPr>
              <a:t>e</a:t>
            </a:r>
            <a:r>
              <a:rPr sz="1000" spc="0" dirty="0">
                <a:latin typeface="Arial"/>
                <a:cs typeface="Arial"/>
              </a:rPr>
              <a:t>nte </a:t>
            </a:r>
            <a:r>
              <a:rPr sz="1000" spc="9" dirty="0">
                <a:latin typeface="Arial"/>
                <a:cs typeface="Arial"/>
              </a:rPr>
              <a:t>f</a:t>
            </a:r>
            <a:r>
              <a:rPr sz="1000" spc="0" dirty="0">
                <a:latin typeface="Arial"/>
                <a:cs typeface="Arial"/>
              </a:rPr>
              <a:t>o</a:t>
            </a:r>
            <a:r>
              <a:rPr sz="1000" spc="-9" dirty="0">
                <a:latin typeface="Arial"/>
                <a:cs typeface="Arial"/>
              </a:rPr>
              <a:t>r</a:t>
            </a:r>
            <a:r>
              <a:rPr sz="1000" spc="19" dirty="0">
                <a:latin typeface="Arial"/>
                <a:cs typeface="Arial"/>
              </a:rPr>
              <a:t>m</a:t>
            </a:r>
            <a:r>
              <a:rPr sz="1000" spc="0" dirty="0">
                <a:latin typeface="Arial"/>
                <a:cs typeface="Arial"/>
              </a:rPr>
              <a:t>ato</a:t>
            </a:r>
            <a:r>
              <a:rPr sz="1000" spc="39" dirty="0">
                <a:latin typeface="Arial"/>
                <a:cs typeface="Arial"/>
              </a:rPr>
              <a:t> </a:t>
            </a:r>
            <a:r>
              <a:rPr sz="1000" spc="0" dirty="0">
                <a:latin typeface="Arial"/>
                <a:cs typeface="Arial"/>
              </a:rPr>
              <a:t>od</a:t>
            </a:r>
            <a:r>
              <a:rPr sz="1000" spc="50"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a</a:t>
            </a:r>
            <a:r>
              <a:rPr sz="1000" spc="4" dirty="0">
                <a:latin typeface="Arial"/>
                <a:cs typeface="Arial"/>
              </a:rPr>
              <a:t>s</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a</a:t>
            </a:r>
            <a:r>
              <a:rPr sz="1000" spc="-4" dirty="0">
                <a:latin typeface="Arial"/>
                <a:cs typeface="Arial"/>
              </a:rPr>
              <a:t>l</a:t>
            </a:r>
            <a:r>
              <a:rPr sz="1000" spc="0" dirty="0">
                <a:latin typeface="Arial"/>
                <a:cs typeface="Arial"/>
              </a:rPr>
              <a:t>e</a:t>
            </a:r>
            <a:r>
              <a:rPr sz="1000" spc="25" dirty="0">
                <a:latin typeface="Arial"/>
                <a:cs typeface="Arial"/>
              </a:rPr>
              <a:t> </a:t>
            </a:r>
            <a:r>
              <a:rPr sz="1000" spc="0" dirty="0">
                <a:latin typeface="Arial"/>
                <a:cs typeface="Arial"/>
              </a:rPr>
              <a:t>e</a:t>
            </a:r>
            <a:r>
              <a:rPr sz="1000" spc="68" dirty="0">
                <a:latin typeface="Arial"/>
                <a:cs typeface="Arial"/>
              </a:rPr>
              <a:t> </a:t>
            </a:r>
            <a:r>
              <a:rPr sz="1000" spc="0" dirty="0">
                <a:latin typeface="Arial"/>
                <a:cs typeface="Arial"/>
              </a:rPr>
              <a:t>di</a:t>
            </a:r>
            <a:r>
              <a:rPr sz="1000" spc="63" dirty="0">
                <a:latin typeface="Arial"/>
                <a:cs typeface="Arial"/>
              </a:rPr>
              <a:t> </a:t>
            </a:r>
            <a:r>
              <a:rPr sz="1000" spc="0" dirty="0">
                <a:latin typeface="Arial"/>
                <a:cs typeface="Arial"/>
              </a:rPr>
              <a:t>br</a:t>
            </a:r>
            <a:r>
              <a:rPr sz="1000" spc="9" dirty="0">
                <a:latin typeface="Arial"/>
                <a:cs typeface="Arial"/>
              </a:rPr>
              <a:t>e</a:t>
            </a:r>
            <a:r>
              <a:rPr sz="1000" spc="-4" dirty="0">
                <a:latin typeface="Arial"/>
                <a:cs typeface="Arial"/>
              </a:rPr>
              <a:t>v</a:t>
            </a:r>
            <a:r>
              <a:rPr sz="1000" spc="0" dirty="0">
                <a:latin typeface="Arial"/>
                <a:cs typeface="Arial"/>
              </a:rPr>
              <a:t>e</a:t>
            </a:r>
            <a:r>
              <a:rPr sz="1000" spc="48" dirty="0">
                <a:latin typeface="Arial"/>
                <a:cs typeface="Arial"/>
              </a:rPr>
              <a:t> </a:t>
            </a:r>
            <a:r>
              <a:rPr sz="1000" spc="0" dirty="0">
                <a:latin typeface="Arial"/>
                <a:cs typeface="Arial"/>
              </a:rPr>
              <a:t>d</a:t>
            </a:r>
            <a:r>
              <a:rPr sz="1000" spc="-4" dirty="0">
                <a:latin typeface="Arial"/>
                <a:cs typeface="Arial"/>
              </a:rPr>
              <a:t>u</a:t>
            </a:r>
            <a:r>
              <a:rPr sz="1000" spc="4" dirty="0">
                <a:latin typeface="Arial"/>
                <a:cs typeface="Arial"/>
              </a:rPr>
              <a:t>r</a:t>
            </a:r>
            <a:r>
              <a:rPr sz="1000" spc="0" dirty="0">
                <a:latin typeface="Arial"/>
                <a:cs typeface="Arial"/>
              </a:rPr>
              <a:t>ata</a:t>
            </a:r>
            <a:r>
              <a:rPr sz="1000" spc="45" dirty="0">
                <a:latin typeface="Arial"/>
                <a:cs typeface="Arial"/>
              </a:rPr>
              <a:t> </a:t>
            </a:r>
            <a:r>
              <a:rPr sz="1000" spc="0" dirty="0">
                <a:latin typeface="Arial"/>
                <a:cs typeface="Arial"/>
              </a:rPr>
              <a:t>di</a:t>
            </a:r>
            <a:r>
              <a:rPr sz="1000" spc="63" dirty="0">
                <a:latin typeface="Arial"/>
                <a:cs typeface="Arial"/>
              </a:rPr>
              <a:t> </a:t>
            </a:r>
            <a:r>
              <a:rPr sz="1000" spc="0" dirty="0">
                <a:latin typeface="Arial"/>
                <a:cs typeface="Arial"/>
              </a:rPr>
              <a:t>un</a:t>
            </a:r>
            <a:r>
              <a:rPr sz="1000" spc="62" dirty="0">
                <a:latin typeface="Arial"/>
                <a:cs typeface="Arial"/>
              </a:rPr>
              <a:t> </a:t>
            </a:r>
            <a:r>
              <a:rPr sz="1000" spc="0" dirty="0">
                <a:latin typeface="Arial"/>
                <a:cs typeface="Arial"/>
              </a:rPr>
              <a:t>n</a:t>
            </a:r>
            <a:r>
              <a:rPr sz="1000" spc="-4" dirty="0">
                <a:latin typeface="Arial"/>
                <a:cs typeface="Arial"/>
              </a:rPr>
              <a:t>u</a:t>
            </a:r>
            <a:r>
              <a:rPr sz="1000" spc="19" dirty="0">
                <a:latin typeface="Arial"/>
                <a:cs typeface="Arial"/>
              </a:rPr>
              <a:t>m</a:t>
            </a:r>
            <a:r>
              <a:rPr sz="1000" spc="0" dirty="0">
                <a:latin typeface="Arial"/>
                <a:cs typeface="Arial"/>
              </a:rPr>
              <a:t>ero </a:t>
            </a:r>
            <a:endParaRPr sz="1000">
              <a:latin typeface="Arial"/>
              <a:cs typeface="Arial"/>
            </a:endParaRPr>
          </a:p>
          <a:p>
            <a:pPr marL="131063" marR="205377" algn="just">
              <a:lnSpc>
                <a:spcPts val="1149"/>
              </a:lnSpc>
              <a:spcBef>
                <a:spcPts val="134"/>
              </a:spcBef>
            </a:pPr>
            <a:r>
              <a:rPr sz="1000" spc="-4" dirty="0">
                <a:latin typeface="Arial"/>
                <a:cs typeface="Arial"/>
              </a:rPr>
              <a:t>li</a:t>
            </a:r>
            <a:r>
              <a:rPr sz="1000" spc="19" dirty="0">
                <a:latin typeface="Arial"/>
                <a:cs typeface="Arial"/>
              </a:rPr>
              <a:t>m</a:t>
            </a:r>
            <a:r>
              <a:rPr sz="1000" spc="-4" dirty="0">
                <a:latin typeface="Arial"/>
                <a:cs typeface="Arial"/>
              </a:rPr>
              <a:t>i</a:t>
            </a:r>
            <a:r>
              <a:rPr sz="1000" spc="0" dirty="0">
                <a:latin typeface="Arial"/>
                <a:cs typeface="Arial"/>
              </a:rPr>
              <a:t>ta</a:t>
            </a:r>
            <a:r>
              <a:rPr sz="1000" spc="-4" dirty="0">
                <a:latin typeface="Arial"/>
                <a:cs typeface="Arial"/>
              </a:rPr>
              <a:t>t</a:t>
            </a:r>
            <a:r>
              <a:rPr sz="1000" spc="0" dirty="0">
                <a:latin typeface="Arial"/>
                <a:cs typeface="Arial"/>
              </a:rPr>
              <a:t>o</a:t>
            </a:r>
            <a:r>
              <a:rPr sz="1000" spc="16" dirty="0">
                <a:latin typeface="Arial"/>
                <a:cs typeface="Arial"/>
              </a:rPr>
              <a:t> </a:t>
            </a:r>
            <a:r>
              <a:rPr sz="1000" spc="0" dirty="0">
                <a:latin typeface="Arial"/>
                <a:cs typeface="Arial"/>
              </a:rPr>
              <a:t>di</a:t>
            </a:r>
            <a:r>
              <a:rPr sz="1000" spc="29"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0" dirty="0">
                <a:latin typeface="Arial"/>
                <a:cs typeface="Arial"/>
              </a:rPr>
              <a:t>ti </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a:t>
            </a:r>
            <a:r>
              <a:rPr sz="1000" spc="26" dirty="0">
                <a:latin typeface="Arial"/>
                <a:cs typeface="Arial"/>
              </a:rPr>
              <a:t> </a:t>
            </a:r>
            <a:r>
              <a:rPr sz="1000" spc="-4" dirty="0">
                <a:latin typeface="Arial"/>
                <a:cs typeface="Arial"/>
              </a:rPr>
              <a:t>l</a:t>
            </a:r>
            <a:r>
              <a:rPr sz="1000" spc="9" dirty="0">
                <a:latin typeface="Arial"/>
                <a:cs typeface="Arial"/>
              </a:rPr>
              <a:t>o</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i</a:t>
            </a:r>
            <a:r>
              <a:rPr sz="1000" spc="29" dirty="0">
                <a:latin typeface="Arial"/>
                <a:cs typeface="Arial"/>
              </a:rPr>
              <a:t> </a:t>
            </a: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ti</a:t>
            </a:r>
            <a:r>
              <a:rPr sz="1000" spc="3" dirty="0">
                <a:latin typeface="Arial"/>
                <a:cs typeface="Arial"/>
              </a:rPr>
              <a:t> </a:t>
            </a:r>
            <a:r>
              <a:rPr sz="1000" spc="0" dirty="0">
                <a:latin typeface="Arial"/>
                <a:cs typeface="Arial"/>
              </a:rPr>
              <a:t>o</a:t>
            </a:r>
            <a:r>
              <a:rPr sz="1000" spc="37" dirty="0">
                <a:latin typeface="Arial"/>
                <a:cs typeface="Arial"/>
              </a:rPr>
              <a:t> </a:t>
            </a:r>
            <a:r>
              <a:rPr sz="1000" spc="0" dirty="0">
                <a:latin typeface="Arial"/>
                <a:cs typeface="Arial"/>
              </a:rPr>
              <a:t>di</a:t>
            </a:r>
            <a:r>
              <a:rPr sz="1000" spc="29" dirty="0">
                <a:latin typeface="Arial"/>
                <a:cs typeface="Arial"/>
              </a:rPr>
              <a:t> </a:t>
            </a:r>
            <a:r>
              <a:rPr sz="1000" spc="4" dirty="0">
                <a:latin typeface="Arial"/>
                <a:cs typeface="Arial"/>
              </a:rPr>
              <a:t>s</a:t>
            </a:r>
            <a:r>
              <a:rPr sz="1000" spc="0" dirty="0">
                <a:latin typeface="Arial"/>
                <a:cs typeface="Arial"/>
              </a:rPr>
              <a:t>er</a:t>
            </a:r>
            <a:r>
              <a:rPr sz="1000" spc="9" dirty="0">
                <a:latin typeface="Arial"/>
                <a:cs typeface="Arial"/>
              </a:rPr>
              <a:t>v</a:t>
            </a:r>
            <a:r>
              <a:rPr sz="1000" spc="4" dirty="0">
                <a:latin typeface="Arial"/>
                <a:cs typeface="Arial"/>
              </a:rPr>
              <a:t>i</a:t>
            </a:r>
            <a:r>
              <a:rPr sz="1000" spc="-4" dirty="0">
                <a:latin typeface="Arial"/>
                <a:cs typeface="Arial"/>
              </a:rPr>
              <a:t>zi</a:t>
            </a:r>
            <a:r>
              <a:rPr sz="1000" spc="0" dirty="0">
                <a:latin typeface="Arial"/>
                <a:cs typeface="Arial"/>
              </a:rPr>
              <a:t>o,</a:t>
            </a:r>
            <a:r>
              <a:rPr sz="1000" spc="6" dirty="0">
                <a:latin typeface="Arial"/>
                <a:cs typeface="Arial"/>
              </a:rPr>
              <a:t> </a:t>
            </a:r>
            <a:r>
              <a:rPr sz="1000" spc="9" dirty="0">
                <a:latin typeface="Arial"/>
                <a:cs typeface="Arial"/>
              </a:rPr>
              <a:t>p</a:t>
            </a:r>
            <a:r>
              <a:rPr sz="1000" spc="-4" dirty="0">
                <a:latin typeface="Arial"/>
                <a:cs typeface="Arial"/>
              </a:rPr>
              <a:t>i</a:t>
            </a:r>
            <a:r>
              <a:rPr sz="1000" spc="4" dirty="0">
                <a:latin typeface="Arial"/>
                <a:cs typeface="Arial"/>
              </a:rPr>
              <a:t>cc</a:t>
            </a:r>
            <a:r>
              <a:rPr sz="1000" spc="0" dirty="0">
                <a:latin typeface="Arial"/>
                <a:cs typeface="Arial"/>
              </a:rPr>
              <a:t>o</a:t>
            </a:r>
            <a:r>
              <a:rPr sz="1000" spc="-4" dirty="0">
                <a:latin typeface="Arial"/>
                <a:cs typeface="Arial"/>
              </a:rPr>
              <a:t>l</a:t>
            </a:r>
            <a:r>
              <a:rPr sz="1000" spc="0" dirty="0">
                <a:latin typeface="Arial"/>
                <a:cs typeface="Arial"/>
              </a:rPr>
              <a:t>i</a:t>
            </a:r>
            <a:r>
              <a:rPr sz="1000" spc="14" dirty="0">
                <a:latin typeface="Arial"/>
                <a:cs typeface="Arial"/>
              </a:rPr>
              <a:t> </a:t>
            </a:r>
            <a:r>
              <a:rPr sz="1000" spc="0" dirty="0">
                <a:latin typeface="Arial"/>
                <a:cs typeface="Arial"/>
              </a:rPr>
              <a:t>d</a:t>
            </a:r>
            <a:r>
              <a:rPr sz="1000" spc="-4" dirty="0">
                <a:latin typeface="Arial"/>
                <a:cs typeface="Arial"/>
              </a:rPr>
              <a:t>e</a:t>
            </a:r>
            <a:r>
              <a:rPr sz="1000" spc="0" dirty="0">
                <a:latin typeface="Arial"/>
                <a:cs typeface="Arial"/>
              </a:rPr>
              <a:t>p</a:t>
            </a:r>
            <a:r>
              <a:rPr sz="1000" spc="-4" dirty="0">
                <a:latin typeface="Arial"/>
                <a:cs typeface="Arial"/>
              </a:rPr>
              <a:t>o</a:t>
            </a:r>
            <a:r>
              <a:rPr sz="1000" spc="4" dirty="0">
                <a:latin typeface="Arial"/>
                <a:cs typeface="Arial"/>
              </a:rPr>
              <a:t>s</a:t>
            </a:r>
            <a:r>
              <a:rPr sz="1000" spc="-4" dirty="0">
                <a:latin typeface="Arial"/>
                <a:cs typeface="Arial"/>
              </a:rPr>
              <a:t>i</a:t>
            </a:r>
            <a:r>
              <a:rPr sz="1000" spc="9" dirty="0">
                <a:latin typeface="Arial"/>
                <a:cs typeface="Arial"/>
              </a:rPr>
              <a:t>t</a:t>
            </a:r>
            <a:r>
              <a:rPr sz="1000" spc="-4" dirty="0">
                <a:latin typeface="Arial"/>
                <a:cs typeface="Arial"/>
              </a:rPr>
              <a:t>i</a:t>
            </a:r>
            <a:r>
              <a:rPr sz="1000" spc="0" dirty="0">
                <a:latin typeface="Arial"/>
                <a:cs typeface="Arial"/>
              </a:rPr>
              <a:t>,</a:t>
            </a:r>
            <a:r>
              <a:rPr sz="1000" spc="10" dirty="0">
                <a:latin typeface="Arial"/>
                <a:cs typeface="Arial"/>
              </a:rPr>
              <a:t> </a:t>
            </a:r>
            <a:r>
              <a:rPr sz="1000" spc="0" dirty="0">
                <a:latin typeface="Arial"/>
                <a:cs typeface="Arial"/>
              </a:rPr>
              <a:t>…</a:t>
            </a:r>
            <a:r>
              <a:rPr sz="1000" spc="4" dirty="0">
                <a:latin typeface="Arial"/>
                <a:cs typeface="Arial"/>
              </a:rPr>
              <a:t>), </a:t>
            </a:r>
            <a:endParaRPr sz="1000">
              <a:latin typeface="Arial"/>
              <a:cs typeface="Arial"/>
            </a:endParaRPr>
          </a:p>
          <a:p>
            <a:pPr marL="131063" marR="205377" algn="just">
              <a:lnSpc>
                <a:spcPts val="1149"/>
              </a:lnSpc>
              <a:spcBef>
                <a:spcPts val="134"/>
              </a:spcBef>
            </a:pPr>
            <a:r>
              <a:rPr sz="1000" spc="0" dirty="0">
                <a:latin typeface="Arial"/>
                <a:cs typeface="Arial"/>
              </a:rPr>
              <a:t>o</a:t>
            </a:r>
            <a:r>
              <a:rPr sz="1000" spc="-4" dirty="0">
                <a:latin typeface="Arial"/>
                <a:cs typeface="Arial"/>
              </a:rPr>
              <a:t>p</a:t>
            </a:r>
            <a:r>
              <a:rPr sz="1000" spc="0" dirty="0">
                <a:latin typeface="Arial"/>
                <a:cs typeface="Arial"/>
              </a:rPr>
              <a:t>p</a:t>
            </a:r>
            <a:r>
              <a:rPr sz="1000" spc="-4" dirty="0">
                <a:latin typeface="Arial"/>
                <a:cs typeface="Arial"/>
              </a:rPr>
              <a:t>u</a:t>
            </a:r>
            <a:r>
              <a:rPr sz="1000" spc="4" dirty="0">
                <a:latin typeface="Arial"/>
                <a:cs typeface="Arial"/>
              </a:rPr>
              <a:t>r</a:t>
            </a:r>
            <a:r>
              <a:rPr sz="1000" spc="0" dirty="0">
                <a:latin typeface="Arial"/>
                <a:cs typeface="Arial"/>
              </a:rPr>
              <a:t>e</a:t>
            </a:r>
            <a:r>
              <a:rPr sz="1000" spc="-41"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do</a:t>
            </a:r>
            <a:r>
              <a:rPr sz="1000" spc="-52" dirty="0">
                <a:latin typeface="Arial"/>
                <a:cs typeface="Arial"/>
              </a:rPr>
              <a:t> </a:t>
            </a:r>
            <a:r>
              <a:rPr sz="1000" spc="-4" dirty="0">
                <a:latin typeface="Arial"/>
                <a:cs typeface="Arial"/>
              </a:rPr>
              <a:t>l</a:t>
            </a:r>
            <a:r>
              <a:rPr sz="1000" spc="0" dirty="0">
                <a:latin typeface="Arial"/>
                <a:cs typeface="Arial"/>
              </a:rPr>
              <a:t>e</a:t>
            </a:r>
            <a:r>
              <a:rPr sz="1000" spc="-12"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a:t>
            </a:r>
            <a:r>
              <a:rPr sz="1000" spc="0" dirty="0">
                <a:latin typeface="Arial"/>
                <a:cs typeface="Arial"/>
              </a:rPr>
              <a:t>u</a:t>
            </a:r>
            <a:r>
              <a:rPr sz="1000" spc="-4" dirty="0">
                <a:latin typeface="Arial"/>
                <a:cs typeface="Arial"/>
              </a:rPr>
              <a:t>l</a:t>
            </a:r>
            <a:r>
              <a:rPr sz="1000" spc="0" dirty="0">
                <a:latin typeface="Arial"/>
                <a:cs typeface="Arial"/>
              </a:rPr>
              <a:t>ta</a:t>
            </a:r>
            <a:r>
              <a:rPr sz="1000" spc="-4" dirty="0">
                <a:latin typeface="Arial"/>
                <a:cs typeface="Arial"/>
              </a:rPr>
              <a:t>n</a:t>
            </a:r>
            <a:r>
              <a:rPr sz="1000" spc="-19" dirty="0">
                <a:latin typeface="Arial"/>
                <a:cs typeface="Arial"/>
              </a:rPr>
              <a:t>z</a:t>
            </a:r>
            <a:r>
              <a:rPr sz="1000" spc="0" dirty="0">
                <a:latin typeface="Arial"/>
                <a:cs typeface="Arial"/>
              </a:rPr>
              <a:t>e</a:t>
            </a:r>
            <a:r>
              <a:rPr sz="1000" spc="-17"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c</a:t>
            </a:r>
            <a:r>
              <a:rPr sz="1000" spc="-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a</a:t>
            </a:r>
            <a:r>
              <a:rPr sz="1000" spc="-48" dirty="0">
                <a:latin typeface="Arial"/>
                <a:cs typeface="Arial"/>
              </a:rPr>
              <a:t> </a:t>
            </a:r>
            <a:r>
              <a:rPr sz="1000" spc="-4" dirty="0">
                <a:latin typeface="Arial"/>
                <a:cs typeface="Arial"/>
              </a:rPr>
              <a:t>v</a:t>
            </a:r>
            <a:r>
              <a:rPr sz="1000" spc="0" dirty="0">
                <a:latin typeface="Arial"/>
                <a:cs typeface="Arial"/>
              </a:rPr>
              <a:t>a</a:t>
            </a:r>
            <a:r>
              <a:rPr sz="1000" spc="-4" dirty="0">
                <a:latin typeface="Arial"/>
                <a:cs typeface="Arial"/>
              </a:rPr>
              <a:t>l</a:t>
            </a:r>
            <a:r>
              <a:rPr sz="1000" spc="0" dirty="0">
                <a:latin typeface="Arial"/>
                <a:cs typeface="Arial"/>
              </a:rPr>
              <a:t>ut</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30" dirty="0">
                <a:latin typeface="Arial"/>
                <a:cs typeface="Arial"/>
              </a:rPr>
              <a:t> </a:t>
            </a:r>
            <a:r>
              <a:rPr sz="1000" spc="0" dirty="0">
                <a:latin typeface="Arial"/>
                <a:cs typeface="Arial"/>
              </a:rPr>
              <a:t>del</a:t>
            </a:r>
            <a:r>
              <a:rPr sz="1000" spc="-8"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sc</a:t>
            </a:r>
            <a:r>
              <a:rPr sz="1000" spc="0" dirty="0">
                <a:latin typeface="Arial"/>
                <a:cs typeface="Arial"/>
              </a:rPr>
              <a:t>h</a:t>
            </a:r>
            <a:r>
              <a:rPr sz="1000" spc="-4" dirty="0">
                <a:latin typeface="Arial"/>
                <a:cs typeface="Arial"/>
              </a:rPr>
              <a:t>i</a:t>
            </a:r>
            <a:r>
              <a:rPr sz="1000" spc="4" dirty="0">
                <a:latin typeface="Arial"/>
                <a:cs typeface="Arial"/>
              </a:rPr>
              <a:t>o</a:t>
            </a:r>
            <a:r>
              <a:rPr sz="1000" spc="0" dirty="0">
                <a:latin typeface="Arial"/>
                <a:cs typeface="Arial"/>
              </a:rPr>
              <a:t>.</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750"/>
              </a:lnSpc>
              <a:spcBef>
                <a:spcPts val="38"/>
              </a:spcBef>
            </a:pPr>
            <a:endParaRPr sz="750"/>
          </a:p>
          <a:p>
            <a:pPr marL="176783">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76783" marR="3420344">
              <a:lnSpc>
                <a:spcPts val="1178"/>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IFC</a:t>
            </a:r>
            <a:r>
              <a:rPr sz="1000" b="1" spc="-16" dirty="0">
                <a:latin typeface="Arial"/>
                <a:cs typeface="Arial"/>
              </a:rPr>
              <a:t> </a:t>
            </a:r>
            <a:r>
              <a:rPr sz="1000" spc="0" dirty="0">
                <a:latin typeface="Arial"/>
                <a:cs typeface="Arial"/>
              </a:rPr>
              <a:t>- </a:t>
            </a:r>
            <a:endParaRPr sz="1000">
              <a:latin typeface="Arial"/>
              <a:cs typeface="Arial"/>
            </a:endParaRPr>
          </a:p>
          <a:p>
            <a:pPr marL="176783" marR="3420344">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76783" marR="3420344">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76783" marR="3420344">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600"/>
              </a:lnSpc>
              <a:spcBef>
                <a:spcPts val="14"/>
              </a:spcBef>
            </a:pPr>
            <a:endParaRPr sz="600"/>
          </a:p>
          <a:p>
            <a:pPr marL="170992">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64896" marR="2555395">
              <a:lnSpc>
                <a:spcPts val="1178"/>
              </a:lnSpc>
              <a:spcBef>
                <a:spcPts val="864"/>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 </a:t>
            </a:r>
            <a:endParaRPr sz="1000">
              <a:latin typeface="Arial"/>
              <a:cs typeface="Arial"/>
            </a:endParaRPr>
          </a:p>
          <a:p>
            <a:pPr marL="164896" marR="2555395">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Al</a:t>
            </a:r>
            <a:r>
              <a:rPr sz="1000" spc="0" dirty="0">
                <a:latin typeface="Arial"/>
                <a:cs typeface="Arial"/>
              </a:rPr>
              <a:t>te</a:t>
            </a:r>
            <a:r>
              <a:rPr sz="1000" spc="-19" dirty="0">
                <a:latin typeface="Arial"/>
                <a:cs typeface="Arial"/>
              </a:rPr>
              <a:t>zz</a:t>
            </a:r>
            <a:r>
              <a:rPr sz="1000" spc="0" dirty="0">
                <a:latin typeface="Arial"/>
                <a:cs typeface="Arial"/>
              </a:rPr>
              <a:t>a</a:t>
            </a:r>
            <a:r>
              <a:rPr sz="1000" spc="-4" dirty="0">
                <a:latin typeface="Arial"/>
                <a:cs typeface="Arial"/>
              </a:rPr>
              <a:t>Vi</a:t>
            </a:r>
            <a:r>
              <a:rPr sz="1000" spc="0" dirty="0">
                <a:latin typeface="Arial"/>
                <a:cs typeface="Arial"/>
              </a:rPr>
              <a:t>a</a:t>
            </a:r>
            <a:r>
              <a:rPr sz="1000" spc="-4" dirty="0">
                <a:latin typeface="Arial"/>
                <a:cs typeface="Arial"/>
              </a:rPr>
              <a:t>d</a:t>
            </a:r>
            <a:r>
              <a:rPr sz="1000" spc="4" dirty="0">
                <a:latin typeface="Arial"/>
                <a:cs typeface="Arial"/>
              </a:rPr>
              <a:t>i</a:t>
            </a:r>
            <a:r>
              <a:rPr sz="1000" spc="-4"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 </a:t>
            </a:r>
            <a:endParaRPr sz="1000">
              <a:latin typeface="Arial"/>
              <a:cs typeface="Arial"/>
            </a:endParaRPr>
          </a:p>
          <a:p>
            <a:pPr marL="164896" marR="2555395">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a:t>
            </a:r>
            <a:r>
              <a:rPr sz="1000" spc="-4"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 </a:t>
            </a:r>
            <a:endParaRPr sz="1000">
              <a:latin typeface="Arial"/>
              <a:cs typeface="Arial"/>
            </a:endParaRPr>
          </a:p>
          <a:p>
            <a:pPr marL="164896" marR="2555395">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L</a:t>
            </a:r>
            <a:r>
              <a:rPr sz="1000" spc="-4" dirty="0">
                <a:latin typeface="Arial"/>
                <a:cs typeface="Arial"/>
              </a:rPr>
              <a:t>e</a:t>
            </a:r>
            <a:r>
              <a:rPr sz="1000" spc="0" dirty="0">
                <a:latin typeface="Arial"/>
                <a:cs typeface="Arial"/>
              </a:rPr>
              <a:t>n</a:t>
            </a:r>
            <a:r>
              <a:rPr sz="1000" spc="-4" dirty="0">
                <a:latin typeface="Arial"/>
                <a:cs typeface="Arial"/>
              </a:rPr>
              <a:t>g</a:t>
            </a:r>
            <a:r>
              <a:rPr sz="1000" spc="0" dirty="0">
                <a:latin typeface="Arial"/>
                <a:cs typeface="Arial"/>
              </a:rPr>
              <a:t>th</a:t>
            </a:r>
            <a:endParaRPr sz="1000">
              <a:latin typeface="Arial"/>
              <a:cs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19"/>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3" name="object 23"/>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4" name="object 24"/>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5" name="object 25"/>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8" name="object 18"/>
          <p:cNvSpPr/>
          <p:nvPr/>
        </p:nvSpPr>
        <p:spPr>
          <a:xfrm>
            <a:off x="1392428" y="8814816"/>
            <a:ext cx="0" cy="140207"/>
          </a:xfrm>
          <a:custGeom>
            <a:avLst/>
            <a:gdLst/>
            <a:ahLst/>
            <a:cxnLst/>
            <a:rect l="l" t="t" r="r" b="b"/>
            <a:pathLst>
              <a:path h="140207">
                <a:moveTo>
                  <a:pt x="0" y="0"/>
                </a:moveTo>
                <a:lnTo>
                  <a:pt x="0" y="140208"/>
                </a:lnTo>
              </a:path>
            </a:pathLst>
          </a:custGeom>
          <a:ln w="36322">
            <a:solidFill>
              <a:srgbClr val="FFFF00"/>
            </a:solidFill>
          </a:ln>
        </p:spPr>
        <p:txBody>
          <a:bodyPr wrap="square" lIns="0" tIns="0" rIns="0" bIns="0" rtlCol="0">
            <a:noAutofit/>
          </a:bodyPr>
          <a:lstStyle/>
          <a:p>
            <a:endParaRPr/>
          </a:p>
        </p:txBody>
      </p:sp>
      <p:sp>
        <p:nvSpPr>
          <p:cNvPr id="12" name="object 12"/>
          <p:cNvSpPr/>
          <p:nvPr/>
        </p:nvSpPr>
        <p:spPr>
          <a:xfrm>
            <a:off x="8422767" y="1071879"/>
            <a:ext cx="6573519" cy="3919981"/>
          </a:xfrm>
          <a:prstGeom prst="rect">
            <a:avLst/>
          </a:prstGeom>
          <a:blipFill>
            <a:blip r:embed="rId3" cstate="print"/>
            <a:stretch>
              <a:fillRect/>
            </a:stretch>
          </a:blipFill>
        </p:spPr>
        <p:txBody>
          <a:bodyPr wrap="square" lIns="0" tIns="0" rIns="0" bIns="0" rtlCol="0">
            <a:noAutofit/>
          </a:bodyPr>
          <a:lstStyle/>
          <a:p>
            <a:endParaRPr/>
          </a:p>
        </p:txBody>
      </p:sp>
      <p:sp>
        <p:nvSpPr>
          <p:cNvPr id="13" name="object 13"/>
          <p:cNvSpPr/>
          <p:nvPr/>
        </p:nvSpPr>
        <p:spPr>
          <a:xfrm>
            <a:off x="8632571" y="4050705"/>
            <a:ext cx="178003" cy="83017"/>
          </a:xfrm>
          <a:prstGeom prst="rect">
            <a:avLst/>
          </a:prstGeom>
          <a:blipFill>
            <a:blip r:embed="rId4" cstate="print"/>
            <a:stretch>
              <a:fillRect/>
            </a:stretch>
          </a:blipFill>
        </p:spPr>
        <p:txBody>
          <a:bodyPr wrap="square" lIns="0" tIns="0" rIns="0" bIns="0" rtlCol="0">
            <a:noAutofit/>
          </a:bodyPr>
          <a:lstStyle/>
          <a:p>
            <a:endParaRPr/>
          </a:p>
        </p:txBody>
      </p:sp>
      <p:sp>
        <p:nvSpPr>
          <p:cNvPr id="14" name="object 14"/>
          <p:cNvSpPr/>
          <p:nvPr/>
        </p:nvSpPr>
        <p:spPr>
          <a:xfrm>
            <a:off x="11335639" y="4050706"/>
            <a:ext cx="178003" cy="83016"/>
          </a:xfrm>
          <a:prstGeom prst="rect">
            <a:avLst/>
          </a:prstGeom>
          <a:blipFill>
            <a:blip r:embed="rId4" cstate="print"/>
            <a:stretch>
              <a:fillRect/>
            </a:stretch>
          </a:blipFill>
        </p:spPr>
        <p:txBody>
          <a:bodyPr wrap="square" lIns="0" tIns="0" rIns="0" bIns="0" rtlCol="0">
            <a:noAutofit/>
          </a:bodyPr>
          <a:lstStyle/>
          <a:p>
            <a:endParaRPr/>
          </a:p>
        </p:txBody>
      </p:sp>
      <p:sp>
        <p:nvSpPr>
          <p:cNvPr id="15" name="object 15"/>
          <p:cNvSpPr/>
          <p:nvPr/>
        </p:nvSpPr>
        <p:spPr>
          <a:xfrm>
            <a:off x="12641834" y="4050705"/>
            <a:ext cx="178003" cy="83017"/>
          </a:xfrm>
          <a:prstGeom prst="rect">
            <a:avLst/>
          </a:prstGeom>
          <a:blipFill>
            <a:blip r:embed="rId4" cstate="print"/>
            <a:stretch>
              <a:fillRect/>
            </a:stretch>
          </a:blipFill>
        </p:spPr>
        <p:txBody>
          <a:bodyPr wrap="square" lIns="0" tIns="0" rIns="0" bIns="0" rtlCol="0">
            <a:noAutofit/>
          </a:bodyPr>
          <a:lstStyle/>
          <a:p>
            <a:endParaRPr/>
          </a:p>
        </p:txBody>
      </p:sp>
      <p:sp>
        <p:nvSpPr>
          <p:cNvPr id="16" name="object 16"/>
          <p:cNvSpPr/>
          <p:nvPr/>
        </p:nvSpPr>
        <p:spPr>
          <a:xfrm>
            <a:off x="13787628" y="4050705"/>
            <a:ext cx="178003" cy="83017"/>
          </a:xfrm>
          <a:prstGeom prst="rect">
            <a:avLst/>
          </a:prstGeom>
          <a:blipFill>
            <a:blip r:embed="rId4" cstate="print"/>
            <a:stretch>
              <a:fillRect/>
            </a:stretch>
          </a:blipFill>
        </p:spPr>
        <p:txBody>
          <a:bodyPr wrap="square" lIns="0" tIns="0" rIns="0" bIns="0" rtlCol="0">
            <a:noAutofit/>
          </a:bodyPr>
          <a:lstStyle/>
          <a:p>
            <a:endParaRPr/>
          </a:p>
        </p:txBody>
      </p:sp>
      <p:sp>
        <p:nvSpPr>
          <p:cNvPr id="17" name="object 17"/>
          <p:cNvSpPr/>
          <p:nvPr/>
        </p:nvSpPr>
        <p:spPr>
          <a:xfrm>
            <a:off x="10092309" y="4050651"/>
            <a:ext cx="178003" cy="69609"/>
          </a:xfrm>
          <a:prstGeom prst="rect">
            <a:avLst/>
          </a:prstGeom>
          <a:blipFill>
            <a:blip r:embed="rId5" cstate="print"/>
            <a:stretch>
              <a:fillRect/>
            </a:stretch>
          </a:blipFill>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0" name="object 10"/>
          <p:cNvSpPr txBox="1"/>
          <p:nvPr/>
        </p:nvSpPr>
        <p:spPr>
          <a:xfrm>
            <a:off x="3828415" y="108132"/>
            <a:ext cx="4184878"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Larghezza </a:t>
            </a:r>
            <a:r>
              <a:rPr sz="1800" b="1" spc="-34" dirty="0">
                <a:latin typeface="Arial"/>
                <a:cs typeface="Arial"/>
              </a:rPr>
              <a:t>V</a:t>
            </a:r>
            <a:r>
              <a:rPr sz="1800" b="1" spc="0" dirty="0">
                <a:latin typeface="Arial"/>
                <a:cs typeface="Arial"/>
              </a:rPr>
              <a:t>ia d</a:t>
            </a:r>
            <a:r>
              <a:rPr sz="1800" b="1" spc="4" dirty="0">
                <a:latin typeface="Arial"/>
                <a:cs typeface="Arial"/>
              </a:rPr>
              <a:t>’</a:t>
            </a:r>
            <a:r>
              <a:rPr sz="1800" b="1" spc="0" dirty="0">
                <a:latin typeface="Arial"/>
                <a:cs typeface="Arial"/>
              </a:rPr>
              <a:t>e</a:t>
            </a:r>
            <a:r>
              <a:rPr sz="1800" b="1" spc="-9" dirty="0">
                <a:latin typeface="Arial"/>
                <a:cs typeface="Arial"/>
              </a:rPr>
              <a:t>s</a:t>
            </a:r>
            <a:r>
              <a:rPr sz="1800" b="1" spc="0" dirty="0">
                <a:latin typeface="Arial"/>
                <a:cs typeface="Arial"/>
              </a:rPr>
              <a:t>o</a:t>
            </a:r>
            <a:r>
              <a:rPr sz="1800" b="1" spc="4" dirty="0">
                <a:latin typeface="Arial"/>
                <a:cs typeface="Arial"/>
              </a:rPr>
              <a:t>d</a:t>
            </a:r>
            <a:r>
              <a:rPr sz="1800" b="1" spc="0" dirty="0">
                <a:latin typeface="Arial"/>
                <a:cs typeface="Arial"/>
              </a:rPr>
              <a:t>o – </a:t>
            </a:r>
            <a:r>
              <a:rPr sz="1800" b="1" spc="4" dirty="0">
                <a:latin typeface="Arial"/>
                <a:cs typeface="Arial"/>
              </a:rPr>
              <a:t>G.</a:t>
            </a:r>
            <a:r>
              <a:rPr sz="1800" b="1" spc="-4" dirty="0">
                <a:latin typeface="Arial"/>
                <a:cs typeface="Arial"/>
              </a:rPr>
              <a:t>1</a:t>
            </a:r>
            <a:r>
              <a:rPr sz="1800" b="1" spc="4" dirty="0">
                <a:latin typeface="Arial"/>
                <a:cs typeface="Arial"/>
              </a:rPr>
              <a:t>.</a:t>
            </a:r>
            <a:r>
              <a:rPr sz="1800" b="1" spc="-4" dirty="0">
                <a:latin typeface="Arial"/>
                <a:cs typeface="Arial"/>
              </a:rPr>
              <a:t>9_</a:t>
            </a:r>
            <a:r>
              <a:rPr sz="1800" b="1" spc="0" dirty="0">
                <a:latin typeface="Arial"/>
                <a:cs typeface="Arial"/>
              </a:rPr>
              <a:t>S</a:t>
            </a:r>
            <a:r>
              <a:rPr sz="1800" b="1" spc="4" dirty="0">
                <a:latin typeface="Arial"/>
                <a:cs typeface="Arial"/>
              </a:rPr>
              <a:t>.</a:t>
            </a:r>
            <a:r>
              <a:rPr sz="1800" b="1" spc="0" dirty="0">
                <a:latin typeface="Arial"/>
                <a:cs typeface="Arial"/>
              </a:rPr>
              <a:t>4</a:t>
            </a:r>
            <a:r>
              <a:rPr sz="1800" b="1" spc="4" dirty="0">
                <a:latin typeface="Arial"/>
                <a:cs typeface="Arial"/>
              </a:rPr>
              <a:t>.</a:t>
            </a:r>
            <a:r>
              <a:rPr sz="1800" b="1" spc="-4" dirty="0">
                <a:latin typeface="Arial"/>
                <a:cs typeface="Arial"/>
              </a:rPr>
              <a:t>8</a:t>
            </a:r>
            <a:r>
              <a:rPr sz="1800" b="1" spc="4" dirty="0">
                <a:latin typeface="Arial"/>
                <a:cs typeface="Arial"/>
              </a:rPr>
              <a:t>.</a:t>
            </a:r>
            <a:r>
              <a:rPr sz="1800" b="1" spc="0" dirty="0">
                <a:latin typeface="Arial"/>
                <a:cs typeface="Arial"/>
              </a:rPr>
              <a:t>5</a:t>
            </a:r>
            <a:endParaRPr sz="1800">
              <a:latin typeface="Arial"/>
              <a:cs typeface="Arial"/>
            </a:endParaRPr>
          </a:p>
        </p:txBody>
      </p:sp>
      <p:sp>
        <p:nvSpPr>
          <p:cNvPr id="9" name="object 9"/>
          <p:cNvSpPr txBox="1"/>
          <p:nvPr/>
        </p:nvSpPr>
        <p:spPr>
          <a:xfrm>
            <a:off x="10587990" y="132770"/>
            <a:ext cx="2773817" cy="267787"/>
          </a:xfrm>
          <a:prstGeom prst="rect">
            <a:avLst/>
          </a:prstGeom>
        </p:spPr>
        <p:txBody>
          <a:bodyPr wrap="square" lIns="0" tIns="0" rIns="0" bIns="0" rtlCol="0">
            <a:noAutofit/>
          </a:bodyPr>
          <a:lstStyle/>
          <a:p>
            <a:pPr marL="12700">
              <a:lnSpc>
                <a:spcPts val="2039"/>
              </a:lnSpc>
              <a:spcBef>
                <a:spcPts val="102"/>
              </a:spcBef>
            </a:pPr>
            <a:r>
              <a:rPr sz="2700" b="1" spc="0" baseline="3220" dirty="0">
                <a:latin typeface="Arial"/>
                <a:cs typeface="Arial"/>
              </a:rPr>
              <a:t>SC</a:t>
            </a:r>
            <a:r>
              <a:rPr sz="2700" b="1" spc="-4" baseline="3220" dirty="0">
                <a:latin typeface="Arial"/>
                <a:cs typeface="Arial"/>
              </a:rPr>
              <a:t>H</a:t>
            </a:r>
            <a:r>
              <a:rPr sz="2700" b="1" spc="0" baseline="3220" dirty="0">
                <a:latin typeface="Arial"/>
                <a:cs typeface="Arial"/>
              </a:rPr>
              <a:t>E</a:t>
            </a:r>
            <a:r>
              <a:rPr sz="2700" b="1" spc="4" baseline="3220" dirty="0">
                <a:latin typeface="Arial"/>
                <a:cs typeface="Arial"/>
              </a:rPr>
              <a:t>D</a:t>
            </a:r>
            <a:r>
              <a:rPr sz="2700" b="1" spc="0" baseline="3220" dirty="0">
                <a:latin typeface="Arial"/>
                <a:cs typeface="Arial"/>
              </a:rPr>
              <a:t>A</a:t>
            </a:r>
            <a:r>
              <a:rPr sz="2700" b="1" spc="-69" baseline="3220" dirty="0">
                <a:latin typeface="Arial"/>
                <a:cs typeface="Arial"/>
              </a:rPr>
              <a:t> </a:t>
            </a:r>
            <a:r>
              <a:rPr sz="2700" b="1" spc="4" baseline="3220" dirty="0">
                <a:latin typeface="Arial"/>
                <a:cs typeface="Arial"/>
              </a:rPr>
              <a:t>n</a:t>
            </a:r>
            <a:r>
              <a:rPr sz="2700" b="1" spc="0" baseline="3034" dirty="0">
                <a:latin typeface="Calibri"/>
                <a:cs typeface="Calibri"/>
              </a:rPr>
              <a:t>°</a:t>
            </a:r>
            <a:r>
              <a:rPr sz="2700" b="1" spc="94" baseline="3034" dirty="0">
                <a:latin typeface="Calibri"/>
                <a:cs typeface="Calibri"/>
              </a:rPr>
              <a:t> </a:t>
            </a:r>
            <a:r>
              <a:rPr sz="2700" b="1" spc="4" baseline="3220" dirty="0">
                <a:latin typeface="Arial"/>
                <a:cs typeface="Arial"/>
              </a:rPr>
              <a:t>G.</a:t>
            </a:r>
            <a:r>
              <a:rPr sz="2700" b="1" spc="-4" baseline="3220" dirty="0">
                <a:latin typeface="Arial"/>
                <a:cs typeface="Arial"/>
              </a:rPr>
              <a:t>1</a:t>
            </a:r>
            <a:r>
              <a:rPr sz="2700" b="1" spc="4" baseline="3220" dirty="0">
                <a:latin typeface="Arial"/>
                <a:cs typeface="Arial"/>
              </a:rPr>
              <a:t>.</a:t>
            </a:r>
            <a:r>
              <a:rPr sz="2700" b="1" spc="-4" baseline="3220" dirty="0">
                <a:latin typeface="Arial"/>
                <a:cs typeface="Arial"/>
              </a:rPr>
              <a:t>9_</a:t>
            </a:r>
            <a:r>
              <a:rPr sz="2700" b="1" spc="0" baseline="3220" dirty="0">
                <a:latin typeface="Arial"/>
                <a:cs typeface="Arial"/>
              </a:rPr>
              <a:t>S</a:t>
            </a:r>
            <a:r>
              <a:rPr sz="2700" b="1" spc="4" baseline="3220" dirty="0">
                <a:latin typeface="Arial"/>
                <a:cs typeface="Arial"/>
              </a:rPr>
              <a:t>.</a:t>
            </a:r>
            <a:r>
              <a:rPr sz="2700" b="1" spc="-4" baseline="3220" dirty="0">
                <a:latin typeface="Arial"/>
                <a:cs typeface="Arial"/>
              </a:rPr>
              <a:t>4</a:t>
            </a:r>
            <a:r>
              <a:rPr sz="2700" b="1" spc="4" baseline="3220" dirty="0">
                <a:latin typeface="Arial"/>
                <a:cs typeface="Arial"/>
              </a:rPr>
              <a:t>.</a:t>
            </a:r>
            <a:r>
              <a:rPr sz="2700" b="1" spc="-4" baseline="3220" dirty="0">
                <a:latin typeface="Arial"/>
                <a:cs typeface="Arial"/>
              </a:rPr>
              <a:t>8</a:t>
            </a:r>
            <a:r>
              <a:rPr sz="2700" b="1" spc="4" baseline="3220" dirty="0">
                <a:latin typeface="Arial"/>
                <a:cs typeface="Arial"/>
              </a:rPr>
              <a:t>.</a:t>
            </a:r>
            <a:r>
              <a:rPr sz="2700" b="1" spc="0" baseline="3220" dirty="0">
                <a:latin typeface="Arial"/>
                <a:cs typeface="Arial"/>
              </a:rPr>
              <a:t>5</a:t>
            </a:r>
            <a:endParaRPr sz="1800">
              <a:latin typeface="Arial"/>
              <a:cs typeface="Arial"/>
            </a:endParaRPr>
          </a:p>
        </p:txBody>
      </p:sp>
      <p:sp>
        <p:nvSpPr>
          <p:cNvPr id="8" name="object 8"/>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100"/>
              </a:lnSpc>
              <a:spcBef>
                <a:spcPts val="53"/>
              </a:spcBef>
            </a:pPr>
            <a:endParaRPr sz="1100"/>
          </a:p>
          <a:p>
            <a:pPr marL="979017">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64896" marR="204427" algn="just">
              <a:lnSpc>
                <a:spcPts val="1149"/>
              </a:lnSpc>
              <a:spcBef>
                <a:spcPts val="1062"/>
              </a:spcBef>
            </a:pPr>
            <a:r>
              <a:rPr sz="1000" spc="0" dirty="0">
                <a:latin typeface="Arial"/>
                <a:cs typeface="Arial"/>
              </a:rPr>
              <a:t>[</a:t>
            </a:r>
            <a:r>
              <a:rPr sz="1000" spc="-4" dirty="0">
                <a:latin typeface="Arial"/>
                <a:cs typeface="Arial"/>
              </a:rPr>
              <a:t>S</a:t>
            </a:r>
            <a:r>
              <a:rPr sz="1000" spc="0" dirty="0">
                <a:latin typeface="Arial"/>
                <a:cs typeface="Arial"/>
              </a:rPr>
              <a:t>.4.8.5]</a:t>
            </a:r>
            <a:r>
              <a:rPr sz="1000" spc="7" dirty="0">
                <a:latin typeface="Arial"/>
                <a:cs typeface="Arial"/>
              </a:rPr>
              <a:t> </a:t>
            </a:r>
            <a:r>
              <a:rPr sz="1000" spc="0" dirty="0">
                <a:latin typeface="Arial"/>
                <a:cs typeface="Arial"/>
              </a:rPr>
              <a:t>La</a:t>
            </a:r>
            <a:r>
              <a:rPr sz="1000" spc="33" dirty="0">
                <a:latin typeface="Arial"/>
                <a:cs typeface="Arial"/>
              </a:rPr>
              <a:t> </a:t>
            </a:r>
            <a:r>
              <a:rPr sz="1000" spc="-4" dirty="0">
                <a:latin typeface="Arial"/>
                <a:cs typeface="Arial"/>
              </a:rPr>
              <a:t>l</a:t>
            </a:r>
            <a:r>
              <a:rPr sz="1000" spc="0" dirty="0">
                <a:latin typeface="Arial"/>
                <a:cs typeface="Arial"/>
              </a:rPr>
              <a:t>arghe</a:t>
            </a:r>
            <a:r>
              <a:rPr sz="1000" spc="-9" dirty="0">
                <a:latin typeface="Arial"/>
                <a:cs typeface="Arial"/>
              </a:rPr>
              <a:t>z</a:t>
            </a:r>
            <a:r>
              <a:rPr sz="1000" spc="-19" dirty="0">
                <a:latin typeface="Arial"/>
                <a:cs typeface="Arial"/>
              </a:rPr>
              <a:t>z</a:t>
            </a:r>
            <a:r>
              <a:rPr sz="1000" spc="0" dirty="0">
                <a:latin typeface="Arial"/>
                <a:cs typeface="Arial"/>
              </a:rPr>
              <a:t>a</a:t>
            </a:r>
            <a:r>
              <a:rPr sz="1000" spc="1"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l</a:t>
            </a:r>
            <a:r>
              <a:rPr sz="1000" spc="-4" dirty="0">
                <a:latin typeface="Arial"/>
                <a:cs typeface="Arial"/>
              </a:rPr>
              <a:t>l</a:t>
            </a:r>
            <a:r>
              <a:rPr sz="1000" spc="0" dirty="0">
                <a:latin typeface="Arial"/>
                <a:cs typeface="Arial"/>
              </a:rPr>
              <a:t>e</a:t>
            </a:r>
            <a:r>
              <a:rPr sz="1000" spc="38" dirty="0">
                <a:latin typeface="Arial"/>
                <a:cs typeface="Arial"/>
              </a:rPr>
              <a:t> </a:t>
            </a:r>
            <a:r>
              <a:rPr sz="1000" spc="-4" dirty="0">
                <a:latin typeface="Arial"/>
                <a:cs typeface="Arial"/>
              </a:rPr>
              <a:t>vi</a:t>
            </a:r>
            <a:r>
              <a:rPr sz="1000" spc="0" dirty="0">
                <a:latin typeface="Arial"/>
                <a:cs typeface="Arial"/>
              </a:rPr>
              <a:t>e</a:t>
            </a:r>
            <a:r>
              <a:rPr sz="1000" spc="32" dirty="0">
                <a:latin typeface="Arial"/>
                <a:cs typeface="Arial"/>
              </a:rPr>
              <a:t> </a:t>
            </a:r>
            <a:r>
              <a:rPr sz="1000" spc="0" dirty="0">
                <a:latin typeface="Arial"/>
                <a:cs typeface="Arial"/>
              </a:rPr>
              <a:t>di</a:t>
            </a:r>
            <a:r>
              <a:rPr sz="1000" spc="32"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22" dirty="0">
                <a:latin typeface="Arial"/>
                <a:cs typeface="Arial"/>
              </a:rPr>
              <a:t> </a:t>
            </a:r>
            <a:r>
              <a:rPr sz="1000" spc="0" dirty="0">
                <a:latin typeface="Arial"/>
                <a:cs typeface="Arial"/>
              </a:rPr>
              <a:t>è</a:t>
            </a:r>
            <a:r>
              <a:rPr sz="1000" spc="39" dirty="0">
                <a:latin typeface="Arial"/>
                <a:cs typeface="Arial"/>
              </a:rPr>
              <a:t> </a:t>
            </a:r>
            <a:r>
              <a:rPr sz="1000" spc="-4" dirty="0">
                <a:latin typeface="Arial"/>
                <a:cs typeface="Arial"/>
              </a:rPr>
              <a:t>l</a:t>
            </a:r>
            <a:r>
              <a:rPr sz="1000" spc="0" dirty="0">
                <a:latin typeface="Arial"/>
                <a:cs typeface="Arial"/>
              </a:rPr>
              <a:t>a</a:t>
            </a:r>
            <a:r>
              <a:rPr sz="1000" spc="37" dirty="0">
                <a:latin typeface="Arial"/>
                <a:cs typeface="Arial"/>
              </a:rPr>
              <a:t> </a:t>
            </a:r>
            <a:r>
              <a:rPr sz="1000" spc="19"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i</a:t>
            </a:r>
            <a:r>
              <a:rPr sz="1000" spc="19" dirty="0">
                <a:latin typeface="Arial"/>
                <a:cs typeface="Arial"/>
              </a:rPr>
              <a:t>m</a:t>
            </a:r>
            <a:r>
              <a:rPr sz="1000" spc="0" dirty="0">
                <a:latin typeface="Arial"/>
                <a:cs typeface="Arial"/>
              </a:rPr>
              <a:t>a</a:t>
            </a:r>
            <a:r>
              <a:rPr sz="1000" spc="2" dirty="0">
                <a:latin typeface="Arial"/>
                <a:cs typeface="Arial"/>
              </a:rPr>
              <a:t> </a:t>
            </a:r>
            <a:r>
              <a:rPr sz="1000" spc="19" dirty="0">
                <a:latin typeface="Arial"/>
                <a:cs typeface="Arial"/>
              </a:rPr>
              <a:t>m</a:t>
            </a:r>
            <a:r>
              <a:rPr sz="1000" spc="-4" dirty="0">
                <a:latin typeface="Arial"/>
                <a:cs typeface="Arial"/>
              </a:rPr>
              <a:t>i</a:t>
            </a:r>
            <a:r>
              <a:rPr sz="1000" spc="4" dirty="0">
                <a:latin typeface="Arial"/>
                <a:cs typeface="Arial"/>
              </a:rPr>
              <a:t>s</a:t>
            </a:r>
            <a:r>
              <a:rPr sz="1000" spc="0" dirty="0">
                <a:latin typeface="Arial"/>
                <a:cs typeface="Arial"/>
              </a:rPr>
              <a:t>urata,</a:t>
            </a:r>
            <a:r>
              <a:rPr sz="1000" spc="-6" dirty="0">
                <a:latin typeface="Arial"/>
                <a:cs typeface="Arial"/>
              </a:rPr>
              <a:t> </a:t>
            </a:r>
            <a:r>
              <a:rPr sz="1000" spc="0" dirty="0">
                <a:latin typeface="Arial"/>
                <a:cs typeface="Arial"/>
              </a:rPr>
              <a:t>dal</a:t>
            </a:r>
            <a:r>
              <a:rPr sz="1000" spc="26"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 </a:t>
            </a:r>
            <a:endParaRPr sz="1000">
              <a:latin typeface="Arial"/>
              <a:cs typeface="Arial"/>
            </a:endParaRPr>
          </a:p>
          <a:p>
            <a:pPr marL="164896" marR="204427" algn="just">
              <a:lnSpc>
                <a:spcPts val="1149"/>
              </a:lnSpc>
              <a:spcBef>
                <a:spcPts val="134"/>
              </a:spcBef>
            </a:pPr>
            <a:r>
              <a:rPr sz="1000" spc="0" dirty="0">
                <a:latin typeface="Arial"/>
                <a:cs typeface="Arial"/>
              </a:rPr>
              <a:t>di</a:t>
            </a:r>
            <a:r>
              <a:rPr sz="1000" spc="33"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p</a:t>
            </a:r>
            <a:r>
              <a:rPr sz="1000" spc="-4"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o</a:t>
            </a:r>
            <a:r>
              <a:rPr sz="1000" spc="6" dirty="0">
                <a:latin typeface="Arial"/>
                <a:cs typeface="Arial"/>
              </a:rPr>
              <a:t> </a:t>
            </a:r>
            <a:r>
              <a:rPr sz="1000" spc="9" dirty="0">
                <a:latin typeface="Arial"/>
                <a:cs typeface="Arial"/>
              </a:rPr>
              <a:t>f</a:t>
            </a:r>
            <a:r>
              <a:rPr sz="1000" spc="-4" dirty="0">
                <a:latin typeface="Arial"/>
                <a:cs typeface="Arial"/>
              </a:rPr>
              <a:t>i</a:t>
            </a:r>
            <a:r>
              <a:rPr sz="1000" spc="0" dirty="0">
                <a:latin typeface="Arial"/>
                <a:cs typeface="Arial"/>
              </a:rPr>
              <a:t>no</a:t>
            </a:r>
            <a:r>
              <a:rPr sz="1000" spc="29" dirty="0">
                <a:latin typeface="Arial"/>
                <a:cs typeface="Arial"/>
              </a:rPr>
              <a:t> </a:t>
            </a:r>
            <a:r>
              <a:rPr sz="1000" spc="9" dirty="0">
                <a:latin typeface="Arial"/>
                <a:cs typeface="Arial"/>
              </a:rPr>
              <a:t>a</a:t>
            </a:r>
            <a:r>
              <a:rPr sz="1000" spc="4" dirty="0">
                <a:latin typeface="Arial"/>
                <a:cs typeface="Arial"/>
              </a:rPr>
              <a:t>l</a:t>
            </a:r>
            <a:r>
              <a:rPr sz="1000" spc="-4" dirty="0">
                <a:latin typeface="Arial"/>
                <a:cs typeface="Arial"/>
              </a:rPr>
              <a:t>l’</a:t>
            </a:r>
            <a:r>
              <a:rPr sz="1000" spc="9" dirty="0">
                <a:latin typeface="Arial"/>
                <a:cs typeface="Arial"/>
              </a:rPr>
              <a:t>a</a:t>
            </a:r>
            <a:r>
              <a:rPr sz="1000" spc="-4" dirty="0">
                <a:latin typeface="Arial"/>
                <a:cs typeface="Arial"/>
              </a:rPr>
              <a:t>l</a:t>
            </a:r>
            <a:r>
              <a:rPr sz="1000" spc="0" dirty="0">
                <a:latin typeface="Arial"/>
                <a:cs typeface="Arial"/>
              </a:rPr>
              <a:t>t</a:t>
            </a:r>
            <a:r>
              <a:rPr sz="1000" spc="9" dirty="0">
                <a:latin typeface="Arial"/>
                <a:cs typeface="Arial"/>
              </a:rPr>
              <a:t>e</a:t>
            </a:r>
            <a:r>
              <a:rPr sz="1000" spc="-4" dirty="0">
                <a:latin typeface="Arial"/>
                <a:cs typeface="Arial"/>
              </a:rPr>
              <a:t>zz</a:t>
            </a:r>
            <a:r>
              <a:rPr sz="1000" spc="0" dirty="0">
                <a:latin typeface="Arial"/>
                <a:cs typeface="Arial"/>
              </a:rPr>
              <a:t>a</a:t>
            </a:r>
            <a:r>
              <a:rPr sz="1000" spc="17" dirty="0">
                <a:latin typeface="Arial"/>
                <a:cs typeface="Arial"/>
              </a:rPr>
              <a:t> </a:t>
            </a:r>
            <a:r>
              <a:rPr sz="1000" spc="0" dirty="0">
                <a:latin typeface="Arial"/>
                <a:cs typeface="Arial"/>
              </a:rPr>
              <a:t>di</a:t>
            </a:r>
            <a:r>
              <a:rPr sz="1000" spc="33" dirty="0">
                <a:latin typeface="Arial"/>
                <a:cs typeface="Arial"/>
              </a:rPr>
              <a:t> </a:t>
            </a:r>
            <a:r>
              <a:rPr sz="1000" spc="0" dirty="0">
                <a:latin typeface="Arial"/>
                <a:cs typeface="Arial"/>
              </a:rPr>
              <a:t>2</a:t>
            </a:r>
            <a:r>
              <a:rPr sz="1000" spc="50" dirty="0">
                <a:latin typeface="Arial"/>
                <a:cs typeface="Arial"/>
              </a:rPr>
              <a:t> </a:t>
            </a:r>
            <a:r>
              <a:rPr sz="1000" spc="19" dirty="0">
                <a:latin typeface="Arial"/>
                <a:cs typeface="Arial"/>
              </a:rPr>
              <a:t>m</a:t>
            </a:r>
            <a:r>
              <a:rPr sz="1000" spc="0" dirty="0">
                <a:latin typeface="Arial"/>
                <a:cs typeface="Arial"/>
              </a:rPr>
              <a:t>,</a:t>
            </a:r>
            <a:r>
              <a:rPr sz="1000" spc="45" dirty="0">
                <a:latin typeface="Arial"/>
                <a:cs typeface="Arial"/>
              </a:rPr>
              <a:t> </a:t>
            </a:r>
            <a:r>
              <a:rPr sz="1000" spc="0" dirty="0">
                <a:latin typeface="Arial"/>
                <a:cs typeface="Arial"/>
              </a:rPr>
              <a:t>d</a:t>
            </a:r>
            <a:r>
              <a:rPr sz="1000" spc="-14" dirty="0">
                <a:latin typeface="Arial"/>
                <a:cs typeface="Arial"/>
              </a:rPr>
              <a:t>e</a:t>
            </a:r>
            <a:r>
              <a:rPr sz="1000" spc="0" dirty="0">
                <a:latin typeface="Arial"/>
                <a:cs typeface="Arial"/>
              </a:rPr>
              <a:t>d</a:t>
            </a:r>
            <a:r>
              <a:rPr sz="1000" spc="-4" dirty="0">
                <a:latin typeface="Arial"/>
                <a:cs typeface="Arial"/>
              </a:rPr>
              <a:t>u</a:t>
            </a:r>
            <a:r>
              <a:rPr sz="1000" spc="4" dirty="0">
                <a:latin typeface="Arial"/>
                <a:cs typeface="Arial"/>
              </a:rPr>
              <a:t>c</a:t>
            </a:r>
            <a:r>
              <a:rPr sz="1000" spc="0" dirty="0">
                <a:latin typeface="Arial"/>
                <a:cs typeface="Arial"/>
              </a:rPr>
              <a:t>e</a:t>
            </a:r>
            <a:r>
              <a:rPr sz="1000" spc="-14" dirty="0">
                <a:latin typeface="Arial"/>
                <a:cs typeface="Arial"/>
              </a:rPr>
              <a:t>n</a:t>
            </a:r>
            <a:r>
              <a:rPr sz="1000" spc="0" dirty="0">
                <a:latin typeface="Arial"/>
                <a:cs typeface="Arial"/>
              </a:rPr>
              <a:t>do</a:t>
            </a:r>
            <a:r>
              <a:rPr sz="1000" spc="11" dirty="0">
                <a:latin typeface="Arial"/>
                <a:cs typeface="Arial"/>
              </a:rPr>
              <a:t> </a:t>
            </a:r>
            <a:r>
              <a:rPr sz="1000" spc="-4" dirty="0">
                <a:latin typeface="Arial"/>
                <a:cs typeface="Arial"/>
              </a:rPr>
              <a:t>l’i</a:t>
            </a:r>
            <a:r>
              <a:rPr sz="1000" spc="0" dirty="0">
                <a:latin typeface="Arial"/>
                <a:cs typeface="Arial"/>
              </a:rPr>
              <a:t>n</a:t>
            </a:r>
            <a:r>
              <a:rPr sz="1000" spc="-4" dirty="0">
                <a:latin typeface="Arial"/>
                <a:cs typeface="Arial"/>
              </a:rPr>
              <a:t>g</a:t>
            </a:r>
            <a:r>
              <a:rPr sz="1000" spc="0" dirty="0">
                <a:latin typeface="Arial"/>
                <a:cs typeface="Arial"/>
              </a:rPr>
              <a:t>o</a:t>
            </a:r>
            <a:r>
              <a:rPr sz="1000" spc="19" dirty="0">
                <a:latin typeface="Arial"/>
                <a:cs typeface="Arial"/>
              </a:rPr>
              <a:t>m</a:t>
            </a:r>
            <a:r>
              <a:rPr sz="1000" spc="0" dirty="0">
                <a:latin typeface="Arial"/>
                <a:cs typeface="Arial"/>
              </a:rPr>
              <a:t>bro di</a:t>
            </a:r>
            <a:r>
              <a:rPr sz="1000" spc="48" dirty="0">
                <a:latin typeface="Arial"/>
                <a:cs typeface="Arial"/>
              </a:rPr>
              <a:t> </a:t>
            </a:r>
            <a:r>
              <a:rPr sz="1000" spc="0" dirty="0">
                <a:latin typeface="Arial"/>
                <a:cs typeface="Arial"/>
              </a:rPr>
              <a:t>e</a:t>
            </a:r>
            <a:r>
              <a:rPr sz="1000" spc="-9"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tu</a:t>
            </a:r>
            <a:r>
              <a:rPr sz="1000" spc="-4" dirty="0">
                <a:latin typeface="Arial"/>
                <a:cs typeface="Arial"/>
              </a:rPr>
              <a:t>al</a:t>
            </a:r>
            <a:r>
              <a:rPr sz="1000" spc="0" dirty="0">
                <a:latin typeface="Arial"/>
                <a:cs typeface="Arial"/>
              </a:rPr>
              <a:t>i </a:t>
            </a:r>
            <a:endParaRPr sz="1000">
              <a:latin typeface="Arial"/>
              <a:cs typeface="Arial"/>
            </a:endParaRPr>
          </a:p>
          <a:p>
            <a:pPr marL="164896" marR="204427" algn="just">
              <a:lnSpc>
                <a:spcPts val="1149"/>
              </a:lnSpc>
              <a:spcBef>
                <a:spcPts val="134"/>
              </a:spcBef>
            </a:pPr>
            <a:r>
              <a:rPr sz="1000" spc="0" dirty="0">
                <a:latin typeface="Arial"/>
                <a:cs typeface="Arial"/>
              </a:rPr>
              <a:t>e</a:t>
            </a:r>
            <a:r>
              <a:rPr sz="1000" spc="-4" dirty="0">
                <a:latin typeface="Arial"/>
                <a:cs typeface="Arial"/>
              </a:rPr>
              <a:t>l</a:t>
            </a:r>
            <a:r>
              <a:rPr sz="1000" spc="0" dirty="0">
                <a:latin typeface="Arial"/>
                <a:cs typeface="Arial"/>
              </a:rPr>
              <a:t>e</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ti</a:t>
            </a:r>
            <a:r>
              <a:rPr sz="1000" spc="4" dirty="0">
                <a:latin typeface="Arial"/>
                <a:cs typeface="Arial"/>
              </a:rPr>
              <a:t> s</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g</a:t>
            </a:r>
            <a:r>
              <a:rPr sz="1000" spc="-14" dirty="0">
                <a:latin typeface="Arial"/>
                <a:cs typeface="Arial"/>
              </a:rPr>
              <a:t>e</a:t>
            </a:r>
            <a:r>
              <a:rPr sz="1000" spc="0" dirty="0">
                <a:latin typeface="Arial"/>
                <a:cs typeface="Arial"/>
              </a:rPr>
              <a:t>nti</a:t>
            </a:r>
            <a:r>
              <a:rPr sz="1000" spc="1" dirty="0">
                <a:latin typeface="Arial"/>
                <a:cs typeface="Arial"/>
              </a:rPr>
              <a:t> </a:t>
            </a:r>
            <a:r>
              <a:rPr sz="1000" spc="4" dirty="0">
                <a:latin typeface="Arial"/>
                <a:cs typeface="Arial"/>
              </a:rPr>
              <a:t>c</a:t>
            </a:r>
            <a:r>
              <a:rPr sz="1000" spc="0" dirty="0">
                <a:latin typeface="Arial"/>
                <a:cs typeface="Arial"/>
              </a:rPr>
              <a:t>on</a:t>
            </a:r>
            <a:r>
              <a:rPr sz="1000" spc="26" dirty="0">
                <a:latin typeface="Arial"/>
                <a:cs typeface="Arial"/>
              </a:rPr>
              <a:t> </a:t>
            </a:r>
            <a:r>
              <a:rPr sz="1000" spc="-14" dirty="0">
                <a:latin typeface="Arial"/>
                <a:cs typeface="Arial"/>
              </a:rPr>
              <a:t>e</a:t>
            </a:r>
            <a:r>
              <a:rPr sz="1000" spc="4" dirty="0">
                <a:latin typeface="Arial"/>
                <a:cs typeface="Arial"/>
              </a:rPr>
              <a:t>sc</a:t>
            </a:r>
            <a:r>
              <a:rPr sz="1000" spc="-4" dirty="0">
                <a:latin typeface="Arial"/>
                <a:cs typeface="Arial"/>
              </a:rPr>
              <a:t>l</a:t>
            </a:r>
            <a:r>
              <a:rPr sz="1000" spc="0" dirty="0">
                <a:latin typeface="Arial"/>
                <a:cs typeface="Arial"/>
              </a:rPr>
              <a:t>u</a:t>
            </a:r>
            <a:r>
              <a:rPr sz="1000" spc="4" dirty="0">
                <a:latin typeface="Arial"/>
                <a:cs typeface="Arial"/>
              </a:rPr>
              <a:t>s</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 d</a:t>
            </a:r>
            <a:r>
              <a:rPr sz="1000" spc="-4" dirty="0">
                <a:latin typeface="Arial"/>
                <a:cs typeface="Arial"/>
              </a:rPr>
              <a:t>e</a:t>
            </a:r>
            <a:r>
              <a:rPr sz="1000" spc="0" dirty="0">
                <a:latin typeface="Arial"/>
                <a:cs typeface="Arial"/>
              </a:rPr>
              <a:t>g</a:t>
            </a:r>
            <a:r>
              <a:rPr sz="1000" spc="-4" dirty="0">
                <a:latin typeface="Arial"/>
                <a:cs typeface="Arial"/>
              </a:rPr>
              <a:t>l</a:t>
            </a:r>
            <a:r>
              <a:rPr sz="1000" spc="0" dirty="0">
                <a:latin typeface="Arial"/>
                <a:cs typeface="Arial"/>
              </a:rPr>
              <a:t>i</a:t>
            </a:r>
            <a:r>
              <a:rPr sz="1000" spc="21"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nt</a:t>
            </a:r>
            <a:r>
              <a:rPr sz="1000" spc="-4" dirty="0">
                <a:latin typeface="Arial"/>
                <a:cs typeface="Arial"/>
              </a:rPr>
              <a:t>o</a:t>
            </a:r>
            <a:r>
              <a:rPr sz="1000" spc="4" dirty="0">
                <a:latin typeface="Arial"/>
                <a:cs typeface="Arial"/>
              </a:rPr>
              <a:t>r</a:t>
            </a:r>
            <a:r>
              <a:rPr sz="1000" spc="-4" dirty="0">
                <a:latin typeface="Arial"/>
                <a:cs typeface="Arial"/>
              </a:rPr>
              <a:t>i</a:t>
            </a:r>
            <a:r>
              <a:rPr sz="1000" spc="0" dirty="0">
                <a:latin typeface="Arial"/>
                <a:cs typeface="Arial"/>
              </a:rPr>
              <a:t>.</a:t>
            </a:r>
            <a:r>
              <a:rPr sz="1000" spc="19" dirty="0">
                <a:latin typeface="Arial"/>
                <a:cs typeface="Arial"/>
              </a:rPr>
              <a:t> </a:t>
            </a:r>
            <a:r>
              <a:rPr sz="1000" spc="14" dirty="0">
                <a:latin typeface="Arial"/>
                <a:cs typeface="Arial"/>
              </a:rPr>
              <a:t>T</a:t>
            </a:r>
            <a:r>
              <a:rPr sz="1000" spc="4" dirty="0">
                <a:latin typeface="Arial"/>
                <a:cs typeface="Arial"/>
              </a:rPr>
              <a:t>r</a:t>
            </a:r>
            <a:r>
              <a:rPr sz="1000" spc="0" dirty="0">
                <a:latin typeface="Arial"/>
                <a:cs typeface="Arial"/>
              </a:rPr>
              <a:t>a</a:t>
            </a:r>
            <a:r>
              <a:rPr sz="1000" spc="32" dirty="0">
                <a:latin typeface="Arial"/>
                <a:cs typeface="Arial"/>
              </a:rPr>
              <a:t> </a:t>
            </a:r>
            <a:r>
              <a:rPr sz="1000" spc="0" dirty="0">
                <a:latin typeface="Arial"/>
                <a:cs typeface="Arial"/>
              </a:rPr>
              <a:t>g</a:t>
            </a:r>
            <a:r>
              <a:rPr sz="1000" spc="-4" dirty="0">
                <a:latin typeface="Arial"/>
                <a:cs typeface="Arial"/>
              </a:rPr>
              <a:t>l</a:t>
            </a:r>
            <a:r>
              <a:rPr sz="1000" spc="0" dirty="0">
                <a:latin typeface="Arial"/>
                <a:cs typeface="Arial"/>
              </a:rPr>
              <a:t>i</a:t>
            </a:r>
            <a:r>
              <a:rPr sz="1000" spc="32" dirty="0">
                <a:latin typeface="Arial"/>
                <a:cs typeface="Arial"/>
              </a:rPr>
              <a:t> </a:t>
            </a:r>
            <a:r>
              <a:rPr sz="1000" spc="0" dirty="0">
                <a:latin typeface="Arial"/>
                <a:cs typeface="Arial"/>
              </a:rPr>
              <a:t>e</a:t>
            </a:r>
            <a:r>
              <a:rPr sz="1000" spc="-4" dirty="0">
                <a:latin typeface="Arial"/>
                <a:cs typeface="Arial"/>
              </a:rPr>
              <a:t>l</a:t>
            </a:r>
            <a:r>
              <a:rPr sz="1000" spc="0" dirty="0">
                <a:latin typeface="Arial"/>
                <a:cs typeface="Arial"/>
              </a:rPr>
              <a:t>e</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ti </a:t>
            </a:r>
            <a:endParaRPr sz="1000">
              <a:latin typeface="Arial"/>
              <a:cs typeface="Arial"/>
            </a:endParaRPr>
          </a:p>
          <a:p>
            <a:pPr marL="164896" marR="204427" algn="just">
              <a:lnSpc>
                <a:spcPts val="1149"/>
              </a:lnSpc>
              <a:spcBef>
                <a:spcPts val="134"/>
              </a:spcBef>
            </a:pPr>
            <a:r>
              <a:rPr sz="1000" spc="4" dirty="0">
                <a:latin typeface="Arial"/>
                <a:cs typeface="Arial"/>
              </a:rPr>
              <a:t>s</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g</a:t>
            </a:r>
            <a:r>
              <a:rPr sz="1000" spc="-4" dirty="0">
                <a:latin typeface="Arial"/>
                <a:cs typeface="Arial"/>
              </a:rPr>
              <a:t>e</a:t>
            </a:r>
            <a:r>
              <a:rPr sz="1000" spc="0" dirty="0">
                <a:latin typeface="Arial"/>
                <a:cs typeface="Arial"/>
              </a:rPr>
              <a:t>nti</a:t>
            </a:r>
            <a:r>
              <a:rPr sz="1000" spc="7" dirty="0">
                <a:latin typeface="Arial"/>
                <a:cs typeface="Arial"/>
              </a:rPr>
              <a:t> </a:t>
            </a:r>
            <a:r>
              <a:rPr sz="1000" spc="0" dirty="0">
                <a:latin typeface="Arial"/>
                <a:cs typeface="Arial"/>
              </a:rPr>
              <a:t>non</a:t>
            </a:r>
            <a:r>
              <a:rPr sz="1000" spc="31" dirty="0">
                <a:latin typeface="Arial"/>
                <a:cs typeface="Arial"/>
              </a:rPr>
              <a:t> </a:t>
            </a:r>
            <a:r>
              <a:rPr sz="1000" spc="-4" dirty="0">
                <a:latin typeface="Arial"/>
                <a:cs typeface="Arial"/>
              </a:rPr>
              <a:t>v</a:t>
            </a:r>
            <a:r>
              <a:rPr sz="1000" spc="0" dirty="0">
                <a:latin typeface="Arial"/>
                <a:cs typeface="Arial"/>
              </a:rPr>
              <a:t>a</a:t>
            </a:r>
            <a:r>
              <a:rPr sz="1000" spc="-4" dirty="0">
                <a:latin typeface="Arial"/>
                <a:cs typeface="Arial"/>
              </a:rPr>
              <a:t>n</a:t>
            </a:r>
            <a:r>
              <a:rPr sz="1000" spc="0" dirty="0">
                <a:latin typeface="Arial"/>
                <a:cs typeface="Arial"/>
              </a:rPr>
              <a:t>no</a:t>
            </a:r>
            <a:r>
              <a:rPr sz="1000" spc="21"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4" dirty="0">
                <a:latin typeface="Arial"/>
                <a:cs typeface="Arial"/>
              </a:rPr>
              <a:t>s</a:t>
            </a:r>
            <a:r>
              <a:rPr sz="1000" spc="-4" dirty="0">
                <a:latin typeface="Arial"/>
                <a:cs typeface="Arial"/>
              </a:rPr>
              <a:t>i</a:t>
            </a:r>
            <a:r>
              <a:rPr sz="1000" spc="0" dirty="0">
                <a:latin typeface="Arial"/>
                <a:cs typeface="Arial"/>
              </a:rPr>
              <a:t>d</a:t>
            </a:r>
            <a:r>
              <a:rPr sz="1000" spc="-4" dirty="0">
                <a:latin typeface="Arial"/>
                <a:cs typeface="Arial"/>
              </a:rPr>
              <a:t>e</a:t>
            </a:r>
            <a:r>
              <a:rPr sz="1000" spc="4" dirty="0">
                <a:latin typeface="Arial"/>
                <a:cs typeface="Arial"/>
              </a:rPr>
              <a:t>r</a:t>
            </a:r>
            <a:r>
              <a:rPr sz="1000" spc="0" dirty="0">
                <a:latin typeface="Arial"/>
                <a:cs typeface="Arial"/>
              </a:rPr>
              <a:t>ati i</a:t>
            </a:r>
            <a:r>
              <a:rPr sz="1000" spc="56" dirty="0">
                <a:latin typeface="Arial"/>
                <a:cs typeface="Arial"/>
              </a:rPr>
              <a:t> </a:t>
            </a:r>
            <a:r>
              <a:rPr sz="1000" spc="4" dirty="0">
                <a:latin typeface="Arial"/>
                <a:cs typeface="Arial"/>
              </a:rPr>
              <a:t>c</a:t>
            </a:r>
            <a:r>
              <a:rPr sz="1000" spc="0" dirty="0">
                <a:latin typeface="Arial"/>
                <a:cs typeface="Arial"/>
              </a:rPr>
              <a:t>or</a:t>
            </a:r>
            <a:r>
              <a:rPr sz="1000" spc="4" dirty="0">
                <a:latin typeface="Arial"/>
                <a:cs typeface="Arial"/>
              </a:rPr>
              <a:t>r</a:t>
            </a:r>
            <a:r>
              <a:rPr sz="1000" spc="-4" dirty="0">
                <a:latin typeface="Arial"/>
                <a:cs typeface="Arial"/>
              </a:rPr>
              <a:t>i</a:t>
            </a:r>
            <a:r>
              <a:rPr sz="1000" spc="19" dirty="0">
                <a:latin typeface="Arial"/>
                <a:cs typeface="Arial"/>
              </a:rPr>
              <a:t>m</a:t>
            </a:r>
            <a:r>
              <a:rPr sz="1000" spc="0" dirty="0">
                <a:latin typeface="Arial"/>
                <a:cs typeface="Arial"/>
              </a:rPr>
              <a:t>a</a:t>
            </a:r>
            <a:r>
              <a:rPr sz="1000" spc="-4" dirty="0">
                <a:latin typeface="Arial"/>
                <a:cs typeface="Arial"/>
              </a:rPr>
              <a:t>n</a:t>
            </a:r>
            <a:r>
              <a:rPr sz="1000" spc="0" dirty="0">
                <a:latin typeface="Arial"/>
                <a:cs typeface="Arial"/>
              </a:rPr>
              <a:t>o</a:t>
            </a:r>
            <a:r>
              <a:rPr sz="1000" spc="13" dirty="0">
                <a:latin typeface="Arial"/>
                <a:cs typeface="Arial"/>
              </a:rPr>
              <a:t> </a:t>
            </a:r>
            <a:r>
              <a:rPr sz="1000" spc="0" dirty="0">
                <a:latin typeface="Arial"/>
                <a:cs typeface="Arial"/>
              </a:rPr>
              <a:t>e</a:t>
            </a:r>
            <a:r>
              <a:rPr sz="1000" spc="42" dirty="0">
                <a:latin typeface="Arial"/>
                <a:cs typeface="Arial"/>
              </a:rPr>
              <a:t> </a:t>
            </a:r>
            <a:r>
              <a:rPr sz="1000" spc="0" dirty="0">
                <a:latin typeface="Arial"/>
                <a:cs typeface="Arial"/>
              </a:rPr>
              <a:t>i</a:t>
            </a:r>
            <a:r>
              <a:rPr sz="1000" spc="46" dirty="0">
                <a:latin typeface="Arial"/>
                <a:cs typeface="Arial"/>
              </a:rPr>
              <a:t> </a:t>
            </a:r>
            <a:r>
              <a:rPr sz="1000" spc="9" dirty="0">
                <a:latin typeface="Arial"/>
                <a:cs typeface="Arial"/>
              </a:rPr>
              <a:t>d</a:t>
            </a:r>
            <a:r>
              <a:rPr sz="1000" spc="-4" dirty="0">
                <a:latin typeface="Arial"/>
                <a:cs typeface="Arial"/>
              </a:rPr>
              <a:t>i</a:t>
            </a:r>
            <a:r>
              <a:rPr sz="1000" spc="4" dirty="0">
                <a:latin typeface="Arial"/>
                <a:cs typeface="Arial"/>
              </a:rPr>
              <a:t>s</a:t>
            </a:r>
            <a:r>
              <a:rPr sz="1000" spc="0" dirty="0">
                <a:latin typeface="Arial"/>
                <a:cs typeface="Arial"/>
              </a:rPr>
              <a:t>p</a:t>
            </a:r>
            <a:r>
              <a:rPr sz="1000" spc="-4" dirty="0">
                <a:latin typeface="Arial"/>
                <a:cs typeface="Arial"/>
              </a:rPr>
              <a:t>o</a:t>
            </a:r>
            <a:r>
              <a:rPr sz="1000" spc="4" dirty="0">
                <a:latin typeface="Arial"/>
                <a:cs typeface="Arial"/>
              </a:rPr>
              <a:t>s</a:t>
            </a:r>
            <a:r>
              <a:rPr sz="1000" spc="-4" dirty="0">
                <a:latin typeface="Arial"/>
                <a:cs typeface="Arial"/>
              </a:rPr>
              <a:t>i</a:t>
            </a:r>
            <a:r>
              <a:rPr sz="1000" spc="0" dirty="0">
                <a:latin typeface="Arial"/>
                <a:cs typeface="Arial"/>
              </a:rPr>
              <a:t>t</a:t>
            </a:r>
            <a:r>
              <a:rPr sz="1000" spc="4" dirty="0">
                <a:latin typeface="Arial"/>
                <a:cs typeface="Arial"/>
              </a:rPr>
              <a:t>i</a:t>
            </a:r>
            <a:r>
              <a:rPr sz="1000" spc="-4" dirty="0">
                <a:latin typeface="Arial"/>
                <a:cs typeface="Arial"/>
              </a:rPr>
              <a:t>v</a:t>
            </a:r>
            <a:r>
              <a:rPr sz="1000" spc="0" dirty="0">
                <a:latin typeface="Arial"/>
                <a:cs typeface="Arial"/>
              </a:rPr>
              <a:t>i</a:t>
            </a:r>
            <a:r>
              <a:rPr sz="1000" spc="19" dirty="0">
                <a:latin typeface="Arial"/>
                <a:cs typeface="Arial"/>
              </a:rPr>
              <a:t> </a:t>
            </a:r>
            <a:r>
              <a:rPr sz="1000" spc="0" dirty="0">
                <a:latin typeface="Arial"/>
                <a:cs typeface="Arial"/>
              </a:rPr>
              <a:t>di</a:t>
            </a:r>
            <a:r>
              <a:rPr sz="1000" spc="50" dirty="0">
                <a:latin typeface="Arial"/>
                <a:cs typeface="Arial"/>
              </a:rPr>
              <a:t> </a:t>
            </a:r>
            <a:r>
              <a:rPr sz="1000" spc="0" dirty="0">
                <a:latin typeface="Arial"/>
                <a:cs typeface="Arial"/>
              </a:rPr>
              <a:t>a</a:t>
            </a:r>
            <a:r>
              <a:rPr sz="1000" spc="-4" dirty="0">
                <a:latin typeface="Arial"/>
                <a:cs typeface="Arial"/>
              </a:rPr>
              <a:t>p</a:t>
            </a:r>
            <a:r>
              <a:rPr sz="1000" spc="0" dirty="0">
                <a:latin typeface="Arial"/>
                <a:cs typeface="Arial"/>
              </a:rPr>
              <a:t>ertu</a:t>
            </a:r>
            <a:r>
              <a:rPr sz="1000" spc="4" dirty="0">
                <a:latin typeface="Arial"/>
                <a:cs typeface="Arial"/>
              </a:rPr>
              <a:t>r</a:t>
            </a:r>
            <a:r>
              <a:rPr sz="1000" spc="0" dirty="0">
                <a:latin typeface="Arial"/>
                <a:cs typeface="Arial"/>
              </a:rPr>
              <a:t>a </a:t>
            </a:r>
            <a:endParaRPr sz="1000">
              <a:latin typeface="Arial"/>
              <a:cs typeface="Arial"/>
            </a:endParaRPr>
          </a:p>
          <a:p>
            <a:pPr marL="164896" marR="204427" algn="just">
              <a:lnSpc>
                <a:spcPts val="1149"/>
              </a:lnSpc>
              <a:spcBef>
                <a:spcPts val="134"/>
              </a:spcBef>
            </a:pPr>
            <a:r>
              <a:rPr sz="1000" spc="0" dirty="0">
                <a:latin typeface="Arial"/>
                <a:cs typeface="Arial"/>
              </a:rPr>
              <a:t>d</a:t>
            </a:r>
            <a:r>
              <a:rPr sz="1000" spc="-4" dirty="0">
                <a:latin typeface="Arial"/>
                <a:cs typeface="Arial"/>
              </a:rPr>
              <a:t>ell</a:t>
            </a:r>
            <a:r>
              <a:rPr sz="1000" spc="0" dirty="0">
                <a:latin typeface="Arial"/>
                <a:cs typeface="Arial"/>
              </a:rPr>
              <a:t>e</a:t>
            </a:r>
            <a:r>
              <a:rPr sz="1000" spc="-1" dirty="0">
                <a:latin typeface="Arial"/>
                <a:cs typeface="Arial"/>
              </a:rPr>
              <a:t> </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te</a:t>
            </a:r>
            <a:r>
              <a:rPr sz="1000" spc="-2" dirty="0">
                <a:latin typeface="Arial"/>
                <a:cs typeface="Arial"/>
              </a:rPr>
              <a:t> </a:t>
            </a:r>
            <a:r>
              <a:rPr sz="1000" spc="4" dirty="0">
                <a:latin typeface="Arial"/>
                <a:cs typeface="Arial"/>
              </a:rPr>
              <a:t>c</a:t>
            </a:r>
            <a:r>
              <a:rPr sz="1000" spc="0" dirty="0">
                <a:latin typeface="Arial"/>
                <a:cs typeface="Arial"/>
              </a:rPr>
              <a:t>on</a:t>
            </a:r>
            <a:r>
              <a:rPr sz="1000" spc="3"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g</a:t>
            </a:r>
            <a:r>
              <a:rPr sz="1000" spc="-4" dirty="0">
                <a:latin typeface="Arial"/>
                <a:cs typeface="Arial"/>
              </a:rPr>
              <a:t>e</a:t>
            </a:r>
            <a:r>
              <a:rPr sz="1000" spc="0" dirty="0">
                <a:latin typeface="Arial"/>
                <a:cs typeface="Arial"/>
              </a:rPr>
              <a:t>n</a:t>
            </a:r>
            <a:r>
              <a:rPr sz="1000" spc="-19" dirty="0">
                <a:latin typeface="Arial"/>
                <a:cs typeface="Arial"/>
              </a:rPr>
              <a:t>z</a:t>
            </a:r>
            <a:r>
              <a:rPr sz="1000" spc="0" dirty="0">
                <a:latin typeface="Arial"/>
                <a:cs typeface="Arial"/>
              </a:rPr>
              <a:t>a</a:t>
            </a:r>
            <a:r>
              <a:rPr sz="1000" spc="-21" dirty="0">
                <a:latin typeface="Arial"/>
                <a:cs typeface="Arial"/>
              </a:rPr>
              <a:t> </a:t>
            </a:r>
            <a:r>
              <a:rPr sz="1000" spc="4" dirty="0">
                <a:latin typeface="Arial"/>
                <a:cs typeface="Arial"/>
              </a:rPr>
              <a:t>≤</a:t>
            </a:r>
            <a:r>
              <a:rPr sz="1000" spc="0" dirty="0">
                <a:latin typeface="Arial"/>
                <a:cs typeface="Arial"/>
              </a:rPr>
              <a:t>80</a:t>
            </a:r>
            <a:r>
              <a:rPr sz="1000" spc="-6" dirty="0">
                <a:latin typeface="Arial"/>
                <a:cs typeface="Arial"/>
              </a:rPr>
              <a:t> </a:t>
            </a:r>
            <a:r>
              <a:rPr sz="1000" spc="9" dirty="0">
                <a:latin typeface="Arial"/>
                <a:cs typeface="Arial"/>
              </a:rPr>
              <a:t>m</a:t>
            </a:r>
            <a:r>
              <a:rPr sz="1000" spc="19" dirty="0">
                <a:latin typeface="Arial"/>
                <a:cs typeface="Arial"/>
              </a:rPr>
              <a:t>m</a:t>
            </a:r>
            <a:r>
              <a:rPr sz="1000" spc="0" dirty="0">
                <a:latin typeface="Arial"/>
                <a:cs typeface="Arial"/>
              </a:rPr>
              <a:t>. La</a:t>
            </a:r>
            <a:r>
              <a:rPr sz="1000" spc="8" dirty="0">
                <a:latin typeface="Arial"/>
                <a:cs typeface="Arial"/>
              </a:rPr>
              <a:t> </a:t>
            </a:r>
            <a:r>
              <a:rPr sz="1000" spc="-4" dirty="0">
                <a:latin typeface="Arial"/>
                <a:cs typeface="Arial"/>
              </a:rPr>
              <a:t>l</a:t>
            </a:r>
            <a:r>
              <a:rPr sz="1000" spc="0" dirty="0">
                <a:latin typeface="Arial"/>
                <a:cs typeface="Arial"/>
              </a:rPr>
              <a:t>arghe</a:t>
            </a:r>
            <a:r>
              <a:rPr sz="1000" spc="-9" dirty="0">
                <a:latin typeface="Arial"/>
                <a:cs typeface="Arial"/>
              </a:rPr>
              <a:t>z</a:t>
            </a:r>
            <a:r>
              <a:rPr sz="1000" spc="-19" dirty="0">
                <a:latin typeface="Arial"/>
                <a:cs typeface="Arial"/>
              </a:rPr>
              <a:t>z</a:t>
            </a:r>
            <a:r>
              <a:rPr sz="1000" spc="0" dirty="0">
                <a:latin typeface="Arial"/>
                <a:cs typeface="Arial"/>
              </a:rPr>
              <a:t>a</a:t>
            </a:r>
            <a:r>
              <a:rPr sz="1000" spc="-18"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ll</a:t>
            </a:r>
            <a:r>
              <a:rPr sz="1000" spc="0" dirty="0">
                <a:latin typeface="Arial"/>
                <a:cs typeface="Arial"/>
              </a:rPr>
              <a:t>e</a:t>
            </a:r>
            <a:r>
              <a:rPr sz="1000" spc="3" dirty="0">
                <a:latin typeface="Arial"/>
                <a:cs typeface="Arial"/>
              </a:rPr>
              <a:t> </a:t>
            </a:r>
            <a:r>
              <a:rPr sz="1000" spc="-4" dirty="0">
                <a:latin typeface="Arial"/>
                <a:cs typeface="Arial"/>
              </a:rPr>
              <a:t>vi</a:t>
            </a:r>
            <a:r>
              <a:rPr sz="1000" spc="0" dirty="0">
                <a:latin typeface="Arial"/>
                <a:cs typeface="Arial"/>
              </a:rPr>
              <a:t>e</a:t>
            </a:r>
            <a:r>
              <a:rPr sz="1000" spc="7" dirty="0">
                <a:latin typeface="Arial"/>
                <a:cs typeface="Arial"/>
              </a:rPr>
              <a:t> </a:t>
            </a:r>
            <a:r>
              <a:rPr sz="1000" spc="9" dirty="0">
                <a:latin typeface="Arial"/>
                <a:cs typeface="Arial"/>
              </a:rPr>
              <a:t>d</a:t>
            </a:r>
            <a:r>
              <a:rPr sz="1000" spc="0" dirty="0">
                <a:latin typeface="Arial"/>
                <a:cs typeface="Arial"/>
              </a:rPr>
              <a:t>i</a:t>
            </a:r>
            <a:r>
              <a:rPr sz="1000" spc="12"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2" dirty="0">
                <a:latin typeface="Arial"/>
                <a:cs typeface="Arial"/>
              </a:rPr>
              <a:t> </a:t>
            </a:r>
            <a:r>
              <a:rPr sz="1000" spc="0" dirty="0">
                <a:latin typeface="Arial"/>
                <a:cs typeface="Arial"/>
              </a:rPr>
              <a:t>d</a:t>
            </a:r>
            <a:r>
              <a:rPr sz="1000" spc="-4" dirty="0">
                <a:latin typeface="Arial"/>
                <a:cs typeface="Arial"/>
              </a:rPr>
              <a:t>ev</a:t>
            </a:r>
            <a:r>
              <a:rPr sz="1000" spc="0" dirty="0">
                <a:latin typeface="Arial"/>
                <a:cs typeface="Arial"/>
              </a:rPr>
              <a:t>e </a:t>
            </a:r>
            <a:endParaRPr sz="1000">
              <a:latin typeface="Arial"/>
              <a:cs typeface="Arial"/>
            </a:endParaRPr>
          </a:p>
          <a:p>
            <a:pPr marL="164896" marR="204427" algn="just">
              <a:lnSpc>
                <a:spcPts val="1149"/>
              </a:lnSpc>
              <a:spcBef>
                <a:spcPts val="134"/>
              </a:spcBef>
            </a:pPr>
            <a:r>
              <a:rPr sz="1000" spc="0" dirty="0">
                <a:latin typeface="Arial"/>
                <a:cs typeface="Arial"/>
              </a:rPr>
              <a:t>e</a:t>
            </a:r>
            <a:r>
              <a:rPr sz="1000" spc="4" dirty="0">
                <a:latin typeface="Arial"/>
                <a:cs typeface="Arial"/>
              </a:rPr>
              <a:t>ss</a:t>
            </a:r>
            <a:r>
              <a:rPr sz="1000" spc="0" dirty="0">
                <a:latin typeface="Arial"/>
                <a:cs typeface="Arial"/>
              </a:rPr>
              <a:t>ere</a:t>
            </a:r>
            <a:r>
              <a:rPr sz="1000" spc="-39" dirty="0">
                <a:latin typeface="Arial"/>
                <a:cs typeface="Arial"/>
              </a:rPr>
              <a:t> </a:t>
            </a:r>
            <a:r>
              <a:rPr sz="1000" spc="-4" dirty="0">
                <a:latin typeface="Arial"/>
                <a:cs typeface="Arial"/>
              </a:rPr>
              <a:t>v</a:t>
            </a:r>
            <a:r>
              <a:rPr sz="1000" spc="0" dirty="0">
                <a:latin typeface="Arial"/>
                <a:cs typeface="Arial"/>
              </a:rPr>
              <a:t>a</a:t>
            </a:r>
            <a:r>
              <a:rPr sz="1000" spc="-4" dirty="0">
                <a:latin typeface="Arial"/>
                <a:cs typeface="Arial"/>
              </a:rPr>
              <a:t>l</a:t>
            </a:r>
            <a:r>
              <a:rPr sz="1000" spc="0" dirty="0">
                <a:latin typeface="Arial"/>
                <a:cs typeface="Arial"/>
              </a:rPr>
              <a:t>ut</a:t>
            </a:r>
            <a:r>
              <a:rPr sz="1000" spc="-4" dirty="0">
                <a:latin typeface="Arial"/>
                <a:cs typeface="Arial"/>
              </a:rPr>
              <a:t>a</a:t>
            </a:r>
            <a:r>
              <a:rPr sz="1000" spc="0" dirty="0">
                <a:latin typeface="Arial"/>
                <a:cs typeface="Arial"/>
              </a:rPr>
              <a:t>ta</a:t>
            </a:r>
            <a:r>
              <a:rPr sz="1000" spc="-39"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n</a:t>
            </a:r>
            <a:r>
              <a:rPr sz="1000" spc="0" dirty="0">
                <a:latin typeface="Arial"/>
                <a:cs typeface="Arial"/>
              </a:rPr>
              <a:t>go</a:t>
            </a:r>
            <a:r>
              <a:rPr sz="1000" spc="-29" dirty="0">
                <a:latin typeface="Arial"/>
                <a:cs typeface="Arial"/>
              </a:rPr>
              <a:t> </a:t>
            </a:r>
            <a:r>
              <a:rPr sz="1000" spc="0" dirty="0">
                <a:latin typeface="Arial"/>
                <a:cs typeface="Arial"/>
              </a:rPr>
              <a:t>tutta</a:t>
            </a:r>
            <a:r>
              <a:rPr sz="1000" spc="-24" dirty="0">
                <a:latin typeface="Arial"/>
                <a:cs typeface="Arial"/>
              </a:rPr>
              <a:t> </a:t>
            </a:r>
            <a:r>
              <a:rPr sz="1000" spc="-4" dirty="0">
                <a:latin typeface="Arial"/>
                <a:cs typeface="Arial"/>
              </a:rPr>
              <a:t>l</a:t>
            </a:r>
            <a:r>
              <a:rPr sz="1000" spc="0" dirty="0">
                <a:latin typeface="Arial"/>
                <a:cs typeface="Arial"/>
              </a:rPr>
              <a:t>a</a:t>
            </a:r>
            <a:r>
              <a:rPr sz="1000" spc="-12" dirty="0">
                <a:latin typeface="Arial"/>
                <a:cs typeface="Arial"/>
              </a:rPr>
              <a:t> </a:t>
            </a:r>
            <a:r>
              <a:rPr sz="1000" spc="-4" dirty="0">
                <a:latin typeface="Arial"/>
                <a:cs typeface="Arial"/>
              </a:rPr>
              <a:t>vi</a:t>
            </a:r>
            <a:r>
              <a:rPr sz="1000" spc="0" dirty="0">
                <a:latin typeface="Arial"/>
                <a:cs typeface="Arial"/>
              </a:rPr>
              <a:t>a</a:t>
            </a:r>
            <a:r>
              <a:rPr sz="1000" spc="-2"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1200"/>
              </a:lnSpc>
              <a:spcBef>
                <a:spcPts val="10"/>
              </a:spcBef>
            </a:pPr>
            <a:endParaRPr sz="1200"/>
          </a:p>
          <a:p>
            <a:pPr marL="1039063">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52704" marR="144737" algn="just">
              <a:lnSpc>
                <a:spcPts val="1149"/>
              </a:lnSpc>
              <a:spcBef>
                <a:spcPts val="495"/>
              </a:spcBef>
            </a:pPr>
            <a:r>
              <a:rPr sz="1000" spc="0" dirty="0">
                <a:latin typeface="Arial"/>
                <a:cs typeface="Arial"/>
              </a:rPr>
              <a:t>La </a:t>
            </a:r>
            <a:r>
              <a:rPr sz="1000" spc="31" dirty="0">
                <a:latin typeface="Arial"/>
                <a:cs typeface="Arial"/>
              </a:rPr>
              <a:t> </a:t>
            </a:r>
            <a:r>
              <a:rPr sz="1000" spc="-4" dirty="0">
                <a:latin typeface="Arial"/>
                <a:cs typeface="Arial"/>
              </a:rPr>
              <a:t>l</a:t>
            </a:r>
            <a:r>
              <a:rPr sz="1000" spc="0" dirty="0">
                <a:latin typeface="Arial"/>
                <a:cs typeface="Arial"/>
              </a:rPr>
              <a:t>arghe</a:t>
            </a:r>
            <a:r>
              <a:rPr sz="1000" spc="-9" dirty="0">
                <a:latin typeface="Arial"/>
                <a:cs typeface="Arial"/>
              </a:rPr>
              <a:t>z</a:t>
            </a:r>
            <a:r>
              <a:rPr sz="1000" spc="-4" dirty="0">
                <a:latin typeface="Arial"/>
                <a:cs typeface="Arial"/>
              </a:rPr>
              <a:t>z</a:t>
            </a:r>
            <a:r>
              <a:rPr sz="1000" spc="0" dirty="0">
                <a:latin typeface="Arial"/>
                <a:cs typeface="Arial"/>
              </a:rPr>
              <a:t>a </a:t>
            </a:r>
            <a:r>
              <a:rPr sz="1000" spc="3"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l</a:t>
            </a:r>
            <a:r>
              <a:rPr sz="1000" spc="-4" dirty="0">
                <a:latin typeface="Arial"/>
                <a:cs typeface="Arial"/>
              </a:rPr>
              <a:t>l</a:t>
            </a:r>
            <a:r>
              <a:rPr sz="1000" spc="0" dirty="0">
                <a:latin typeface="Arial"/>
                <a:cs typeface="Arial"/>
              </a:rPr>
              <a:t>e </a:t>
            </a:r>
            <a:r>
              <a:rPr sz="1000" spc="36" dirty="0">
                <a:latin typeface="Arial"/>
                <a:cs typeface="Arial"/>
              </a:rPr>
              <a:t> </a:t>
            </a:r>
            <a:r>
              <a:rPr sz="1000" spc="-4" dirty="0">
                <a:latin typeface="Arial"/>
                <a:cs typeface="Arial"/>
              </a:rPr>
              <a:t>vi</a:t>
            </a:r>
            <a:r>
              <a:rPr sz="1000" spc="0" dirty="0">
                <a:latin typeface="Arial"/>
                <a:cs typeface="Arial"/>
              </a:rPr>
              <a:t>e </a:t>
            </a:r>
            <a:r>
              <a:rPr sz="1000" spc="29" dirty="0">
                <a:latin typeface="Arial"/>
                <a:cs typeface="Arial"/>
              </a:rPr>
              <a:t> </a:t>
            </a:r>
            <a:r>
              <a:rPr sz="1000" spc="9" dirty="0">
                <a:latin typeface="Arial"/>
                <a:cs typeface="Arial"/>
              </a:rPr>
              <a:t>d</a:t>
            </a:r>
            <a:r>
              <a:rPr sz="1000" spc="0" dirty="0">
                <a:latin typeface="Arial"/>
                <a:cs typeface="Arial"/>
              </a:rPr>
              <a:t>i </a:t>
            </a:r>
            <a:r>
              <a:rPr sz="1000" spc="44"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 </a:t>
            </a:r>
            <a:r>
              <a:rPr sz="1000" spc="19" dirty="0">
                <a:latin typeface="Arial"/>
                <a:cs typeface="Arial"/>
              </a:rPr>
              <a:t> </a:t>
            </a:r>
            <a:r>
              <a:rPr sz="1000" spc="0" dirty="0">
                <a:latin typeface="Arial"/>
                <a:cs typeface="Arial"/>
              </a:rPr>
              <a:t>è </a:t>
            </a:r>
            <a:r>
              <a:rPr sz="1000" spc="36" dirty="0">
                <a:latin typeface="Arial"/>
                <a:cs typeface="Arial"/>
              </a:rPr>
              <a:t> </a:t>
            </a:r>
            <a:r>
              <a:rPr sz="1000" spc="-4" dirty="0">
                <a:latin typeface="Arial"/>
                <a:cs typeface="Arial"/>
              </a:rPr>
              <a:t>l</a:t>
            </a:r>
            <a:r>
              <a:rPr sz="1000" spc="0" dirty="0">
                <a:latin typeface="Arial"/>
                <a:cs typeface="Arial"/>
              </a:rPr>
              <a:t>a </a:t>
            </a:r>
            <a:r>
              <a:rPr sz="1000" spc="24" dirty="0">
                <a:latin typeface="Arial"/>
                <a:cs typeface="Arial"/>
              </a:rPr>
              <a:t> </a:t>
            </a:r>
            <a:r>
              <a:rPr sz="1000" spc="19"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i</a:t>
            </a:r>
            <a:r>
              <a:rPr sz="1000" spc="19" dirty="0">
                <a:latin typeface="Arial"/>
                <a:cs typeface="Arial"/>
              </a:rPr>
              <a:t>m</a:t>
            </a:r>
            <a:r>
              <a:rPr sz="1000" spc="0" dirty="0">
                <a:latin typeface="Arial"/>
                <a:cs typeface="Arial"/>
              </a:rPr>
              <a:t>a  </a:t>
            </a:r>
            <a:r>
              <a:rPr sz="1000" spc="19" dirty="0">
                <a:latin typeface="Arial"/>
                <a:cs typeface="Arial"/>
              </a:rPr>
              <a:t>m</a:t>
            </a:r>
            <a:r>
              <a:rPr sz="1000" spc="-4" dirty="0">
                <a:latin typeface="Arial"/>
                <a:cs typeface="Arial"/>
              </a:rPr>
              <a:t>is</a:t>
            </a:r>
            <a:r>
              <a:rPr sz="1000" spc="0" dirty="0">
                <a:latin typeface="Arial"/>
                <a:cs typeface="Arial"/>
              </a:rPr>
              <a:t>urata, </a:t>
            </a:r>
            <a:r>
              <a:rPr sz="1000" spc="6" dirty="0">
                <a:latin typeface="Arial"/>
                <a:cs typeface="Arial"/>
              </a:rPr>
              <a:t> </a:t>
            </a:r>
            <a:r>
              <a:rPr sz="1000" spc="0" dirty="0">
                <a:latin typeface="Arial"/>
                <a:cs typeface="Arial"/>
              </a:rPr>
              <a:t>dal </a:t>
            </a:r>
            <a:r>
              <a:rPr sz="1000" spc="28"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 </a:t>
            </a:r>
            <a:r>
              <a:rPr sz="1000" spc="17" dirty="0">
                <a:latin typeface="Arial"/>
                <a:cs typeface="Arial"/>
              </a:rPr>
              <a:t> </a:t>
            </a:r>
            <a:r>
              <a:rPr sz="1000" spc="0" dirty="0">
                <a:latin typeface="Arial"/>
                <a:cs typeface="Arial"/>
              </a:rPr>
              <a:t>di </a:t>
            </a:r>
            <a:endParaRPr sz="1000">
              <a:latin typeface="Arial"/>
              <a:cs typeface="Arial"/>
            </a:endParaRPr>
          </a:p>
          <a:p>
            <a:pPr marL="152704" marR="144737" algn="just">
              <a:lnSpc>
                <a:spcPts val="1149"/>
              </a:lnSpc>
              <a:spcBef>
                <a:spcPts val="134"/>
              </a:spcBef>
            </a:pP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p</a:t>
            </a:r>
            <a:r>
              <a:rPr sz="1000" spc="-4"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o</a:t>
            </a:r>
            <a:r>
              <a:rPr sz="1000" spc="14" dirty="0">
                <a:latin typeface="Arial"/>
                <a:cs typeface="Arial"/>
              </a:rPr>
              <a:t> </a:t>
            </a:r>
            <a:r>
              <a:rPr sz="1000" spc="9" dirty="0">
                <a:latin typeface="Arial"/>
                <a:cs typeface="Arial"/>
              </a:rPr>
              <a:t>f</a:t>
            </a:r>
            <a:r>
              <a:rPr sz="1000" spc="-4" dirty="0">
                <a:latin typeface="Arial"/>
                <a:cs typeface="Arial"/>
              </a:rPr>
              <a:t>i</a:t>
            </a:r>
            <a:r>
              <a:rPr sz="1000" spc="0" dirty="0">
                <a:latin typeface="Arial"/>
                <a:cs typeface="Arial"/>
              </a:rPr>
              <a:t>no</a:t>
            </a:r>
            <a:r>
              <a:rPr sz="1000" spc="28" dirty="0">
                <a:latin typeface="Arial"/>
                <a:cs typeface="Arial"/>
              </a:rPr>
              <a:t> </a:t>
            </a:r>
            <a:r>
              <a:rPr sz="1000" spc="0" dirty="0">
                <a:latin typeface="Arial"/>
                <a:cs typeface="Arial"/>
              </a:rPr>
              <a:t>a</a:t>
            </a:r>
            <a:r>
              <a:rPr sz="1000" spc="-4" dirty="0">
                <a:latin typeface="Arial"/>
                <a:cs typeface="Arial"/>
              </a:rPr>
              <a:t>l</a:t>
            </a:r>
            <a:r>
              <a:rPr sz="1000" spc="4" dirty="0">
                <a:latin typeface="Arial"/>
                <a:cs typeface="Arial"/>
              </a:rPr>
              <a:t>l</a:t>
            </a:r>
            <a:r>
              <a:rPr sz="1000" spc="-4" dirty="0">
                <a:latin typeface="Arial"/>
                <a:cs typeface="Arial"/>
              </a:rPr>
              <a:t>’</a:t>
            </a:r>
            <a:r>
              <a:rPr sz="1000" spc="9" dirty="0">
                <a:latin typeface="Arial"/>
                <a:cs typeface="Arial"/>
              </a:rPr>
              <a:t>a</a:t>
            </a:r>
            <a:r>
              <a:rPr sz="1000" spc="-4" dirty="0">
                <a:latin typeface="Arial"/>
                <a:cs typeface="Arial"/>
              </a:rPr>
              <a:t>l</a:t>
            </a:r>
            <a:r>
              <a:rPr sz="1000" spc="0" dirty="0">
                <a:latin typeface="Arial"/>
                <a:cs typeface="Arial"/>
              </a:rPr>
              <a:t>t</a:t>
            </a:r>
            <a:r>
              <a:rPr sz="1000" spc="9" dirty="0">
                <a:latin typeface="Arial"/>
                <a:cs typeface="Arial"/>
              </a:rPr>
              <a:t>e</a:t>
            </a:r>
            <a:r>
              <a:rPr sz="1000" spc="-4" dirty="0">
                <a:latin typeface="Arial"/>
                <a:cs typeface="Arial"/>
              </a:rPr>
              <a:t>zz</a:t>
            </a:r>
            <a:r>
              <a:rPr sz="1000" spc="0" dirty="0">
                <a:latin typeface="Arial"/>
                <a:cs typeface="Arial"/>
              </a:rPr>
              <a:t>a</a:t>
            </a:r>
            <a:r>
              <a:rPr sz="1000" spc="17" dirty="0">
                <a:latin typeface="Arial"/>
                <a:cs typeface="Arial"/>
              </a:rPr>
              <a:t> </a:t>
            </a:r>
            <a:r>
              <a:rPr sz="1000" spc="0" dirty="0">
                <a:latin typeface="Arial"/>
                <a:cs typeface="Arial"/>
              </a:rPr>
              <a:t>di</a:t>
            </a:r>
            <a:r>
              <a:rPr sz="1000" spc="36" dirty="0">
                <a:latin typeface="Arial"/>
                <a:cs typeface="Arial"/>
              </a:rPr>
              <a:t> </a:t>
            </a:r>
            <a:r>
              <a:rPr sz="1000" spc="0" dirty="0">
                <a:latin typeface="Arial"/>
                <a:cs typeface="Arial"/>
              </a:rPr>
              <a:t>2</a:t>
            </a:r>
            <a:r>
              <a:rPr sz="1000" spc="43" dirty="0">
                <a:latin typeface="Arial"/>
                <a:cs typeface="Arial"/>
              </a:rPr>
              <a:t> </a:t>
            </a:r>
            <a:r>
              <a:rPr sz="1000" spc="19" dirty="0">
                <a:latin typeface="Arial"/>
                <a:cs typeface="Arial"/>
              </a:rPr>
              <a:t>m</a:t>
            </a:r>
            <a:r>
              <a:rPr sz="1000" spc="0" dirty="0">
                <a:latin typeface="Arial"/>
                <a:cs typeface="Arial"/>
              </a:rPr>
              <a:t>,</a:t>
            </a:r>
            <a:r>
              <a:rPr sz="1000" spc="38" dirty="0">
                <a:latin typeface="Arial"/>
                <a:cs typeface="Arial"/>
              </a:rPr>
              <a:t> </a:t>
            </a:r>
            <a:r>
              <a:rPr sz="1000" spc="0" dirty="0">
                <a:latin typeface="Arial"/>
                <a:cs typeface="Arial"/>
              </a:rPr>
              <a:t>d</a:t>
            </a:r>
            <a:r>
              <a:rPr sz="1000" spc="-4" dirty="0">
                <a:latin typeface="Arial"/>
                <a:cs typeface="Arial"/>
              </a:rPr>
              <a:t>e</a:t>
            </a:r>
            <a:r>
              <a:rPr sz="1000" spc="0" dirty="0">
                <a:latin typeface="Arial"/>
                <a:cs typeface="Arial"/>
              </a:rPr>
              <a:t>d</a:t>
            </a:r>
            <a:r>
              <a:rPr sz="1000" spc="-4" dirty="0">
                <a:latin typeface="Arial"/>
                <a:cs typeface="Arial"/>
              </a:rPr>
              <a:t>u</a:t>
            </a:r>
            <a:r>
              <a:rPr sz="1000" spc="4" dirty="0">
                <a:latin typeface="Arial"/>
                <a:cs typeface="Arial"/>
              </a:rPr>
              <a:t>c</a:t>
            </a:r>
            <a:r>
              <a:rPr sz="1000" spc="0" dirty="0">
                <a:latin typeface="Arial"/>
                <a:cs typeface="Arial"/>
              </a:rPr>
              <a:t>e</a:t>
            </a:r>
            <a:r>
              <a:rPr sz="1000" spc="-14" dirty="0">
                <a:latin typeface="Arial"/>
                <a:cs typeface="Arial"/>
              </a:rPr>
              <a:t>n</a:t>
            </a:r>
            <a:r>
              <a:rPr sz="1000" spc="0" dirty="0">
                <a:latin typeface="Arial"/>
                <a:cs typeface="Arial"/>
              </a:rPr>
              <a:t>do </a:t>
            </a:r>
            <a:r>
              <a:rPr sz="1000" spc="-4" dirty="0">
                <a:latin typeface="Arial"/>
                <a:cs typeface="Arial"/>
              </a:rPr>
              <a:t>l</a:t>
            </a:r>
            <a:r>
              <a:rPr sz="1000" spc="4" dirty="0">
                <a:latin typeface="Arial"/>
                <a:cs typeface="Arial"/>
              </a:rPr>
              <a:t>’</a:t>
            </a:r>
            <a:r>
              <a:rPr sz="1000" spc="-4" dirty="0">
                <a:latin typeface="Arial"/>
                <a:cs typeface="Arial"/>
              </a:rPr>
              <a:t>i</a:t>
            </a:r>
            <a:r>
              <a:rPr sz="1000" spc="0" dirty="0">
                <a:latin typeface="Arial"/>
                <a:cs typeface="Arial"/>
              </a:rPr>
              <a:t>n</a:t>
            </a:r>
            <a:r>
              <a:rPr sz="1000" spc="4" dirty="0">
                <a:latin typeface="Arial"/>
                <a:cs typeface="Arial"/>
              </a:rPr>
              <a:t>g</a:t>
            </a:r>
            <a:r>
              <a:rPr sz="1000" spc="0" dirty="0">
                <a:latin typeface="Arial"/>
                <a:cs typeface="Arial"/>
              </a:rPr>
              <a:t>o</a:t>
            </a:r>
            <a:r>
              <a:rPr sz="1000" spc="9" dirty="0">
                <a:latin typeface="Arial"/>
                <a:cs typeface="Arial"/>
              </a:rPr>
              <a:t>m</a:t>
            </a:r>
            <a:r>
              <a:rPr sz="1000" spc="0" dirty="0">
                <a:latin typeface="Arial"/>
                <a:cs typeface="Arial"/>
              </a:rPr>
              <a:t>bro</a:t>
            </a:r>
            <a:r>
              <a:rPr sz="1000" spc="8" dirty="0">
                <a:latin typeface="Arial"/>
                <a:cs typeface="Arial"/>
              </a:rPr>
              <a:t> </a:t>
            </a:r>
            <a:r>
              <a:rPr sz="1000" spc="0" dirty="0">
                <a:latin typeface="Arial"/>
                <a:cs typeface="Arial"/>
              </a:rPr>
              <a:t>di</a:t>
            </a:r>
            <a:r>
              <a:rPr sz="1000" spc="36" dirty="0">
                <a:latin typeface="Arial"/>
                <a:cs typeface="Arial"/>
              </a:rPr>
              <a:t> </a:t>
            </a:r>
            <a:r>
              <a:rPr sz="1000" spc="0" dirty="0">
                <a:latin typeface="Arial"/>
                <a:cs typeface="Arial"/>
              </a:rPr>
              <a:t>e</a:t>
            </a:r>
            <a:r>
              <a:rPr sz="1000" spc="-9"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tu</a:t>
            </a:r>
            <a:r>
              <a:rPr sz="1000" spc="-4" dirty="0">
                <a:latin typeface="Arial"/>
                <a:cs typeface="Arial"/>
              </a:rPr>
              <a:t>a</a:t>
            </a:r>
            <a:r>
              <a:rPr sz="1000" spc="4" dirty="0">
                <a:latin typeface="Arial"/>
                <a:cs typeface="Arial"/>
              </a:rPr>
              <a:t>l</a:t>
            </a:r>
            <a:r>
              <a:rPr sz="1000" spc="0" dirty="0">
                <a:latin typeface="Arial"/>
                <a:cs typeface="Arial"/>
              </a:rPr>
              <a:t>i </a:t>
            </a:r>
            <a:endParaRPr sz="1000">
              <a:latin typeface="Arial"/>
              <a:cs typeface="Arial"/>
            </a:endParaRPr>
          </a:p>
          <a:p>
            <a:pPr marL="152704" marR="144737" algn="just">
              <a:lnSpc>
                <a:spcPts val="1149"/>
              </a:lnSpc>
              <a:spcBef>
                <a:spcPts val="134"/>
              </a:spcBef>
            </a:pPr>
            <a:r>
              <a:rPr sz="1000" spc="0" dirty="0">
                <a:latin typeface="Arial"/>
                <a:cs typeface="Arial"/>
              </a:rPr>
              <a:t>e</a:t>
            </a:r>
            <a:r>
              <a:rPr sz="1000" spc="-4" dirty="0">
                <a:latin typeface="Arial"/>
                <a:cs typeface="Arial"/>
              </a:rPr>
              <a:t>l</a:t>
            </a:r>
            <a:r>
              <a:rPr sz="1000" spc="0" dirty="0">
                <a:latin typeface="Arial"/>
                <a:cs typeface="Arial"/>
              </a:rPr>
              <a:t>e</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ti </a:t>
            </a:r>
            <a:r>
              <a:rPr sz="1000" spc="9"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o</a:t>
            </a:r>
            <a:r>
              <a:rPr sz="1000" spc="4" dirty="0">
                <a:latin typeface="Arial"/>
                <a:cs typeface="Arial"/>
              </a:rPr>
              <a:t>r</a:t>
            </a:r>
            <a:r>
              <a:rPr sz="1000" spc="-14" dirty="0">
                <a:latin typeface="Arial"/>
                <a:cs typeface="Arial"/>
              </a:rPr>
              <a:t>g</a:t>
            </a:r>
            <a:r>
              <a:rPr sz="1000" spc="0" dirty="0">
                <a:latin typeface="Arial"/>
                <a:cs typeface="Arial"/>
              </a:rPr>
              <a:t>e</a:t>
            </a:r>
            <a:r>
              <a:rPr sz="1000" spc="-4" dirty="0">
                <a:latin typeface="Arial"/>
                <a:cs typeface="Arial"/>
              </a:rPr>
              <a:t>n</a:t>
            </a:r>
            <a:r>
              <a:rPr sz="1000" spc="0" dirty="0">
                <a:latin typeface="Arial"/>
                <a:cs typeface="Arial"/>
              </a:rPr>
              <a:t>ti </a:t>
            </a:r>
            <a:r>
              <a:rPr sz="1000" spc="6" dirty="0">
                <a:latin typeface="Arial"/>
                <a:cs typeface="Arial"/>
              </a:rPr>
              <a:t> </a:t>
            </a:r>
            <a:r>
              <a:rPr sz="1000" spc="4" dirty="0">
                <a:latin typeface="Arial"/>
                <a:cs typeface="Arial"/>
              </a:rPr>
              <a:t>c</a:t>
            </a:r>
            <a:r>
              <a:rPr sz="1000" spc="0" dirty="0">
                <a:latin typeface="Arial"/>
                <a:cs typeface="Arial"/>
              </a:rPr>
              <a:t>on </a:t>
            </a:r>
            <a:r>
              <a:rPr sz="1000" spc="16" dirty="0">
                <a:latin typeface="Arial"/>
                <a:cs typeface="Arial"/>
              </a:rPr>
              <a:t> </a:t>
            </a:r>
            <a:r>
              <a:rPr sz="1000" spc="0" dirty="0">
                <a:latin typeface="Arial"/>
                <a:cs typeface="Arial"/>
              </a:rPr>
              <a:t>e</a:t>
            </a:r>
            <a:r>
              <a:rPr sz="1000" spc="4" dirty="0">
                <a:latin typeface="Arial"/>
                <a:cs typeface="Arial"/>
              </a:rPr>
              <a:t>sc</a:t>
            </a:r>
            <a:r>
              <a:rPr sz="1000" spc="-4" dirty="0">
                <a:latin typeface="Arial"/>
                <a:cs typeface="Arial"/>
              </a:rPr>
              <a:t>l</a:t>
            </a:r>
            <a:r>
              <a:rPr sz="1000" spc="0" dirty="0">
                <a:latin typeface="Arial"/>
                <a:cs typeface="Arial"/>
              </a:rPr>
              <a:t>u</a:t>
            </a:r>
            <a:r>
              <a:rPr sz="1000" spc="4" dirty="0">
                <a:latin typeface="Arial"/>
                <a:cs typeface="Arial"/>
              </a:rPr>
              <a:t>s</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  d</a:t>
            </a:r>
            <a:r>
              <a:rPr sz="1000" spc="-4" dirty="0">
                <a:latin typeface="Arial"/>
                <a:cs typeface="Arial"/>
              </a:rPr>
              <a:t>e</a:t>
            </a:r>
            <a:r>
              <a:rPr sz="1000" spc="0" dirty="0">
                <a:latin typeface="Arial"/>
                <a:cs typeface="Arial"/>
              </a:rPr>
              <a:t>g</a:t>
            </a:r>
            <a:r>
              <a:rPr sz="1000" spc="-4" dirty="0">
                <a:latin typeface="Arial"/>
                <a:cs typeface="Arial"/>
              </a:rPr>
              <a:t>l</a:t>
            </a:r>
            <a:r>
              <a:rPr sz="1000" spc="0" dirty="0">
                <a:latin typeface="Arial"/>
                <a:cs typeface="Arial"/>
              </a:rPr>
              <a:t>i </a:t>
            </a:r>
            <a:r>
              <a:rPr sz="1000" spc="21"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nt</a:t>
            </a:r>
            <a:r>
              <a:rPr sz="1000" spc="-4" dirty="0">
                <a:latin typeface="Arial"/>
                <a:cs typeface="Arial"/>
              </a:rPr>
              <a:t>o</a:t>
            </a:r>
            <a:r>
              <a:rPr sz="1000" spc="4" dirty="0">
                <a:latin typeface="Arial"/>
                <a:cs typeface="Arial"/>
              </a:rPr>
              <a:t>r</a:t>
            </a:r>
            <a:r>
              <a:rPr sz="1000" spc="-4" dirty="0">
                <a:latin typeface="Arial"/>
                <a:cs typeface="Arial"/>
              </a:rPr>
              <a:t>i</a:t>
            </a:r>
            <a:r>
              <a:rPr sz="1000" spc="0" dirty="0">
                <a:latin typeface="Arial"/>
                <a:cs typeface="Arial"/>
              </a:rPr>
              <a:t>. </a:t>
            </a:r>
            <a:r>
              <a:rPr sz="1000" spc="19" dirty="0">
                <a:latin typeface="Arial"/>
                <a:cs typeface="Arial"/>
              </a:rPr>
              <a:t> </a:t>
            </a:r>
            <a:r>
              <a:rPr sz="1000" spc="14" dirty="0">
                <a:latin typeface="Arial"/>
                <a:cs typeface="Arial"/>
              </a:rPr>
              <a:t>T</a:t>
            </a:r>
            <a:r>
              <a:rPr sz="1000" spc="4" dirty="0">
                <a:latin typeface="Arial"/>
                <a:cs typeface="Arial"/>
              </a:rPr>
              <a:t>r</a:t>
            </a:r>
            <a:r>
              <a:rPr sz="1000" spc="0" dirty="0">
                <a:latin typeface="Arial"/>
                <a:cs typeface="Arial"/>
              </a:rPr>
              <a:t>a </a:t>
            </a:r>
            <a:r>
              <a:rPr sz="1000" spc="22" dirty="0">
                <a:latin typeface="Arial"/>
                <a:cs typeface="Arial"/>
              </a:rPr>
              <a:t> </a:t>
            </a:r>
            <a:r>
              <a:rPr sz="1000" spc="0" dirty="0">
                <a:latin typeface="Arial"/>
                <a:cs typeface="Arial"/>
              </a:rPr>
              <a:t>g</a:t>
            </a:r>
            <a:r>
              <a:rPr sz="1000" spc="-4" dirty="0">
                <a:latin typeface="Arial"/>
                <a:cs typeface="Arial"/>
              </a:rPr>
              <a:t>l</a:t>
            </a:r>
            <a:r>
              <a:rPr sz="1000" spc="0" dirty="0">
                <a:latin typeface="Arial"/>
                <a:cs typeface="Arial"/>
              </a:rPr>
              <a:t>i </a:t>
            </a:r>
            <a:r>
              <a:rPr sz="1000" spc="32" dirty="0">
                <a:latin typeface="Arial"/>
                <a:cs typeface="Arial"/>
              </a:rPr>
              <a:t> </a:t>
            </a:r>
            <a:r>
              <a:rPr sz="1000" spc="0" dirty="0">
                <a:latin typeface="Arial"/>
                <a:cs typeface="Arial"/>
              </a:rPr>
              <a:t>e</a:t>
            </a:r>
            <a:r>
              <a:rPr sz="1000" spc="-4" dirty="0">
                <a:latin typeface="Arial"/>
                <a:cs typeface="Arial"/>
              </a:rPr>
              <a:t>l</a:t>
            </a:r>
            <a:r>
              <a:rPr sz="1000" spc="0" dirty="0">
                <a:latin typeface="Arial"/>
                <a:cs typeface="Arial"/>
              </a:rPr>
              <a:t>e</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ti </a:t>
            </a:r>
            <a:endParaRPr sz="1000">
              <a:latin typeface="Arial"/>
              <a:cs typeface="Arial"/>
            </a:endParaRPr>
          </a:p>
          <a:p>
            <a:pPr marL="152704" marR="144737" algn="just">
              <a:lnSpc>
                <a:spcPts val="1149"/>
              </a:lnSpc>
              <a:spcBef>
                <a:spcPts val="134"/>
              </a:spcBef>
            </a:pPr>
            <a:r>
              <a:rPr sz="1000" spc="4" dirty="0">
                <a:latin typeface="Arial"/>
                <a:cs typeface="Arial"/>
              </a:rPr>
              <a:t>s</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g</a:t>
            </a:r>
            <a:r>
              <a:rPr sz="1000" spc="-4" dirty="0">
                <a:latin typeface="Arial"/>
                <a:cs typeface="Arial"/>
              </a:rPr>
              <a:t>e</a:t>
            </a:r>
            <a:r>
              <a:rPr sz="1000" spc="0" dirty="0">
                <a:latin typeface="Arial"/>
                <a:cs typeface="Arial"/>
              </a:rPr>
              <a:t>nti</a:t>
            </a:r>
            <a:r>
              <a:rPr sz="1000" spc="-31" dirty="0">
                <a:latin typeface="Arial"/>
                <a:cs typeface="Arial"/>
              </a:rPr>
              <a:t> </a:t>
            </a:r>
            <a:r>
              <a:rPr sz="1000" spc="0" dirty="0">
                <a:latin typeface="Arial"/>
                <a:cs typeface="Arial"/>
              </a:rPr>
              <a:t>non</a:t>
            </a:r>
            <a:r>
              <a:rPr sz="1000" spc="-6" dirty="0">
                <a:latin typeface="Arial"/>
                <a:cs typeface="Arial"/>
              </a:rPr>
              <a:t> </a:t>
            </a:r>
            <a:r>
              <a:rPr sz="1000" spc="-4" dirty="0">
                <a:latin typeface="Arial"/>
                <a:cs typeface="Arial"/>
              </a:rPr>
              <a:t>v</a:t>
            </a:r>
            <a:r>
              <a:rPr sz="1000" spc="0" dirty="0">
                <a:latin typeface="Arial"/>
                <a:cs typeface="Arial"/>
              </a:rPr>
              <a:t>a</a:t>
            </a:r>
            <a:r>
              <a:rPr sz="1000" spc="-4" dirty="0">
                <a:latin typeface="Arial"/>
                <a:cs typeface="Arial"/>
              </a:rPr>
              <a:t>n</a:t>
            </a:r>
            <a:r>
              <a:rPr sz="1000" spc="0" dirty="0">
                <a:latin typeface="Arial"/>
                <a:cs typeface="Arial"/>
              </a:rPr>
              <a:t>no</a:t>
            </a:r>
            <a:r>
              <a:rPr sz="1000" spc="-17" dirty="0">
                <a:latin typeface="Arial"/>
                <a:cs typeface="Arial"/>
              </a:rPr>
              <a:t> </a:t>
            </a:r>
            <a:r>
              <a:rPr sz="1000" spc="4" dirty="0">
                <a:latin typeface="Arial"/>
                <a:cs typeface="Arial"/>
              </a:rPr>
              <a:t>c</a:t>
            </a:r>
            <a:r>
              <a:rPr sz="1000" spc="0" dirty="0">
                <a:latin typeface="Arial"/>
                <a:cs typeface="Arial"/>
              </a:rPr>
              <a:t>o</a:t>
            </a:r>
            <a:r>
              <a:rPr sz="1000" spc="-14" dirty="0">
                <a:latin typeface="Arial"/>
                <a:cs typeface="Arial"/>
              </a:rPr>
              <a:t>n</a:t>
            </a:r>
            <a:r>
              <a:rPr sz="1000" spc="4" dirty="0">
                <a:latin typeface="Arial"/>
                <a:cs typeface="Arial"/>
              </a:rPr>
              <a:t>s</a:t>
            </a:r>
            <a:r>
              <a:rPr sz="1000" spc="-4" dirty="0">
                <a:latin typeface="Arial"/>
                <a:cs typeface="Arial"/>
              </a:rPr>
              <a:t>i</a:t>
            </a:r>
            <a:r>
              <a:rPr sz="1000" spc="0" dirty="0">
                <a:latin typeface="Arial"/>
                <a:cs typeface="Arial"/>
              </a:rPr>
              <a:t>d</a:t>
            </a:r>
            <a:r>
              <a:rPr sz="1000" spc="-4" dirty="0">
                <a:latin typeface="Arial"/>
                <a:cs typeface="Arial"/>
              </a:rPr>
              <a:t>e</a:t>
            </a:r>
            <a:r>
              <a:rPr sz="1000" spc="4" dirty="0">
                <a:latin typeface="Arial"/>
                <a:cs typeface="Arial"/>
              </a:rPr>
              <a:t>r</a:t>
            </a:r>
            <a:r>
              <a:rPr sz="1000" spc="0" dirty="0">
                <a:latin typeface="Arial"/>
                <a:cs typeface="Arial"/>
              </a:rPr>
              <a:t>ati</a:t>
            </a:r>
            <a:r>
              <a:rPr sz="1000" spc="-43" dirty="0">
                <a:latin typeface="Arial"/>
                <a:cs typeface="Arial"/>
              </a:rPr>
              <a:t> </a:t>
            </a:r>
            <a:r>
              <a:rPr sz="1000" spc="0" dirty="0">
                <a:latin typeface="Arial"/>
                <a:cs typeface="Arial"/>
              </a:rPr>
              <a:t>i</a:t>
            </a:r>
            <a:r>
              <a:rPr sz="1000" spc="2" dirty="0">
                <a:latin typeface="Arial"/>
                <a:cs typeface="Arial"/>
              </a:rPr>
              <a:t> </a:t>
            </a:r>
            <a:r>
              <a:rPr sz="1000" spc="4" dirty="0">
                <a:latin typeface="Arial"/>
                <a:cs typeface="Arial"/>
              </a:rPr>
              <a:t>c</a:t>
            </a:r>
            <a:r>
              <a:rPr sz="1000" spc="0" dirty="0">
                <a:latin typeface="Arial"/>
                <a:cs typeface="Arial"/>
              </a:rPr>
              <a:t>or</a:t>
            </a:r>
            <a:r>
              <a:rPr sz="1000" spc="19" dirty="0">
                <a:latin typeface="Arial"/>
                <a:cs typeface="Arial"/>
              </a:rPr>
              <a:t>r</a:t>
            </a:r>
            <a:r>
              <a:rPr sz="1000" spc="-4" dirty="0">
                <a:latin typeface="Arial"/>
                <a:cs typeface="Arial"/>
              </a:rPr>
              <a:t>i</a:t>
            </a:r>
            <a:r>
              <a:rPr sz="1000" spc="19" dirty="0">
                <a:latin typeface="Arial"/>
                <a:cs typeface="Arial"/>
              </a:rPr>
              <a:t>m</a:t>
            </a:r>
            <a:r>
              <a:rPr sz="1000" spc="0" dirty="0">
                <a:latin typeface="Arial"/>
                <a:cs typeface="Arial"/>
              </a:rPr>
              <a:t>a</a:t>
            </a:r>
            <a:r>
              <a:rPr sz="1000" spc="-4" dirty="0">
                <a:latin typeface="Arial"/>
                <a:cs typeface="Arial"/>
              </a:rPr>
              <a:t>n</a:t>
            </a:r>
            <a:r>
              <a:rPr sz="1000" spc="0" dirty="0">
                <a:latin typeface="Arial"/>
                <a:cs typeface="Arial"/>
              </a:rPr>
              <a:t>o</a:t>
            </a:r>
            <a:r>
              <a:rPr sz="1000" spc="-29" dirty="0">
                <a:latin typeface="Arial"/>
                <a:cs typeface="Arial"/>
              </a:rPr>
              <a:t> </a:t>
            </a:r>
            <a:r>
              <a:rPr sz="1000" spc="0" dirty="0">
                <a:latin typeface="Arial"/>
                <a:cs typeface="Arial"/>
              </a:rPr>
              <a:t>e</a:t>
            </a:r>
            <a:r>
              <a:rPr sz="1000" spc="4" dirty="0">
                <a:latin typeface="Arial"/>
                <a:cs typeface="Arial"/>
              </a:rPr>
              <a:t> </a:t>
            </a:r>
            <a:r>
              <a:rPr sz="1000" spc="0" dirty="0">
                <a:latin typeface="Arial"/>
                <a:cs typeface="Arial"/>
              </a:rPr>
              <a:t>i</a:t>
            </a:r>
            <a:r>
              <a:rPr sz="1000" spc="2" dirty="0">
                <a:latin typeface="Arial"/>
                <a:cs typeface="Arial"/>
              </a:rPr>
              <a:t> </a:t>
            </a:r>
            <a:r>
              <a:rPr sz="1000" spc="0" dirty="0">
                <a:latin typeface="Arial"/>
                <a:cs typeface="Arial"/>
              </a:rPr>
              <a:t>d</a:t>
            </a:r>
            <a:r>
              <a:rPr sz="1000" spc="-4" dirty="0">
                <a:latin typeface="Arial"/>
                <a:cs typeface="Arial"/>
              </a:rPr>
              <a:t>i</a:t>
            </a:r>
            <a:r>
              <a:rPr sz="1000" spc="4" dirty="0">
                <a:latin typeface="Arial"/>
                <a:cs typeface="Arial"/>
              </a:rPr>
              <a:t>s</a:t>
            </a:r>
            <a:r>
              <a:rPr sz="1000" spc="0" dirty="0">
                <a:latin typeface="Arial"/>
                <a:cs typeface="Arial"/>
              </a:rPr>
              <a:t>p</a:t>
            </a:r>
            <a:r>
              <a:rPr sz="1000" spc="-4" dirty="0">
                <a:latin typeface="Arial"/>
                <a:cs typeface="Arial"/>
              </a:rPr>
              <a:t>o</a:t>
            </a:r>
            <a:r>
              <a:rPr sz="1000" spc="4" dirty="0">
                <a:latin typeface="Arial"/>
                <a:cs typeface="Arial"/>
              </a:rPr>
              <a:t>s</a:t>
            </a:r>
            <a:r>
              <a:rPr sz="1000" spc="-4" dirty="0">
                <a:latin typeface="Arial"/>
                <a:cs typeface="Arial"/>
              </a:rPr>
              <a:t>i</a:t>
            </a:r>
            <a:r>
              <a:rPr sz="1000" spc="9" dirty="0">
                <a:latin typeface="Arial"/>
                <a:cs typeface="Arial"/>
              </a:rPr>
              <a:t>t</a:t>
            </a:r>
            <a:r>
              <a:rPr sz="1000" spc="-4" dirty="0">
                <a:latin typeface="Arial"/>
                <a:cs typeface="Arial"/>
              </a:rPr>
              <a:t>i</a:t>
            </a:r>
            <a:r>
              <a:rPr sz="1000" spc="4" dirty="0">
                <a:latin typeface="Arial"/>
                <a:cs typeface="Arial"/>
              </a:rPr>
              <a:t>v</a:t>
            </a:r>
            <a:r>
              <a:rPr sz="1000" spc="0" dirty="0">
                <a:latin typeface="Arial"/>
                <a:cs typeface="Arial"/>
              </a:rPr>
              <a:t>i</a:t>
            </a:r>
            <a:r>
              <a:rPr sz="1000" spc="-33" dirty="0">
                <a:latin typeface="Arial"/>
                <a:cs typeface="Arial"/>
              </a:rPr>
              <a:t> </a:t>
            </a:r>
            <a:r>
              <a:rPr sz="1000" spc="9" dirty="0">
                <a:latin typeface="Arial"/>
                <a:cs typeface="Arial"/>
              </a:rPr>
              <a:t>d</a:t>
            </a:r>
            <a:r>
              <a:rPr sz="1000" spc="0" dirty="0">
                <a:latin typeface="Arial"/>
                <a:cs typeface="Arial"/>
              </a:rPr>
              <a:t>i</a:t>
            </a:r>
            <a:r>
              <a:rPr sz="1000" spc="2" dirty="0">
                <a:latin typeface="Arial"/>
                <a:cs typeface="Arial"/>
              </a:rPr>
              <a:t> </a:t>
            </a:r>
            <a:r>
              <a:rPr sz="1000" spc="0" dirty="0">
                <a:latin typeface="Arial"/>
                <a:cs typeface="Arial"/>
              </a:rPr>
              <a:t>a</a:t>
            </a:r>
            <a:r>
              <a:rPr sz="1000" spc="-4" dirty="0">
                <a:latin typeface="Arial"/>
                <a:cs typeface="Arial"/>
              </a:rPr>
              <a:t>p</a:t>
            </a:r>
            <a:r>
              <a:rPr sz="1000" spc="0" dirty="0">
                <a:latin typeface="Arial"/>
                <a:cs typeface="Arial"/>
              </a:rPr>
              <a:t>ertu</a:t>
            </a:r>
            <a:r>
              <a:rPr sz="1000" spc="4" dirty="0">
                <a:latin typeface="Arial"/>
                <a:cs typeface="Arial"/>
              </a:rPr>
              <a:t>r</a:t>
            </a:r>
            <a:r>
              <a:rPr sz="1000" spc="0" dirty="0">
                <a:latin typeface="Arial"/>
                <a:cs typeface="Arial"/>
              </a:rPr>
              <a:t>a</a:t>
            </a:r>
            <a:r>
              <a:rPr sz="1000" spc="-27"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l</a:t>
            </a:r>
            <a:r>
              <a:rPr sz="1000" spc="-4" dirty="0">
                <a:latin typeface="Arial"/>
                <a:cs typeface="Arial"/>
              </a:rPr>
              <a:t>l</a:t>
            </a:r>
            <a:r>
              <a:rPr sz="1000" spc="0" dirty="0">
                <a:latin typeface="Arial"/>
                <a:cs typeface="Arial"/>
              </a:rPr>
              <a:t>e </a:t>
            </a:r>
            <a:endParaRPr sz="1000">
              <a:latin typeface="Arial"/>
              <a:cs typeface="Arial"/>
            </a:endParaRPr>
          </a:p>
          <a:p>
            <a:pPr marL="152704" marR="144737" algn="just">
              <a:lnSpc>
                <a:spcPts val="1149"/>
              </a:lnSpc>
              <a:spcBef>
                <a:spcPts val="134"/>
              </a:spcBef>
            </a:pP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te</a:t>
            </a:r>
            <a:r>
              <a:rPr sz="1000" spc="265" dirty="0">
                <a:latin typeface="Arial"/>
                <a:cs typeface="Arial"/>
              </a:rPr>
              <a:t> </a:t>
            </a:r>
            <a:r>
              <a:rPr sz="1000" spc="-4" dirty="0">
                <a:latin typeface="Arial"/>
                <a:cs typeface="Arial"/>
              </a:rPr>
              <a:t>c</a:t>
            </a:r>
            <a:r>
              <a:rPr sz="1000" spc="0" dirty="0">
                <a:latin typeface="Arial"/>
                <a:cs typeface="Arial"/>
              </a:rPr>
              <a:t>on</a:t>
            </a:r>
            <a:r>
              <a:rPr sz="1000" spc="262"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g</a:t>
            </a:r>
            <a:r>
              <a:rPr sz="1000" spc="-4" dirty="0">
                <a:latin typeface="Arial"/>
                <a:cs typeface="Arial"/>
              </a:rPr>
              <a:t>e</a:t>
            </a:r>
            <a:r>
              <a:rPr sz="1000" spc="0" dirty="0">
                <a:latin typeface="Arial"/>
                <a:cs typeface="Arial"/>
              </a:rPr>
              <a:t>n</a:t>
            </a:r>
            <a:r>
              <a:rPr sz="1000" spc="-19" dirty="0">
                <a:latin typeface="Arial"/>
                <a:cs typeface="Arial"/>
              </a:rPr>
              <a:t>z</a:t>
            </a:r>
            <a:r>
              <a:rPr sz="1000" spc="0" dirty="0">
                <a:latin typeface="Arial"/>
                <a:cs typeface="Arial"/>
              </a:rPr>
              <a:t>a</a:t>
            </a:r>
            <a:r>
              <a:rPr sz="1000" spc="246" dirty="0">
                <a:latin typeface="Arial"/>
                <a:cs typeface="Arial"/>
              </a:rPr>
              <a:t> </a:t>
            </a:r>
            <a:r>
              <a:rPr sz="1000" spc="4" dirty="0">
                <a:latin typeface="Arial"/>
                <a:cs typeface="Arial"/>
              </a:rPr>
              <a:t>≤</a:t>
            </a:r>
            <a:r>
              <a:rPr sz="1000" spc="0" dirty="0">
                <a:latin typeface="Arial"/>
                <a:cs typeface="Arial"/>
              </a:rPr>
              <a:t>80</a:t>
            </a:r>
            <a:r>
              <a:rPr sz="1000" spc="246" dirty="0">
                <a:latin typeface="Arial"/>
                <a:cs typeface="Arial"/>
              </a:rPr>
              <a:t> </a:t>
            </a:r>
            <a:r>
              <a:rPr sz="1000" spc="9" dirty="0">
                <a:latin typeface="Arial"/>
                <a:cs typeface="Arial"/>
              </a:rPr>
              <a:t>m</a:t>
            </a:r>
            <a:r>
              <a:rPr sz="1000" spc="19" dirty="0">
                <a:latin typeface="Arial"/>
                <a:cs typeface="Arial"/>
              </a:rPr>
              <a:t>m</a:t>
            </a:r>
            <a:r>
              <a:rPr sz="1000" spc="0" dirty="0">
                <a:latin typeface="Arial"/>
                <a:cs typeface="Arial"/>
              </a:rPr>
              <a:t>.</a:t>
            </a:r>
            <a:r>
              <a:rPr sz="1000" spc="258" dirty="0">
                <a:latin typeface="Arial"/>
                <a:cs typeface="Arial"/>
              </a:rPr>
              <a:t> </a:t>
            </a:r>
            <a:r>
              <a:rPr sz="1000" spc="0" dirty="0">
                <a:latin typeface="Arial"/>
                <a:cs typeface="Arial"/>
              </a:rPr>
              <a:t>La  </a:t>
            </a:r>
            <a:r>
              <a:rPr sz="1000" spc="-4" dirty="0">
                <a:latin typeface="Arial"/>
                <a:cs typeface="Arial"/>
              </a:rPr>
              <a:t>l</a:t>
            </a:r>
            <a:r>
              <a:rPr sz="1000" spc="0" dirty="0">
                <a:latin typeface="Arial"/>
                <a:cs typeface="Arial"/>
              </a:rPr>
              <a:t>arghe</a:t>
            </a:r>
            <a:r>
              <a:rPr sz="1000" spc="-9" dirty="0">
                <a:latin typeface="Arial"/>
                <a:cs typeface="Arial"/>
              </a:rPr>
              <a:t>z</a:t>
            </a:r>
            <a:r>
              <a:rPr sz="1000" spc="-19" dirty="0">
                <a:latin typeface="Arial"/>
                <a:cs typeface="Arial"/>
              </a:rPr>
              <a:t>z</a:t>
            </a:r>
            <a:r>
              <a:rPr sz="1000" spc="0" dirty="0">
                <a:latin typeface="Arial"/>
                <a:cs typeface="Arial"/>
              </a:rPr>
              <a:t>a</a:t>
            </a:r>
            <a:r>
              <a:rPr sz="1000" spc="244"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l</a:t>
            </a:r>
            <a:r>
              <a:rPr sz="1000" spc="-4" dirty="0">
                <a:latin typeface="Arial"/>
                <a:cs typeface="Arial"/>
              </a:rPr>
              <a:t>l</a:t>
            </a:r>
            <a:r>
              <a:rPr sz="1000" spc="0" dirty="0">
                <a:latin typeface="Arial"/>
                <a:cs typeface="Arial"/>
              </a:rPr>
              <a:t>e</a:t>
            </a:r>
            <a:r>
              <a:rPr sz="1000" spc="257" dirty="0">
                <a:latin typeface="Arial"/>
                <a:cs typeface="Arial"/>
              </a:rPr>
              <a:t> </a:t>
            </a:r>
            <a:r>
              <a:rPr sz="1000" spc="4" dirty="0">
                <a:latin typeface="Arial"/>
                <a:cs typeface="Arial"/>
              </a:rPr>
              <a:t>v</a:t>
            </a:r>
            <a:r>
              <a:rPr sz="1000" spc="-4" dirty="0">
                <a:latin typeface="Arial"/>
                <a:cs typeface="Arial"/>
              </a:rPr>
              <a:t>i</a:t>
            </a:r>
            <a:r>
              <a:rPr sz="1000" spc="0" dirty="0">
                <a:latin typeface="Arial"/>
                <a:cs typeface="Arial"/>
              </a:rPr>
              <a:t>e</a:t>
            </a:r>
            <a:r>
              <a:rPr sz="1000" spc="265" dirty="0">
                <a:latin typeface="Arial"/>
                <a:cs typeface="Arial"/>
              </a:rPr>
              <a:t> </a:t>
            </a:r>
            <a:r>
              <a:rPr sz="1000" spc="9" dirty="0">
                <a:latin typeface="Arial"/>
                <a:cs typeface="Arial"/>
              </a:rPr>
              <a:t>d</a:t>
            </a:r>
            <a:r>
              <a:rPr sz="1000" spc="0" dirty="0">
                <a:latin typeface="Arial"/>
                <a:cs typeface="Arial"/>
              </a:rPr>
              <a:t>i</a:t>
            </a:r>
            <a:r>
              <a:rPr sz="1000" spc="265"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r>
              <a:rPr sz="1000" spc="250" dirty="0">
                <a:latin typeface="Arial"/>
                <a:cs typeface="Arial"/>
              </a:rPr>
              <a:t> </a:t>
            </a:r>
            <a:r>
              <a:rPr sz="1000" spc="0" dirty="0">
                <a:latin typeface="Arial"/>
                <a:cs typeface="Arial"/>
              </a:rPr>
              <a:t>d</a:t>
            </a:r>
            <a:r>
              <a:rPr sz="1000" spc="-4" dirty="0">
                <a:latin typeface="Arial"/>
                <a:cs typeface="Arial"/>
              </a:rPr>
              <a:t>ev</a:t>
            </a:r>
            <a:r>
              <a:rPr sz="1000" spc="0" dirty="0">
                <a:latin typeface="Arial"/>
                <a:cs typeface="Arial"/>
              </a:rPr>
              <a:t>e </a:t>
            </a:r>
            <a:endParaRPr sz="1000">
              <a:latin typeface="Arial"/>
              <a:cs typeface="Arial"/>
            </a:endParaRPr>
          </a:p>
          <a:p>
            <a:pPr marL="152704" marR="144737" algn="just">
              <a:lnSpc>
                <a:spcPts val="1149"/>
              </a:lnSpc>
              <a:spcBef>
                <a:spcPts val="134"/>
              </a:spcBef>
            </a:pPr>
            <a:r>
              <a:rPr sz="1000" spc="0" dirty="0">
                <a:latin typeface="Arial"/>
                <a:cs typeface="Arial"/>
              </a:rPr>
              <a:t>e</a:t>
            </a:r>
            <a:r>
              <a:rPr sz="1000" spc="4" dirty="0">
                <a:latin typeface="Arial"/>
                <a:cs typeface="Arial"/>
              </a:rPr>
              <a:t>ss</a:t>
            </a:r>
            <a:r>
              <a:rPr sz="1000" spc="0" dirty="0">
                <a:latin typeface="Arial"/>
                <a:cs typeface="Arial"/>
              </a:rPr>
              <a:t>ere</a:t>
            </a:r>
            <a:r>
              <a:rPr sz="1000" spc="-39" dirty="0">
                <a:latin typeface="Arial"/>
                <a:cs typeface="Arial"/>
              </a:rPr>
              <a:t> </a:t>
            </a:r>
            <a:r>
              <a:rPr sz="1000" spc="-4" dirty="0">
                <a:latin typeface="Arial"/>
                <a:cs typeface="Arial"/>
              </a:rPr>
              <a:t>v</a:t>
            </a:r>
            <a:r>
              <a:rPr sz="1000" spc="0" dirty="0">
                <a:latin typeface="Arial"/>
                <a:cs typeface="Arial"/>
              </a:rPr>
              <a:t>a</a:t>
            </a:r>
            <a:r>
              <a:rPr sz="1000" spc="-4" dirty="0">
                <a:latin typeface="Arial"/>
                <a:cs typeface="Arial"/>
              </a:rPr>
              <a:t>l</a:t>
            </a:r>
            <a:r>
              <a:rPr sz="1000" spc="0" dirty="0">
                <a:latin typeface="Arial"/>
                <a:cs typeface="Arial"/>
              </a:rPr>
              <a:t>ut</a:t>
            </a:r>
            <a:r>
              <a:rPr sz="1000" spc="-4" dirty="0">
                <a:latin typeface="Arial"/>
                <a:cs typeface="Arial"/>
              </a:rPr>
              <a:t>a</a:t>
            </a:r>
            <a:r>
              <a:rPr sz="1000" spc="0" dirty="0">
                <a:latin typeface="Arial"/>
                <a:cs typeface="Arial"/>
              </a:rPr>
              <a:t>ta</a:t>
            </a:r>
            <a:r>
              <a:rPr sz="1000" spc="-34"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n</a:t>
            </a:r>
            <a:r>
              <a:rPr sz="1000" spc="0" dirty="0">
                <a:latin typeface="Arial"/>
                <a:cs typeface="Arial"/>
              </a:rPr>
              <a:t>go</a:t>
            </a:r>
            <a:r>
              <a:rPr sz="1000" spc="-29" dirty="0">
                <a:latin typeface="Arial"/>
                <a:cs typeface="Arial"/>
              </a:rPr>
              <a:t> </a:t>
            </a:r>
            <a:r>
              <a:rPr sz="1000" spc="0" dirty="0">
                <a:latin typeface="Arial"/>
                <a:cs typeface="Arial"/>
              </a:rPr>
              <a:t>tutta</a:t>
            </a:r>
            <a:r>
              <a:rPr sz="1000" spc="-24" dirty="0">
                <a:latin typeface="Arial"/>
                <a:cs typeface="Arial"/>
              </a:rPr>
              <a:t> </a:t>
            </a:r>
            <a:r>
              <a:rPr sz="1000" spc="-4" dirty="0">
                <a:latin typeface="Arial"/>
                <a:cs typeface="Arial"/>
              </a:rPr>
              <a:t>l</a:t>
            </a:r>
            <a:r>
              <a:rPr sz="1000" spc="0" dirty="0">
                <a:latin typeface="Arial"/>
                <a:cs typeface="Arial"/>
              </a:rPr>
              <a:t>a</a:t>
            </a:r>
            <a:r>
              <a:rPr sz="1000" spc="-12" dirty="0">
                <a:latin typeface="Arial"/>
                <a:cs typeface="Arial"/>
              </a:rPr>
              <a:t> </a:t>
            </a:r>
            <a:r>
              <a:rPr sz="1000" spc="-4" dirty="0">
                <a:latin typeface="Arial"/>
                <a:cs typeface="Arial"/>
              </a:rPr>
              <a:t>vi</a:t>
            </a:r>
            <a:r>
              <a:rPr sz="1000" spc="0" dirty="0">
                <a:latin typeface="Arial"/>
                <a:cs typeface="Arial"/>
              </a:rPr>
              <a:t>a</a:t>
            </a:r>
            <a:r>
              <a:rPr sz="1000" spc="-2"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750"/>
              </a:lnSpc>
              <a:spcBef>
                <a:spcPts val="38"/>
              </a:spcBef>
            </a:pPr>
            <a:endParaRPr sz="750"/>
          </a:p>
          <a:p>
            <a:pPr marL="164896">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64896" marR="3432231">
              <a:lnSpc>
                <a:spcPts val="1178"/>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IFC</a:t>
            </a:r>
            <a:r>
              <a:rPr sz="1000" b="1" spc="-16"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600"/>
              </a:lnSpc>
              <a:spcBef>
                <a:spcPts val="14"/>
              </a:spcBef>
            </a:pPr>
            <a:endParaRPr sz="600"/>
          </a:p>
          <a:p>
            <a:pPr marL="170992">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64896">
              <a:lnSpc>
                <a:spcPct val="95825"/>
              </a:lnSpc>
              <a:spcBef>
                <a:spcPts val="864"/>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endParaRPr sz="1000">
              <a:latin typeface="Arial"/>
              <a:cs typeface="Arial"/>
            </a:endParaRPr>
          </a:p>
          <a:p>
            <a:pPr marL="164896">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L</a:t>
            </a:r>
            <a:r>
              <a:rPr sz="1000" spc="-4" dirty="0">
                <a:latin typeface="Arial"/>
                <a:cs typeface="Arial"/>
              </a:rPr>
              <a:t>a</a:t>
            </a:r>
            <a:r>
              <a:rPr sz="1000" spc="4" dirty="0">
                <a:latin typeface="Arial"/>
                <a:cs typeface="Arial"/>
              </a:rPr>
              <a:t>r</a:t>
            </a:r>
            <a:r>
              <a:rPr sz="1000" spc="0" dirty="0">
                <a:latin typeface="Arial"/>
                <a:cs typeface="Arial"/>
              </a:rPr>
              <a:t>g</a:t>
            </a:r>
            <a:r>
              <a:rPr sz="1000" spc="-4" dirty="0">
                <a:latin typeface="Arial"/>
                <a:cs typeface="Arial"/>
              </a:rPr>
              <a:t>h</a:t>
            </a:r>
            <a:r>
              <a:rPr sz="1000" spc="0" dirty="0">
                <a:latin typeface="Arial"/>
                <a:cs typeface="Arial"/>
              </a:rPr>
              <a:t>e</a:t>
            </a:r>
            <a:r>
              <a:rPr sz="1000" spc="-19" dirty="0">
                <a:latin typeface="Arial"/>
                <a:cs typeface="Arial"/>
              </a:rPr>
              <a:t>zz</a:t>
            </a:r>
            <a:r>
              <a:rPr sz="1000" spc="0" dirty="0">
                <a:latin typeface="Arial"/>
                <a:cs typeface="Arial"/>
              </a:rPr>
              <a:t>a</a:t>
            </a:r>
            <a:r>
              <a:rPr sz="1000" spc="-4" dirty="0">
                <a:latin typeface="Arial"/>
                <a:cs typeface="Arial"/>
              </a:rPr>
              <a:t>Vi</a:t>
            </a:r>
            <a:r>
              <a:rPr sz="1000" spc="0" dirty="0">
                <a:latin typeface="Arial"/>
                <a:cs typeface="Arial"/>
              </a:rPr>
              <a:t>a</a:t>
            </a:r>
            <a:r>
              <a:rPr sz="1000" spc="-4" dirty="0">
                <a:latin typeface="Arial"/>
                <a:cs typeface="Arial"/>
              </a:rPr>
              <a:t>diE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endParaRPr sz="1000">
              <a:latin typeface="Arial"/>
              <a:cs typeface="Arial"/>
            </a:endParaRPr>
          </a:p>
          <a:p>
            <a:pPr marL="164896">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a:t>
            </a:r>
            <a:r>
              <a:rPr sz="1000" spc="-4"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a:t>
            </a:r>
            <a:endParaRPr sz="1000">
              <a:latin typeface="Arial"/>
              <a:cs typeface="Arial"/>
            </a:endParaRPr>
          </a:p>
          <a:p>
            <a:pPr marL="164896">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L</a:t>
            </a:r>
            <a:r>
              <a:rPr sz="1000" spc="-4" dirty="0">
                <a:latin typeface="Arial"/>
                <a:cs typeface="Arial"/>
              </a:rPr>
              <a:t>e</a:t>
            </a:r>
            <a:r>
              <a:rPr sz="1000" spc="0" dirty="0">
                <a:latin typeface="Arial"/>
                <a:cs typeface="Arial"/>
              </a:rPr>
              <a:t>n</a:t>
            </a:r>
            <a:r>
              <a:rPr sz="1000" spc="-4" dirty="0">
                <a:latin typeface="Arial"/>
                <a:cs typeface="Arial"/>
              </a:rPr>
              <a:t>g</a:t>
            </a:r>
            <a:r>
              <a:rPr sz="1000" spc="0" dirty="0">
                <a:latin typeface="Arial"/>
                <a:cs typeface="Arial"/>
              </a:rPr>
              <a:t>th</a:t>
            </a:r>
            <a:endParaRPr sz="1000">
              <a:latin typeface="Arial"/>
              <a:cs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3" name="object 23"/>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4" name="object 24"/>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5" name="object 25"/>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6" name="object 26"/>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9" name="object 19"/>
          <p:cNvSpPr/>
          <p:nvPr/>
        </p:nvSpPr>
        <p:spPr>
          <a:xfrm>
            <a:off x="1380363" y="8939530"/>
            <a:ext cx="0" cy="140208"/>
          </a:xfrm>
          <a:custGeom>
            <a:avLst/>
            <a:gdLst/>
            <a:ahLst/>
            <a:cxnLst/>
            <a:rect l="l" t="t" r="r" b="b"/>
            <a:pathLst>
              <a:path h="140207">
                <a:moveTo>
                  <a:pt x="0" y="0"/>
                </a:moveTo>
                <a:lnTo>
                  <a:pt x="0" y="140207"/>
                </a:lnTo>
              </a:path>
            </a:pathLst>
          </a:custGeom>
          <a:ln w="36322">
            <a:solidFill>
              <a:srgbClr val="FFFF00"/>
            </a:solidFill>
          </a:ln>
        </p:spPr>
        <p:txBody>
          <a:bodyPr wrap="square" lIns="0" tIns="0" rIns="0" bIns="0" rtlCol="0">
            <a:noAutofit/>
          </a:bodyPr>
          <a:lstStyle/>
          <a:p>
            <a:endParaRPr/>
          </a:p>
        </p:txBody>
      </p:sp>
      <p:sp>
        <p:nvSpPr>
          <p:cNvPr id="11" name="object 11"/>
          <p:cNvSpPr/>
          <p:nvPr/>
        </p:nvSpPr>
        <p:spPr>
          <a:xfrm>
            <a:off x="8481695" y="1337182"/>
            <a:ext cx="6453505" cy="4429379"/>
          </a:xfrm>
          <a:prstGeom prst="rect">
            <a:avLst/>
          </a:prstGeom>
          <a:blipFill>
            <a:blip r:embed="rId3" cstate="print"/>
            <a:stretch>
              <a:fillRect/>
            </a:stretch>
          </a:blipFill>
        </p:spPr>
        <p:txBody>
          <a:bodyPr wrap="square" lIns="0" tIns="0" rIns="0" bIns="0" rtlCol="0">
            <a:noAutofit/>
          </a:bodyPr>
          <a:lstStyle/>
          <a:p>
            <a:endParaRPr/>
          </a:p>
        </p:txBody>
      </p:sp>
      <p:sp>
        <p:nvSpPr>
          <p:cNvPr id="12" name="object 12"/>
          <p:cNvSpPr/>
          <p:nvPr/>
        </p:nvSpPr>
        <p:spPr>
          <a:xfrm>
            <a:off x="8590153" y="5296903"/>
            <a:ext cx="167106" cy="87134"/>
          </a:xfrm>
          <a:prstGeom prst="rect">
            <a:avLst/>
          </a:prstGeom>
          <a:blipFill>
            <a:blip r:embed="rId4" cstate="print"/>
            <a:stretch>
              <a:fillRect/>
            </a:stretch>
          </a:blipFill>
        </p:spPr>
        <p:txBody>
          <a:bodyPr wrap="square" lIns="0" tIns="0" rIns="0" bIns="0" rtlCol="0">
            <a:noAutofit/>
          </a:bodyPr>
          <a:lstStyle/>
          <a:p>
            <a:endParaRPr/>
          </a:p>
        </p:txBody>
      </p:sp>
      <p:sp>
        <p:nvSpPr>
          <p:cNvPr id="13" name="object 13"/>
          <p:cNvSpPr/>
          <p:nvPr/>
        </p:nvSpPr>
        <p:spPr>
          <a:xfrm>
            <a:off x="9600311" y="5299189"/>
            <a:ext cx="167106" cy="87134"/>
          </a:xfrm>
          <a:prstGeom prst="rect">
            <a:avLst/>
          </a:prstGeom>
          <a:blipFill>
            <a:blip r:embed="rId4" cstate="print"/>
            <a:stretch>
              <a:fillRect/>
            </a:stretch>
          </a:blipFill>
        </p:spPr>
        <p:txBody>
          <a:bodyPr wrap="square" lIns="0" tIns="0" rIns="0" bIns="0" rtlCol="0">
            <a:noAutofit/>
          </a:bodyPr>
          <a:lstStyle/>
          <a:p>
            <a:endParaRPr/>
          </a:p>
        </p:txBody>
      </p:sp>
      <p:sp>
        <p:nvSpPr>
          <p:cNvPr id="14" name="object 14"/>
          <p:cNvSpPr/>
          <p:nvPr/>
        </p:nvSpPr>
        <p:spPr>
          <a:xfrm>
            <a:off x="10662666" y="5299189"/>
            <a:ext cx="167106" cy="87134"/>
          </a:xfrm>
          <a:prstGeom prst="rect">
            <a:avLst/>
          </a:prstGeom>
          <a:blipFill>
            <a:blip r:embed="rId4" cstate="print"/>
            <a:stretch>
              <a:fillRect/>
            </a:stretch>
          </a:blipFill>
        </p:spPr>
        <p:txBody>
          <a:bodyPr wrap="square" lIns="0" tIns="0" rIns="0" bIns="0" rtlCol="0">
            <a:noAutofit/>
          </a:bodyPr>
          <a:lstStyle/>
          <a:p>
            <a:endParaRPr/>
          </a:p>
        </p:txBody>
      </p:sp>
      <p:sp>
        <p:nvSpPr>
          <p:cNvPr id="15" name="object 15"/>
          <p:cNvSpPr/>
          <p:nvPr/>
        </p:nvSpPr>
        <p:spPr>
          <a:xfrm>
            <a:off x="11534648" y="5299189"/>
            <a:ext cx="167106" cy="87134"/>
          </a:xfrm>
          <a:prstGeom prst="rect">
            <a:avLst/>
          </a:prstGeom>
          <a:blipFill>
            <a:blip r:embed="rId4" cstate="print"/>
            <a:stretch>
              <a:fillRect/>
            </a:stretch>
          </a:blipFill>
        </p:spPr>
        <p:txBody>
          <a:bodyPr wrap="square" lIns="0" tIns="0" rIns="0" bIns="0" rtlCol="0">
            <a:noAutofit/>
          </a:bodyPr>
          <a:lstStyle/>
          <a:p>
            <a:endParaRPr/>
          </a:p>
        </p:txBody>
      </p:sp>
      <p:sp>
        <p:nvSpPr>
          <p:cNvPr id="16" name="object 16"/>
          <p:cNvSpPr/>
          <p:nvPr/>
        </p:nvSpPr>
        <p:spPr>
          <a:xfrm>
            <a:off x="12034266" y="5296903"/>
            <a:ext cx="167106" cy="87134"/>
          </a:xfrm>
          <a:prstGeom prst="rect">
            <a:avLst/>
          </a:prstGeom>
          <a:blipFill>
            <a:blip r:embed="rId4" cstate="print"/>
            <a:stretch>
              <a:fillRect/>
            </a:stretch>
          </a:blipFill>
        </p:spPr>
        <p:txBody>
          <a:bodyPr wrap="square" lIns="0" tIns="0" rIns="0" bIns="0" rtlCol="0">
            <a:noAutofit/>
          </a:bodyPr>
          <a:lstStyle/>
          <a:p>
            <a:endParaRPr/>
          </a:p>
        </p:txBody>
      </p:sp>
      <p:sp>
        <p:nvSpPr>
          <p:cNvPr id="17" name="object 17"/>
          <p:cNvSpPr/>
          <p:nvPr/>
        </p:nvSpPr>
        <p:spPr>
          <a:xfrm>
            <a:off x="13103352" y="5296903"/>
            <a:ext cx="167106" cy="87134"/>
          </a:xfrm>
          <a:prstGeom prst="rect">
            <a:avLst/>
          </a:prstGeom>
          <a:blipFill>
            <a:blip r:embed="rId4" cstate="print"/>
            <a:stretch>
              <a:fillRect/>
            </a:stretch>
          </a:blipFill>
        </p:spPr>
        <p:txBody>
          <a:bodyPr wrap="square" lIns="0" tIns="0" rIns="0" bIns="0" rtlCol="0">
            <a:noAutofit/>
          </a:bodyPr>
          <a:lstStyle/>
          <a:p>
            <a:endParaRPr/>
          </a:p>
        </p:txBody>
      </p:sp>
      <p:sp>
        <p:nvSpPr>
          <p:cNvPr id="18" name="object 18"/>
          <p:cNvSpPr/>
          <p:nvPr/>
        </p:nvSpPr>
        <p:spPr>
          <a:xfrm>
            <a:off x="12642342" y="5281849"/>
            <a:ext cx="170205" cy="88091"/>
          </a:xfrm>
          <a:prstGeom prst="rect">
            <a:avLst/>
          </a:prstGeom>
          <a:blipFill>
            <a:blip r:embed="rId5" cstate="print"/>
            <a:stretch>
              <a:fillRect/>
            </a:stretch>
          </a:blipFill>
        </p:spPr>
        <p:txBody>
          <a:bodyPr wrap="square" lIns="0" tIns="0" rIns="0" bIns="0" rtlCol="0">
            <a:noAutofit/>
          </a:bodyPr>
          <a:lstStyle/>
          <a:p>
            <a:endParaRPr/>
          </a:p>
        </p:txBody>
      </p:sp>
      <p:sp>
        <p:nvSpPr>
          <p:cNvPr id="10" name="object 10"/>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9" name="object 9"/>
          <p:cNvSpPr txBox="1"/>
          <p:nvPr/>
        </p:nvSpPr>
        <p:spPr>
          <a:xfrm>
            <a:off x="3828415" y="108132"/>
            <a:ext cx="3882745"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e</a:t>
            </a:r>
            <a:r>
              <a:rPr sz="1800" b="1" spc="0" dirty="0">
                <a:latin typeface="Arial"/>
                <a:cs typeface="Arial"/>
              </a:rPr>
              <a:t>g</a:t>
            </a:r>
            <a:r>
              <a:rPr sz="1800" b="1" spc="4" dirty="0">
                <a:latin typeface="Arial"/>
                <a:cs typeface="Arial"/>
              </a:rPr>
              <a:t>n</a:t>
            </a:r>
            <a:r>
              <a:rPr sz="1800" b="1" spc="0" dirty="0">
                <a:latin typeface="Arial"/>
                <a:cs typeface="Arial"/>
              </a:rPr>
              <a:t>al</a:t>
            </a:r>
            <a:r>
              <a:rPr sz="1800" b="1" spc="-4" dirty="0">
                <a:latin typeface="Arial"/>
                <a:cs typeface="Arial"/>
              </a:rPr>
              <a:t>e</a:t>
            </a:r>
            <a:r>
              <a:rPr sz="1800" b="1" spc="0" dirty="0">
                <a:latin typeface="Arial"/>
                <a:cs typeface="Arial"/>
              </a:rPr>
              <a:t>tica </a:t>
            </a:r>
            <a:r>
              <a:rPr sz="1800" b="1" spc="4" dirty="0">
                <a:latin typeface="Arial"/>
                <a:cs typeface="Arial"/>
              </a:rPr>
              <a:t>d</a:t>
            </a:r>
            <a:r>
              <a:rPr sz="1800" b="1" spc="0" dirty="0">
                <a:latin typeface="Arial"/>
                <a:cs typeface="Arial"/>
              </a:rPr>
              <a:t>i si</a:t>
            </a:r>
            <a:r>
              <a:rPr sz="1800" b="1" spc="-4" dirty="0">
                <a:latin typeface="Arial"/>
                <a:cs typeface="Arial"/>
              </a:rPr>
              <a:t>c</a:t>
            </a:r>
            <a:r>
              <a:rPr sz="1800" b="1" spc="0" dirty="0">
                <a:latin typeface="Arial"/>
                <a:cs typeface="Arial"/>
              </a:rPr>
              <a:t>urezza</a:t>
            </a:r>
            <a:r>
              <a:rPr sz="1800" b="1" spc="4" dirty="0">
                <a:latin typeface="Arial"/>
                <a:cs typeface="Arial"/>
              </a:rPr>
              <a:t> </a:t>
            </a:r>
            <a:r>
              <a:rPr sz="1800" b="1" spc="0" dirty="0">
                <a:latin typeface="Arial"/>
                <a:cs typeface="Arial"/>
              </a:rPr>
              <a:t>– </a:t>
            </a:r>
            <a:r>
              <a:rPr sz="1800" b="1" spc="4" dirty="0">
                <a:latin typeface="Arial"/>
                <a:cs typeface="Arial"/>
              </a:rPr>
              <a:t>G.</a:t>
            </a:r>
            <a:r>
              <a:rPr sz="1800" b="1" spc="-4" dirty="0">
                <a:latin typeface="Arial"/>
                <a:cs typeface="Arial"/>
              </a:rPr>
              <a:t>1</a:t>
            </a:r>
            <a:r>
              <a:rPr sz="1800" b="1" spc="4" dirty="0">
                <a:latin typeface="Arial"/>
                <a:cs typeface="Arial"/>
              </a:rPr>
              <a:t>.</a:t>
            </a:r>
            <a:r>
              <a:rPr sz="1800" b="1" spc="-4" dirty="0">
                <a:latin typeface="Arial"/>
                <a:cs typeface="Arial"/>
              </a:rPr>
              <a:t>10_</a:t>
            </a:r>
            <a:r>
              <a:rPr sz="1800" b="1" spc="0" dirty="0">
                <a:latin typeface="Arial"/>
                <a:cs typeface="Arial"/>
              </a:rPr>
              <a:t>2</a:t>
            </a:r>
            <a:endParaRPr sz="1800">
              <a:latin typeface="Arial"/>
              <a:cs typeface="Arial"/>
            </a:endParaRPr>
          </a:p>
        </p:txBody>
      </p:sp>
      <p:sp>
        <p:nvSpPr>
          <p:cNvPr id="8" name="object 8"/>
          <p:cNvSpPr txBox="1"/>
          <p:nvPr/>
        </p:nvSpPr>
        <p:spPr>
          <a:xfrm>
            <a:off x="11102467" y="132777"/>
            <a:ext cx="2303119" cy="268111"/>
          </a:xfrm>
          <a:prstGeom prst="rect">
            <a:avLst/>
          </a:prstGeom>
        </p:spPr>
        <p:txBody>
          <a:bodyPr wrap="square" lIns="0" tIns="0" rIns="0" bIns="0" rtlCol="0">
            <a:noAutofit/>
          </a:bodyPr>
          <a:lstStyle/>
          <a:p>
            <a:pPr marL="12700">
              <a:lnSpc>
                <a:spcPts val="2045"/>
              </a:lnSpc>
              <a:spcBef>
                <a:spcPts val="102"/>
              </a:spcBef>
            </a:pPr>
            <a:r>
              <a:rPr sz="2700" b="1" spc="0" baseline="1610" dirty="0">
                <a:latin typeface="Arial"/>
                <a:cs typeface="Arial"/>
              </a:rPr>
              <a:t>S</a:t>
            </a:r>
            <a:r>
              <a:rPr sz="2700" b="1" spc="-4" baseline="1610" dirty="0">
                <a:latin typeface="Arial"/>
                <a:cs typeface="Arial"/>
              </a:rPr>
              <a:t>C</a:t>
            </a:r>
            <a:r>
              <a:rPr sz="2700" b="1" spc="0" baseline="1610" dirty="0">
                <a:latin typeface="Arial"/>
                <a:cs typeface="Arial"/>
              </a:rPr>
              <a:t>H</a:t>
            </a:r>
            <a:r>
              <a:rPr sz="2700" b="1" spc="-4" baseline="1610" dirty="0">
                <a:latin typeface="Arial"/>
                <a:cs typeface="Arial"/>
              </a:rPr>
              <a:t>E</a:t>
            </a:r>
            <a:r>
              <a:rPr sz="2700" b="1" spc="4" baseline="1610" dirty="0">
                <a:latin typeface="Arial"/>
                <a:cs typeface="Arial"/>
              </a:rPr>
              <a:t>D</a:t>
            </a:r>
            <a:r>
              <a:rPr sz="2700" b="1" spc="0" baseline="1610" dirty="0">
                <a:latin typeface="Arial"/>
                <a:cs typeface="Arial"/>
              </a:rPr>
              <a:t>A</a:t>
            </a:r>
            <a:r>
              <a:rPr sz="2700" b="1" spc="-69" baseline="1610" dirty="0">
                <a:latin typeface="Arial"/>
                <a:cs typeface="Arial"/>
              </a:rPr>
              <a:t> </a:t>
            </a:r>
            <a:r>
              <a:rPr sz="2700" b="1" spc="4" baseline="1610" dirty="0">
                <a:latin typeface="Arial"/>
                <a:cs typeface="Arial"/>
              </a:rPr>
              <a:t>n</a:t>
            </a:r>
            <a:r>
              <a:rPr sz="2700" b="1" spc="0" baseline="1517" dirty="0">
                <a:latin typeface="Calibri"/>
                <a:cs typeface="Calibri"/>
              </a:rPr>
              <a:t>°</a:t>
            </a:r>
            <a:r>
              <a:rPr sz="2700" b="1" spc="89" baseline="1517" dirty="0">
                <a:latin typeface="Calibri"/>
                <a:cs typeface="Calibri"/>
              </a:rPr>
              <a:t> </a:t>
            </a:r>
            <a:r>
              <a:rPr sz="2700" b="1" spc="4" baseline="1610" dirty="0">
                <a:latin typeface="Arial"/>
                <a:cs typeface="Arial"/>
              </a:rPr>
              <a:t>G.</a:t>
            </a:r>
            <a:r>
              <a:rPr sz="2700" b="1" spc="-4" baseline="1610" dirty="0">
                <a:latin typeface="Arial"/>
                <a:cs typeface="Arial"/>
              </a:rPr>
              <a:t>1</a:t>
            </a:r>
            <a:r>
              <a:rPr sz="2700" b="1" spc="4" baseline="1610" dirty="0">
                <a:latin typeface="Arial"/>
                <a:cs typeface="Arial"/>
              </a:rPr>
              <a:t>.</a:t>
            </a:r>
            <a:r>
              <a:rPr sz="2700" b="1" spc="-4" baseline="1610" dirty="0">
                <a:latin typeface="Arial"/>
                <a:cs typeface="Arial"/>
              </a:rPr>
              <a:t>10_</a:t>
            </a:r>
            <a:r>
              <a:rPr sz="2700" b="1" spc="0" baseline="1610" dirty="0">
                <a:latin typeface="Arial"/>
                <a:cs typeface="Arial"/>
              </a:rPr>
              <a:t>2</a:t>
            </a:r>
            <a:endParaRPr sz="18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650"/>
              </a:lnSpc>
              <a:spcBef>
                <a:spcPts val="4"/>
              </a:spcBef>
            </a:pPr>
            <a:endParaRPr sz="650"/>
          </a:p>
          <a:p>
            <a:pPr marL="999134">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84708" marR="134459" algn="just">
              <a:lnSpc>
                <a:spcPts val="1149"/>
              </a:lnSpc>
              <a:spcBef>
                <a:spcPts val="1062"/>
              </a:spcBef>
            </a:pPr>
            <a:r>
              <a:rPr sz="1000" spc="0" dirty="0">
                <a:latin typeface="Arial"/>
                <a:cs typeface="Arial"/>
              </a:rPr>
              <a:t>[</a:t>
            </a:r>
            <a:r>
              <a:rPr sz="1000" spc="4" dirty="0">
                <a:latin typeface="Arial"/>
                <a:cs typeface="Arial"/>
              </a:rPr>
              <a:t>G</a:t>
            </a:r>
            <a:r>
              <a:rPr sz="1000" spc="0" dirty="0">
                <a:latin typeface="Arial"/>
                <a:cs typeface="Arial"/>
              </a:rPr>
              <a:t>.1.10.</a:t>
            </a:r>
            <a:r>
              <a:rPr sz="1000" spc="-14" dirty="0">
                <a:latin typeface="Arial"/>
                <a:cs typeface="Arial"/>
              </a:rPr>
              <a:t>2</a:t>
            </a:r>
            <a:r>
              <a:rPr sz="1000" spc="0" dirty="0">
                <a:latin typeface="Arial"/>
                <a:cs typeface="Arial"/>
              </a:rPr>
              <a:t>]</a:t>
            </a:r>
            <a:r>
              <a:rPr sz="1000" spc="1"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g</a:t>
            </a:r>
            <a:r>
              <a:rPr sz="1000" spc="-14" dirty="0">
                <a:latin typeface="Arial"/>
                <a:cs typeface="Arial"/>
              </a:rPr>
              <a:t>n</a:t>
            </a:r>
            <a:r>
              <a:rPr sz="1000" spc="0" dirty="0">
                <a:latin typeface="Arial"/>
                <a:cs typeface="Arial"/>
              </a:rPr>
              <a:t>a</a:t>
            </a:r>
            <a:r>
              <a:rPr sz="1000" spc="-4" dirty="0">
                <a:latin typeface="Arial"/>
                <a:cs typeface="Arial"/>
              </a:rPr>
              <a:t>l</a:t>
            </a:r>
            <a:r>
              <a:rPr sz="1000" spc="0" dirty="0">
                <a:latin typeface="Arial"/>
                <a:cs typeface="Arial"/>
              </a:rPr>
              <a:t>et</a:t>
            </a:r>
            <a:r>
              <a:rPr sz="1000" spc="-9" dirty="0">
                <a:latin typeface="Arial"/>
                <a:cs typeface="Arial"/>
              </a:rPr>
              <a:t>i</a:t>
            </a:r>
            <a:r>
              <a:rPr sz="1000" spc="4" dirty="0">
                <a:latin typeface="Arial"/>
                <a:cs typeface="Arial"/>
              </a:rPr>
              <a:t>c</a:t>
            </a:r>
            <a:r>
              <a:rPr sz="1000" spc="0" dirty="0">
                <a:latin typeface="Arial"/>
                <a:cs typeface="Arial"/>
              </a:rPr>
              <a:t>a </a:t>
            </a:r>
            <a:r>
              <a:rPr sz="1000" spc="4" dirty="0">
                <a:latin typeface="Arial"/>
                <a:cs typeface="Arial"/>
              </a:rPr>
              <a:t>c</a:t>
            </a:r>
            <a:r>
              <a:rPr sz="1000" spc="0" dirty="0">
                <a:latin typeface="Arial"/>
                <a:cs typeface="Arial"/>
              </a:rPr>
              <a:t>h</a:t>
            </a:r>
            <a:r>
              <a:rPr sz="1000" spc="-4" dirty="0">
                <a:latin typeface="Arial"/>
                <a:cs typeface="Arial"/>
              </a:rPr>
              <a:t>e</a:t>
            </a:r>
            <a:r>
              <a:rPr sz="1000" spc="0" dirty="0">
                <a:latin typeface="Arial"/>
                <a:cs typeface="Arial"/>
              </a:rPr>
              <a:t>,</a:t>
            </a:r>
            <a:r>
              <a:rPr sz="1000" spc="16" dirty="0">
                <a:latin typeface="Arial"/>
                <a:cs typeface="Arial"/>
              </a:rPr>
              <a:t> </a:t>
            </a:r>
            <a:r>
              <a:rPr sz="1000" spc="4" dirty="0">
                <a:latin typeface="Arial"/>
                <a:cs typeface="Arial"/>
              </a:rPr>
              <a:t>r</a:t>
            </a:r>
            <a:r>
              <a:rPr sz="1000" spc="-4" dirty="0">
                <a:latin typeface="Arial"/>
                <a:cs typeface="Arial"/>
              </a:rPr>
              <a:t>i</a:t>
            </a:r>
            <a:r>
              <a:rPr sz="1000" spc="9" dirty="0">
                <a:latin typeface="Arial"/>
                <a:cs typeface="Arial"/>
              </a:rPr>
              <a:t>f</a:t>
            </a:r>
            <a:r>
              <a:rPr sz="1000" spc="0" dirty="0">
                <a:latin typeface="Arial"/>
                <a:cs typeface="Arial"/>
              </a:rPr>
              <a:t>eri</a:t>
            </a:r>
            <a:r>
              <a:rPr sz="1000" spc="-4" dirty="0">
                <a:latin typeface="Arial"/>
                <a:cs typeface="Arial"/>
              </a:rPr>
              <a:t>t</a:t>
            </a:r>
            <a:r>
              <a:rPr sz="1000" spc="0" dirty="0">
                <a:latin typeface="Arial"/>
                <a:cs typeface="Arial"/>
              </a:rPr>
              <a:t>a</a:t>
            </a:r>
            <a:r>
              <a:rPr sz="1000" spc="17" dirty="0">
                <a:latin typeface="Arial"/>
                <a:cs typeface="Arial"/>
              </a:rPr>
              <a:t> </a:t>
            </a:r>
            <a:r>
              <a:rPr sz="1000" spc="0" dirty="0">
                <a:latin typeface="Arial"/>
                <a:cs typeface="Arial"/>
              </a:rPr>
              <a:t>ad</a:t>
            </a:r>
            <a:r>
              <a:rPr sz="1000" spc="34" dirty="0">
                <a:latin typeface="Arial"/>
                <a:cs typeface="Arial"/>
              </a:rPr>
              <a:t> </a:t>
            </a:r>
            <a:r>
              <a:rPr sz="1000" spc="0" dirty="0">
                <a:latin typeface="Arial"/>
                <a:cs typeface="Arial"/>
              </a:rPr>
              <a:t>un</a:t>
            </a:r>
            <a:r>
              <a:rPr sz="1000" spc="34" dirty="0">
                <a:latin typeface="Arial"/>
                <a:cs typeface="Arial"/>
              </a:rPr>
              <a:t> </a:t>
            </a:r>
            <a:r>
              <a:rPr sz="1000" spc="0" dirty="0">
                <a:latin typeface="Arial"/>
                <a:cs typeface="Arial"/>
              </a:rPr>
              <a:t>o</a:t>
            </a:r>
            <a:r>
              <a:rPr sz="1000" spc="-4" dirty="0">
                <a:latin typeface="Arial"/>
                <a:cs typeface="Arial"/>
              </a:rPr>
              <a:t>g</a:t>
            </a:r>
            <a:r>
              <a:rPr sz="1000" spc="0" dirty="0">
                <a:latin typeface="Arial"/>
                <a:cs typeface="Arial"/>
              </a:rPr>
              <a:t>g</a:t>
            </a:r>
            <a:r>
              <a:rPr sz="1000" spc="-4" dirty="0">
                <a:latin typeface="Arial"/>
                <a:cs typeface="Arial"/>
              </a:rPr>
              <a:t>e</a:t>
            </a:r>
            <a:r>
              <a:rPr sz="1000" spc="0" dirty="0">
                <a:latin typeface="Arial"/>
                <a:cs typeface="Arial"/>
              </a:rPr>
              <a:t>tt</a:t>
            </a:r>
            <a:r>
              <a:rPr sz="1000" spc="-14" dirty="0">
                <a:latin typeface="Arial"/>
                <a:cs typeface="Arial"/>
              </a:rPr>
              <a:t>o</a:t>
            </a:r>
            <a:r>
              <a:rPr sz="1000" spc="0" dirty="0">
                <a:latin typeface="Arial"/>
                <a:cs typeface="Arial"/>
              </a:rPr>
              <a:t>,</a:t>
            </a:r>
            <a:r>
              <a:rPr sz="1000" spc="9" dirty="0">
                <a:latin typeface="Arial"/>
                <a:cs typeface="Arial"/>
              </a:rPr>
              <a:t> </a:t>
            </a:r>
            <a:r>
              <a:rPr sz="1000" spc="0" dirty="0">
                <a:latin typeface="Arial"/>
                <a:cs typeface="Arial"/>
              </a:rPr>
              <a:t>ad</a:t>
            </a:r>
            <a:r>
              <a:rPr sz="1000" spc="24" dirty="0">
                <a:latin typeface="Arial"/>
                <a:cs typeface="Arial"/>
              </a:rPr>
              <a:t> </a:t>
            </a:r>
            <a:r>
              <a:rPr sz="1000" spc="0" dirty="0">
                <a:latin typeface="Arial"/>
                <a:cs typeface="Arial"/>
              </a:rPr>
              <a:t>u</a:t>
            </a:r>
            <a:r>
              <a:rPr sz="1000" spc="-4" dirty="0">
                <a:latin typeface="Arial"/>
                <a:cs typeface="Arial"/>
              </a:rPr>
              <a:t>n’</a:t>
            </a:r>
            <a:r>
              <a:rPr sz="1000" spc="0" dirty="0">
                <a:latin typeface="Arial"/>
                <a:cs typeface="Arial"/>
              </a:rPr>
              <a:t>at</a:t>
            </a:r>
            <a:r>
              <a:rPr sz="1000" spc="-4" dirty="0">
                <a:latin typeface="Arial"/>
                <a:cs typeface="Arial"/>
              </a:rPr>
              <a:t>ti</a:t>
            </a:r>
            <a:r>
              <a:rPr sz="1000" spc="4" dirty="0">
                <a:latin typeface="Arial"/>
                <a:cs typeface="Arial"/>
              </a:rPr>
              <a:t>v</a:t>
            </a:r>
            <a:r>
              <a:rPr sz="1000" spc="-4" dirty="0">
                <a:latin typeface="Arial"/>
                <a:cs typeface="Arial"/>
              </a:rPr>
              <a:t>i</a:t>
            </a:r>
            <a:r>
              <a:rPr sz="1000" spc="0" dirty="0">
                <a:latin typeface="Arial"/>
                <a:cs typeface="Arial"/>
              </a:rPr>
              <a:t>tà</a:t>
            </a:r>
            <a:r>
              <a:rPr sz="1000" spc="3" dirty="0">
                <a:latin typeface="Arial"/>
                <a:cs typeface="Arial"/>
              </a:rPr>
              <a:t> </a:t>
            </a:r>
            <a:r>
              <a:rPr sz="1000" spc="0" dirty="0">
                <a:latin typeface="Arial"/>
                <a:cs typeface="Arial"/>
              </a:rPr>
              <a:t>o</a:t>
            </a:r>
            <a:r>
              <a:rPr sz="1000" spc="39" dirty="0">
                <a:latin typeface="Arial"/>
                <a:cs typeface="Arial"/>
              </a:rPr>
              <a:t> </a:t>
            </a:r>
            <a:r>
              <a:rPr sz="1000" spc="0" dirty="0">
                <a:latin typeface="Arial"/>
                <a:cs typeface="Arial"/>
              </a:rPr>
              <a:t>ad</a:t>
            </a:r>
            <a:r>
              <a:rPr sz="1000" spc="34" dirty="0">
                <a:latin typeface="Arial"/>
                <a:cs typeface="Arial"/>
              </a:rPr>
              <a:t> </a:t>
            </a:r>
            <a:r>
              <a:rPr sz="1000" spc="0" dirty="0">
                <a:latin typeface="Arial"/>
                <a:cs typeface="Arial"/>
              </a:rPr>
              <a:t>una </a:t>
            </a:r>
            <a:endParaRPr sz="1000">
              <a:latin typeface="Arial"/>
              <a:cs typeface="Arial"/>
            </a:endParaRPr>
          </a:p>
          <a:p>
            <a:pPr marL="184708" marR="134459" algn="just">
              <a:lnSpc>
                <a:spcPts val="1149"/>
              </a:lnSpc>
              <a:spcBef>
                <a:spcPts val="134"/>
              </a:spcBef>
            </a:pPr>
            <a:r>
              <a:rPr sz="1000" spc="4" dirty="0">
                <a:latin typeface="Arial"/>
                <a:cs typeface="Arial"/>
              </a:rPr>
              <a:t>s</a:t>
            </a:r>
            <a:r>
              <a:rPr sz="1000" spc="-4" dirty="0">
                <a:latin typeface="Arial"/>
                <a:cs typeface="Arial"/>
              </a:rPr>
              <a:t>i</a:t>
            </a:r>
            <a:r>
              <a:rPr sz="1000" spc="0" dirty="0">
                <a:latin typeface="Arial"/>
                <a:cs typeface="Arial"/>
              </a:rPr>
              <a:t>tu</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20" dirty="0">
                <a:latin typeface="Arial"/>
                <a:cs typeface="Arial"/>
              </a:rPr>
              <a:t> </a:t>
            </a:r>
            <a:r>
              <a:rPr sz="1000" spc="0" dirty="0">
                <a:latin typeface="Arial"/>
                <a:cs typeface="Arial"/>
              </a:rPr>
              <a:t>d</a:t>
            </a:r>
            <a:r>
              <a:rPr sz="1000" spc="-4" dirty="0">
                <a:latin typeface="Arial"/>
                <a:cs typeface="Arial"/>
              </a:rPr>
              <a:t>e</a:t>
            </a:r>
            <a:r>
              <a:rPr sz="1000" spc="0" dirty="0">
                <a:latin typeface="Arial"/>
                <a:cs typeface="Arial"/>
              </a:rPr>
              <a:t>ter</a:t>
            </a:r>
            <a:r>
              <a:rPr sz="1000" spc="25"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a</a:t>
            </a:r>
            <a:r>
              <a:rPr sz="1000" spc="0" dirty="0">
                <a:latin typeface="Arial"/>
                <a:cs typeface="Arial"/>
              </a:rPr>
              <a:t>ta, forn</a:t>
            </a:r>
            <a:r>
              <a:rPr sz="1000" spc="-4" dirty="0">
                <a:latin typeface="Arial"/>
                <a:cs typeface="Arial"/>
              </a:rPr>
              <a:t>i</a:t>
            </a:r>
            <a:r>
              <a:rPr sz="1000" spc="4" dirty="0">
                <a:latin typeface="Arial"/>
                <a:cs typeface="Arial"/>
              </a:rPr>
              <a:t>sc</a:t>
            </a:r>
            <a:r>
              <a:rPr sz="1000" spc="0" dirty="0">
                <a:latin typeface="Arial"/>
                <a:cs typeface="Arial"/>
              </a:rPr>
              <a:t>e</a:t>
            </a:r>
            <a:r>
              <a:rPr sz="1000" spc="30" dirty="0">
                <a:latin typeface="Arial"/>
                <a:cs typeface="Arial"/>
              </a:rPr>
              <a:t> </a:t>
            </a:r>
            <a:r>
              <a:rPr sz="1000" spc="0" dirty="0">
                <a:latin typeface="Arial"/>
                <a:cs typeface="Arial"/>
              </a:rPr>
              <a:t>u</a:t>
            </a:r>
            <a:r>
              <a:rPr sz="1000" spc="-4" dirty="0">
                <a:latin typeface="Arial"/>
                <a:cs typeface="Arial"/>
              </a:rPr>
              <a:t>n’i</a:t>
            </a:r>
            <a:r>
              <a:rPr sz="1000" spc="0" dirty="0">
                <a:latin typeface="Arial"/>
                <a:cs typeface="Arial"/>
              </a:rPr>
              <a:t>n</a:t>
            </a:r>
            <a:r>
              <a:rPr sz="1000" spc="-4" dirty="0">
                <a:latin typeface="Arial"/>
                <a:cs typeface="Arial"/>
              </a:rPr>
              <a:t>di</a:t>
            </a:r>
            <a:r>
              <a:rPr sz="1000" spc="4" dirty="0">
                <a:latin typeface="Arial"/>
                <a:cs typeface="Arial"/>
              </a:rPr>
              <a:t>c</a:t>
            </a:r>
            <a:r>
              <a:rPr sz="1000" spc="9"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2" dirty="0">
                <a:latin typeface="Arial"/>
                <a:cs typeface="Arial"/>
              </a:rPr>
              <a:t> </a:t>
            </a:r>
            <a:r>
              <a:rPr sz="1000" spc="0" dirty="0">
                <a:latin typeface="Arial"/>
                <a:cs typeface="Arial"/>
              </a:rPr>
              <a:t>o</a:t>
            </a:r>
            <a:r>
              <a:rPr sz="1000" spc="69" dirty="0">
                <a:latin typeface="Arial"/>
                <a:cs typeface="Arial"/>
              </a:rPr>
              <a:t> </a:t>
            </a:r>
            <a:r>
              <a:rPr sz="1000" spc="0" dirty="0">
                <a:latin typeface="Arial"/>
                <a:cs typeface="Arial"/>
              </a:rPr>
              <a:t>una</a:t>
            </a:r>
            <a:r>
              <a:rPr sz="1000" spc="48" dirty="0">
                <a:latin typeface="Arial"/>
                <a:cs typeface="Arial"/>
              </a:rPr>
              <a:t> </a:t>
            </a:r>
            <a:r>
              <a:rPr sz="1000" spc="0" dirty="0">
                <a:latin typeface="Arial"/>
                <a:cs typeface="Arial"/>
              </a:rPr>
              <a:t>pre</a:t>
            </a:r>
            <a:r>
              <a:rPr sz="1000" spc="4" dirty="0">
                <a:latin typeface="Arial"/>
                <a:cs typeface="Arial"/>
              </a:rPr>
              <a:t>scr</a:t>
            </a:r>
            <a:r>
              <a:rPr sz="1000" spc="-4" dirty="0">
                <a:latin typeface="Arial"/>
                <a:cs typeface="Arial"/>
              </a:rPr>
              <a:t>izi</a:t>
            </a:r>
            <a:r>
              <a:rPr sz="1000" spc="0" dirty="0">
                <a:latin typeface="Arial"/>
                <a:cs typeface="Arial"/>
              </a:rPr>
              <a:t>o</a:t>
            </a:r>
            <a:r>
              <a:rPr sz="1000" spc="-4" dirty="0">
                <a:latin typeface="Arial"/>
                <a:cs typeface="Arial"/>
              </a:rPr>
              <a:t>n</a:t>
            </a:r>
            <a:r>
              <a:rPr sz="1000" spc="0" dirty="0">
                <a:latin typeface="Arial"/>
                <a:cs typeface="Arial"/>
              </a:rPr>
              <a:t>e </a:t>
            </a:r>
            <a:endParaRPr sz="1000">
              <a:latin typeface="Arial"/>
              <a:cs typeface="Arial"/>
            </a:endParaRPr>
          </a:p>
          <a:p>
            <a:pPr marL="184708" marR="134459" algn="just">
              <a:lnSpc>
                <a:spcPts val="1149"/>
              </a:lnSpc>
              <a:spcBef>
                <a:spcPts val="134"/>
              </a:spcBef>
            </a:pPr>
            <a:r>
              <a:rPr sz="1000" spc="4" dirty="0">
                <a:latin typeface="Arial"/>
                <a:cs typeface="Arial"/>
              </a:rPr>
              <a:t>c</a:t>
            </a:r>
            <a:r>
              <a:rPr sz="1000" spc="0" dirty="0">
                <a:latin typeface="Arial"/>
                <a:cs typeface="Arial"/>
              </a:rPr>
              <a:t>o</a:t>
            </a:r>
            <a:r>
              <a:rPr sz="1000" spc="-4" dirty="0">
                <a:latin typeface="Arial"/>
                <a:cs typeface="Arial"/>
              </a:rPr>
              <a:t>n</a:t>
            </a:r>
            <a:r>
              <a:rPr sz="1000" spc="4" dirty="0">
                <a:latin typeface="Arial"/>
                <a:cs typeface="Arial"/>
              </a:rPr>
              <a:t>c</a:t>
            </a:r>
            <a:r>
              <a:rPr sz="1000" spc="0" dirty="0">
                <a:latin typeface="Arial"/>
                <a:cs typeface="Arial"/>
              </a:rPr>
              <a:t>ern</a:t>
            </a:r>
            <a:r>
              <a:rPr sz="1000" spc="-14" dirty="0">
                <a:latin typeface="Arial"/>
                <a:cs typeface="Arial"/>
              </a:rPr>
              <a:t>e</a:t>
            </a:r>
            <a:r>
              <a:rPr sz="1000" spc="0" dirty="0">
                <a:latin typeface="Arial"/>
                <a:cs typeface="Arial"/>
              </a:rPr>
              <a:t>nte</a:t>
            </a:r>
            <a:r>
              <a:rPr sz="1000" spc="49" dirty="0">
                <a:latin typeface="Arial"/>
                <a:cs typeface="Arial"/>
              </a:rPr>
              <a:t> </a:t>
            </a:r>
            <a:r>
              <a:rPr sz="1000" spc="-4" dirty="0">
                <a:latin typeface="Arial"/>
                <a:cs typeface="Arial"/>
              </a:rPr>
              <a:t>l</a:t>
            </a:r>
            <a:r>
              <a:rPr sz="1000" spc="0" dirty="0">
                <a:latin typeface="Arial"/>
                <a:cs typeface="Arial"/>
              </a:rPr>
              <a:t>a</a:t>
            </a:r>
            <a:r>
              <a:rPr sz="1000" spc="87"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ure</a:t>
            </a:r>
            <a:r>
              <a:rPr sz="1000" spc="-4" dirty="0">
                <a:latin typeface="Arial"/>
                <a:cs typeface="Arial"/>
              </a:rPr>
              <a:t>zz</a:t>
            </a:r>
            <a:r>
              <a:rPr sz="1000" spc="0" dirty="0">
                <a:latin typeface="Arial"/>
                <a:cs typeface="Arial"/>
              </a:rPr>
              <a:t>a,</a:t>
            </a:r>
            <a:r>
              <a:rPr sz="1000" spc="64" dirty="0">
                <a:latin typeface="Arial"/>
                <a:cs typeface="Arial"/>
              </a:rPr>
              <a:t> </a:t>
            </a:r>
            <a:r>
              <a:rPr sz="1000" spc="0" dirty="0">
                <a:latin typeface="Arial"/>
                <a:cs typeface="Arial"/>
              </a:rPr>
              <a:t>e</a:t>
            </a:r>
            <a:r>
              <a:rPr sz="1000" spc="99" dirty="0">
                <a:latin typeface="Arial"/>
                <a:cs typeface="Arial"/>
              </a:rPr>
              <a:t> </a:t>
            </a:r>
            <a:r>
              <a:rPr sz="1000" spc="4" dirty="0">
                <a:latin typeface="Arial"/>
                <a:cs typeface="Arial"/>
              </a:rPr>
              <a:t>c</a:t>
            </a:r>
            <a:r>
              <a:rPr sz="1000" spc="0" dirty="0">
                <a:latin typeface="Arial"/>
                <a:cs typeface="Arial"/>
              </a:rPr>
              <a:t>he</a:t>
            </a:r>
            <a:r>
              <a:rPr sz="1000" spc="73" dirty="0">
                <a:latin typeface="Arial"/>
                <a:cs typeface="Arial"/>
              </a:rPr>
              <a:t> </a:t>
            </a:r>
            <a:r>
              <a:rPr sz="1000" spc="0" dirty="0">
                <a:latin typeface="Arial"/>
                <a:cs typeface="Arial"/>
              </a:rPr>
              <a:t>ut</a:t>
            </a:r>
            <a:r>
              <a:rPr sz="1000" spc="-9" dirty="0">
                <a:latin typeface="Arial"/>
                <a:cs typeface="Arial"/>
              </a:rPr>
              <a:t>i</a:t>
            </a:r>
            <a:r>
              <a:rPr sz="1000" spc="-4" dirty="0">
                <a:latin typeface="Arial"/>
                <a:cs typeface="Arial"/>
              </a:rPr>
              <a:t>l</a:t>
            </a:r>
            <a:r>
              <a:rPr sz="1000" spc="4" dirty="0">
                <a:latin typeface="Arial"/>
                <a:cs typeface="Arial"/>
              </a:rPr>
              <a:t>iz</a:t>
            </a:r>
            <a:r>
              <a:rPr sz="1000" spc="-19" dirty="0">
                <a:latin typeface="Arial"/>
                <a:cs typeface="Arial"/>
              </a:rPr>
              <a:t>z</a:t>
            </a:r>
            <a:r>
              <a:rPr sz="1000" spc="0" dirty="0">
                <a:latin typeface="Arial"/>
                <a:cs typeface="Arial"/>
              </a:rPr>
              <a:t>a,</a:t>
            </a:r>
            <a:r>
              <a:rPr sz="1000" spc="71" dirty="0">
                <a:latin typeface="Arial"/>
                <a:cs typeface="Arial"/>
              </a:rPr>
              <a:t> </a:t>
            </a:r>
            <a:r>
              <a:rPr sz="1000" spc="0" dirty="0">
                <a:latin typeface="Arial"/>
                <a:cs typeface="Arial"/>
              </a:rPr>
              <a:t>a</a:t>
            </a:r>
            <a:r>
              <a:rPr sz="1000" spc="99"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da</a:t>
            </a:r>
            <a:r>
              <a:rPr sz="1000" spc="57" dirty="0">
                <a:latin typeface="Arial"/>
                <a:cs typeface="Arial"/>
              </a:rPr>
              <a:t> </a:t>
            </a:r>
            <a:r>
              <a:rPr sz="1000" spc="-14" dirty="0">
                <a:latin typeface="Arial"/>
                <a:cs typeface="Arial"/>
              </a:rPr>
              <a:t>d</a:t>
            </a:r>
            <a:r>
              <a:rPr sz="1000" spc="0" dirty="0">
                <a:latin typeface="Arial"/>
                <a:cs typeface="Arial"/>
              </a:rPr>
              <a:t>ei</a:t>
            </a:r>
            <a:r>
              <a:rPr sz="1000" spc="86"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s</a:t>
            </a:r>
            <a:r>
              <a:rPr sz="1000" spc="-4" dirty="0">
                <a:latin typeface="Arial"/>
                <a:cs typeface="Arial"/>
              </a:rPr>
              <a:t>i</a:t>
            </a:r>
            <a:r>
              <a:rPr sz="1000" spc="0" dirty="0">
                <a:latin typeface="Arial"/>
                <a:cs typeface="Arial"/>
              </a:rPr>
              <a:t>,</a:t>
            </a:r>
            <a:r>
              <a:rPr sz="1000" spc="89" dirty="0">
                <a:latin typeface="Arial"/>
                <a:cs typeface="Arial"/>
              </a:rPr>
              <a:t> </a:t>
            </a:r>
            <a:r>
              <a:rPr sz="1000" spc="0" dirty="0">
                <a:latin typeface="Arial"/>
                <a:cs typeface="Arial"/>
              </a:rPr>
              <a:t>un</a:t>
            </a:r>
            <a:r>
              <a:rPr sz="1000" spc="83" dirty="0">
                <a:latin typeface="Arial"/>
                <a:cs typeface="Arial"/>
              </a:rPr>
              <a:t> </a:t>
            </a:r>
            <a:r>
              <a:rPr sz="1000" spc="4" dirty="0">
                <a:latin typeface="Arial"/>
                <a:cs typeface="Arial"/>
              </a:rPr>
              <a:t>c</a:t>
            </a:r>
            <a:r>
              <a:rPr sz="1000" spc="0" dirty="0">
                <a:latin typeface="Arial"/>
                <a:cs typeface="Arial"/>
              </a:rPr>
              <a:t>arte</a:t>
            </a:r>
            <a:r>
              <a:rPr sz="1000" spc="-4" dirty="0">
                <a:latin typeface="Arial"/>
                <a:cs typeface="Arial"/>
              </a:rPr>
              <a:t>ll</a:t>
            </a:r>
            <a:r>
              <a:rPr sz="1000" spc="0" dirty="0">
                <a:latin typeface="Arial"/>
                <a:cs typeface="Arial"/>
              </a:rPr>
              <a:t>o, </a:t>
            </a:r>
            <a:endParaRPr sz="1000">
              <a:latin typeface="Arial"/>
              <a:cs typeface="Arial"/>
            </a:endParaRPr>
          </a:p>
          <a:p>
            <a:pPr marL="184708" marR="134459" algn="just">
              <a:lnSpc>
                <a:spcPts val="1149"/>
              </a:lnSpc>
              <a:spcBef>
                <a:spcPts val="134"/>
              </a:spcBef>
            </a:pPr>
            <a:r>
              <a:rPr sz="1000" spc="0" dirty="0">
                <a:latin typeface="Arial"/>
                <a:cs typeface="Arial"/>
              </a:rPr>
              <a:t>un</a:t>
            </a:r>
            <a:r>
              <a:rPr sz="1000" spc="35"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l</a:t>
            </a:r>
            <a:r>
              <a:rPr sz="1000" spc="0" dirty="0">
                <a:latin typeface="Arial"/>
                <a:cs typeface="Arial"/>
              </a:rPr>
              <a:t>ore,</a:t>
            </a:r>
            <a:r>
              <a:rPr sz="1000" spc="21" dirty="0">
                <a:latin typeface="Arial"/>
                <a:cs typeface="Arial"/>
              </a:rPr>
              <a:t> </a:t>
            </a:r>
            <a:r>
              <a:rPr sz="1000" spc="0" dirty="0">
                <a:latin typeface="Arial"/>
                <a:cs typeface="Arial"/>
              </a:rPr>
              <a:t>un</a:t>
            </a:r>
            <a:r>
              <a:rPr sz="1000" spc="35"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g</a:t>
            </a:r>
            <a:r>
              <a:rPr sz="1000" spc="0" dirty="0">
                <a:latin typeface="Arial"/>
                <a:cs typeface="Arial"/>
              </a:rPr>
              <a:t>n</a:t>
            </a:r>
            <a:r>
              <a:rPr sz="1000" spc="-4" dirty="0">
                <a:latin typeface="Arial"/>
                <a:cs typeface="Arial"/>
              </a:rPr>
              <a:t>al</a:t>
            </a:r>
            <a:r>
              <a:rPr sz="1000" spc="0" dirty="0">
                <a:latin typeface="Arial"/>
                <a:cs typeface="Arial"/>
              </a:rPr>
              <a:t>e</a:t>
            </a:r>
            <a:r>
              <a:rPr sz="1000" spc="16" dirty="0">
                <a:latin typeface="Arial"/>
                <a:cs typeface="Arial"/>
              </a:rPr>
              <a:t> </a:t>
            </a:r>
            <a:r>
              <a:rPr sz="1000" spc="-4" dirty="0">
                <a:latin typeface="Arial"/>
                <a:cs typeface="Arial"/>
              </a:rPr>
              <a:t>l</a:t>
            </a:r>
            <a:r>
              <a:rPr sz="1000" spc="0" dirty="0">
                <a:latin typeface="Arial"/>
                <a:cs typeface="Arial"/>
              </a:rPr>
              <a:t>u</a:t>
            </a:r>
            <a:r>
              <a:rPr sz="1000" spc="19"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o</a:t>
            </a:r>
            <a:r>
              <a:rPr sz="1000" spc="4" dirty="0">
                <a:latin typeface="Arial"/>
                <a:cs typeface="Arial"/>
              </a:rPr>
              <a:t>s</a:t>
            </a:r>
            <a:r>
              <a:rPr sz="1000" spc="0" dirty="0">
                <a:latin typeface="Arial"/>
                <a:cs typeface="Arial"/>
              </a:rPr>
              <a:t>o</a:t>
            </a:r>
            <a:r>
              <a:rPr sz="1000" spc="11" dirty="0">
                <a:latin typeface="Arial"/>
                <a:cs typeface="Arial"/>
              </a:rPr>
              <a:t> </a:t>
            </a:r>
            <a:r>
              <a:rPr sz="1000" spc="0" dirty="0">
                <a:latin typeface="Arial"/>
                <a:cs typeface="Arial"/>
              </a:rPr>
              <a:t>o</a:t>
            </a:r>
            <a:r>
              <a:rPr sz="1000" spc="41" dirty="0">
                <a:latin typeface="Arial"/>
                <a:cs typeface="Arial"/>
              </a:rPr>
              <a:t> </a:t>
            </a:r>
            <a:r>
              <a:rPr sz="1000" spc="0" dirty="0">
                <a:latin typeface="Arial"/>
                <a:cs typeface="Arial"/>
              </a:rPr>
              <a:t>a</a:t>
            </a:r>
            <a:r>
              <a:rPr sz="1000" spc="4" dirty="0">
                <a:latin typeface="Arial"/>
                <a:cs typeface="Arial"/>
              </a:rPr>
              <a:t>c</a:t>
            </a:r>
            <a:r>
              <a:rPr sz="1000" spc="0" dirty="0">
                <a:latin typeface="Arial"/>
                <a:cs typeface="Arial"/>
              </a:rPr>
              <a:t>u</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o,</a:t>
            </a:r>
            <a:r>
              <a:rPr sz="1000" spc="12" dirty="0">
                <a:latin typeface="Arial"/>
                <a:cs typeface="Arial"/>
              </a:rPr>
              <a:t> </a:t>
            </a:r>
            <a:r>
              <a:rPr sz="1000" spc="0" dirty="0">
                <a:latin typeface="Arial"/>
                <a:cs typeface="Arial"/>
              </a:rPr>
              <a:t>una</a:t>
            </a:r>
            <a:r>
              <a:rPr sz="1000" spc="29" dirty="0">
                <a:latin typeface="Arial"/>
                <a:cs typeface="Arial"/>
              </a:rPr>
              <a:t> </a:t>
            </a:r>
            <a:r>
              <a:rPr sz="1000" spc="-4" dirty="0">
                <a:latin typeface="Arial"/>
                <a:cs typeface="Arial"/>
              </a:rPr>
              <a:t>c</a:t>
            </a:r>
            <a:r>
              <a:rPr sz="1000" spc="-14" dirty="0">
                <a:latin typeface="Arial"/>
                <a:cs typeface="Arial"/>
              </a:rPr>
              <a:t>o</a:t>
            </a:r>
            <a:r>
              <a:rPr sz="1000" spc="19" dirty="0">
                <a:latin typeface="Arial"/>
                <a:cs typeface="Arial"/>
              </a:rPr>
              <a:t>m</a:t>
            </a:r>
            <a:r>
              <a:rPr sz="1000" spc="-14" dirty="0">
                <a:latin typeface="Arial"/>
                <a:cs typeface="Arial"/>
              </a:rPr>
              <a:t>u</a:t>
            </a:r>
            <a:r>
              <a:rPr sz="1000" spc="0" dirty="0">
                <a:latin typeface="Arial"/>
                <a:cs typeface="Arial"/>
              </a:rPr>
              <a:t>n</a:t>
            </a:r>
            <a:r>
              <a:rPr sz="1000" spc="-4" dirty="0">
                <a:latin typeface="Arial"/>
                <a:cs typeface="Arial"/>
              </a:rPr>
              <a:t>i</a:t>
            </a:r>
            <a:r>
              <a:rPr sz="1000" spc="4" dirty="0">
                <a:latin typeface="Arial"/>
                <a:cs typeface="Arial"/>
              </a:rPr>
              <a:t>c</a:t>
            </a:r>
            <a:r>
              <a:rPr sz="1000" spc="9"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 </a:t>
            </a:r>
            <a:r>
              <a:rPr sz="1000" spc="-4" dirty="0">
                <a:latin typeface="Arial"/>
                <a:cs typeface="Arial"/>
              </a:rPr>
              <a:t>v</a:t>
            </a:r>
            <a:r>
              <a:rPr sz="1000" spc="0" dirty="0">
                <a:latin typeface="Arial"/>
                <a:cs typeface="Arial"/>
              </a:rPr>
              <a:t>erba</a:t>
            </a:r>
            <a:r>
              <a:rPr sz="1000" spc="-4" dirty="0">
                <a:latin typeface="Arial"/>
                <a:cs typeface="Arial"/>
              </a:rPr>
              <a:t>l</a:t>
            </a:r>
            <a:r>
              <a:rPr sz="1000" spc="0" dirty="0">
                <a:latin typeface="Arial"/>
                <a:cs typeface="Arial"/>
              </a:rPr>
              <a:t>e</a:t>
            </a:r>
            <a:r>
              <a:rPr sz="1000" spc="28" dirty="0">
                <a:latin typeface="Arial"/>
                <a:cs typeface="Arial"/>
              </a:rPr>
              <a:t> </a:t>
            </a:r>
            <a:r>
              <a:rPr sz="1000" spc="0" dirty="0">
                <a:latin typeface="Arial"/>
                <a:cs typeface="Arial"/>
              </a:rPr>
              <a:t>o </a:t>
            </a:r>
            <a:endParaRPr sz="1000">
              <a:latin typeface="Arial"/>
              <a:cs typeface="Arial"/>
            </a:endParaRPr>
          </a:p>
          <a:p>
            <a:pPr marL="184708" marR="134459" algn="just">
              <a:lnSpc>
                <a:spcPts val="1149"/>
              </a:lnSpc>
              <a:spcBef>
                <a:spcPts val="134"/>
              </a:spcBef>
            </a:pPr>
            <a:r>
              <a:rPr sz="1000" spc="0" dirty="0">
                <a:latin typeface="Arial"/>
                <a:cs typeface="Arial"/>
              </a:rPr>
              <a:t>un</a:t>
            </a:r>
            <a:r>
              <a:rPr sz="1000" spc="-16"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g</a:t>
            </a:r>
            <a:r>
              <a:rPr sz="1000" spc="0" dirty="0">
                <a:latin typeface="Arial"/>
                <a:cs typeface="Arial"/>
              </a:rPr>
              <a:t>n</a:t>
            </a:r>
            <a:r>
              <a:rPr sz="1000" spc="-4" dirty="0">
                <a:latin typeface="Arial"/>
                <a:cs typeface="Arial"/>
              </a:rPr>
              <a:t>al</a:t>
            </a:r>
            <a:r>
              <a:rPr sz="1000" spc="0" dirty="0">
                <a:latin typeface="Arial"/>
                <a:cs typeface="Arial"/>
              </a:rPr>
              <a:t>e</a:t>
            </a:r>
            <a:r>
              <a:rPr sz="1000" spc="-49" dirty="0">
                <a:latin typeface="Arial"/>
                <a:cs typeface="Arial"/>
              </a:rPr>
              <a:t> </a:t>
            </a:r>
            <a:r>
              <a:rPr sz="1000" spc="0" dirty="0">
                <a:latin typeface="Arial"/>
                <a:cs typeface="Arial"/>
              </a:rPr>
              <a:t>g</a:t>
            </a:r>
            <a:r>
              <a:rPr sz="1000" spc="-4" dirty="0">
                <a:latin typeface="Arial"/>
                <a:cs typeface="Arial"/>
              </a:rPr>
              <a:t>e</a:t>
            </a:r>
            <a:r>
              <a:rPr sz="1000" spc="4" dirty="0">
                <a:latin typeface="Arial"/>
                <a:cs typeface="Arial"/>
              </a:rPr>
              <a:t>s</a:t>
            </a:r>
            <a:r>
              <a:rPr sz="1000" spc="0" dirty="0">
                <a:latin typeface="Arial"/>
                <a:cs typeface="Arial"/>
              </a:rPr>
              <a:t>tu</a:t>
            </a:r>
            <a:r>
              <a:rPr sz="1000" spc="-4" dirty="0">
                <a:latin typeface="Arial"/>
                <a:cs typeface="Arial"/>
              </a:rPr>
              <a:t>al</a:t>
            </a:r>
            <a:r>
              <a:rPr sz="1000" spc="0" dirty="0">
                <a:latin typeface="Arial"/>
                <a:cs typeface="Arial"/>
              </a:rPr>
              <a:t>e.</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1421"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1421">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900"/>
              </a:lnSpc>
              <a:spcBef>
                <a:spcPts val="5"/>
              </a:spcBef>
            </a:pPr>
            <a:endParaRPr sz="900"/>
          </a:p>
          <a:p>
            <a:pPr marL="1051255">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64896" marR="134930" algn="just">
              <a:lnSpc>
                <a:spcPts val="1149"/>
              </a:lnSpc>
              <a:spcBef>
                <a:spcPts val="985"/>
              </a:spcBef>
            </a:pPr>
            <a:r>
              <a:rPr sz="1000" spc="-4" dirty="0">
                <a:latin typeface="Arial"/>
                <a:cs typeface="Arial"/>
              </a:rPr>
              <a:t>S</a:t>
            </a:r>
            <a:r>
              <a:rPr sz="1000" spc="0" dirty="0">
                <a:latin typeface="Arial"/>
                <a:cs typeface="Arial"/>
              </a:rPr>
              <a:t>e</a:t>
            </a:r>
            <a:r>
              <a:rPr sz="1000" spc="-4" dirty="0">
                <a:latin typeface="Arial"/>
                <a:cs typeface="Arial"/>
              </a:rPr>
              <a:t>g</a:t>
            </a:r>
            <a:r>
              <a:rPr sz="1000" spc="0" dirty="0">
                <a:latin typeface="Arial"/>
                <a:cs typeface="Arial"/>
              </a:rPr>
              <a:t>n</a:t>
            </a:r>
            <a:r>
              <a:rPr sz="1000" spc="-4" dirty="0">
                <a:latin typeface="Arial"/>
                <a:cs typeface="Arial"/>
              </a:rPr>
              <a:t>al</a:t>
            </a:r>
            <a:r>
              <a:rPr sz="1000" spc="0" dirty="0">
                <a:latin typeface="Arial"/>
                <a:cs typeface="Arial"/>
              </a:rPr>
              <a:t>et</a:t>
            </a:r>
            <a:r>
              <a:rPr sz="1000" spc="-9" dirty="0">
                <a:latin typeface="Arial"/>
                <a:cs typeface="Arial"/>
              </a:rPr>
              <a:t>i</a:t>
            </a:r>
            <a:r>
              <a:rPr sz="1000" spc="4" dirty="0">
                <a:latin typeface="Arial"/>
                <a:cs typeface="Arial"/>
              </a:rPr>
              <a:t>c</a:t>
            </a:r>
            <a:r>
              <a:rPr sz="1000" spc="0" dirty="0">
                <a:latin typeface="Arial"/>
                <a:cs typeface="Arial"/>
              </a:rPr>
              <a:t>a </a:t>
            </a:r>
            <a:r>
              <a:rPr sz="1000" spc="4" dirty="0">
                <a:latin typeface="Arial"/>
                <a:cs typeface="Arial"/>
              </a:rPr>
              <a:t>c</a:t>
            </a:r>
            <a:r>
              <a:rPr sz="1000" spc="0" dirty="0">
                <a:latin typeface="Arial"/>
                <a:cs typeface="Arial"/>
              </a:rPr>
              <a:t>h</a:t>
            </a:r>
            <a:r>
              <a:rPr sz="1000" spc="-4" dirty="0">
                <a:latin typeface="Arial"/>
                <a:cs typeface="Arial"/>
              </a:rPr>
              <a:t>e</a:t>
            </a:r>
            <a:r>
              <a:rPr sz="1000" spc="0" dirty="0">
                <a:latin typeface="Arial"/>
                <a:cs typeface="Arial"/>
              </a:rPr>
              <a:t>,</a:t>
            </a:r>
            <a:r>
              <a:rPr sz="1000" spc="33" dirty="0">
                <a:latin typeface="Arial"/>
                <a:cs typeface="Arial"/>
              </a:rPr>
              <a:t> </a:t>
            </a:r>
            <a:r>
              <a:rPr sz="1000" spc="4" dirty="0">
                <a:latin typeface="Arial"/>
                <a:cs typeface="Arial"/>
              </a:rPr>
              <a:t>r</a:t>
            </a:r>
            <a:r>
              <a:rPr sz="1000" spc="-4" dirty="0">
                <a:latin typeface="Arial"/>
                <a:cs typeface="Arial"/>
              </a:rPr>
              <a:t>i</a:t>
            </a:r>
            <a:r>
              <a:rPr sz="1000" spc="9" dirty="0">
                <a:latin typeface="Arial"/>
                <a:cs typeface="Arial"/>
              </a:rPr>
              <a:t>f</a:t>
            </a:r>
            <a:r>
              <a:rPr sz="1000" spc="0" dirty="0">
                <a:latin typeface="Arial"/>
                <a:cs typeface="Arial"/>
              </a:rPr>
              <a:t>eri</a:t>
            </a:r>
            <a:r>
              <a:rPr sz="1000" spc="-4" dirty="0">
                <a:latin typeface="Arial"/>
                <a:cs typeface="Arial"/>
              </a:rPr>
              <a:t>t</a:t>
            </a:r>
            <a:r>
              <a:rPr sz="1000" spc="0" dirty="0">
                <a:latin typeface="Arial"/>
                <a:cs typeface="Arial"/>
              </a:rPr>
              <a:t>a</a:t>
            </a:r>
            <a:r>
              <a:rPr sz="1000" spc="24" dirty="0">
                <a:latin typeface="Arial"/>
                <a:cs typeface="Arial"/>
              </a:rPr>
              <a:t> </a:t>
            </a:r>
            <a:r>
              <a:rPr sz="1000" spc="0" dirty="0">
                <a:latin typeface="Arial"/>
                <a:cs typeface="Arial"/>
              </a:rPr>
              <a:t>ad</a:t>
            </a:r>
            <a:r>
              <a:rPr sz="1000" spc="26" dirty="0">
                <a:latin typeface="Arial"/>
                <a:cs typeface="Arial"/>
              </a:rPr>
              <a:t> </a:t>
            </a:r>
            <a:r>
              <a:rPr sz="1000" spc="0" dirty="0">
                <a:latin typeface="Arial"/>
                <a:cs typeface="Arial"/>
              </a:rPr>
              <a:t>un</a:t>
            </a:r>
            <a:r>
              <a:rPr sz="1000" spc="41" dirty="0">
                <a:latin typeface="Arial"/>
                <a:cs typeface="Arial"/>
              </a:rPr>
              <a:t> </a:t>
            </a:r>
            <a:r>
              <a:rPr sz="1000" spc="0" dirty="0">
                <a:latin typeface="Arial"/>
                <a:cs typeface="Arial"/>
              </a:rPr>
              <a:t>o</a:t>
            </a:r>
            <a:r>
              <a:rPr sz="1000" spc="-4" dirty="0">
                <a:latin typeface="Arial"/>
                <a:cs typeface="Arial"/>
              </a:rPr>
              <a:t>g</a:t>
            </a:r>
            <a:r>
              <a:rPr sz="1000" spc="0" dirty="0">
                <a:latin typeface="Arial"/>
                <a:cs typeface="Arial"/>
              </a:rPr>
              <a:t>g</a:t>
            </a:r>
            <a:r>
              <a:rPr sz="1000" spc="-4" dirty="0">
                <a:latin typeface="Arial"/>
                <a:cs typeface="Arial"/>
              </a:rPr>
              <a:t>e</a:t>
            </a:r>
            <a:r>
              <a:rPr sz="1000" spc="0" dirty="0">
                <a:latin typeface="Arial"/>
                <a:cs typeface="Arial"/>
              </a:rPr>
              <a:t>tt</a:t>
            </a:r>
            <a:r>
              <a:rPr sz="1000" spc="-14" dirty="0">
                <a:latin typeface="Arial"/>
                <a:cs typeface="Arial"/>
              </a:rPr>
              <a:t>o</a:t>
            </a:r>
            <a:r>
              <a:rPr sz="1000" spc="0" dirty="0">
                <a:latin typeface="Arial"/>
                <a:cs typeface="Arial"/>
              </a:rPr>
              <a:t>,</a:t>
            </a:r>
            <a:r>
              <a:rPr sz="1000" spc="16" dirty="0">
                <a:latin typeface="Arial"/>
                <a:cs typeface="Arial"/>
              </a:rPr>
              <a:t> </a:t>
            </a:r>
            <a:r>
              <a:rPr sz="1000" spc="0" dirty="0">
                <a:latin typeface="Arial"/>
                <a:cs typeface="Arial"/>
              </a:rPr>
              <a:t>ad</a:t>
            </a:r>
            <a:r>
              <a:rPr sz="1000" spc="41" dirty="0">
                <a:latin typeface="Arial"/>
                <a:cs typeface="Arial"/>
              </a:rPr>
              <a:t> </a:t>
            </a:r>
            <a:r>
              <a:rPr sz="1000" spc="0" dirty="0">
                <a:latin typeface="Arial"/>
                <a:cs typeface="Arial"/>
              </a:rPr>
              <a:t>u</a:t>
            </a:r>
            <a:r>
              <a:rPr sz="1000" spc="-4" dirty="0">
                <a:latin typeface="Arial"/>
                <a:cs typeface="Arial"/>
              </a:rPr>
              <a:t>n’</a:t>
            </a:r>
            <a:r>
              <a:rPr sz="1000" spc="0" dirty="0">
                <a:latin typeface="Arial"/>
                <a:cs typeface="Arial"/>
              </a:rPr>
              <a:t>at</a:t>
            </a:r>
            <a:r>
              <a:rPr sz="1000" spc="-4" dirty="0">
                <a:latin typeface="Arial"/>
                <a:cs typeface="Arial"/>
              </a:rPr>
              <a:t>tivi</a:t>
            </a:r>
            <a:r>
              <a:rPr sz="1000" spc="0" dirty="0">
                <a:latin typeface="Arial"/>
                <a:cs typeface="Arial"/>
              </a:rPr>
              <a:t>tà</a:t>
            </a:r>
            <a:r>
              <a:rPr sz="1000" spc="20" dirty="0">
                <a:latin typeface="Arial"/>
                <a:cs typeface="Arial"/>
              </a:rPr>
              <a:t> </a:t>
            </a:r>
            <a:r>
              <a:rPr sz="1000" spc="0" dirty="0">
                <a:latin typeface="Arial"/>
                <a:cs typeface="Arial"/>
              </a:rPr>
              <a:t>o</a:t>
            </a:r>
            <a:r>
              <a:rPr sz="1000" spc="46" dirty="0">
                <a:latin typeface="Arial"/>
                <a:cs typeface="Arial"/>
              </a:rPr>
              <a:t> </a:t>
            </a:r>
            <a:r>
              <a:rPr sz="1000" spc="0" dirty="0">
                <a:latin typeface="Arial"/>
                <a:cs typeface="Arial"/>
              </a:rPr>
              <a:t>ad</a:t>
            </a:r>
            <a:r>
              <a:rPr sz="1000" spc="41" dirty="0">
                <a:latin typeface="Arial"/>
                <a:cs typeface="Arial"/>
              </a:rPr>
              <a:t> </a:t>
            </a:r>
            <a:r>
              <a:rPr sz="1000" spc="0" dirty="0">
                <a:latin typeface="Arial"/>
                <a:cs typeface="Arial"/>
              </a:rPr>
              <a:t>una</a:t>
            </a:r>
            <a:r>
              <a:rPr sz="1000" spc="35" dirty="0">
                <a:latin typeface="Arial"/>
                <a:cs typeface="Arial"/>
              </a:rPr>
              <a:t> </a:t>
            </a:r>
            <a:r>
              <a:rPr sz="1000" spc="4" dirty="0">
                <a:latin typeface="Arial"/>
                <a:cs typeface="Arial"/>
              </a:rPr>
              <a:t>s</a:t>
            </a:r>
            <a:r>
              <a:rPr sz="1000" spc="-4" dirty="0">
                <a:latin typeface="Arial"/>
                <a:cs typeface="Arial"/>
              </a:rPr>
              <a:t>i</a:t>
            </a:r>
            <a:r>
              <a:rPr sz="1000" spc="0" dirty="0">
                <a:latin typeface="Arial"/>
                <a:cs typeface="Arial"/>
              </a:rPr>
              <a:t>tu</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 </a:t>
            </a:r>
            <a:endParaRPr sz="1000">
              <a:latin typeface="Arial"/>
              <a:cs typeface="Arial"/>
            </a:endParaRPr>
          </a:p>
          <a:p>
            <a:pPr marL="164896" marR="134930" algn="just">
              <a:lnSpc>
                <a:spcPts val="1149"/>
              </a:lnSpc>
              <a:spcBef>
                <a:spcPts val="134"/>
              </a:spcBef>
            </a:pPr>
            <a:r>
              <a:rPr sz="1000" spc="0" dirty="0">
                <a:latin typeface="Arial"/>
                <a:cs typeface="Arial"/>
              </a:rPr>
              <a:t>d</a:t>
            </a:r>
            <a:r>
              <a:rPr sz="1000" spc="-4" dirty="0">
                <a:latin typeface="Arial"/>
                <a:cs typeface="Arial"/>
              </a:rPr>
              <a:t>e</a:t>
            </a:r>
            <a:r>
              <a:rPr sz="1000" spc="0" dirty="0">
                <a:latin typeface="Arial"/>
                <a:cs typeface="Arial"/>
              </a:rPr>
              <a:t>te</a:t>
            </a:r>
            <a:r>
              <a:rPr sz="1000" spc="-9" dirty="0">
                <a:latin typeface="Arial"/>
                <a:cs typeface="Arial"/>
              </a:rPr>
              <a:t>r</a:t>
            </a:r>
            <a:r>
              <a:rPr sz="1000" spc="19"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a</a:t>
            </a:r>
            <a:r>
              <a:rPr sz="1000" spc="0" dirty="0">
                <a:latin typeface="Arial"/>
                <a:cs typeface="Arial"/>
              </a:rPr>
              <a:t>ta, </a:t>
            </a:r>
            <a:r>
              <a:rPr sz="1000" spc="9" dirty="0">
                <a:latin typeface="Arial"/>
                <a:cs typeface="Arial"/>
              </a:rPr>
              <a:t>f</a:t>
            </a:r>
            <a:r>
              <a:rPr sz="1000" spc="0" dirty="0">
                <a:latin typeface="Arial"/>
                <a:cs typeface="Arial"/>
              </a:rPr>
              <a:t>orn</a:t>
            </a:r>
            <a:r>
              <a:rPr sz="1000" spc="-4" dirty="0">
                <a:latin typeface="Arial"/>
                <a:cs typeface="Arial"/>
              </a:rPr>
              <a:t>i</a:t>
            </a:r>
            <a:r>
              <a:rPr sz="1000" spc="4" dirty="0">
                <a:latin typeface="Arial"/>
                <a:cs typeface="Arial"/>
              </a:rPr>
              <a:t>s</a:t>
            </a:r>
            <a:r>
              <a:rPr sz="1000" spc="-4" dirty="0">
                <a:latin typeface="Arial"/>
                <a:cs typeface="Arial"/>
              </a:rPr>
              <a:t>c</a:t>
            </a:r>
            <a:r>
              <a:rPr sz="1000" spc="0" dirty="0">
                <a:latin typeface="Arial"/>
                <a:cs typeface="Arial"/>
              </a:rPr>
              <a:t>e</a:t>
            </a:r>
            <a:r>
              <a:rPr sz="1000" spc="35" dirty="0">
                <a:latin typeface="Arial"/>
                <a:cs typeface="Arial"/>
              </a:rPr>
              <a:t> </a:t>
            </a:r>
            <a:r>
              <a:rPr sz="1000" spc="0" dirty="0">
                <a:latin typeface="Arial"/>
                <a:cs typeface="Arial"/>
              </a:rPr>
              <a:t>u</a:t>
            </a:r>
            <a:r>
              <a:rPr sz="1000" spc="-4" dirty="0">
                <a:latin typeface="Arial"/>
                <a:cs typeface="Arial"/>
              </a:rPr>
              <a:t>n’i</a:t>
            </a:r>
            <a:r>
              <a:rPr sz="1000" spc="0" dirty="0">
                <a:latin typeface="Arial"/>
                <a:cs typeface="Arial"/>
              </a:rPr>
              <a:t>n</a:t>
            </a:r>
            <a:r>
              <a:rPr sz="1000" spc="-4" dirty="0">
                <a:latin typeface="Arial"/>
                <a:cs typeface="Arial"/>
              </a:rPr>
              <a:t>di</a:t>
            </a:r>
            <a:r>
              <a:rPr sz="1000" spc="4" dirty="0">
                <a:latin typeface="Arial"/>
                <a:cs typeface="Arial"/>
              </a:rPr>
              <a:t>c</a:t>
            </a:r>
            <a:r>
              <a:rPr sz="1000" spc="9"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7" dirty="0">
                <a:latin typeface="Arial"/>
                <a:cs typeface="Arial"/>
              </a:rPr>
              <a:t> </a:t>
            </a:r>
            <a:r>
              <a:rPr sz="1000" spc="0" dirty="0">
                <a:latin typeface="Arial"/>
                <a:cs typeface="Arial"/>
              </a:rPr>
              <a:t>o</a:t>
            </a:r>
            <a:r>
              <a:rPr sz="1000" spc="59" dirty="0">
                <a:latin typeface="Arial"/>
                <a:cs typeface="Arial"/>
              </a:rPr>
              <a:t> </a:t>
            </a:r>
            <a:r>
              <a:rPr sz="1000" spc="0" dirty="0">
                <a:latin typeface="Arial"/>
                <a:cs typeface="Arial"/>
              </a:rPr>
              <a:t>una</a:t>
            </a:r>
            <a:r>
              <a:rPr sz="1000" spc="53" dirty="0">
                <a:latin typeface="Arial"/>
                <a:cs typeface="Arial"/>
              </a:rPr>
              <a:t> </a:t>
            </a:r>
            <a:r>
              <a:rPr sz="1000" spc="0" dirty="0">
                <a:latin typeface="Arial"/>
                <a:cs typeface="Arial"/>
              </a:rPr>
              <a:t>p</a:t>
            </a:r>
            <a:r>
              <a:rPr sz="1000" spc="-9" dirty="0">
                <a:latin typeface="Arial"/>
                <a:cs typeface="Arial"/>
              </a:rPr>
              <a:t>r</a:t>
            </a:r>
            <a:r>
              <a:rPr sz="1000" spc="0" dirty="0">
                <a:latin typeface="Arial"/>
                <a:cs typeface="Arial"/>
              </a:rPr>
              <a:t>e</a:t>
            </a:r>
            <a:r>
              <a:rPr sz="1000" spc="4" dirty="0">
                <a:latin typeface="Arial"/>
                <a:cs typeface="Arial"/>
              </a:rPr>
              <a:t>scr</a:t>
            </a:r>
            <a:r>
              <a:rPr sz="1000" spc="-4" dirty="0">
                <a:latin typeface="Arial"/>
                <a:cs typeface="Arial"/>
              </a:rPr>
              <a:t>izi</a:t>
            </a:r>
            <a:r>
              <a:rPr sz="1000" spc="9" dirty="0">
                <a:latin typeface="Arial"/>
                <a:cs typeface="Arial"/>
              </a:rPr>
              <a:t>o</a:t>
            </a:r>
            <a:r>
              <a:rPr sz="1000" spc="0" dirty="0">
                <a:latin typeface="Arial"/>
                <a:cs typeface="Arial"/>
              </a:rPr>
              <a:t>ne</a:t>
            </a:r>
            <a:r>
              <a:rPr sz="1000" spc="16" dirty="0">
                <a:latin typeface="Arial"/>
                <a:cs typeface="Arial"/>
              </a:rPr>
              <a:t> </a:t>
            </a:r>
            <a:r>
              <a:rPr sz="1000" spc="4" dirty="0">
                <a:latin typeface="Arial"/>
                <a:cs typeface="Arial"/>
              </a:rPr>
              <a:t>c</a:t>
            </a:r>
            <a:r>
              <a:rPr sz="1000" spc="-14" dirty="0">
                <a:latin typeface="Arial"/>
                <a:cs typeface="Arial"/>
              </a:rPr>
              <a:t>o</a:t>
            </a:r>
            <a:r>
              <a:rPr sz="1000" spc="0" dirty="0">
                <a:latin typeface="Arial"/>
                <a:cs typeface="Arial"/>
              </a:rPr>
              <a:t>n</a:t>
            </a:r>
            <a:r>
              <a:rPr sz="1000" spc="4" dirty="0">
                <a:latin typeface="Arial"/>
                <a:cs typeface="Arial"/>
              </a:rPr>
              <a:t>c</a:t>
            </a:r>
            <a:r>
              <a:rPr sz="1000" spc="0" dirty="0">
                <a:latin typeface="Arial"/>
                <a:cs typeface="Arial"/>
              </a:rPr>
              <a:t>erne</a:t>
            </a:r>
            <a:r>
              <a:rPr sz="1000" spc="-14" dirty="0">
                <a:latin typeface="Arial"/>
                <a:cs typeface="Arial"/>
              </a:rPr>
              <a:t>n</a:t>
            </a:r>
            <a:r>
              <a:rPr sz="1000" spc="0" dirty="0">
                <a:latin typeface="Arial"/>
                <a:cs typeface="Arial"/>
              </a:rPr>
              <a:t>te </a:t>
            </a:r>
            <a:r>
              <a:rPr sz="1000" spc="-4" dirty="0">
                <a:latin typeface="Arial"/>
                <a:cs typeface="Arial"/>
              </a:rPr>
              <a:t>la </a:t>
            </a:r>
            <a:endParaRPr sz="1000">
              <a:latin typeface="Arial"/>
              <a:cs typeface="Arial"/>
            </a:endParaRPr>
          </a:p>
          <a:p>
            <a:pPr marL="164896" marR="134930" algn="just">
              <a:lnSpc>
                <a:spcPts val="1149"/>
              </a:lnSpc>
              <a:spcBef>
                <a:spcPts val="134"/>
              </a:spcBef>
            </a:pP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a:t>
            </a:r>
            <a:r>
              <a:rPr sz="1000" spc="9" dirty="0">
                <a:latin typeface="Arial"/>
                <a:cs typeface="Arial"/>
              </a:rPr>
              <a:t>e</a:t>
            </a:r>
            <a:r>
              <a:rPr sz="1000" spc="-4" dirty="0">
                <a:latin typeface="Arial"/>
                <a:cs typeface="Arial"/>
              </a:rPr>
              <a:t>z</a:t>
            </a:r>
            <a:r>
              <a:rPr sz="1000" spc="-19" dirty="0">
                <a:latin typeface="Arial"/>
                <a:cs typeface="Arial"/>
              </a:rPr>
              <a:t>z</a:t>
            </a:r>
            <a:r>
              <a:rPr sz="1000" spc="0" dirty="0">
                <a:latin typeface="Arial"/>
                <a:cs typeface="Arial"/>
              </a:rPr>
              <a:t>a, e</a:t>
            </a:r>
            <a:r>
              <a:rPr sz="1000" spc="39" dirty="0">
                <a:latin typeface="Arial"/>
                <a:cs typeface="Arial"/>
              </a:rPr>
              <a:t> </a:t>
            </a:r>
            <a:r>
              <a:rPr sz="1000" spc="4" dirty="0">
                <a:latin typeface="Arial"/>
                <a:cs typeface="Arial"/>
              </a:rPr>
              <a:t>c</a:t>
            </a:r>
            <a:r>
              <a:rPr sz="1000" spc="0" dirty="0">
                <a:latin typeface="Arial"/>
                <a:cs typeface="Arial"/>
              </a:rPr>
              <a:t>he</a:t>
            </a:r>
            <a:r>
              <a:rPr sz="1000" spc="23" dirty="0">
                <a:latin typeface="Arial"/>
                <a:cs typeface="Arial"/>
              </a:rPr>
              <a:t> </a:t>
            </a:r>
            <a:r>
              <a:rPr sz="1000" spc="0" dirty="0">
                <a:latin typeface="Arial"/>
                <a:cs typeface="Arial"/>
              </a:rPr>
              <a:t>ut</a:t>
            </a:r>
            <a:r>
              <a:rPr sz="1000" spc="4" dirty="0">
                <a:latin typeface="Arial"/>
                <a:cs typeface="Arial"/>
              </a:rPr>
              <a:t>ili</a:t>
            </a:r>
            <a:r>
              <a:rPr sz="1000" spc="-4" dirty="0">
                <a:latin typeface="Arial"/>
                <a:cs typeface="Arial"/>
              </a:rPr>
              <a:t>zz</a:t>
            </a:r>
            <a:r>
              <a:rPr sz="1000" spc="0" dirty="0">
                <a:latin typeface="Arial"/>
                <a:cs typeface="Arial"/>
              </a:rPr>
              <a:t>a,</a:t>
            </a:r>
            <a:r>
              <a:rPr sz="1000" spc="21" dirty="0">
                <a:latin typeface="Arial"/>
                <a:cs typeface="Arial"/>
              </a:rPr>
              <a:t> </a:t>
            </a:r>
            <a:r>
              <a:rPr sz="1000" spc="0" dirty="0">
                <a:latin typeface="Arial"/>
                <a:cs typeface="Arial"/>
              </a:rPr>
              <a:t>a</a:t>
            </a:r>
            <a:r>
              <a:rPr sz="1000" spc="39"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da</a:t>
            </a:r>
            <a:r>
              <a:rPr sz="1000" spc="7" dirty="0">
                <a:latin typeface="Arial"/>
                <a:cs typeface="Arial"/>
              </a:rPr>
              <a:t> </a:t>
            </a:r>
            <a:r>
              <a:rPr sz="1000" spc="-14" dirty="0">
                <a:latin typeface="Arial"/>
                <a:cs typeface="Arial"/>
              </a:rPr>
              <a:t>d</a:t>
            </a:r>
            <a:r>
              <a:rPr sz="1000" spc="0" dirty="0">
                <a:latin typeface="Arial"/>
                <a:cs typeface="Arial"/>
              </a:rPr>
              <a:t>ei</a:t>
            </a:r>
            <a:r>
              <a:rPr sz="1000" spc="26"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s</a:t>
            </a:r>
            <a:r>
              <a:rPr sz="1000" spc="-4" dirty="0">
                <a:latin typeface="Arial"/>
                <a:cs typeface="Arial"/>
              </a:rPr>
              <a:t>i</a:t>
            </a:r>
            <a:r>
              <a:rPr sz="1000" spc="0" dirty="0">
                <a:latin typeface="Arial"/>
                <a:cs typeface="Arial"/>
              </a:rPr>
              <a:t>,</a:t>
            </a:r>
            <a:r>
              <a:rPr sz="1000" spc="24" dirty="0">
                <a:latin typeface="Arial"/>
                <a:cs typeface="Arial"/>
              </a:rPr>
              <a:t> </a:t>
            </a:r>
            <a:r>
              <a:rPr sz="1000" spc="0" dirty="0">
                <a:latin typeface="Arial"/>
                <a:cs typeface="Arial"/>
              </a:rPr>
              <a:t>un</a:t>
            </a:r>
            <a:r>
              <a:rPr sz="1000" spc="33" dirty="0">
                <a:latin typeface="Arial"/>
                <a:cs typeface="Arial"/>
              </a:rPr>
              <a:t> </a:t>
            </a:r>
            <a:r>
              <a:rPr sz="1000" spc="4" dirty="0">
                <a:latin typeface="Arial"/>
                <a:cs typeface="Arial"/>
              </a:rPr>
              <a:t>c</a:t>
            </a:r>
            <a:r>
              <a:rPr sz="1000" spc="0" dirty="0">
                <a:latin typeface="Arial"/>
                <a:cs typeface="Arial"/>
              </a:rPr>
              <a:t>arte</a:t>
            </a:r>
            <a:r>
              <a:rPr sz="1000" spc="-4" dirty="0">
                <a:latin typeface="Arial"/>
                <a:cs typeface="Arial"/>
              </a:rPr>
              <a:t>ll</a:t>
            </a:r>
            <a:r>
              <a:rPr sz="1000" spc="0" dirty="0">
                <a:latin typeface="Arial"/>
                <a:cs typeface="Arial"/>
              </a:rPr>
              <a:t>o,</a:t>
            </a:r>
            <a:r>
              <a:rPr sz="1000" spc="9" dirty="0">
                <a:latin typeface="Arial"/>
                <a:cs typeface="Arial"/>
              </a:rPr>
              <a:t> </a:t>
            </a:r>
            <a:r>
              <a:rPr sz="1000" spc="0" dirty="0">
                <a:latin typeface="Arial"/>
                <a:cs typeface="Arial"/>
              </a:rPr>
              <a:t>un</a:t>
            </a:r>
            <a:r>
              <a:rPr sz="1000" spc="33" dirty="0">
                <a:latin typeface="Arial"/>
                <a:cs typeface="Arial"/>
              </a:rPr>
              <a:t> </a:t>
            </a:r>
            <a:r>
              <a:rPr sz="1000" spc="4" dirty="0">
                <a:latin typeface="Arial"/>
                <a:cs typeface="Arial"/>
              </a:rPr>
              <a:t>c</a:t>
            </a:r>
            <a:r>
              <a:rPr sz="1000" spc="9" dirty="0">
                <a:latin typeface="Arial"/>
                <a:cs typeface="Arial"/>
              </a:rPr>
              <a:t>o</a:t>
            </a:r>
            <a:r>
              <a:rPr sz="1000" spc="-4" dirty="0">
                <a:latin typeface="Arial"/>
                <a:cs typeface="Arial"/>
              </a:rPr>
              <a:t>l</a:t>
            </a:r>
            <a:r>
              <a:rPr sz="1000" spc="0" dirty="0">
                <a:latin typeface="Arial"/>
                <a:cs typeface="Arial"/>
              </a:rPr>
              <a:t>ore,</a:t>
            </a:r>
            <a:r>
              <a:rPr sz="1000" spc="14" dirty="0">
                <a:latin typeface="Arial"/>
                <a:cs typeface="Arial"/>
              </a:rPr>
              <a:t> </a:t>
            </a:r>
            <a:r>
              <a:rPr sz="1000" spc="0" dirty="0">
                <a:latin typeface="Arial"/>
                <a:cs typeface="Arial"/>
              </a:rPr>
              <a:t>un </a:t>
            </a:r>
            <a:endParaRPr sz="1000">
              <a:latin typeface="Arial"/>
              <a:cs typeface="Arial"/>
            </a:endParaRPr>
          </a:p>
          <a:p>
            <a:pPr marL="164896" marR="134930" algn="just">
              <a:lnSpc>
                <a:spcPts val="1149"/>
              </a:lnSpc>
              <a:spcBef>
                <a:spcPts val="134"/>
              </a:spcBef>
            </a:pPr>
            <a:r>
              <a:rPr sz="1000" spc="4" dirty="0">
                <a:latin typeface="Arial"/>
                <a:cs typeface="Arial"/>
              </a:rPr>
              <a:t>s</a:t>
            </a:r>
            <a:r>
              <a:rPr sz="1000" spc="0" dirty="0">
                <a:latin typeface="Arial"/>
                <a:cs typeface="Arial"/>
              </a:rPr>
              <a:t>e</a:t>
            </a:r>
            <a:r>
              <a:rPr sz="1000" spc="-4" dirty="0">
                <a:latin typeface="Arial"/>
                <a:cs typeface="Arial"/>
              </a:rPr>
              <a:t>g</a:t>
            </a:r>
            <a:r>
              <a:rPr sz="1000" spc="0" dirty="0">
                <a:latin typeface="Arial"/>
                <a:cs typeface="Arial"/>
              </a:rPr>
              <a:t>n</a:t>
            </a:r>
            <a:r>
              <a:rPr sz="1000" spc="-4" dirty="0">
                <a:latin typeface="Arial"/>
                <a:cs typeface="Arial"/>
              </a:rPr>
              <a:t>al</a:t>
            </a:r>
            <a:r>
              <a:rPr sz="1000" spc="0" dirty="0">
                <a:latin typeface="Arial"/>
                <a:cs typeface="Arial"/>
              </a:rPr>
              <a:t>e</a:t>
            </a:r>
            <a:r>
              <a:rPr sz="1000" spc="26" dirty="0">
                <a:latin typeface="Arial"/>
                <a:cs typeface="Arial"/>
              </a:rPr>
              <a:t> </a:t>
            </a:r>
            <a:r>
              <a:rPr sz="1000" spc="-4" dirty="0">
                <a:latin typeface="Arial"/>
                <a:cs typeface="Arial"/>
              </a:rPr>
              <a:t>l</a:t>
            </a:r>
            <a:r>
              <a:rPr sz="1000" spc="-14" dirty="0">
                <a:latin typeface="Arial"/>
                <a:cs typeface="Arial"/>
              </a:rPr>
              <a:t>u</a:t>
            </a:r>
            <a:r>
              <a:rPr sz="1000" spc="19"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o</a:t>
            </a:r>
            <a:r>
              <a:rPr sz="1000" spc="4" dirty="0">
                <a:latin typeface="Arial"/>
                <a:cs typeface="Arial"/>
              </a:rPr>
              <a:t>s</a:t>
            </a:r>
            <a:r>
              <a:rPr sz="1000" spc="0" dirty="0">
                <a:latin typeface="Arial"/>
                <a:cs typeface="Arial"/>
              </a:rPr>
              <a:t>o</a:t>
            </a:r>
            <a:r>
              <a:rPr sz="1000" spc="21" dirty="0">
                <a:latin typeface="Arial"/>
                <a:cs typeface="Arial"/>
              </a:rPr>
              <a:t> </a:t>
            </a:r>
            <a:r>
              <a:rPr sz="1000" spc="0" dirty="0">
                <a:latin typeface="Arial"/>
                <a:cs typeface="Arial"/>
              </a:rPr>
              <a:t>o</a:t>
            </a:r>
            <a:r>
              <a:rPr sz="1000" spc="41" dirty="0">
                <a:latin typeface="Arial"/>
                <a:cs typeface="Arial"/>
              </a:rPr>
              <a:t> </a:t>
            </a:r>
            <a:r>
              <a:rPr sz="1000" spc="0" dirty="0">
                <a:latin typeface="Arial"/>
                <a:cs typeface="Arial"/>
              </a:rPr>
              <a:t>a</a:t>
            </a:r>
            <a:r>
              <a:rPr sz="1000" spc="4" dirty="0">
                <a:latin typeface="Arial"/>
                <a:cs typeface="Arial"/>
              </a:rPr>
              <a:t>c</a:t>
            </a:r>
            <a:r>
              <a:rPr sz="1000" spc="-14" dirty="0">
                <a:latin typeface="Arial"/>
                <a:cs typeface="Arial"/>
              </a:rPr>
              <a:t>u</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o,</a:t>
            </a:r>
            <a:r>
              <a:rPr sz="1000" spc="22" dirty="0">
                <a:latin typeface="Arial"/>
                <a:cs typeface="Arial"/>
              </a:rPr>
              <a:t> </a:t>
            </a:r>
            <a:r>
              <a:rPr sz="1000" spc="0" dirty="0">
                <a:latin typeface="Arial"/>
                <a:cs typeface="Arial"/>
              </a:rPr>
              <a:t>u</a:t>
            </a:r>
            <a:r>
              <a:rPr sz="1000" spc="-14" dirty="0">
                <a:latin typeface="Arial"/>
                <a:cs typeface="Arial"/>
              </a:rPr>
              <a:t>n</a:t>
            </a:r>
            <a:r>
              <a:rPr sz="1000" spc="0" dirty="0">
                <a:latin typeface="Arial"/>
                <a:cs typeface="Arial"/>
              </a:rPr>
              <a:t>a</a:t>
            </a:r>
            <a:r>
              <a:rPr sz="1000" spc="45" dirty="0">
                <a:latin typeface="Arial"/>
                <a:cs typeface="Arial"/>
              </a:rPr>
              <a:t> </a:t>
            </a:r>
            <a:r>
              <a:rPr sz="1000" spc="-4" dirty="0">
                <a:latin typeface="Arial"/>
                <a:cs typeface="Arial"/>
              </a:rPr>
              <a:t>c</a:t>
            </a:r>
            <a:r>
              <a:rPr sz="1000" spc="-14" dirty="0">
                <a:latin typeface="Arial"/>
                <a:cs typeface="Arial"/>
              </a:rPr>
              <a:t>o</a:t>
            </a:r>
            <a:r>
              <a:rPr sz="1000" spc="19" dirty="0">
                <a:latin typeface="Arial"/>
                <a:cs typeface="Arial"/>
              </a:rPr>
              <a:t>m</a:t>
            </a:r>
            <a:r>
              <a:rPr sz="1000" spc="0" dirty="0">
                <a:latin typeface="Arial"/>
                <a:cs typeface="Arial"/>
              </a:rPr>
              <a:t>u</a:t>
            </a:r>
            <a:r>
              <a:rPr sz="1000" spc="-4" dirty="0">
                <a:latin typeface="Arial"/>
                <a:cs typeface="Arial"/>
              </a:rPr>
              <a:t>ni</a:t>
            </a:r>
            <a:r>
              <a:rPr sz="1000" spc="4" dirty="0">
                <a:latin typeface="Arial"/>
                <a:cs typeface="Arial"/>
              </a:rPr>
              <a:t>c</a:t>
            </a:r>
            <a:r>
              <a:rPr sz="1000" spc="0" dirty="0">
                <a:latin typeface="Arial"/>
                <a:cs typeface="Arial"/>
              </a:rPr>
              <a:t>a</a:t>
            </a:r>
            <a:r>
              <a:rPr sz="1000" spc="-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 </a:t>
            </a:r>
            <a:r>
              <a:rPr sz="1000" spc="-4" dirty="0">
                <a:latin typeface="Arial"/>
                <a:cs typeface="Arial"/>
              </a:rPr>
              <a:t>v</a:t>
            </a:r>
            <a:r>
              <a:rPr sz="1000" spc="0" dirty="0">
                <a:latin typeface="Arial"/>
                <a:cs typeface="Arial"/>
              </a:rPr>
              <a:t>erba</a:t>
            </a:r>
            <a:r>
              <a:rPr sz="1000" spc="-4" dirty="0">
                <a:latin typeface="Arial"/>
                <a:cs typeface="Arial"/>
              </a:rPr>
              <a:t>l</a:t>
            </a:r>
            <a:r>
              <a:rPr sz="1000" spc="0" dirty="0">
                <a:latin typeface="Arial"/>
                <a:cs typeface="Arial"/>
              </a:rPr>
              <a:t>e</a:t>
            </a:r>
            <a:r>
              <a:rPr sz="1000" spc="23" dirty="0">
                <a:latin typeface="Arial"/>
                <a:cs typeface="Arial"/>
              </a:rPr>
              <a:t> </a:t>
            </a:r>
            <a:r>
              <a:rPr sz="1000" spc="0" dirty="0">
                <a:latin typeface="Arial"/>
                <a:cs typeface="Arial"/>
              </a:rPr>
              <a:t>o</a:t>
            </a:r>
            <a:r>
              <a:rPr sz="1000" spc="51" dirty="0">
                <a:latin typeface="Arial"/>
                <a:cs typeface="Arial"/>
              </a:rPr>
              <a:t> </a:t>
            </a:r>
            <a:r>
              <a:rPr sz="1000" spc="0" dirty="0">
                <a:latin typeface="Arial"/>
                <a:cs typeface="Arial"/>
              </a:rPr>
              <a:t>un</a:t>
            </a:r>
            <a:r>
              <a:rPr sz="1000" spc="35"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g</a:t>
            </a:r>
            <a:r>
              <a:rPr sz="1000" spc="-14" dirty="0">
                <a:latin typeface="Arial"/>
                <a:cs typeface="Arial"/>
              </a:rPr>
              <a:t>n</a:t>
            </a:r>
            <a:r>
              <a:rPr sz="1000" spc="0" dirty="0">
                <a:latin typeface="Arial"/>
                <a:cs typeface="Arial"/>
              </a:rPr>
              <a:t>a</a:t>
            </a:r>
            <a:r>
              <a:rPr sz="1000" spc="-4" dirty="0">
                <a:latin typeface="Arial"/>
                <a:cs typeface="Arial"/>
              </a:rPr>
              <a:t>l</a:t>
            </a:r>
            <a:r>
              <a:rPr sz="1000" spc="0" dirty="0">
                <a:latin typeface="Arial"/>
                <a:cs typeface="Arial"/>
              </a:rPr>
              <a:t>e </a:t>
            </a:r>
            <a:endParaRPr sz="1000">
              <a:latin typeface="Arial"/>
              <a:cs typeface="Arial"/>
            </a:endParaRPr>
          </a:p>
          <a:p>
            <a:pPr marL="164896" marR="134930" algn="just">
              <a:lnSpc>
                <a:spcPts val="1149"/>
              </a:lnSpc>
              <a:spcBef>
                <a:spcPts val="134"/>
              </a:spcBef>
            </a:pPr>
            <a:r>
              <a:rPr sz="1000" spc="0" dirty="0">
                <a:latin typeface="Arial"/>
                <a:cs typeface="Arial"/>
              </a:rPr>
              <a:t>g</a:t>
            </a:r>
            <a:r>
              <a:rPr sz="1000" spc="-4" dirty="0">
                <a:latin typeface="Arial"/>
                <a:cs typeface="Arial"/>
              </a:rPr>
              <a:t>e</a:t>
            </a:r>
            <a:r>
              <a:rPr sz="1000" spc="4" dirty="0">
                <a:latin typeface="Arial"/>
                <a:cs typeface="Arial"/>
              </a:rPr>
              <a:t>s</a:t>
            </a:r>
            <a:r>
              <a:rPr sz="1000" spc="0" dirty="0">
                <a:latin typeface="Arial"/>
                <a:cs typeface="Arial"/>
              </a:rPr>
              <a:t>tu</a:t>
            </a:r>
            <a:r>
              <a:rPr sz="1000" spc="-4" dirty="0">
                <a:latin typeface="Arial"/>
                <a:cs typeface="Arial"/>
              </a:rPr>
              <a:t>al</a:t>
            </a:r>
            <a:r>
              <a:rPr sz="1000" spc="0" dirty="0">
                <a:latin typeface="Arial"/>
                <a:cs typeface="Arial"/>
              </a:rPr>
              <a:t>e.</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750"/>
              </a:lnSpc>
              <a:spcBef>
                <a:spcPts val="19"/>
              </a:spcBef>
            </a:pPr>
            <a:endParaRPr sz="750"/>
          </a:p>
          <a:p>
            <a:pPr marL="164896">
              <a:lnSpc>
                <a:spcPct val="95825"/>
              </a:lnSpc>
              <a:spcBef>
                <a:spcPts val="1000"/>
              </a:spcBef>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64896" marR="3432231">
              <a:lnSpc>
                <a:spcPts val="1178"/>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IFC</a:t>
            </a:r>
            <a:r>
              <a:rPr sz="1000" b="1" spc="-16"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550"/>
              </a:lnSpc>
              <a:spcBef>
                <a:spcPts val="46"/>
              </a:spcBef>
            </a:pPr>
            <a:endParaRPr sz="550"/>
          </a:p>
          <a:p>
            <a:pPr marL="158800">
              <a:lnSpc>
                <a:spcPct val="95825"/>
              </a:lnSpc>
              <a:spcBef>
                <a:spcPts val="1000"/>
              </a:spcBef>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704">
              <a:lnSpc>
                <a:spcPct val="95825"/>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endParaRPr sz="1000">
              <a:latin typeface="Arial"/>
              <a:cs typeface="Arial"/>
            </a:endParaRPr>
          </a:p>
          <a:p>
            <a:pPr marL="152704">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g</a:t>
            </a:r>
            <a:r>
              <a:rPr sz="1000" spc="0" dirty="0">
                <a:latin typeface="Arial"/>
                <a:cs typeface="Arial"/>
              </a:rPr>
              <a:t>n</a:t>
            </a:r>
            <a:r>
              <a:rPr sz="1000" spc="-4" dirty="0">
                <a:latin typeface="Arial"/>
                <a:cs typeface="Arial"/>
              </a:rPr>
              <a:t>al</a:t>
            </a:r>
            <a:r>
              <a:rPr sz="1000" spc="0" dirty="0">
                <a:latin typeface="Arial"/>
                <a:cs typeface="Arial"/>
              </a:rPr>
              <a:t>et</a:t>
            </a:r>
            <a:r>
              <a:rPr sz="1000" spc="-9" dirty="0">
                <a:latin typeface="Arial"/>
                <a:cs typeface="Arial"/>
              </a:rPr>
              <a:t>i</a:t>
            </a:r>
            <a:r>
              <a:rPr sz="1000" spc="4" dirty="0">
                <a:latin typeface="Arial"/>
                <a:cs typeface="Arial"/>
              </a:rPr>
              <a:t>c</a:t>
            </a:r>
            <a:r>
              <a:rPr sz="1000" spc="0" dirty="0">
                <a:latin typeface="Arial"/>
                <a:cs typeface="Arial"/>
              </a:rPr>
              <a:t>aD</a:t>
            </a:r>
            <a:r>
              <a:rPr sz="1000" spc="-4" dirty="0">
                <a:latin typeface="Arial"/>
                <a:cs typeface="Arial"/>
              </a:rPr>
              <a:t>iSi</a:t>
            </a:r>
            <a:r>
              <a:rPr sz="1000" spc="4" dirty="0">
                <a:latin typeface="Arial"/>
                <a:cs typeface="Arial"/>
              </a:rPr>
              <a:t>c</a:t>
            </a:r>
            <a:r>
              <a:rPr sz="1000" spc="0" dirty="0">
                <a:latin typeface="Arial"/>
                <a:cs typeface="Arial"/>
              </a:rPr>
              <a:t>ure</a:t>
            </a:r>
            <a:r>
              <a:rPr sz="1000" spc="-14" dirty="0">
                <a:latin typeface="Arial"/>
                <a:cs typeface="Arial"/>
              </a:rPr>
              <a:t>z</a:t>
            </a:r>
            <a:r>
              <a:rPr sz="1000" spc="-19" dirty="0">
                <a:latin typeface="Arial"/>
                <a:cs typeface="Arial"/>
              </a:rPr>
              <a:t>z</a:t>
            </a:r>
            <a:r>
              <a:rPr sz="1000" spc="0" dirty="0">
                <a:latin typeface="Arial"/>
                <a:cs typeface="Arial"/>
              </a:rPr>
              <a:t>a</a:t>
            </a:r>
            <a:endParaRPr sz="1000">
              <a:latin typeface="Arial"/>
              <a:cs typeface="Arial"/>
            </a:endParaRPr>
          </a:p>
          <a:p>
            <a:pPr marL="152704">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14" dirty="0">
                <a:latin typeface="Arial"/>
                <a:cs typeface="Arial"/>
              </a:rPr>
              <a:t>y</a:t>
            </a:r>
            <a:r>
              <a:rPr sz="1000" b="1" spc="-4" dirty="0">
                <a:latin typeface="Arial"/>
                <a:cs typeface="Arial"/>
              </a:rPr>
              <a:t>S</a:t>
            </a:r>
            <a:r>
              <a:rPr sz="1000" b="1" spc="0" dirty="0">
                <a:latin typeface="Arial"/>
                <a:cs typeface="Arial"/>
              </a:rPr>
              <a:t>e</a:t>
            </a:r>
            <a:r>
              <a:rPr sz="1000" b="1" spc="9" dirty="0">
                <a:latin typeface="Arial"/>
                <a:cs typeface="Arial"/>
              </a:rPr>
              <a:t>t</a:t>
            </a:r>
            <a:r>
              <a:rPr sz="1000" spc="0" dirty="0">
                <a:latin typeface="Arial"/>
                <a:cs typeface="Arial"/>
              </a:rPr>
              <a:t>:</a:t>
            </a:r>
            <a:r>
              <a:rPr sz="1000" spc="-39" dirty="0">
                <a:latin typeface="Arial"/>
                <a:cs typeface="Arial"/>
              </a:rPr>
              <a:t> </a:t>
            </a:r>
            <a:r>
              <a:rPr sz="1000" spc="-4" dirty="0">
                <a:latin typeface="Arial"/>
                <a:cs typeface="Arial"/>
              </a:rPr>
              <a:t>VV</a:t>
            </a:r>
            <a:r>
              <a:rPr sz="1000" spc="0" dirty="0">
                <a:latin typeface="Arial"/>
                <a:cs typeface="Arial"/>
              </a:rPr>
              <a:t>F_G</a:t>
            </a:r>
            <a:r>
              <a:rPr sz="1000" spc="-4" dirty="0">
                <a:latin typeface="Arial"/>
                <a:cs typeface="Arial"/>
              </a:rPr>
              <a:t>S</a:t>
            </a:r>
            <a:r>
              <a:rPr sz="1000" spc="0" dirty="0">
                <a:latin typeface="Arial"/>
                <a:cs typeface="Arial"/>
              </a:rPr>
              <a:t>A</a:t>
            </a:r>
            <a:endParaRPr sz="1000">
              <a:latin typeface="Arial"/>
              <a:cs typeface="Arial"/>
            </a:endParaRPr>
          </a:p>
          <a:p>
            <a:pPr marL="152704">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L</a:t>
            </a:r>
            <a:r>
              <a:rPr sz="1000" spc="-4" dirty="0">
                <a:latin typeface="Arial"/>
                <a:cs typeface="Arial"/>
              </a:rPr>
              <a:t>a</a:t>
            </a:r>
            <a:r>
              <a:rPr sz="1000" spc="0" dirty="0">
                <a:latin typeface="Arial"/>
                <a:cs typeface="Arial"/>
              </a:rPr>
              <a:t>b</a:t>
            </a:r>
            <a:r>
              <a:rPr sz="1000" spc="-4" dirty="0">
                <a:latin typeface="Arial"/>
                <a:cs typeface="Arial"/>
              </a:rPr>
              <a:t>e</a:t>
            </a:r>
            <a:r>
              <a:rPr sz="1000" spc="0" dirty="0">
                <a:latin typeface="Arial"/>
                <a:cs typeface="Arial"/>
              </a:rPr>
              <a:t>l</a:t>
            </a:r>
            <a:endParaRPr sz="1000">
              <a:latin typeface="Arial"/>
              <a:cs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bject 17"/>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3" name="object 23"/>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6" name="object 16"/>
          <p:cNvSpPr/>
          <p:nvPr/>
        </p:nvSpPr>
        <p:spPr>
          <a:xfrm>
            <a:off x="8158226" y="100329"/>
            <a:ext cx="64007" cy="256031"/>
          </a:xfrm>
          <a:custGeom>
            <a:avLst/>
            <a:gdLst/>
            <a:ahLst/>
            <a:cxnLst/>
            <a:rect l="l" t="t" r="r" b="b"/>
            <a:pathLst>
              <a:path w="64007" h="256031">
                <a:moveTo>
                  <a:pt x="0" y="256031"/>
                </a:moveTo>
                <a:lnTo>
                  <a:pt x="64007" y="256031"/>
                </a:lnTo>
                <a:lnTo>
                  <a:pt x="64007" y="0"/>
                </a:lnTo>
                <a:lnTo>
                  <a:pt x="0" y="0"/>
                </a:lnTo>
                <a:lnTo>
                  <a:pt x="0" y="256031"/>
                </a:lnTo>
                <a:close/>
              </a:path>
            </a:pathLst>
          </a:custGeom>
          <a:solidFill>
            <a:srgbClr val="FFFF00"/>
          </a:solidFill>
        </p:spPr>
        <p:txBody>
          <a:bodyPr wrap="square" lIns="0" tIns="0" rIns="0" bIns="0" rtlCol="0">
            <a:noAutofit/>
          </a:bodyPr>
          <a:lstStyle/>
          <a:p>
            <a:endParaRPr/>
          </a:p>
        </p:txBody>
      </p:sp>
      <p:sp>
        <p:nvSpPr>
          <p:cNvPr id="15" name="object 15"/>
          <p:cNvSpPr/>
          <p:nvPr/>
        </p:nvSpPr>
        <p:spPr>
          <a:xfrm>
            <a:off x="2319909" y="8992489"/>
            <a:ext cx="0" cy="140207"/>
          </a:xfrm>
          <a:custGeom>
            <a:avLst/>
            <a:gdLst/>
            <a:ahLst/>
            <a:cxnLst/>
            <a:rect l="l" t="t" r="r" b="b"/>
            <a:pathLst>
              <a:path h="140207">
                <a:moveTo>
                  <a:pt x="0" y="0"/>
                </a:moveTo>
                <a:lnTo>
                  <a:pt x="0" y="140208"/>
                </a:lnTo>
              </a:path>
            </a:pathLst>
          </a:custGeom>
          <a:ln w="36321">
            <a:solidFill>
              <a:srgbClr val="FFFF00"/>
            </a:solidFill>
          </a:ln>
        </p:spPr>
        <p:txBody>
          <a:bodyPr wrap="square" lIns="0" tIns="0" rIns="0" bIns="0" rtlCol="0">
            <a:noAutofit/>
          </a:bodyPr>
          <a:lstStyle/>
          <a:p>
            <a:endParaRPr/>
          </a:p>
        </p:txBody>
      </p:sp>
      <p:sp>
        <p:nvSpPr>
          <p:cNvPr id="13" name="object 13"/>
          <p:cNvSpPr/>
          <p:nvPr/>
        </p:nvSpPr>
        <p:spPr>
          <a:xfrm>
            <a:off x="8593963" y="1113027"/>
            <a:ext cx="6182740" cy="5133594"/>
          </a:xfrm>
          <a:prstGeom prst="rect">
            <a:avLst/>
          </a:prstGeom>
          <a:blipFill>
            <a:blip r:embed="rId3" cstate="print"/>
            <a:stretch>
              <a:fillRect/>
            </a:stretch>
          </a:blipFill>
        </p:spPr>
        <p:txBody>
          <a:bodyPr wrap="square" lIns="0" tIns="0" rIns="0" bIns="0" rtlCol="0">
            <a:noAutofit/>
          </a:bodyPr>
          <a:lstStyle/>
          <a:p>
            <a:endParaRPr/>
          </a:p>
        </p:txBody>
      </p:sp>
      <p:sp>
        <p:nvSpPr>
          <p:cNvPr id="14" name="object 14"/>
          <p:cNvSpPr/>
          <p:nvPr/>
        </p:nvSpPr>
        <p:spPr>
          <a:xfrm>
            <a:off x="11887835" y="5633304"/>
            <a:ext cx="219201" cy="113445"/>
          </a:xfrm>
          <a:prstGeom prst="rect">
            <a:avLst/>
          </a:prstGeom>
          <a:blipFill>
            <a:blip r:embed="rId4" cstate="print"/>
            <a:stretch>
              <a:fillRect/>
            </a:stretch>
          </a:blipFill>
        </p:spPr>
        <p:txBody>
          <a:bodyPr wrap="square" lIns="0" tIns="0" rIns="0" bIns="0" rtlCol="0">
            <a:noAutofit/>
          </a:bodyPr>
          <a:lstStyle/>
          <a:p>
            <a:endParaRPr/>
          </a:p>
        </p:txBody>
      </p:sp>
      <p:sp>
        <p:nvSpPr>
          <p:cNvPr id="12" name="object 12"/>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1" name="object 11"/>
          <p:cNvSpPr txBox="1"/>
          <p:nvPr/>
        </p:nvSpPr>
        <p:spPr>
          <a:xfrm>
            <a:off x="3828415" y="108132"/>
            <a:ext cx="4378426"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Cla</a:t>
            </a:r>
            <a:r>
              <a:rPr sz="1800" b="1" spc="-9" dirty="0">
                <a:latin typeface="Arial"/>
                <a:cs typeface="Arial"/>
              </a:rPr>
              <a:t>s</a:t>
            </a:r>
            <a:r>
              <a:rPr sz="1800" b="1" spc="0" dirty="0">
                <a:latin typeface="Arial"/>
                <a:cs typeface="Arial"/>
              </a:rPr>
              <a:t>se</a:t>
            </a:r>
            <a:r>
              <a:rPr sz="1800" b="1" spc="4" dirty="0">
                <a:latin typeface="Arial"/>
                <a:cs typeface="Arial"/>
              </a:rPr>
              <a:t> d</a:t>
            </a:r>
            <a:r>
              <a:rPr sz="1800" b="1" spc="0" dirty="0">
                <a:latin typeface="Arial"/>
                <a:cs typeface="Arial"/>
              </a:rPr>
              <a:t>i r</a:t>
            </a:r>
            <a:r>
              <a:rPr sz="1800" b="1" spc="-9" dirty="0">
                <a:latin typeface="Arial"/>
                <a:cs typeface="Arial"/>
              </a:rPr>
              <a:t>e</a:t>
            </a:r>
            <a:r>
              <a:rPr sz="1800" b="1" spc="0" dirty="0">
                <a:latin typeface="Arial"/>
                <a:cs typeface="Arial"/>
              </a:rPr>
              <a:t>si</a:t>
            </a:r>
            <a:r>
              <a:rPr sz="1800" b="1" spc="-4" dirty="0">
                <a:latin typeface="Arial"/>
                <a:cs typeface="Arial"/>
              </a:rPr>
              <a:t>s</a:t>
            </a:r>
            <a:r>
              <a:rPr sz="1800" b="1" spc="0" dirty="0">
                <a:latin typeface="Arial"/>
                <a:cs typeface="Arial"/>
              </a:rPr>
              <a:t>tenza</a:t>
            </a:r>
            <a:r>
              <a:rPr sz="1800" b="1" spc="9" dirty="0">
                <a:latin typeface="Arial"/>
                <a:cs typeface="Arial"/>
              </a:rPr>
              <a:t> </a:t>
            </a:r>
            <a:r>
              <a:rPr sz="1800" b="1" spc="-4" dirty="0">
                <a:latin typeface="Arial"/>
                <a:cs typeface="Arial"/>
              </a:rPr>
              <a:t>a</a:t>
            </a:r>
            <a:r>
              <a:rPr sz="1800" b="1" spc="0" dirty="0">
                <a:latin typeface="Arial"/>
                <a:cs typeface="Arial"/>
              </a:rPr>
              <a:t>l</a:t>
            </a:r>
            <a:r>
              <a:rPr sz="1800" b="1" spc="9" dirty="0">
                <a:latin typeface="Arial"/>
                <a:cs typeface="Arial"/>
              </a:rPr>
              <a:t> </a:t>
            </a:r>
            <a:r>
              <a:rPr sz="1800" b="1" spc="0" dirty="0">
                <a:latin typeface="Arial"/>
                <a:cs typeface="Arial"/>
              </a:rPr>
              <a:t>fu</a:t>
            </a:r>
            <a:r>
              <a:rPr sz="1800" b="1" spc="4" dirty="0">
                <a:latin typeface="Arial"/>
                <a:cs typeface="Arial"/>
              </a:rPr>
              <a:t>o</a:t>
            </a:r>
            <a:r>
              <a:rPr sz="1800" b="1" spc="0" dirty="0">
                <a:latin typeface="Arial"/>
                <a:cs typeface="Arial"/>
              </a:rPr>
              <a:t>co</a:t>
            </a:r>
            <a:r>
              <a:rPr sz="1800" b="1" spc="-4" dirty="0">
                <a:latin typeface="Arial"/>
                <a:cs typeface="Arial"/>
              </a:rPr>
              <a:t> </a:t>
            </a:r>
            <a:r>
              <a:rPr sz="1800" b="1" spc="0" dirty="0">
                <a:latin typeface="Arial"/>
                <a:cs typeface="Arial"/>
              </a:rPr>
              <a:t>– </a:t>
            </a:r>
            <a:r>
              <a:rPr sz="1800" b="1" spc="4" dirty="0">
                <a:latin typeface="Arial"/>
                <a:cs typeface="Arial"/>
              </a:rPr>
              <a:t>G.</a:t>
            </a:r>
            <a:r>
              <a:rPr sz="1800" b="1" spc="0" dirty="0">
                <a:latin typeface="Arial"/>
                <a:cs typeface="Arial"/>
              </a:rPr>
              <a:t>1</a:t>
            </a:r>
            <a:r>
              <a:rPr sz="1800" b="1" spc="4" dirty="0">
                <a:latin typeface="Arial"/>
                <a:cs typeface="Arial"/>
              </a:rPr>
              <a:t>.</a:t>
            </a:r>
            <a:r>
              <a:rPr sz="1800" b="1" spc="-4" dirty="0">
                <a:latin typeface="Arial"/>
                <a:cs typeface="Arial"/>
              </a:rPr>
              <a:t>12_</a:t>
            </a:r>
            <a:r>
              <a:rPr sz="1800" b="1" spc="0" dirty="0">
                <a:latin typeface="Arial"/>
                <a:cs typeface="Arial"/>
              </a:rPr>
              <a:t>7</a:t>
            </a:r>
            <a:endParaRPr sz="1800">
              <a:latin typeface="Arial"/>
              <a:cs typeface="Arial"/>
            </a:endParaRPr>
          </a:p>
        </p:txBody>
      </p:sp>
      <p:sp>
        <p:nvSpPr>
          <p:cNvPr id="10" name="object 10"/>
          <p:cNvSpPr txBox="1"/>
          <p:nvPr/>
        </p:nvSpPr>
        <p:spPr>
          <a:xfrm>
            <a:off x="11090529" y="132777"/>
            <a:ext cx="2303246" cy="268111"/>
          </a:xfrm>
          <a:prstGeom prst="rect">
            <a:avLst/>
          </a:prstGeom>
        </p:spPr>
        <p:txBody>
          <a:bodyPr wrap="square" lIns="0" tIns="0" rIns="0" bIns="0" rtlCol="0">
            <a:noAutofit/>
          </a:bodyPr>
          <a:lstStyle/>
          <a:p>
            <a:pPr marL="12700">
              <a:lnSpc>
                <a:spcPts val="2045"/>
              </a:lnSpc>
              <a:spcBef>
                <a:spcPts val="102"/>
              </a:spcBef>
            </a:pPr>
            <a:r>
              <a:rPr sz="2700" b="1" spc="0" baseline="1610" dirty="0">
                <a:latin typeface="Arial"/>
                <a:cs typeface="Arial"/>
              </a:rPr>
              <a:t>S</a:t>
            </a:r>
            <a:r>
              <a:rPr sz="2700" b="1" spc="-4" baseline="1610" dirty="0">
                <a:latin typeface="Arial"/>
                <a:cs typeface="Arial"/>
              </a:rPr>
              <a:t>C</a:t>
            </a:r>
            <a:r>
              <a:rPr sz="2700" b="1" spc="0" baseline="1610" dirty="0">
                <a:latin typeface="Arial"/>
                <a:cs typeface="Arial"/>
              </a:rPr>
              <a:t>H</a:t>
            </a:r>
            <a:r>
              <a:rPr sz="2700" b="1" spc="-4" baseline="1610" dirty="0">
                <a:latin typeface="Arial"/>
                <a:cs typeface="Arial"/>
              </a:rPr>
              <a:t>E</a:t>
            </a:r>
            <a:r>
              <a:rPr sz="2700" b="1" spc="4" baseline="1610" dirty="0">
                <a:latin typeface="Arial"/>
                <a:cs typeface="Arial"/>
              </a:rPr>
              <a:t>D</a:t>
            </a:r>
            <a:r>
              <a:rPr sz="2700" b="1" spc="0" baseline="1610" dirty="0">
                <a:latin typeface="Arial"/>
                <a:cs typeface="Arial"/>
              </a:rPr>
              <a:t>A</a:t>
            </a:r>
            <a:r>
              <a:rPr sz="2700" b="1" spc="-69" baseline="1610" dirty="0">
                <a:latin typeface="Arial"/>
                <a:cs typeface="Arial"/>
              </a:rPr>
              <a:t> </a:t>
            </a:r>
            <a:r>
              <a:rPr sz="2700" b="1" spc="4" baseline="1610" dirty="0">
                <a:latin typeface="Arial"/>
                <a:cs typeface="Arial"/>
              </a:rPr>
              <a:t>n</a:t>
            </a:r>
            <a:r>
              <a:rPr sz="2700" b="1" spc="0" baseline="1517" dirty="0">
                <a:latin typeface="Calibri"/>
                <a:cs typeface="Calibri"/>
              </a:rPr>
              <a:t>°</a:t>
            </a:r>
            <a:r>
              <a:rPr sz="2700" b="1" spc="89" baseline="1517" dirty="0">
                <a:latin typeface="Calibri"/>
                <a:cs typeface="Calibri"/>
              </a:rPr>
              <a:t> </a:t>
            </a:r>
            <a:r>
              <a:rPr sz="2700" b="1" spc="0" baseline="1610" dirty="0">
                <a:latin typeface="Arial"/>
                <a:cs typeface="Arial"/>
              </a:rPr>
              <a:t>G</a:t>
            </a:r>
            <a:r>
              <a:rPr sz="2700" b="1" spc="4" baseline="1610" dirty="0">
                <a:latin typeface="Arial"/>
                <a:cs typeface="Arial"/>
              </a:rPr>
              <a:t>.</a:t>
            </a:r>
            <a:r>
              <a:rPr sz="2700" b="1" spc="-4" baseline="1610" dirty="0">
                <a:latin typeface="Arial"/>
                <a:cs typeface="Arial"/>
              </a:rPr>
              <a:t>1</a:t>
            </a:r>
            <a:r>
              <a:rPr sz="2700" b="1" spc="4" baseline="1610" dirty="0">
                <a:latin typeface="Arial"/>
                <a:cs typeface="Arial"/>
              </a:rPr>
              <a:t>.</a:t>
            </a:r>
            <a:r>
              <a:rPr sz="2700" b="1" spc="-4" baseline="1610" dirty="0">
                <a:latin typeface="Arial"/>
                <a:cs typeface="Arial"/>
              </a:rPr>
              <a:t>12_</a:t>
            </a:r>
            <a:r>
              <a:rPr sz="2700" b="1" spc="0" baseline="1610" dirty="0">
                <a:latin typeface="Arial"/>
                <a:cs typeface="Arial"/>
              </a:rPr>
              <a:t>7</a:t>
            </a:r>
            <a:endParaRPr sz="1800">
              <a:latin typeface="Arial"/>
              <a:cs typeface="Arial"/>
            </a:endParaRPr>
          </a:p>
        </p:txBody>
      </p:sp>
      <p:sp>
        <p:nvSpPr>
          <p:cNvPr id="9" name="object 9"/>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8" name="object 8"/>
          <p:cNvSpPr txBox="1"/>
          <p:nvPr/>
        </p:nvSpPr>
        <p:spPr>
          <a:xfrm>
            <a:off x="0" y="512572"/>
            <a:ext cx="4484115" cy="2896615"/>
          </a:xfrm>
          <a:prstGeom prst="rect">
            <a:avLst/>
          </a:prstGeom>
        </p:spPr>
        <p:txBody>
          <a:bodyPr wrap="square" lIns="0" tIns="0" rIns="0" bIns="0" rtlCol="0">
            <a:noAutofit/>
          </a:bodyPr>
          <a:lstStyle/>
          <a:p>
            <a:pPr>
              <a:lnSpc>
                <a:spcPts val="1100"/>
              </a:lnSpc>
              <a:spcBef>
                <a:spcPts val="67"/>
              </a:spcBef>
            </a:pPr>
            <a:endParaRPr sz="1100"/>
          </a:p>
          <a:p>
            <a:pPr marL="973835">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59410" marR="199159" algn="just">
              <a:lnSpc>
                <a:spcPts val="1149"/>
              </a:lnSpc>
              <a:spcBef>
                <a:spcPts val="1063"/>
              </a:spcBef>
            </a:pPr>
            <a:r>
              <a:rPr sz="1000" spc="0" dirty="0">
                <a:latin typeface="Arial"/>
                <a:cs typeface="Arial"/>
              </a:rPr>
              <a:t>[</a:t>
            </a:r>
            <a:r>
              <a:rPr sz="1000" spc="4" dirty="0">
                <a:latin typeface="Arial"/>
                <a:cs typeface="Arial"/>
              </a:rPr>
              <a:t>G</a:t>
            </a:r>
            <a:r>
              <a:rPr sz="1000" spc="0" dirty="0">
                <a:latin typeface="Arial"/>
                <a:cs typeface="Arial"/>
              </a:rPr>
              <a:t>.1.12.</a:t>
            </a:r>
            <a:r>
              <a:rPr sz="1000" spc="-14" dirty="0">
                <a:latin typeface="Arial"/>
                <a:cs typeface="Arial"/>
              </a:rPr>
              <a:t>7</a:t>
            </a:r>
            <a:r>
              <a:rPr sz="1000" spc="0" dirty="0">
                <a:latin typeface="Arial"/>
                <a:cs typeface="Arial"/>
              </a:rPr>
              <a:t>]</a:t>
            </a:r>
            <a:r>
              <a:rPr sz="1000" spc="-33" dirty="0">
                <a:latin typeface="Arial"/>
                <a:cs typeface="Arial"/>
              </a:rPr>
              <a:t> </a:t>
            </a:r>
            <a:r>
              <a:rPr sz="1000" spc="-4" dirty="0">
                <a:latin typeface="Arial"/>
                <a:cs typeface="Arial"/>
              </a:rPr>
              <a:t>i</a:t>
            </a:r>
            <a:r>
              <a:rPr sz="1000" spc="0" dirty="0">
                <a:latin typeface="Arial"/>
                <a:cs typeface="Arial"/>
              </a:rPr>
              <a:t>nt</a:t>
            </a:r>
            <a:r>
              <a:rPr sz="1000" spc="-4" dirty="0">
                <a:latin typeface="Arial"/>
                <a:cs typeface="Arial"/>
              </a:rPr>
              <a:t>e</a:t>
            </a:r>
            <a:r>
              <a:rPr sz="1000" spc="4" dirty="0">
                <a:latin typeface="Arial"/>
                <a:cs typeface="Arial"/>
              </a:rPr>
              <a:t>r</a:t>
            </a:r>
            <a:r>
              <a:rPr sz="1000" spc="-4" dirty="0">
                <a:latin typeface="Arial"/>
                <a:cs typeface="Arial"/>
              </a:rPr>
              <a:t>v</a:t>
            </a:r>
            <a:r>
              <a:rPr sz="1000" spc="0" dirty="0">
                <a:latin typeface="Arial"/>
                <a:cs typeface="Arial"/>
              </a:rPr>
              <a:t>a</a:t>
            </a:r>
            <a:r>
              <a:rPr sz="1000" spc="-4" dirty="0">
                <a:latin typeface="Arial"/>
                <a:cs typeface="Arial"/>
              </a:rPr>
              <a:t>ll</a:t>
            </a:r>
            <a:r>
              <a:rPr sz="1000" spc="0" dirty="0">
                <a:latin typeface="Arial"/>
                <a:cs typeface="Arial"/>
              </a:rPr>
              <a:t>o</a:t>
            </a:r>
            <a:r>
              <a:rPr sz="1000" spc="-29"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te</a:t>
            </a:r>
            <a:r>
              <a:rPr sz="1000" spc="19" dirty="0">
                <a:latin typeface="Arial"/>
                <a:cs typeface="Arial"/>
              </a:rPr>
              <a:t>m</a:t>
            </a:r>
            <a:r>
              <a:rPr sz="1000" spc="-14" dirty="0">
                <a:latin typeface="Arial"/>
                <a:cs typeface="Arial"/>
              </a:rPr>
              <a:t>p</a:t>
            </a:r>
            <a:r>
              <a:rPr sz="1000" spc="0" dirty="0">
                <a:latin typeface="Arial"/>
                <a:cs typeface="Arial"/>
              </a:rPr>
              <a:t>o</a:t>
            </a:r>
            <a:r>
              <a:rPr sz="1000" spc="-17"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pr</a:t>
            </a:r>
            <a:r>
              <a:rPr sz="1000" spc="-9" dirty="0">
                <a:latin typeface="Arial"/>
                <a:cs typeface="Arial"/>
              </a:rPr>
              <a:t>e</a:t>
            </a:r>
            <a:r>
              <a:rPr sz="1000" spc="4" dirty="0">
                <a:latin typeface="Arial"/>
                <a:cs typeface="Arial"/>
              </a:rPr>
              <a:t>ss</a:t>
            </a:r>
            <a:r>
              <a:rPr sz="1000" spc="0" dirty="0">
                <a:latin typeface="Arial"/>
                <a:cs typeface="Arial"/>
              </a:rPr>
              <a:t>o</a:t>
            </a:r>
            <a:r>
              <a:rPr sz="1000" spc="-40" dirty="0">
                <a:latin typeface="Arial"/>
                <a:cs typeface="Arial"/>
              </a:rPr>
              <a:t> </a:t>
            </a:r>
            <a:r>
              <a:rPr sz="1000" spc="-4" dirty="0">
                <a:latin typeface="Arial"/>
                <a:cs typeface="Arial"/>
              </a:rPr>
              <a:t>i</a:t>
            </a:r>
            <a:r>
              <a:rPr sz="1000" spc="0" dirty="0">
                <a:latin typeface="Arial"/>
                <a:cs typeface="Arial"/>
              </a:rPr>
              <a:t>n</a:t>
            </a:r>
            <a:r>
              <a:rPr sz="1000" spc="-12" dirty="0">
                <a:latin typeface="Arial"/>
                <a:cs typeface="Arial"/>
              </a:rPr>
              <a:t> </a:t>
            </a:r>
            <a:r>
              <a:rPr sz="1000" spc="19"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u</a:t>
            </a:r>
            <a:r>
              <a:rPr sz="1000" spc="0" dirty="0">
                <a:latin typeface="Arial"/>
                <a:cs typeface="Arial"/>
              </a:rPr>
              <a:t>t</a:t>
            </a:r>
            <a:r>
              <a:rPr sz="1000" spc="-4" dirty="0">
                <a:latin typeface="Arial"/>
                <a:cs typeface="Arial"/>
              </a:rPr>
              <a:t>i</a:t>
            </a:r>
            <a:r>
              <a:rPr sz="1000" spc="0" dirty="0">
                <a:latin typeface="Arial"/>
                <a:cs typeface="Arial"/>
              </a:rPr>
              <a:t>,</a:t>
            </a:r>
            <a:r>
              <a:rPr sz="1000" spc="-19" dirty="0">
                <a:latin typeface="Arial"/>
                <a:cs typeface="Arial"/>
              </a:rPr>
              <a:t> </a:t>
            </a:r>
            <a:r>
              <a:rPr sz="1000" spc="0" dirty="0">
                <a:latin typeface="Arial"/>
                <a:cs typeface="Arial"/>
              </a:rPr>
              <a:t>d</a:t>
            </a:r>
            <a:r>
              <a:rPr sz="1000" spc="-4" dirty="0">
                <a:latin typeface="Arial"/>
                <a:cs typeface="Arial"/>
              </a:rPr>
              <a:t>e</a:t>
            </a:r>
            <a:r>
              <a:rPr sz="1000" spc="9" dirty="0">
                <a:latin typeface="Arial"/>
                <a:cs typeface="Arial"/>
              </a:rPr>
              <a:t>f</a:t>
            </a:r>
            <a:r>
              <a:rPr sz="1000" spc="-4" dirty="0">
                <a:latin typeface="Arial"/>
                <a:cs typeface="Arial"/>
              </a:rPr>
              <a:t>i</a:t>
            </a:r>
            <a:r>
              <a:rPr sz="1000" spc="0" dirty="0">
                <a:latin typeface="Arial"/>
                <a:cs typeface="Arial"/>
              </a:rPr>
              <a:t>n</a:t>
            </a:r>
            <a:r>
              <a:rPr sz="1000" spc="-4" dirty="0">
                <a:latin typeface="Arial"/>
                <a:cs typeface="Arial"/>
              </a:rPr>
              <a:t>i</a:t>
            </a:r>
            <a:r>
              <a:rPr sz="1000" spc="0" dirty="0">
                <a:latin typeface="Arial"/>
                <a:cs typeface="Arial"/>
              </a:rPr>
              <a:t>to</a:t>
            </a:r>
            <a:r>
              <a:rPr sz="1000" spc="-22" dirty="0">
                <a:latin typeface="Arial"/>
                <a:cs typeface="Arial"/>
              </a:rPr>
              <a:t> </a:t>
            </a:r>
            <a:r>
              <a:rPr sz="1000" spc="-4" dirty="0">
                <a:latin typeface="Arial"/>
                <a:cs typeface="Arial"/>
              </a:rPr>
              <a:t>i</a:t>
            </a:r>
            <a:r>
              <a:rPr sz="1000" spc="0" dirty="0">
                <a:latin typeface="Arial"/>
                <a:cs typeface="Arial"/>
              </a:rPr>
              <a:t>n</a:t>
            </a:r>
            <a:r>
              <a:rPr sz="1000" spc="2" dirty="0">
                <a:latin typeface="Arial"/>
                <a:cs typeface="Arial"/>
              </a:rPr>
              <a:t> </a:t>
            </a:r>
            <a:r>
              <a:rPr sz="1000" spc="0" dirty="0">
                <a:latin typeface="Arial"/>
                <a:cs typeface="Arial"/>
              </a:rPr>
              <a:t>b</a:t>
            </a:r>
            <a:r>
              <a:rPr sz="1000" spc="-4" dirty="0">
                <a:latin typeface="Arial"/>
                <a:cs typeface="Arial"/>
              </a:rPr>
              <a:t>a</a:t>
            </a:r>
            <a:r>
              <a:rPr sz="1000" spc="4" dirty="0">
                <a:latin typeface="Arial"/>
                <a:cs typeface="Arial"/>
              </a:rPr>
              <a:t>s</a:t>
            </a:r>
            <a:r>
              <a:rPr sz="1000" spc="0" dirty="0">
                <a:latin typeface="Arial"/>
                <a:cs typeface="Arial"/>
              </a:rPr>
              <a:t>e</a:t>
            </a:r>
            <a:r>
              <a:rPr sz="1000" spc="-21" dirty="0">
                <a:latin typeface="Arial"/>
                <a:cs typeface="Arial"/>
              </a:rPr>
              <a:t> </a:t>
            </a:r>
            <a:r>
              <a:rPr sz="1000" spc="0" dirty="0">
                <a:latin typeface="Arial"/>
                <a:cs typeface="Arial"/>
              </a:rPr>
              <a:t>al</a:t>
            </a:r>
            <a:r>
              <a:rPr sz="1000" spc="-2" dirty="0">
                <a:latin typeface="Arial"/>
                <a:cs typeface="Arial"/>
              </a:rPr>
              <a:t> </a:t>
            </a:r>
            <a:r>
              <a:rPr sz="1000" spc="4" dirty="0">
                <a:latin typeface="Arial"/>
                <a:cs typeface="Arial"/>
              </a:rPr>
              <a:t>c</a:t>
            </a:r>
            <a:r>
              <a:rPr sz="1000" spc="0" dirty="0">
                <a:latin typeface="Arial"/>
                <a:cs typeface="Arial"/>
              </a:rPr>
              <a:t>arico </a:t>
            </a:r>
            <a:endParaRPr sz="1000">
              <a:latin typeface="Arial"/>
              <a:cs typeface="Arial"/>
            </a:endParaRPr>
          </a:p>
          <a:p>
            <a:pPr marL="159410" marR="199159" algn="just">
              <a:lnSpc>
                <a:spcPts val="1149"/>
              </a:lnSpc>
              <a:spcBef>
                <a:spcPts val="134"/>
              </a:spcBef>
            </a:pPr>
            <a:r>
              <a:rPr sz="1000" spc="0" dirty="0">
                <a:latin typeface="Arial"/>
                <a:cs typeface="Arial"/>
              </a:rPr>
              <a:t>di</a:t>
            </a:r>
            <a:r>
              <a:rPr sz="1000" spc="41"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17"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c</a:t>
            </a:r>
            <a:r>
              <a:rPr sz="1000" spc="-1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o</a:t>
            </a:r>
            <a:r>
              <a:rPr sz="1000" spc="15" dirty="0">
                <a:latin typeface="Arial"/>
                <a:cs typeface="Arial"/>
              </a:rPr>
              <a:t> </a:t>
            </a:r>
            <a:r>
              <a:rPr sz="1000" spc="0" dirty="0">
                <a:latin typeface="Arial"/>
                <a:cs typeface="Arial"/>
              </a:rPr>
              <a:t>di</a:t>
            </a:r>
            <a:r>
              <a:rPr sz="1000" spc="26" dirty="0">
                <a:latin typeface="Arial"/>
                <a:cs typeface="Arial"/>
              </a:rPr>
              <a:t> </a:t>
            </a:r>
            <a:r>
              <a:rPr sz="1000" spc="0" dirty="0">
                <a:latin typeface="Arial"/>
                <a:cs typeface="Arial"/>
              </a:rPr>
              <a:t>proge</a:t>
            </a:r>
            <a:r>
              <a:rPr sz="1000" spc="-4" dirty="0">
                <a:latin typeface="Arial"/>
                <a:cs typeface="Arial"/>
              </a:rPr>
              <a:t>t</a:t>
            </a:r>
            <a:r>
              <a:rPr sz="1000" spc="0" dirty="0">
                <a:latin typeface="Arial"/>
                <a:cs typeface="Arial"/>
              </a:rPr>
              <a:t>to, d</a:t>
            </a:r>
            <a:r>
              <a:rPr sz="1000" spc="-4" dirty="0">
                <a:latin typeface="Arial"/>
                <a:cs typeface="Arial"/>
              </a:rPr>
              <a:t>u</a:t>
            </a:r>
            <a:r>
              <a:rPr sz="1000" spc="4"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te</a:t>
            </a:r>
            <a:r>
              <a:rPr sz="1000" spc="5" dirty="0">
                <a:latin typeface="Arial"/>
                <a:cs typeface="Arial"/>
              </a:rPr>
              <a:t> </a:t>
            </a:r>
            <a:r>
              <a:rPr sz="1000" spc="-4" dirty="0">
                <a:latin typeface="Arial"/>
                <a:cs typeface="Arial"/>
              </a:rPr>
              <a:t>i</a:t>
            </a:r>
            <a:r>
              <a:rPr sz="1000" spc="0" dirty="0">
                <a:latin typeface="Arial"/>
                <a:cs typeface="Arial"/>
              </a:rPr>
              <a:t>l</a:t>
            </a:r>
            <a:r>
              <a:rPr sz="1000" spc="29" dirty="0">
                <a:latin typeface="Arial"/>
                <a:cs typeface="Arial"/>
              </a:rPr>
              <a:t> </a:t>
            </a:r>
            <a:r>
              <a:rPr sz="1000" spc="0" dirty="0">
                <a:latin typeface="Arial"/>
                <a:cs typeface="Arial"/>
              </a:rPr>
              <a:t>q</a:t>
            </a:r>
            <a:r>
              <a:rPr sz="1000" spc="-4" dirty="0">
                <a:latin typeface="Arial"/>
                <a:cs typeface="Arial"/>
              </a:rPr>
              <a:t>u</a:t>
            </a:r>
            <a:r>
              <a:rPr sz="1000" spc="0" dirty="0">
                <a:latin typeface="Arial"/>
                <a:cs typeface="Arial"/>
              </a:rPr>
              <a:t>a</a:t>
            </a:r>
            <a:r>
              <a:rPr sz="1000" spc="-4" dirty="0">
                <a:latin typeface="Arial"/>
                <a:cs typeface="Arial"/>
              </a:rPr>
              <a:t>l</a:t>
            </a:r>
            <a:r>
              <a:rPr sz="1000" spc="0" dirty="0">
                <a:latin typeface="Arial"/>
                <a:cs typeface="Arial"/>
              </a:rPr>
              <a:t>e</a:t>
            </a:r>
            <a:r>
              <a:rPr sz="1000" spc="24" dirty="0">
                <a:latin typeface="Arial"/>
                <a:cs typeface="Arial"/>
              </a:rPr>
              <a:t> </a:t>
            </a:r>
            <a:r>
              <a:rPr sz="1000" spc="4" dirty="0">
                <a:latin typeface="Arial"/>
                <a:cs typeface="Arial"/>
              </a:rPr>
              <a:t>i</a:t>
            </a:r>
            <a:r>
              <a:rPr sz="1000" spc="0" dirty="0">
                <a:latin typeface="Arial"/>
                <a:cs typeface="Arial"/>
              </a:rPr>
              <a:t>l</a:t>
            </a:r>
            <a:r>
              <a:rPr sz="1000" spc="34"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14" dirty="0">
                <a:latin typeface="Arial"/>
                <a:cs typeface="Arial"/>
              </a:rPr>
              <a:t>n</a:t>
            </a:r>
            <a:r>
              <a:rPr sz="1000" spc="0" dirty="0">
                <a:latin typeface="Arial"/>
                <a:cs typeface="Arial"/>
              </a:rPr>
              <a:t>to </a:t>
            </a:r>
            <a:endParaRPr sz="1000">
              <a:latin typeface="Arial"/>
              <a:cs typeface="Arial"/>
            </a:endParaRPr>
          </a:p>
          <a:p>
            <a:pPr marL="159410" marR="199159" algn="just">
              <a:lnSpc>
                <a:spcPts val="1149"/>
              </a:lnSpc>
              <a:spcBef>
                <a:spcPts val="134"/>
              </a:spcBef>
            </a:pP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 g</a:t>
            </a:r>
            <a:r>
              <a:rPr sz="1000" spc="-4" dirty="0">
                <a:latin typeface="Arial"/>
                <a:cs typeface="Arial"/>
              </a:rPr>
              <a:t>a</a:t>
            </a:r>
            <a:r>
              <a:rPr sz="1000" spc="4"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4" dirty="0">
                <a:latin typeface="Arial"/>
                <a:cs typeface="Arial"/>
              </a:rPr>
              <a:t>sc</a:t>
            </a:r>
            <a:r>
              <a:rPr sz="1000" spc="0" dirty="0">
                <a:latin typeface="Arial"/>
                <a:cs typeface="Arial"/>
              </a:rPr>
              <a:t>e</a:t>
            </a:r>
            <a:r>
              <a:rPr sz="1000" spc="4" dirty="0">
                <a:latin typeface="Arial"/>
                <a:cs typeface="Arial"/>
              </a:rPr>
              <a:t> </a:t>
            </a:r>
            <a:r>
              <a:rPr sz="1000" spc="-4" dirty="0">
                <a:latin typeface="Arial"/>
                <a:cs typeface="Arial"/>
              </a:rPr>
              <a:t>l</a:t>
            </a:r>
            <a:r>
              <a:rPr sz="1000" spc="0" dirty="0">
                <a:latin typeface="Arial"/>
                <a:cs typeface="Arial"/>
              </a:rPr>
              <a:t>a</a:t>
            </a:r>
            <a:r>
              <a:rPr sz="1000" spc="38" dirty="0">
                <a:latin typeface="Arial"/>
                <a:cs typeface="Arial"/>
              </a:rPr>
              <a:t> </a:t>
            </a:r>
            <a:r>
              <a:rPr sz="1000" spc="-9" dirty="0">
                <a:latin typeface="Arial"/>
                <a:cs typeface="Arial"/>
              </a:rPr>
              <a:t>r</a:t>
            </a:r>
            <a:r>
              <a:rPr sz="1000" spc="0" dirty="0">
                <a:latin typeface="Arial"/>
                <a:cs typeface="Arial"/>
              </a:rPr>
              <a:t>e</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te</a:t>
            </a:r>
            <a:r>
              <a:rPr sz="1000" spc="-4" dirty="0">
                <a:latin typeface="Arial"/>
                <a:cs typeface="Arial"/>
              </a:rPr>
              <a:t>n</a:t>
            </a:r>
            <a:r>
              <a:rPr sz="1000" spc="-19" dirty="0">
                <a:latin typeface="Arial"/>
                <a:cs typeface="Arial"/>
              </a:rPr>
              <a:t>z</a:t>
            </a:r>
            <a:r>
              <a:rPr sz="1000" spc="0" dirty="0">
                <a:latin typeface="Arial"/>
                <a:cs typeface="Arial"/>
              </a:rPr>
              <a:t>a al</a:t>
            </a:r>
            <a:r>
              <a:rPr sz="1000" spc="33" dirty="0">
                <a:latin typeface="Arial"/>
                <a:cs typeface="Arial"/>
              </a:rPr>
              <a:t> </a:t>
            </a:r>
            <a:r>
              <a:rPr sz="1000" spc="9" dirty="0">
                <a:latin typeface="Arial"/>
                <a:cs typeface="Arial"/>
              </a:rPr>
              <a:t>f</a:t>
            </a:r>
            <a:r>
              <a:rPr sz="1000" spc="0" dirty="0">
                <a:latin typeface="Arial"/>
                <a:cs typeface="Arial"/>
              </a:rPr>
              <a:t>u</a:t>
            </a:r>
            <a:r>
              <a:rPr sz="1000" spc="-4" dirty="0">
                <a:latin typeface="Arial"/>
                <a:cs typeface="Arial"/>
              </a:rPr>
              <a:t>o</a:t>
            </a:r>
            <a:r>
              <a:rPr sz="1000" spc="4" dirty="0">
                <a:latin typeface="Arial"/>
                <a:cs typeface="Arial"/>
              </a:rPr>
              <a:t>c</a:t>
            </a:r>
            <a:r>
              <a:rPr sz="1000" spc="0" dirty="0">
                <a:latin typeface="Arial"/>
                <a:cs typeface="Arial"/>
              </a:rPr>
              <a:t>o.</a:t>
            </a:r>
            <a:r>
              <a:rPr sz="1000" spc="18" dirty="0">
                <a:latin typeface="Arial"/>
                <a:cs typeface="Arial"/>
              </a:rPr>
              <a:t> </a:t>
            </a:r>
            <a:r>
              <a:rPr sz="1000" spc="0" dirty="0">
                <a:latin typeface="Arial"/>
                <a:cs typeface="Arial"/>
              </a:rPr>
              <a:t>È</a:t>
            </a:r>
            <a:r>
              <a:rPr sz="1000" spc="34" dirty="0">
                <a:latin typeface="Arial"/>
                <a:cs typeface="Arial"/>
              </a:rPr>
              <a:t> </a:t>
            </a:r>
            <a:r>
              <a:rPr sz="1000" spc="4" dirty="0">
                <a:latin typeface="Arial"/>
                <a:cs typeface="Arial"/>
              </a:rPr>
              <a:t>r</a:t>
            </a:r>
            <a:r>
              <a:rPr sz="1000" spc="-14" dirty="0">
                <a:latin typeface="Arial"/>
                <a:cs typeface="Arial"/>
              </a:rPr>
              <a:t>i</a:t>
            </a:r>
            <a:r>
              <a:rPr sz="1000" spc="9" dirty="0">
                <a:latin typeface="Arial"/>
                <a:cs typeface="Arial"/>
              </a:rPr>
              <a:t>f</a:t>
            </a:r>
            <a:r>
              <a:rPr sz="1000" spc="0" dirty="0">
                <a:latin typeface="Arial"/>
                <a:cs typeface="Arial"/>
              </a:rPr>
              <a:t>eri</a:t>
            </a:r>
            <a:r>
              <a:rPr sz="1000" spc="-4" dirty="0">
                <a:latin typeface="Arial"/>
                <a:cs typeface="Arial"/>
              </a:rPr>
              <a:t>t</a:t>
            </a:r>
            <a:r>
              <a:rPr sz="1000" spc="0" dirty="0">
                <a:latin typeface="Arial"/>
                <a:cs typeface="Arial"/>
              </a:rPr>
              <a:t>a</a:t>
            </a:r>
            <a:r>
              <a:rPr sz="1000" spc="18" dirty="0">
                <a:latin typeface="Arial"/>
                <a:cs typeface="Arial"/>
              </a:rPr>
              <a:t> </a:t>
            </a:r>
            <a:r>
              <a:rPr sz="1000" spc="0" dirty="0">
                <a:latin typeface="Arial"/>
                <a:cs typeface="Arial"/>
              </a:rPr>
              <a:t>ad</a:t>
            </a:r>
            <a:r>
              <a:rPr sz="1000" spc="34" dirty="0">
                <a:latin typeface="Arial"/>
                <a:cs typeface="Arial"/>
              </a:rPr>
              <a:t> </a:t>
            </a:r>
            <a:r>
              <a:rPr sz="1000" spc="0" dirty="0">
                <a:latin typeface="Arial"/>
                <a:cs typeface="Arial"/>
              </a:rPr>
              <a:t>u</a:t>
            </a:r>
            <a:r>
              <a:rPr sz="1000" spc="-14" dirty="0">
                <a:latin typeface="Arial"/>
                <a:cs typeface="Arial"/>
              </a:rPr>
              <a:t>n</a:t>
            </a:r>
            <a:r>
              <a:rPr sz="1000" spc="0" dirty="0">
                <a:latin typeface="Arial"/>
                <a:cs typeface="Arial"/>
              </a:rPr>
              <a:t>a</a:t>
            </a:r>
            <a:r>
              <a:rPr sz="1000" spc="29" dirty="0">
                <a:latin typeface="Arial"/>
                <a:cs typeface="Arial"/>
              </a:rPr>
              <a:t> </a:t>
            </a:r>
            <a:r>
              <a:rPr sz="1000" spc="4" dirty="0">
                <a:latin typeface="Arial"/>
                <a:cs typeface="Arial"/>
              </a:rPr>
              <a:t>c</a:t>
            </a:r>
            <a:r>
              <a:rPr sz="1000" spc="0" dirty="0">
                <a:latin typeface="Arial"/>
                <a:cs typeface="Arial"/>
              </a:rPr>
              <a:t>ur</a:t>
            </a:r>
            <a:r>
              <a:rPr sz="1000" spc="-4" dirty="0">
                <a:latin typeface="Arial"/>
                <a:cs typeface="Arial"/>
              </a:rPr>
              <a:t>v</a:t>
            </a:r>
            <a:r>
              <a:rPr sz="1000" spc="0" dirty="0">
                <a:latin typeface="Arial"/>
                <a:cs typeface="Arial"/>
              </a:rPr>
              <a:t>a</a:t>
            </a:r>
            <a:r>
              <a:rPr sz="1000" spc="21" dirty="0">
                <a:latin typeface="Arial"/>
                <a:cs typeface="Arial"/>
              </a:rPr>
              <a:t> </a:t>
            </a:r>
            <a:r>
              <a:rPr sz="1000" spc="0" dirty="0">
                <a:latin typeface="Arial"/>
                <a:cs typeface="Arial"/>
              </a:rPr>
              <a:t>di </a:t>
            </a:r>
            <a:endParaRPr sz="1000">
              <a:latin typeface="Arial"/>
              <a:cs typeface="Arial"/>
            </a:endParaRPr>
          </a:p>
          <a:p>
            <a:pPr marL="159410" marR="199159" algn="just">
              <a:lnSpc>
                <a:spcPts val="1149"/>
              </a:lnSpc>
              <a:spcBef>
                <a:spcPts val="134"/>
              </a:spcBef>
            </a:pP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37" dirty="0">
                <a:latin typeface="Arial"/>
                <a:cs typeface="Arial"/>
              </a:rPr>
              <a:t> </a:t>
            </a:r>
            <a:r>
              <a:rPr sz="1000" spc="0" dirty="0">
                <a:latin typeface="Arial"/>
                <a:cs typeface="Arial"/>
              </a:rPr>
              <a:t>n</a:t>
            </a:r>
            <a:r>
              <a:rPr sz="1000" spc="-4" dirty="0">
                <a:latin typeface="Arial"/>
                <a:cs typeface="Arial"/>
              </a:rPr>
              <a:t>o</a:t>
            </a:r>
            <a:r>
              <a:rPr sz="1000" spc="19"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al</a:t>
            </a:r>
            <a:r>
              <a:rPr sz="1000" spc="0" dirty="0">
                <a:latin typeface="Arial"/>
                <a:cs typeface="Arial"/>
              </a:rPr>
              <a:t>e.</a:t>
            </a:r>
            <a:endParaRPr sz="1000">
              <a:latin typeface="Arial"/>
              <a:cs typeface="Arial"/>
            </a:endParaRPr>
          </a:p>
        </p:txBody>
      </p:sp>
      <p:sp>
        <p:nvSpPr>
          <p:cNvPr id="7" name="object 7"/>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6" name="object 6"/>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5" name="object 5"/>
          <p:cNvSpPr txBox="1"/>
          <p:nvPr/>
        </p:nvSpPr>
        <p:spPr>
          <a:xfrm>
            <a:off x="0" y="3409187"/>
            <a:ext cx="4484115" cy="2879979"/>
          </a:xfrm>
          <a:prstGeom prst="rect">
            <a:avLst/>
          </a:prstGeom>
        </p:spPr>
        <p:txBody>
          <a:bodyPr wrap="square" lIns="0" tIns="0" rIns="0" bIns="0" rtlCol="0">
            <a:noAutofit/>
          </a:bodyPr>
          <a:lstStyle/>
          <a:p>
            <a:pPr>
              <a:lnSpc>
                <a:spcPts val="750"/>
              </a:lnSpc>
              <a:spcBef>
                <a:spcPts val="40"/>
              </a:spcBef>
            </a:pPr>
            <a:endParaRPr sz="750"/>
          </a:p>
          <a:p>
            <a:pPr marL="985113">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98755" marR="204134" algn="just">
              <a:lnSpc>
                <a:spcPts val="1149"/>
              </a:lnSpc>
              <a:spcBef>
                <a:spcPts val="659"/>
              </a:spcBef>
            </a:pPr>
            <a:r>
              <a:rPr sz="1000" spc="0" dirty="0">
                <a:latin typeface="Arial"/>
                <a:cs typeface="Arial"/>
              </a:rPr>
              <a:t>In</a:t>
            </a:r>
            <a:r>
              <a:rPr sz="1000" spc="-4" dirty="0">
                <a:latin typeface="Arial"/>
                <a:cs typeface="Arial"/>
              </a:rPr>
              <a:t>t</a:t>
            </a:r>
            <a:r>
              <a:rPr sz="1000" spc="0" dirty="0">
                <a:latin typeface="Arial"/>
                <a:cs typeface="Arial"/>
              </a:rPr>
              <a:t>er</a:t>
            </a:r>
            <a:r>
              <a:rPr sz="1000" spc="-4" dirty="0">
                <a:latin typeface="Arial"/>
                <a:cs typeface="Arial"/>
              </a:rPr>
              <a:t>v</a:t>
            </a:r>
            <a:r>
              <a:rPr sz="1000" spc="0" dirty="0">
                <a:latin typeface="Arial"/>
                <a:cs typeface="Arial"/>
              </a:rPr>
              <a:t>a</a:t>
            </a:r>
            <a:r>
              <a:rPr sz="1000" spc="4" dirty="0">
                <a:latin typeface="Arial"/>
                <a:cs typeface="Arial"/>
              </a:rPr>
              <a:t>l</a:t>
            </a:r>
            <a:r>
              <a:rPr sz="1000" spc="-4" dirty="0">
                <a:latin typeface="Arial"/>
                <a:cs typeface="Arial"/>
              </a:rPr>
              <a:t>l</a:t>
            </a:r>
            <a:r>
              <a:rPr sz="1000" spc="0" dirty="0">
                <a:latin typeface="Arial"/>
                <a:cs typeface="Arial"/>
              </a:rPr>
              <a:t>o</a:t>
            </a:r>
            <a:r>
              <a:rPr sz="1000" spc="-40"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te</a:t>
            </a:r>
            <a:r>
              <a:rPr sz="1000" spc="19" dirty="0">
                <a:latin typeface="Arial"/>
                <a:cs typeface="Arial"/>
              </a:rPr>
              <a:t>m</a:t>
            </a:r>
            <a:r>
              <a:rPr sz="1000" spc="0" dirty="0">
                <a:latin typeface="Arial"/>
                <a:cs typeface="Arial"/>
              </a:rPr>
              <a:t>po</a:t>
            </a:r>
            <a:r>
              <a:rPr sz="1000" spc="-32"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pre</a:t>
            </a:r>
            <a:r>
              <a:rPr sz="1000" spc="-4" dirty="0">
                <a:latin typeface="Arial"/>
                <a:cs typeface="Arial"/>
              </a:rPr>
              <a:t>ss</a:t>
            </a:r>
            <a:r>
              <a:rPr sz="1000" spc="0" dirty="0">
                <a:latin typeface="Arial"/>
                <a:cs typeface="Arial"/>
              </a:rPr>
              <a:t>o</a:t>
            </a:r>
            <a:r>
              <a:rPr sz="1000" spc="-30" dirty="0">
                <a:latin typeface="Arial"/>
                <a:cs typeface="Arial"/>
              </a:rPr>
              <a:t> </a:t>
            </a:r>
            <a:r>
              <a:rPr sz="1000" spc="-4" dirty="0">
                <a:latin typeface="Arial"/>
                <a:cs typeface="Arial"/>
              </a:rPr>
              <a:t>i</a:t>
            </a:r>
            <a:r>
              <a:rPr sz="1000" spc="0" dirty="0">
                <a:latin typeface="Arial"/>
                <a:cs typeface="Arial"/>
              </a:rPr>
              <a:t>n</a:t>
            </a:r>
            <a:r>
              <a:rPr sz="1000" spc="-12" dirty="0">
                <a:latin typeface="Arial"/>
                <a:cs typeface="Arial"/>
              </a:rPr>
              <a:t> </a:t>
            </a:r>
            <a:r>
              <a:rPr sz="1000" spc="19"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u</a:t>
            </a:r>
            <a:r>
              <a:rPr sz="1000" spc="0" dirty="0">
                <a:latin typeface="Arial"/>
                <a:cs typeface="Arial"/>
              </a:rPr>
              <a:t>t</a:t>
            </a:r>
            <a:r>
              <a:rPr sz="1000" spc="-4" dirty="0">
                <a:latin typeface="Arial"/>
                <a:cs typeface="Arial"/>
              </a:rPr>
              <a:t>i</a:t>
            </a:r>
            <a:r>
              <a:rPr sz="1000" spc="0" dirty="0">
                <a:latin typeface="Arial"/>
                <a:cs typeface="Arial"/>
              </a:rPr>
              <a:t>,</a:t>
            </a:r>
            <a:r>
              <a:rPr sz="1000" spc="-14" dirty="0">
                <a:latin typeface="Arial"/>
                <a:cs typeface="Arial"/>
              </a:rPr>
              <a:t> </a:t>
            </a:r>
            <a:r>
              <a:rPr sz="1000" spc="0" dirty="0">
                <a:latin typeface="Arial"/>
                <a:cs typeface="Arial"/>
              </a:rPr>
              <a:t>d</a:t>
            </a:r>
            <a:r>
              <a:rPr sz="1000" spc="-14" dirty="0">
                <a:latin typeface="Arial"/>
                <a:cs typeface="Arial"/>
              </a:rPr>
              <a:t>e</a:t>
            </a:r>
            <a:r>
              <a:rPr sz="1000" spc="9" dirty="0">
                <a:latin typeface="Arial"/>
                <a:cs typeface="Arial"/>
              </a:rPr>
              <a:t>f</a:t>
            </a:r>
            <a:r>
              <a:rPr sz="1000" spc="-4" dirty="0">
                <a:latin typeface="Arial"/>
                <a:cs typeface="Arial"/>
              </a:rPr>
              <a:t>i</a:t>
            </a:r>
            <a:r>
              <a:rPr sz="1000" spc="0" dirty="0">
                <a:latin typeface="Arial"/>
                <a:cs typeface="Arial"/>
              </a:rPr>
              <a:t>n</a:t>
            </a:r>
            <a:r>
              <a:rPr sz="1000" spc="-4" dirty="0">
                <a:latin typeface="Arial"/>
                <a:cs typeface="Arial"/>
              </a:rPr>
              <a:t>i</a:t>
            </a:r>
            <a:r>
              <a:rPr sz="1000" spc="0" dirty="0">
                <a:latin typeface="Arial"/>
                <a:cs typeface="Arial"/>
              </a:rPr>
              <a:t>to</a:t>
            </a:r>
            <a:r>
              <a:rPr sz="1000" spc="-22" dirty="0">
                <a:latin typeface="Arial"/>
                <a:cs typeface="Arial"/>
              </a:rPr>
              <a:t> </a:t>
            </a:r>
            <a:r>
              <a:rPr sz="1000" spc="-4" dirty="0">
                <a:latin typeface="Arial"/>
                <a:cs typeface="Arial"/>
              </a:rPr>
              <a:t>i</a:t>
            </a:r>
            <a:r>
              <a:rPr sz="1000" spc="0" dirty="0">
                <a:latin typeface="Arial"/>
                <a:cs typeface="Arial"/>
              </a:rPr>
              <a:t>n</a:t>
            </a:r>
            <a:r>
              <a:rPr sz="1000" spc="2" dirty="0">
                <a:latin typeface="Arial"/>
                <a:cs typeface="Arial"/>
              </a:rPr>
              <a:t> </a:t>
            </a:r>
            <a:r>
              <a:rPr sz="1000" spc="0" dirty="0">
                <a:latin typeface="Arial"/>
                <a:cs typeface="Arial"/>
              </a:rPr>
              <a:t>b</a:t>
            </a:r>
            <a:r>
              <a:rPr sz="1000" spc="-4" dirty="0">
                <a:latin typeface="Arial"/>
                <a:cs typeface="Arial"/>
              </a:rPr>
              <a:t>a</a:t>
            </a:r>
            <a:r>
              <a:rPr sz="1000" spc="4" dirty="0">
                <a:latin typeface="Arial"/>
                <a:cs typeface="Arial"/>
              </a:rPr>
              <a:t>s</a:t>
            </a:r>
            <a:r>
              <a:rPr sz="1000" spc="0" dirty="0">
                <a:latin typeface="Arial"/>
                <a:cs typeface="Arial"/>
              </a:rPr>
              <a:t>e</a:t>
            </a:r>
            <a:r>
              <a:rPr sz="1000" spc="-36" dirty="0">
                <a:latin typeface="Arial"/>
                <a:cs typeface="Arial"/>
              </a:rPr>
              <a:t> </a:t>
            </a:r>
            <a:r>
              <a:rPr sz="1000" spc="0" dirty="0">
                <a:latin typeface="Arial"/>
                <a:cs typeface="Arial"/>
              </a:rPr>
              <a:t>al</a:t>
            </a:r>
            <a:r>
              <a:rPr sz="1000" spc="-2" dirty="0">
                <a:latin typeface="Arial"/>
                <a:cs typeface="Arial"/>
              </a:rPr>
              <a:t> </a:t>
            </a:r>
            <a:r>
              <a:rPr sz="1000" spc="4" dirty="0">
                <a:latin typeface="Arial"/>
                <a:cs typeface="Arial"/>
              </a:rPr>
              <a:t>c</a:t>
            </a:r>
            <a:r>
              <a:rPr sz="1000" spc="0" dirty="0">
                <a:latin typeface="Arial"/>
                <a:cs typeface="Arial"/>
              </a:rPr>
              <a:t>arico</a:t>
            </a:r>
            <a:r>
              <a:rPr sz="1000" spc="-16"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 </a:t>
            </a:r>
            <a:endParaRPr sz="1000">
              <a:latin typeface="Arial"/>
              <a:cs typeface="Arial"/>
            </a:endParaRPr>
          </a:p>
          <a:p>
            <a:pPr marL="98755" marR="204134" algn="just">
              <a:lnSpc>
                <a:spcPts val="1149"/>
              </a:lnSpc>
              <a:spcBef>
                <a:spcPts val="134"/>
              </a:spcBef>
            </a:pP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c</a:t>
            </a:r>
            <a:r>
              <a:rPr sz="1000" spc="-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o</a:t>
            </a:r>
            <a:r>
              <a:rPr sz="1000" spc="17" dirty="0">
                <a:latin typeface="Arial"/>
                <a:cs typeface="Arial"/>
              </a:rPr>
              <a:t> </a:t>
            </a:r>
            <a:r>
              <a:rPr sz="1000" spc="0" dirty="0">
                <a:latin typeface="Arial"/>
                <a:cs typeface="Arial"/>
              </a:rPr>
              <a:t>di</a:t>
            </a:r>
            <a:r>
              <a:rPr sz="1000" spc="53" dirty="0">
                <a:latin typeface="Arial"/>
                <a:cs typeface="Arial"/>
              </a:rPr>
              <a:t> </a:t>
            </a:r>
            <a:r>
              <a:rPr sz="1000" spc="0" dirty="0">
                <a:latin typeface="Arial"/>
                <a:cs typeface="Arial"/>
              </a:rPr>
              <a:t>proge</a:t>
            </a:r>
            <a:r>
              <a:rPr sz="1000" spc="-4" dirty="0">
                <a:latin typeface="Arial"/>
                <a:cs typeface="Arial"/>
              </a:rPr>
              <a:t>t</a:t>
            </a:r>
            <a:r>
              <a:rPr sz="1000" spc="0" dirty="0">
                <a:latin typeface="Arial"/>
                <a:cs typeface="Arial"/>
              </a:rPr>
              <a:t>to,</a:t>
            </a:r>
            <a:r>
              <a:rPr sz="1000" spc="11" dirty="0">
                <a:latin typeface="Arial"/>
                <a:cs typeface="Arial"/>
              </a:rPr>
              <a:t> </a:t>
            </a:r>
            <a:r>
              <a:rPr sz="1000" spc="0" dirty="0">
                <a:latin typeface="Arial"/>
                <a:cs typeface="Arial"/>
              </a:rPr>
              <a:t>d</a:t>
            </a:r>
            <a:r>
              <a:rPr sz="1000" spc="-4" dirty="0">
                <a:latin typeface="Arial"/>
                <a:cs typeface="Arial"/>
              </a:rPr>
              <a:t>u</a:t>
            </a:r>
            <a:r>
              <a:rPr sz="1000" spc="-9"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te</a:t>
            </a:r>
            <a:r>
              <a:rPr sz="1000" spc="32" dirty="0">
                <a:latin typeface="Arial"/>
                <a:cs typeface="Arial"/>
              </a:rPr>
              <a:t> </a:t>
            </a:r>
            <a:r>
              <a:rPr sz="1000" spc="-4" dirty="0">
                <a:latin typeface="Arial"/>
                <a:cs typeface="Arial"/>
              </a:rPr>
              <a:t>i</a:t>
            </a:r>
            <a:r>
              <a:rPr sz="1000" spc="0" dirty="0">
                <a:latin typeface="Arial"/>
                <a:cs typeface="Arial"/>
              </a:rPr>
              <a:t>l</a:t>
            </a:r>
            <a:r>
              <a:rPr sz="1000" spc="61" dirty="0">
                <a:latin typeface="Arial"/>
                <a:cs typeface="Arial"/>
              </a:rPr>
              <a:t> </a:t>
            </a:r>
            <a:r>
              <a:rPr sz="1000" spc="0" dirty="0">
                <a:latin typeface="Arial"/>
                <a:cs typeface="Arial"/>
              </a:rPr>
              <a:t>q</a:t>
            </a:r>
            <a:r>
              <a:rPr sz="1000" spc="-4" dirty="0">
                <a:latin typeface="Arial"/>
                <a:cs typeface="Arial"/>
              </a:rPr>
              <a:t>u</a:t>
            </a:r>
            <a:r>
              <a:rPr sz="1000" spc="0" dirty="0">
                <a:latin typeface="Arial"/>
                <a:cs typeface="Arial"/>
              </a:rPr>
              <a:t>a</a:t>
            </a:r>
            <a:r>
              <a:rPr sz="1000" spc="-4" dirty="0">
                <a:latin typeface="Arial"/>
                <a:cs typeface="Arial"/>
              </a:rPr>
              <a:t>l</a:t>
            </a:r>
            <a:r>
              <a:rPr sz="1000" spc="0" dirty="0">
                <a:latin typeface="Arial"/>
                <a:cs typeface="Arial"/>
              </a:rPr>
              <a:t>e</a:t>
            </a:r>
            <a:r>
              <a:rPr sz="1000" spc="41" dirty="0">
                <a:latin typeface="Arial"/>
                <a:cs typeface="Arial"/>
              </a:rPr>
              <a:t> </a:t>
            </a:r>
            <a:r>
              <a:rPr sz="1000" spc="4" dirty="0">
                <a:latin typeface="Arial"/>
                <a:cs typeface="Arial"/>
              </a:rPr>
              <a:t>i</a:t>
            </a:r>
            <a:r>
              <a:rPr sz="1000" spc="0" dirty="0">
                <a:latin typeface="Arial"/>
                <a:cs typeface="Arial"/>
              </a:rPr>
              <a:t>l</a:t>
            </a:r>
            <a:r>
              <a:rPr sz="1000" spc="56" dirty="0">
                <a:latin typeface="Arial"/>
                <a:cs typeface="Arial"/>
              </a:rPr>
              <a:t> </a:t>
            </a:r>
            <a:r>
              <a:rPr sz="1000" spc="4" dirty="0">
                <a:latin typeface="Arial"/>
                <a:cs typeface="Arial"/>
              </a:rPr>
              <a:t>c</a:t>
            </a:r>
            <a:r>
              <a:rPr sz="1000" spc="0" dirty="0">
                <a:latin typeface="Arial"/>
                <a:cs typeface="Arial"/>
              </a:rPr>
              <a:t>o</a:t>
            </a:r>
            <a:r>
              <a:rPr sz="1000" spc="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14" dirty="0">
                <a:latin typeface="Arial"/>
                <a:cs typeface="Arial"/>
              </a:rPr>
              <a:t>e</a:t>
            </a:r>
            <a:r>
              <a:rPr sz="1000" spc="0" dirty="0">
                <a:latin typeface="Arial"/>
                <a:cs typeface="Arial"/>
              </a:rPr>
              <a:t>nto a</a:t>
            </a:r>
            <a:r>
              <a:rPr sz="1000" spc="-1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 </a:t>
            </a:r>
            <a:endParaRPr sz="1000">
              <a:latin typeface="Arial"/>
              <a:cs typeface="Arial"/>
            </a:endParaRPr>
          </a:p>
          <a:p>
            <a:pPr marL="98755" marR="204134" algn="just">
              <a:lnSpc>
                <a:spcPts val="1149"/>
              </a:lnSpc>
              <a:spcBef>
                <a:spcPts val="134"/>
              </a:spcBef>
            </a:pPr>
            <a:r>
              <a:rPr sz="1000" spc="0" dirty="0">
                <a:latin typeface="Arial"/>
                <a:cs typeface="Arial"/>
              </a:rPr>
              <a:t>g</a:t>
            </a:r>
            <a:r>
              <a:rPr sz="1000" spc="-4" dirty="0">
                <a:latin typeface="Arial"/>
                <a:cs typeface="Arial"/>
              </a:rPr>
              <a:t>a</a:t>
            </a:r>
            <a:r>
              <a:rPr sz="1000" spc="4"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4" dirty="0">
                <a:latin typeface="Arial"/>
                <a:cs typeface="Arial"/>
              </a:rPr>
              <a:t>sc</a:t>
            </a:r>
            <a:r>
              <a:rPr sz="1000" spc="0" dirty="0">
                <a:latin typeface="Arial"/>
                <a:cs typeface="Arial"/>
              </a:rPr>
              <a:t>e</a:t>
            </a:r>
            <a:r>
              <a:rPr sz="1000" spc="248" dirty="0">
                <a:latin typeface="Arial"/>
                <a:cs typeface="Arial"/>
              </a:rPr>
              <a:t> </a:t>
            </a:r>
            <a:r>
              <a:rPr sz="1000" spc="-4" dirty="0">
                <a:latin typeface="Arial"/>
                <a:cs typeface="Arial"/>
              </a:rPr>
              <a:t>l</a:t>
            </a:r>
            <a:r>
              <a:rPr sz="1000" spc="0" dirty="0">
                <a:latin typeface="Arial"/>
                <a:cs typeface="Arial"/>
              </a:rPr>
              <a:t>a </a:t>
            </a:r>
            <a:r>
              <a:rPr sz="1000" spc="4" dirty="0">
                <a:latin typeface="Arial"/>
                <a:cs typeface="Arial"/>
              </a:rPr>
              <a:t> r</a:t>
            </a:r>
            <a:r>
              <a:rPr sz="1000" spc="-14" dirty="0">
                <a:latin typeface="Arial"/>
                <a:cs typeface="Arial"/>
              </a:rPr>
              <a:t>e</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te</a:t>
            </a:r>
            <a:r>
              <a:rPr sz="1000" spc="-4" dirty="0">
                <a:latin typeface="Arial"/>
                <a:cs typeface="Arial"/>
              </a:rPr>
              <a:t>n</a:t>
            </a:r>
            <a:r>
              <a:rPr sz="1000" spc="-19" dirty="0">
                <a:latin typeface="Arial"/>
                <a:cs typeface="Arial"/>
              </a:rPr>
              <a:t>z</a:t>
            </a:r>
            <a:r>
              <a:rPr sz="1000" spc="0" dirty="0">
                <a:latin typeface="Arial"/>
                <a:cs typeface="Arial"/>
              </a:rPr>
              <a:t>a</a:t>
            </a:r>
            <a:r>
              <a:rPr sz="1000" spc="249" dirty="0">
                <a:latin typeface="Arial"/>
                <a:cs typeface="Arial"/>
              </a:rPr>
              <a:t> </a:t>
            </a:r>
            <a:r>
              <a:rPr sz="1000" spc="0" dirty="0">
                <a:latin typeface="Arial"/>
                <a:cs typeface="Arial"/>
              </a:rPr>
              <a:t>al  </a:t>
            </a:r>
            <a:r>
              <a:rPr sz="1000" spc="9" dirty="0">
                <a:latin typeface="Arial"/>
                <a:cs typeface="Arial"/>
              </a:rPr>
              <a:t>f</a:t>
            </a:r>
            <a:r>
              <a:rPr sz="1000" spc="0" dirty="0">
                <a:latin typeface="Arial"/>
                <a:cs typeface="Arial"/>
              </a:rPr>
              <a:t>u</a:t>
            </a:r>
            <a:r>
              <a:rPr sz="1000" spc="-14" dirty="0">
                <a:latin typeface="Arial"/>
                <a:cs typeface="Arial"/>
              </a:rPr>
              <a:t>o</a:t>
            </a:r>
            <a:r>
              <a:rPr sz="1000" spc="4" dirty="0">
                <a:latin typeface="Arial"/>
                <a:cs typeface="Arial"/>
              </a:rPr>
              <a:t>c</a:t>
            </a:r>
            <a:r>
              <a:rPr sz="1000" spc="0" dirty="0">
                <a:latin typeface="Arial"/>
                <a:cs typeface="Arial"/>
              </a:rPr>
              <a:t>o.</a:t>
            </a:r>
            <a:r>
              <a:rPr sz="1000" spc="267" dirty="0">
                <a:latin typeface="Arial"/>
                <a:cs typeface="Arial"/>
              </a:rPr>
              <a:t> </a:t>
            </a:r>
            <a:r>
              <a:rPr sz="1000" spc="0" dirty="0">
                <a:latin typeface="Arial"/>
                <a:cs typeface="Arial"/>
              </a:rPr>
              <a:t>È</a:t>
            </a:r>
            <a:r>
              <a:rPr sz="1000" spc="268" dirty="0">
                <a:latin typeface="Arial"/>
                <a:cs typeface="Arial"/>
              </a:rPr>
              <a:t> </a:t>
            </a:r>
            <a:r>
              <a:rPr sz="1000" spc="4" dirty="0">
                <a:latin typeface="Arial"/>
                <a:cs typeface="Arial"/>
              </a:rPr>
              <a:t>r</a:t>
            </a:r>
            <a:r>
              <a:rPr sz="1000" spc="-4" dirty="0">
                <a:latin typeface="Arial"/>
                <a:cs typeface="Arial"/>
              </a:rPr>
              <a:t>i</a:t>
            </a:r>
            <a:r>
              <a:rPr sz="1000" spc="9" dirty="0">
                <a:latin typeface="Arial"/>
                <a:cs typeface="Arial"/>
              </a:rPr>
              <a:t>f</a:t>
            </a:r>
            <a:r>
              <a:rPr sz="1000" spc="0" dirty="0">
                <a:latin typeface="Arial"/>
                <a:cs typeface="Arial"/>
              </a:rPr>
              <a:t>eri</a:t>
            </a:r>
            <a:r>
              <a:rPr sz="1000" spc="-4" dirty="0">
                <a:latin typeface="Arial"/>
                <a:cs typeface="Arial"/>
              </a:rPr>
              <a:t>t</a:t>
            </a:r>
            <a:r>
              <a:rPr sz="1000" spc="0" dirty="0">
                <a:latin typeface="Arial"/>
                <a:cs typeface="Arial"/>
              </a:rPr>
              <a:t>a</a:t>
            </a:r>
            <a:r>
              <a:rPr sz="1000" spc="261" dirty="0">
                <a:latin typeface="Arial"/>
                <a:cs typeface="Arial"/>
              </a:rPr>
              <a:t> </a:t>
            </a:r>
            <a:r>
              <a:rPr sz="1000" spc="0" dirty="0">
                <a:latin typeface="Arial"/>
                <a:cs typeface="Arial"/>
              </a:rPr>
              <a:t>ad</a:t>
            </a:r>
            <a:r>
              <a:rPr sz="1000" spc="268" dirty="0">
                <a:latin typeface="Arial"/>
                <a:cs typeface="Arial"/>
              </a:rPr>
              <a:t> </a:t>
            </a:r>
            <a:r>
              <a:rPr sz="1000" spc="0" dirty="0">
                <a:latin typeface="Arial"/>
                <a:cs typeface="Arial"/>
              </a:rPr>
              <a:t>una</a:t>
            </a:r>
            <a:r>
              <a:rPr sz="1000" spc="263" dirty="0">
                <a:latin typeface="Arial"/>
                <a:cs typeface="Arial"/>
              </a:rPr>
              <a:t> </a:t>
            </a:r>
            <a:r>
              <a:rPr sz="1000" spc="4" dirty="0">
                <a:latin typeface="Arial"/>
                <a:cs typeface="Arial"/>
              </a:rPr>
              <a:t>c</a:t>
            </a:r>
            <a:r>
              <a:rPr sz="1000" spc="0" dirty="0">
                <a:latin typeface="Arial"/>
                <a:cs typeface="Arial"/>
              </a:rPr>
              <a:t>ur</a:t>
            </a:r>
            <a:r>
              <a:rPr sz="1000" spc="-4" dirty="0">
                <a:latin typeface="Arial"/>
                <a:cs typeface="Arial"/>
              </a:rPr>
              <a:t>v</a:t>
            </a:r>
            <a:r>
              <a:rPr sz="1000" spc="0" dirty="0">
                <a:latin typeface="Arial"/>
                <a:cs typeface="Arial"/>
              </a:rPr>
              <a:t>a</a:t>
            </a:r>
            <a:r>
              <a:rPr sz="1000" spc="265" dirty="0">
                <a:latin typeface="Arial"/>
                <a:cs typeface="Arial"/>
              </a:rPr>
              <a:t> </a:t>
            </a:r>
            <a:r>
              <a:rPr sz="1000" spc="0" dirty="0">
                <a:latin typeface="Arial"/>
                <a:cs typeface="Arial"/>
              </a:rPr>
              <a:t>di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 </a:t>
            </a:r>
            <a:endParaRPr sz="1000">
              <a:latin typeface="Arial"/>
              <a:cs typeface="Arial"/>
            </a:endParaRPr>
          </a:p>
          <a:p>
            <a:pPr marL="98755" marR="204134" algn="just">
              <a:lnSpc>
                <a:spcPts val="1149"/>
              </a:lnSpc>
              <a:spcBef>
                <a:spcPts val="134"/>
              </a:spcBef>
            </a:pPr>
            <a:r>
              <a:rPr sz="1000" spc="0" dirty="0">
                <a:latin typeface="Arial"/>
                <a:cs typeface="Arial"/>
              </a:rPr>
              <a:t>n</a:t>
            </a:r>
            <a:r>
              <a:rPr sz="1000" spc="-4" dirty="0">
                <a:latin typeface="Arial"/>
                <a:cs typeface="Arial"/>
              </a:rPr>
              <a:t>o</a:t>
            </a:r>
            <a:r>
              <a:rPr sz="1000" spc="19"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al</a:t>
            </a:r>
            <a:r>
              <a:rPr sz="1000" spc="0" dirty="0">
                <a:latin typeface="Arial"/>
                <a:cs typeface="Arial"/>
              </a:rPr>
              <a:t>e.</a:t>
            </a:r>
            <a:endParaRPr sz="1000">
              <a:latin typeface="Arial"/>
              <a:cs typeface="Arial"/>
            </a:endParaRPr>
          </a:p>
        </p:txBody>
      </p:sp>
      <p:sp>
        <p:nvSpPr>
          <p:cNvPr id="4" name="object 4"/>
          <p:cNvSpPr txBox="1"/>
          <p:nvPr/>
        </p:nvSpPr>
        <p:spPr>
          <a:xfrm>
            <a:off x="0" y="6289167"/>
            <a:ext cx="4484115" cy="2172080"/>
          </a:xfrm>
          <a:prstGeom prst="rect">
            <a:avLst/>
          </a:prstGeom>
        </p:spPr>
        <p:txBody>
          <a:bodyPr wrap="square" lIns="0" tIns="0" rIns="0" bIns="0" rtlCol="0">
            <a:noAutofit/>
          </a:bodyPr>
          <a:lstStyle/>
          <a:p>
            <a:pPr>
              <a:lnSpc>
                <a:spcPts val="850"/>
              </a:lnSpc>
              <a:spcBef>
                <a:spcPts val="19"/>
              </a:spcBef>
            </a:pPr>
            <a:endParaRPr sz="850"/>
          </a:p>
          <a:p>
            <a:pPr marL="98755">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98755">
              <a:lnSpc>
                <a:spcPct val="95825"/>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29" dirty="0">
                <a:latin typeface="Arial"/>
                <a:cs typeface="Arial"/>
              </a:rPr>
              <a:t>W</a:t>
            </a:r>
            <a:r>
              <a:rPr sz="1000" spc="0" dirty="0">
                <a:latin typeface="Arial"/>
                <a:cs typeface="Arial"/>
              </a:rPr>
              <a:t>a</a:t>
            </a:r>
            <a:r>
              <a:rPr sz="1000" spc="-4" dirty="0">
                <a:latin typeface="Arial"/>
                <a:cs typeface="Arial"/>
              </a:rPr>
              <a:t>ll</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Doo</a:t>
            </a:r>
            <a:r>
              <a:rPr sz="1000" spc="4" dirty="0">
                <a:latin typeface="Arial"/>
                <a:cs typeface="Arial"/>
              </a:rPr>
              <a:t>r</a:t>
            </a:r>
            <a:r>
              <a:rPr sz="1000" spc="0" dirty="0">
                <a:latin typeface="Arial"/>
                <a:cs typeface="Arial"/>
              </a:rPr>
              <a:t>/If</a:t>
            </a:r>
            <a:r>
              <a:rPr sz="1000" spc="4" dirty="0">
                <a:latin typeface="Arial"/>
                <a:cs typeface="Arial"/>
              </a:rPr>
              <a:t>c</a:t>
            </a:r>
            <a:r>
              <a:rPr sz="1000" spc="-4" dirty="0">
                <a:latin typeface="Arial"/>
                <a:cs typeface="Arial"/>
              </a:rPr>
              <a:t>S</a:t>
            </a:r>
            <a:r>
              <a:rPr sz="1000" spc="0" dirty="0">
                <a:latin typeface="Arial"/>
                <a:cs typeface="Arial"/>
              </a:rPr>
              <a:t>ta</a:t>
            </a:r>
            <a:r>
              <a:rPr sz="1000" spc="-9" dirty="0">
                <a:latin typeface="Arial"/>
                <a:cs typeface="Arial"/>
              </a:rPr>
              <a:t>i</a:t>
            </a:r>
            <a:r>
              <a:rPr sz="1000" spc="4" dirty="0">
                <a:latin typeface="Arial"/>
                <a:cs typeface="Arial"/>
              </a:rPr>
              <a:t>r</a:t>
            </a:r>
            <a:r>
              <a:rPr sz="1000" spc="0" dirty="0">
                <a:latin typeface="Arial"/>
                <a:cs typeface="Arial"/>
              </a:rPr>
              <a:t>/If</a:t>
            </a:r>
            <a:r>
              <a:rPr sz="1000" spc="4" dirty="0">
                <a:latin typeface="Arial"/>
                <a:cs typeface="Arial"/>
              </a:rPr>
              <a:t>c</a:t>
            </a:r>
            <a:r>
              <a:rPr sz="1000" spc="-4" dirty="0">
                <a:latin typeface="Arial"/>
                <a:cs typeface="Arial"/>
              </a:rPr>
              <a:t>Sl</a:t>
            </a:r>
            <a:r>
              <a:rPr sz="1000" spc="0" dirty="0">
                <a:latin typeface="Arial"/>
                <a:cs typeface="Arial"/>
              </a:rPr>
              <a:t>ab</a:t>
            </a:r>
            <a:endParaRPr sz="1000">
              <a:latin typeface="Arial"/>
              <a:cs typeface="Arial"/>
            </a:endParaRPr>
          </a:p>
          <a:p>
            <a:pPr marL="98755">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F</a:t>
            </a:r>
            <a:r>
              <a:rPr sz="1000" spc="-4" dirty="0">
                <a:latin typeface="Arial"/>
                <a:cs typeface="Arial"/>
              </a:rPr>
              <a:t>i</a:t>
            </a:r>
            <a:r>
              <a:rPr sz="1000" spc="4" dirty="0">
                <a:latin typeface="Arial"/>
                <a:cs typeface="Arial"/>
              </a:rPr>
              <a:t>r</a:t>
            </a:r>
            <a:r>
              <a:rPr sz="1000" spc="0" dirty="0">
                <a:latin typeface="Arial"/>
                <a:cs typeface="Arial"/>
              </a:rPr>
              <a:t>eRa</a:t>
            </a:r>
            <a:r>
              <a:rPr sz="1000" spc="-4" dirty="0">
                <a:latin typeface="Arial"/>
                <a:cs typeface="Arial"/>
              </a:rPr>
              <a:t>ti</a:t>
            </a:r>
            <a:r>
              <a:rPr sz="1000" spc="0" dirty="0">
                <a:latin typeface="Arial"/>
                <a:cs typeface="Arial"/>
              </a:rPr>
              <a:t>ng</a:t>
            </a:r>
            <a:endParaRPr sz="1000">
              <a:latin typeface="Arial"/>
              <a:cs typeface="Arial"/>
            </a:endParaRPr>
          </a:p>
          <a:p>
            <a:pPr marL="98755">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P</a:t>
            </a:r>
            <a:r>
              <a:rPr sz="1000" spc="4" dirty="0">
                <a:latin typeface="Arial"/>
                <a:cs typeface="Arial"/>
              </a:rPr>
              <a:t>s</a:t>
            </a:r>
            <a:r>
              <a:rPr sz="1000" spc="0" dirty="0">
                <a:latin typeface="Arial"/>
                <a:cs typeface="Arial"/>
              </a:rPr>
              <a:t>et</a:t>
            </a:r>
            <a:r>
              <a:rPr sz="1000" spc="-14" dirty="0">
                <a:latin typeface="Arial"/>
                <a:cs typeface="Arial"/>
              </a:rPr>
              <a:t>_</a:t>
            </a:r>
            <a:r>
              <a:rPr sz="1000" spc="44" dirty="0">
                <a:latin typeface="Arial"/>
                <a:cs typeface="Arial"/>
              </a:rPr>
              <a:t>W</a:t>
            </a:r>
            <a:r>
              <a:rPr sz="1000" spc="0" dirty="0">
                <a:latin typeface="Arial"/>
                <a:cs typeface="Arial"/>
              </a:rPr>
              <a:t>a</a:t>
            </a:r>
            <a:r>
              <a:rPr sz="1000" spc="-4" dirty="0">
                <a:latin typeface="Arial"/>
                <a:cs typeface="Arial"/>
              </a:rPr>
              <a:t>ll</a:t>
            </a:r>
            <a:r>
              <a:rPr sz="1000" spc="0" dirty="0">
                <a:latin typeface="Arial"/>
                <a:cs typeface="Arial"/>
              </a:rPr>
              <a:t>/Do</a:t>
            </a:r>
            <a:r>
              <a:rPr sz="1000" spc="-4" dirty="0">
                <a:latin typeface="Arial"/>
                <a:cs typeface="Arial"/>
              </a:rPr>
              <a:t>o</a:t>
            </a:r>
            <a:r>
              <a:rPr sz="1000" spc="4" dirty="0">
                <a:latin typeface="Arial"/>
                <a:cs typeface="Arial"/>
              </a:rPr>
              <a:t>r</a:t>
            </a:r>
            <a:r>
              <a:rPr sz="1000" spc="0" dirty="0">
                <a:latin typeface="Arial"/>
                <a:cs typeface="Arial"/>
              </a:rPr>
              <a:t>/</a:t>
            </a:r>
            <a:r>
              <a:rPr sz="1000" spc="-4" dirty="0">
                <a:latin typeface="Arial"/>
                <a:cs typeface="Arial"/>
              </a:rPr>
              <a:t>S</a:t>
            </a:r>
            <a:r>
              <a:rPr sz="1000" spc="0" dirty="0">
                <a:latin typeface="Arial"/>
                <a:cs typeface="Arial"/>
              </a:rPr>
              <a:t>ta</a:t>
            </a:r>
            <a:r>
              <a:rPr sz="1000" spc="-9" dirty="0">
                <a:latin typeface="Arial"/>
                <a:cs typeface="Arial"/>
              </a:rPr>
              <a:t>i</a:t>
            </a:r>
            <a:r>
              <a:rPr sz="1000" spc="4" dirty="0">
                <a:latin typeface="Arial"/>
                <a:cs typeface="Arial"/>
              </a:rPr>
              <a:t>r/</a:t>
            </a:r>
            <a:r>
              <a:rPr sz="1000" spc="-4" dirty="0">
                <a:latin typeface="Arial"/>
                <a:cs typeface="Arial"/>
              </a:rPr>
              <a:t>Sl</a:t>
            </a:r>
            <a:r>
              <a:rPr sz="1000" spc="0" dirty="0">
                <a:latin typeface="Arial"/>
                <a:cs typeface="Arial"/>
              </a:rPr>
              <a:t>a</a:t>
            </a:r>
            <a:r>
              <a:rPr sz="1000" spc="-4" dirty="0">
                <a:latin typeface="Arial"/>
                <a:cs typeface="Arial"/>
              </a:rPr>
              <a:t>b</a:t>
            </a:r>
            <a:r>
              <a:rPr sz="1000" spc="0" dirty="0">
                <a:latin typeface="Arial"/>
                <a:cs typeface="Arial"/>
              </a:rPr>
              <a:t>_Co</a:t>
            </a:r>
            <a:r>
              <a:rPr sz="1000" spc="19" dirty="0">
                <a:latin typeface="Arial"/>
                <a:cs typeface="Arial"/>
              </a:rPr>
              <a:t>mm</a:t>
            </a:r>
            <a:r>
              <a:rPr sz="1000" spc="0" dirty="0">
                <a:latin typeface="Arial"/>
                <a:cs typeface="Arial"/>
              </a:rPr>
              <a:t>on</a:t>
            </a:r>
            <a:endParaRPr sz="1000">
              <a:latin typeface="Arial"/>
              <a:cs typeface="Arial"/>
            </a:endParaRPr>
          </a:p>
          <a:p>
            <a:pPr marL="98755">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L</a:t>
            </a:r>
            <a:r>
              <a:rPr sz="1000" spc="-4" dirty="0">
                <a:latin typeface="Arial"/>
                <a:cs typeface="Arial"/>
              </a:rPr>
              <a:t>a</a:t>
            </a:r>
            <a:r>
              <a:rPr sz="1000" spc="0" dirty="0">
                <a:latin typeface="Arial"/>
                <a:cs typeface="Arial"/>
              </a:rPr>
              <a:t>b</a:t>
            </a:r>
            <a:r>
              <a:rPr sz="1000" spc="-4" dirty="0">
                <a:latin typeface="Arial"/>
                <a:cs typeface="Arial"/>
              </a:rPr>
              <a:t>e</a:t>
            </a:r>
            <a:r>
              <a:rPr sz="1000" spc="0" dirty="0">
                <a:latin typeface="Arial"/>
                <a:cs typeface="Arial"/>
              </a:rPr>
              <a:t>l</a:t>
            </a:r>
            <a:endParaRPr sz="1000">
              <a:latin typeface="Arial"/>
              <a:cs typeface="Arial"/>
            </a:endParaRPr>
          </a:p>
        </p:txBody>
      </p:sp>
      <p:sp>
        <p:nvSpPr>
          <p:cNvPr id="3" name="object 3"/>
          <p:cNvSpPr txBox="1"/>
          <p:nvPr/>
        </p:nvSpPr>
        <p:spPr>
          <a:xfrm>
            <a:off x="0" y="8461248"/>
            <a:ext cx="4484115" cy="2231132"/>
          </a:xfrm>
          <a:prstGeom prst="rect">
            <a:avLst/>
          </a:prstGeom>
        </p:spPr>
        <p:txBody>
          <a:bodyPr wrap="square" lIns="0" tIns="0" rIns="0" bIns="0" rtlCol="0">
            <a:noAutofit/>
          </a:bodyPr>
          <a:lstStyle/>
          <a:p>
            <a:pPr>
              <a:lnSpc>
                <a:spcPts val="700"/>
              </a:lnSpc>
              <a:spcBef>
                <a:spcPts val="30"/>
              </a:spcBef>
            </a:pPr>
            <a:endParaRPr sz="700"/>
          </a:p>
          <a:p>
            <a:pPr marL="104851">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98755" marR="1458293">
              <a:lnSpc>
                <a:spcPts val="1149"/>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                                                               </a:t>
            </a:r>
            <a:r>
              <a:rPr sz="1000" b="1" spc="22"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 </a:t>
            </a:r>
            <a:endParaRPr sz="1000">
              <a:latin typeface="Arial"/>
              <a:cs typeface="Arial"/>
            </a:endParaRPr>
          </a:p>
          <a:p>
            <a:pPr marL="98755" marR="1458293">
              <a:lnSpc>
                <a:spcPts val="1149"/>
              </a:lnSpc>
              <a:spcBef>
                <a:spcPts val="134"/>
              </a:spcBef>
            </a:pPr>
            <a:r>
              <a:rPr sz="1000" spc="0" dirty="0">
                <a:latin typeface="Arial"/>
                <a:cs typeface="Arial"/>
              </a:rPr>
              <a:t>I</a:t>
            </a:r>
            <a:r>
              <a:rPr sz="1000" spc="9" dirty="0">
                <a:latin typeface="Arial"/>
                <a:cs typeface="Arial"/>
              </a:rPr>
              <a:t>f</a:t>
            </a:r>
            <a:r>
              <a:rPr sz="1000" spc="-4" dirty="0">
                <a:latin typeface="Arial"/>
                <a:cs typeface="Arial"/>
              </a:rPr>
              <a:t>c</a:t>
            </a:r>
            <a:r>
              <a:rPr sz="1000" spc="44" dirty="0">
                <a:latin typeface="Arial"/>
                <a:cs typeface="Arial"/>
              </a:rPr>
              <a:t>W</a:t>
            </a:r>
            <a:r>
              <a:rPr sz="1000" spc="-14" dirty="0">
                <a:latin typeface="Arial"/>
                <a:cs typeface="Arial"/>
              </a:rPr>
              <a:t>a</a:t>
            </a:r>
            <a:r>
              <a:rPr sz="1000" spc="-4" dirty="0">
                <a:latin typeface="Arial"/>
                <a:cs typeface="Arial"/>
              </a:rPr>
              <a:t>ll</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Doo</a:t>
            </a:r>
            <a:r>
              <a:rPr sz="1000" spc="4" dirty="0">
                <a:latin typeface="Arial"/>
                <a:cs typeface="Arial"/>
              </a:rPr>
              <a:t>r</a:t>
            </a:r>
            <a:r>
              <a:rPr sz="1000" spc="0" dirty="0">
                <a:latin typeface="Arial"/>
                <a:cs typeface="Arial"/>
              </a:rPr>
              <a:t>/If</a:t>
            </a:r>
            <a:r>
              <a:rPr sz="1000" spc="4" dirty="0">
                <a:latin typeface="Arial"/>
                <a:cs typeface="Arial"/>
              </a:rPr>
              <a:t>c</a:t>
            </a:r>
            <a:r>
              <a:rPr sz="1000" spc="-4" dirty="0">
                <a:latin typeface="Arial"/>
                <a:cs typeface="Arial"/>
              </a:rPr>
              <a:t>S</a:t>
            </a:r>
            <a:r>
              <a:rPr sz="1000" spc="0" dirty="0">
                <a:latin typeface="Arial"/>
                <a:cs typeface="Arial"/>
              </a:rPr>
              <a:t>ta</a:t>
            </a:r>
            <a:r>
              <a:rPr sz="1000" spc="-9" dirty="0">
                <a:latin typeface="Arial"/>
                <a:cs typeface="Arial"/>
              </a:rPr>
              <a:t>i</a:t>
            </a:r>
            <a:r>
              <a:rPr sz="1000" spc="4" dirty="0">
                <a:latin typeface="Arial"/>
                <a:cs typeface="Arial"/>
              </a:rPr>
              <a:t>r</a:t>
            </a:r>
            <a:r>
              <a:rPr sz="1000" spc="0" dirty="0">
                <a:latin typeface="Arial"/>
                <a:cs typeface="Arial"/>
              </a:rPr>
              <a:t>/I</a:t>
            </a:r>
            <a:r>
              <a:rPr sz="1000" spc="9" dirty="0">
                <a:latin typeface="Arial"/>
                <a:cs typeface="Arial"/>
              </a:rPr>
              <a:t>f</a:t>
            </a:r>
            <a:r>
              <a:rPr sz="1000" spc="-4" dirty="0">
                <a:latin typeface="Arial"/>
                <a:cs typeface="Arial"/>
              </a:rPr>
              <a:t>cSl</a:t>
            </a:r>
            <a:r>
              <a:rPr sz="1000" spc="0" dirty="0">
                <a:latin typeface="Arial"/>
                <a:cs typeface="Arial"/>
              </a:rPr>
              <a:t>a</a:t>
            </a:r>
            <a:r>
              <a:rPr sz="1000" spc="-4" dirty="0">
                <a:latin typeface="Arial"/>
                <a:cs typeface="Arial"/>
              </a:rPr>
              <a:t>b</a:t>
            </a:r>
            <a:r>
              <a:rPr sz="1000" spc="0" dirty="0">
                <a:latin typeface="Arial"/>
                <a:cs typeface="Arial"/>
              </a:rPr>
              <a:t>/I</a:t>
            </a:r>
            <a:r>
              <a:rPr sz="1000" spc="9" dirty="0">
                <a:latin typeface="Arial"/>
                <a:cs typeface="Arial"/>
              </a:rPr>
              <a:t>f</a:t>
            </a:r>
            <a:r>
              <a:rPr sz="1000" spc="-4" dirty="0">
                <a:latin typeface="Arial"/>
                <a:cs typeface="Arial"/>
              </a:rPr>
              <a:t>cS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endParaRPr sz="1000">
              <a:latin typeface="Arial"/>
              <a:cs typeface="Arial"/>
            </a:endParaRPr>
          </a:p>
          <a:p>
            <a:pPr marL="98755" marR="2121321">
              <a:lnSpc>
                <a:spcPts val="1178"/>
              </a:lnSpc>
              <a:spcBef>
                <a:spcPts val="134"/>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C</a:t>
            </a:r>
            <a:r>
              <a:rPr sz="1000" spc="-4" dirty="0">
                <a:latin typeface="Arial"/>
                <a:cs typeface="Arial"/>
              </a:rPr>
              <a:t>l</a:t>
            </a:r>
            <a:r>
              <a:rPr sz="1000" spc="0" dirty="0">
                <a:latin typeface="Arial"/>
                <a:cs typeface="Arial"/>
              </a:rPr>
              <a:t>a</a:t>
            </a:r>
            <a:r>
              <a:rPr sz="1000" spc="4" dirty="0">
                <a:latin typeface="Arial"/>
                <a:cs typeface="Arial"/>
              </a:rPr>
              <a:t>ss</a:t>
            </a:r>
            <a:r>
              <a:rPr sz="1000" spc="0" dirty="0">
                <a:latin typeface="Arial"/>
                <a:cs typeface="Arial"/>
              </a:rPr>
              <a:t>e</a:t>
            </a:r>
            <a:r>
              <a:rPr sz="1000" spc="-30"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te</a:t>
            </a:r>
            <a:r>
              <a:rPr sz="1000" spc="-4" dirty="0">
                <a:latin typeface="Arial"/>
                <a:cs typeface="Arial"/>
              </a:rPr>
              <a:t>n</a:t>
            </a:r>
            <a:r>
              <a:rPr sz="1000" spc="-19" dirty="0">
                <a:latin typeface="Arial"/>
                <a:cs typeface="Arial"/>
              </a:rPr>
              <a:t>z</a:t>
            </a:r>
            <a:r>
              <a:rPr sz="1000" spc="0" dirty="0">
                <a:latin typeface="Arial"/>
                <a:cs typeface="Arial"/>
              </a:rPr>
              <a:t>a</a:t>
            </a:r>
            <a:r>
              <a:rPr sz="1000" spc="-35" dirty="0">
                <a:latin typeface="Arial"/>
                <a:cs typeface="Arial"/>
              </a:rPr>
              <a:t> </a:t>
            </a:r>
            <a:r>
              <a:rPr sz="1000" spc="0" dirty="0">
                <a:latin typeface="Arial"/>
                <a:cs typeface="Arial"/>
              </a:rPr>
              <a:t>al</a:t>
            </a:r>
            <a:r>
              <a:rPr sz="1000" spc="-12" dirty="0">
                <a:latin typeface="Arial"/>
                <a:cs typeface="Arial"/>
              </a:rPr>
              <a:t> </a:t>
            </a:r>
            <a:r>
              <a:rPr sz="1000" spc="9" dirty="0">
                <a:latin typeface="Arial"/>
                <a:cs typeface="Arial"/>
              </a:rPr>
              <a:t>f</a:t>
            </a:r>
            <a:r>
              <a:rPr sz="1000" spc="0" dirty="0">
                <a:latin typeface="Arial"/>
                <a:cs typeface="Arial"/>
              </a:rPr>
              <a:t>u</a:t>
            </a:r>
            <a:r>
              <a:rPr sz="1000" spc="-4" dirty="0">
                <a:latin typeface="Arial"/>
                <a:cs typeface="Arial"/>
              </a:rPr>
              <a:t>o</a:t>
            </a:r>
            <a:r>
              <a:rPr sz="1000" spc="0" dirty="0">
                <a:latin typeface="Arial"/>
                <a:cs typeface="Arial"/>
              </a:rPr>
              <a:t>o </a:t>
            </a:r>
            <a:endParaRPr sz="1000">
              <a:latin typeface="Arial"/>
              <a:cs typeface="Arial"/>
            </a:endParaRPr>
          </a:p>
          <a:p>
            <a:pPr marL="98755" marR="2121321">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F_Re</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47" dirty="0">
                <a:latin typeface="Arial"/>
                <a:cs typeface="Arial"/>
              </a:rPr>
              <a:t> </a:t>
            </a:r>
            <a:r>
              <a:rPr sz="1000" spc="0" dirty="0">
                <a:latin typeface="Arial"/>
                <a:cs typeface="Arial"/>
              </a:rPr>
              <a:t>al</a:t>
            </a:r>
            <a:r>
              <a:rPr sz="1000" spc="-12" dirty="0">
                <a:latin typeface="Arial"/>
                <a:cs typeface="Arial"/>
              </a:rPr>
              <a:t> </a:t>
            </a:r>
            <a:r>
              <a:rPr sz="1000" spc="9" dirty="0">
                <a:latin typeface="Arial"/>
                <a:cs typeface="Arial"/>
              </a:rPr>
              <a:t>f</a:t>
            </a:r>
            <a:r>
              <a:rPr sz="1000" spc="0" dirty="0">
                <a:latin typeface="Arial"/>
                <a:cs typeface="Arial"/>
              </a:rPr>
              <a:t>u</a:t>
            </a:r>
            <a:r>
              <a:rPr sz="1000" spc="-4" dirty="0">
                <a:latin typeface="Arial"/>
                <a:cs typeface="Arial"/>
              </a:rPr>
              <a:t>o</a:t>
            </a:r>
            <a:r>
              <a:rPr sz="1000" spc="4" dirty="0">
                <a:latin typeface="Arial"/>
                <a:cs typeface="Arial"/>
              </a:rPr>
              <a:t>c</a:t>
            </a:r>
            <a:r>
              <a:rPr sz="1000" spc="0" dirty="0">
                <a:latin typeface="Arial"/>
                <a:cs typeface="Arial"/>
              </a:rPr>
              <a:t>o </a:t>
            </a:r>
            <a:endParaRPr sz="1000">
              <a:latin typeface="Arial"/>
              <a:cs typeface="Arial"/>
            </a:endParaRPr>
          </a:p>
          <a:p>
            <a:pPr marL="98755" marR="2121321">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L</a:t>
            </a:r>
            <a:r>
              <a:rPr sz="1000" spc="-4" dirty="0">
                <a:latin typeface="Arial"/>
                <a:cs typeface="Arial"/>
              </a:rPr>
              <a:t>a</a:t>
            </a:r>
            <a:r>
              <a:rPr sz="1000" spc="0" dirty="0">
                <a:latin typeface="Arial"/>
                <a:cs typeface="Arial"/>
              </a:rPr>
              <a:t>b</a:t>
            </a:r>
            <a:r>
              <a:rPr sz="1000" spc="-4" dirty="0">
                <a:latin typeface="Arial"/>
                <a:cs typeface="Arial"/>
              </a:rPr>
              <a:t>e</a:t>
            </a:r>
            <a:r>
              <a:rPr sz="1000" spc="0" dirty="0">
                <a:latin typeface="Arial"/>
                <a:cs typeface="Arial"/>
              </a:rPr>
              <a:t>l</a:t>
            </a:r>
            <a:endParaRPr sz="1000">
              <a:latin typeface="Arial"/>
              <a:cs typeface="Arial"/>
            </a:endParaRPr>
          </a:p>
        </p:txBody>
      </p:sp>
      <p:sp>
        <p:nvSpPr>
          <p:cNvPr id="2" name="object 2"/>
          <p:cNvSpPr txBox="1"/>
          <p:nvPr/>
        </p:nvSpPr>
        <p:spPr>
          <a:xfrm>
            <a:off x="8158226" y="100329"/>
            <a:ext cx="64007" cy="256031"/>
          </a:xfrm>
          <a:prstGeom prst="rect">
            <a:avLst/>
          </a:prstGeom>
        </p:spPr>
        <p:txBody>
          <a:bodyPr wrap="square" lIns="0" tIns="0" rIns="0" bIns="0" rtlCol="0">
            <a:noAutofit/>
          </a:bodyPr>
          <a:lstStyle/>
          <a:p>
            <a:pPr marL="25400">
              <a:lnSpc>
                <a:spcPts val="1000"/>
              </a:lnSpc>
            </a:pPr>
            <a:endParaRPr sz="10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16"/>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7" name="object 17"/>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5" name="object 15"/>
          <p:cNvSpPr/>
          <p:nvPr/>
        </p:nvSpPr>
        <p:spPr>
          <a:xfrm>
            <a:off x="2319909" y="8977884"/>
            <a:ext cx="0" cy="140208"/>
          </a:xfrm>
          <a:custGeom>
            <a:avLst/>
            <a:gdLst/>
            <a:ahLst/>
            <a:cxnLst/>
            <a:rect l="l" t="t" r="r" b="b"/>
            <a:pathLst>
              <a:path h="140207">
                <a:moveTo>
                  <a:pt x="0" y="0"/>
                </a:moveTo>
                <a:lnTo>
                  <a:pt x="0" y="140208"/>
                </a:lnTo>
              </a:path>
            </a:pathLst>
          </a:custGeom>
          <a:ln w="36321">
            <a:solidFill>
              <a:srgbClr val="FFFF00"/>
            </a:solidFill>
          </a:ln>
        </p:spPr>
        <p:txBody>
          <a:bodyPr wrap="square" lIns="0" tIns="0" rIns="0" bIns="0" rtlCol="0">
            <a:noAutofit/>
          </a:bodyPr>
          <a:lstStyle/>
          <a:p>
            <a:endParaRPr/>
          </a:p>
        </p:txBody>
      </p:sp>
      <p:sp>
        <p:nvSpPr>
          <p:cNvPr id="12" name="object 12"/>
          <p:cNvSpPr/>
          <p:nvPr/>
        </p:nvSpPr>
        <p:spPr>
          <a:xfrm>
            <a:off x="8521065" y="1208277"/>
            <a:ext cx="6370574" cy="4331461"/>
          </a:xfrm>
          <a:prstGeom prst="rect">
            <a:avLst/>
          </a:prstGeom>
          <a:blipFill>
            <a:blip r:embed="rId3" cstate="print"/>
            <a:stretch>
              <a:fillRect/>
            </a:stretch>
          </a:blipFill>
        </p:spPr>
        <p:txBody>
          <a:bodyPr wrap="square" lIns="0" tIns="0" rIns="0" bIns="0" rtlCol="0">
            <a:noAutofit/>
          </a:bodyPr>
          <a:lstStyle/>
          <a:p>
            <a:endParaRPr/>
          </a:p>
        </p:txBody>
      </p:sp>
      <p:sp>
        <p:nvSpPr>
          <p:cNvPr id="13" name="object 13"/>
          <p:cNvSpPr/>
          <p:nvPr/>
        </p:nvSpPr>
        <p:spPr>
          <a:xfrm>
            <a:off x="11539728" y="5053547"/>
            <a:ext cx="166408" cy="90714"/>
          </a:xfrm>
          <a:prstGeom prst="rect">
            <a:avLst/>
          </a:prstGeom>
          <a:blipFill>
            <a:blip r:embed="rId4" cstate="print"/>
            <a:stretch>
              <a:fillRect/>
            </a:stretch>
          </a:blipFill>
        </p:spPr>
        <p:txBody>
          <a:bodyPr wrap="square" lIns="0" tIns="0" rIns="0" bIns="0" rtlCol="0">
            <a:noAutofit/>
          </a:bodyPr>
          <a:lstStyle/>
          <a:p>
            <a:endParaRPr/>
          </a:p>
        </p:txBody>
      </p:sp>
      <p:sp>
        <p:nvSpPr>
          <p:cNvPr id="14" name="object 14"/>
          <p:cNvSpPr/>
          <p:nvPr/>
        </p:nvSpPr>
        <p:spPr>
          <a:xfrm>
            <a:off x="12314936" y="5078317"/>
            <a:ext cx="166408" cy="86772"/>
          </a:xfrm>
          <a:prstGeom prst="rect">
            <a:avLst/>
          </a:prstGeom>
          <a:blipFill>
            <a:blip r:embed="rId5" cstate="print"/>
            <a:stretch>
              <a:fillRect/>
            </a:stretch>
          </a:blipFill>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0" name="object 10"/>
          <p:cNvSpPr txBox="1"/>
          <p:nvPr/>
        </p:nvSpPr>
        <p:spPr>
          <a:xfrm>
            <a:off x="3828415" y="108132"/>
            <a:ext cx="4187926"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Cla</a:t>
            </a:r>
            <a:r>
              <a:rPr sz="1800" b="1" spc="-9" dirty="0">
                <a:latin typeface="Arial"/>
                <a:cs typeface="Arial"/>
              </a:rPr>
              <a:t>s</a:t>
            </a:r>
            <a:r>
              <a:rPr sz="1800" b="1" spc="0" dirty="0">
                <a:latin typeface="Arial"/>
                <a:cs typeface="Arial"/>
              </a:rPr>
              <a:t>se</a:t>
            </a:r>
            <a:r>
              <a:rPr sz="1800" b="1" spc="4" dirty="0">
                <a:latin typeface="Arial"/>
                <a:cs typeface="Arial"/>
              </a:rPr>
              <a:t> d</a:t>
            </a:r>
            <a:r>
              <a:rPr sz="1800" b="1" spc="0" dirty="0">
                <a:latin typeface="Arial"/>
                <a:cs typeface="Arial"/>
              </a:rPr>
              <a:t>i r</a:t>
            </a:r>
            <a:r>
              <a:rPr sz="1800" b="1" spc="-9" dirty="0">
                <a:latin typeface="Arial"/>
                <a:cs typeface="Arial"/>
              </a:rPr>
              <a:t>e</a:t>
            </a:r>
            <a:r>
              <a:rPr sz="1800" b="1" spc="0" dirty="0">
                <a:latin typeface="Arial"/>
                <a:cs typeface="Arial"/>
              </a:rPr>
              <a:t>azio</a:t>
            </a:r>
            <a:r>
              <a:rPr sz="1800" b="1" spc="4" dirty="0">
                <a:latin typeface="Arial"/>
                <a:cs typeface="Arial"/>
              </a:rPr>
              <a:t>n</a:t>
            </a:r>
            <a:r>
              <a:rPr sz="1800" b="1" spc="0" dirty="0">
                <a:latin typeface="Arial"/>
                <a:cs typeface="Arial"/>
              </a:rPr>
              <a:t>e </a:t>
            </a:r>
            <a:r>
              <a:rPr sz="1800" b="1" spc="-4" dirty="0">
                <a:latin typeface="Arial"/>
                <a:cs typeface="Arial"/>
              </a:rPr>
              <a:t>a</a:t>
            </a:r>
            <a:r>
              <a:rPr sz="1800" b="1" spc="0" dirty="0">
                <a:latin typeface="Arial"/>
                <a:cs typeface="Arial"/>
              </a:rPr>
              <a:t>l</a:t>
            </a:r>
            <a:r>
              <a:rPr sz="1800" b="1" spc="9" dirty="0">
                <a:latin typeface="Arial"/>
                <a:cs typeface="Arial"/>
              </a:rPr>
              <a:t> </a:t>
            </a:r>
            <a:r>
              <a:rPr sz="1800" b="1" spc="0" dirty="0">
                <a:latin typeface="Arial"/>
                <a:cs typeface="Arial"/>
              </a:rPr>
              <a:t>fu</a:t>
            </a:r>
            <a:r>
              <a:rPr sz="1800" b="1" spc="4" dirty="0">
                <a:latin typeface="Arial"/>
                <a:cs typeface="Arial"/>
              </a:rPr>
              <a:t>o</a:t>
            </a:r>
            <a:r>
              <a:rPr sz="1800" b="1" spc="0" dirty="0">
                <a:latin typeface="Arial"/>
                <a:cs typeface="Arial"/>
              </a:rPr>
              <a:t>co</a:t>
            </a:r>
            <a:r>
              <a:rPr sz="1800" b="1" spc="-4" dirty="0">
                <a:latin typeface="Arial"/>
                <a:cs typeface="Arial"/>
              </a:rPr>
              <a:t> </a:t>
            </a:r>
            <a:r>
              <a:rPr sz="1800" b="1" spc="0" dirty="0">
                <a:latin typeface="Arial"/>
                <a:cs typeface="Arial"/>
              </a:rPr>
              <a:t>– </a:t>
            </a:r>
            <a:r>
              <a:rPr sz="1800" b="1" spc="4" dirty="0">
                <a:latin typeface="Arial"/>
                <a:cs typeface="Arial"/>
              </a:rPr>
              <a:t>G.</a:t>
            </a:r>
            <a:r>
              <a:rPr sz="1800" b="1" spc="-4" dirty="0">
                <a:latin typeface="Arial"/>
                <a:cs typeface="Arial"/>
              </a:rPr>
              <a:t>1</a:t>
            </a:r>
            <a:r>
              <a:rPr sz="1800" b="1" spc="4" dirty="0">
                <a:latin typeface="Arial"/>
                <a:cs typeface="Arial"/>
              </a:rPr>
              <a:t>.</a:t>
            </a:r>
            <a:r>
              <a:rPr sz="1800" b="1" spc="-4" dirty="0">
                <a:latin typeface="Arial"/>
                <a:cs typeface="Arial"/>
              </a:rPr>
              <a:t>1</a:t>
            </a:r>
            <a:r>
              <a:rPr sz="1800" b="1" spc="0" dirty="0">
                <a:latin typeface="Arial"/>
                <a:cs typeface="Arial"/>
              </a:rPr>
              <a:t>3</a:t>
            </a:r>
            <a:r>
              <a:rPr sz="1800" b="1" spc="-4" dirty="0">
                <a:latin typeface="Arial"/>
                <a:cs typeface="Arial"/>
              </a:rPr>
              <a:t>_</a:t>
            </a:r>
            <a:r>
              <a:rPr sz="1800" b="1" spc="0" dirty="0">
                <a:latin typeface="Arial"/>
                <a:cs typeface="Arial"/>
              </a:rPr>
              <a:t>2</a:t>
            </a:r>
            <a:endParaRPr sz="1800">
              <a:latin typeface="Arial"/>
              <a:cs typeface="Arial"/>
            </a:endParaRPr>
          </a:p>
        </p:txBody>
      </p:sp>
      <p:sp>
        <p:nvSpPr>
          <p:cNvPr id="9" name="object 9"/>
          <p:cNvSpPr txBox="1"/>
          <p:nvPr/>
        </p:nvSpPr>
        <p:spPr>
          <a:xfrm>
            <a:off x="11314938" y="114489"/>
            <a:ext cx="2400108"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29" dirty="0">
                <a:latin typeface="Arial"/>
                <a:cs typeface="Arial"/>
              </a:rPr>
              <a:t>D</a:t>
            </a:r>
            <a:r>
              <a:rPr sz="1800" b="1" spc="0" dirty="0">
                <a:latin typeface="Arial"/>
                <a:cs typeface="Arial"/>
              </a:rPr>
              <a:t>A</a:t>
            </a:r>
            <a:r>
              <a:rPr sz="1800" b="1" spc="253" dirty="0">
                <a:latin typeface="Arial"/>
                <a:cs typeface="Arial"/>
              </a:rPr>
              <a:t> </a:t>
            </a:r>
            <a:r>
              <a:rPr sz="1800" b="1" spc="-4" dirty="0">
                <a:latin typeface="Arial"/>
                <a:cs typeface="Arial"/>
              </a:rPr>
              <a:t>N</a:t>
            </a:r>
            <a:r>
              <a:rPr sz="1800" b="1" spc="0" dirty="0">
                <a:latin typeface="Arial"/>
                <a:cs typeface="Arial"/>
              </a:rPr>
              <a:t>.</a:t>
            </a:r>
            <a:r>
              <a:rPr sz="1800" b="1" spc="358"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13_</a:t>
            </a:r>
            <a:r>
              <a:rPr sz="1800" b="1" spc="0" dirty="0">
                <a:latin typeface="Arial"/>
                <a:cs typeface="Arial"/>
              </a:rPr>
              <a:t>2</a:t>
            </a:r>
            <a:endParaRPr sz="1800">
              <a:latin typeface="Arial"/>
              <a:cs typeface="Arial"/>
            </a:endParaRPr>
          </a:p>
        </p:txBody>
      </p:sp>
      <p:sp>
        <p:nvSpPr>
          <p:cNvPr id="8" name="object 8"/>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300"/>
              </a:lnSpc>
              <a:spcBef>
                <a:spcPts val="74"/>
              </a:spcBef>
            </a:pPr>
            <a:endParaRPr sz="1300"/>
          </a:p>
          <a:p>
            <a:pPr marL="979017">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64896" marR="88796" algn="just">
              <a:lnSpc>
                <a:spcPts val="1149"/>
              </a:lnSpc>
              <a:spcBef>
                <a:spcPts val="1062"/>
              </a:spcBef>
            </a:pPr>
            <a:r>
              <a:rPr sz="1000" spc="0" dirty="0">
                <a:latin typeface="Arial"/>
                <a:cs typeface="Arial"/>
              </a:rPr>
              <a:t>[</a:t>
            </a:r>
            <a:r>
              <a:rPr sz="1000" spc="4" dirty="0">
                <a:latin typeface="Arial"/>
                <a:cs typeface="Arial"/>
              </a:rPr>
              <a:t>G</a:t>
            </a:r>
            <a:r>
              <a:rPr sz="1000" spc="0" dirty="0">
                <a:latin typeface="Arial"/>
                <a:cs typeface="Arial"/>
              </a:rPr>
              <a:t>.1.13.</a:t>
            </a:r>
            <a:r>
              <a:rPr sz="1000" spc="-14" dirty="0">
                <a:latin typeface="Arial"/>
                <a:cs typeface="Arial"/>
              </a:rPr>
              <a:t>2</a:t>
            </a:r>
            <a:r>
              <a:rPr sz="1000" spc="0" dirty="0">
                <a:latin typeface="Arial"/>
                <a:cs typeface="Arial"/>
              </a:rPr>
              <a:t>]</a:t>
            </a:r>
            <a:r>
              <a:rPr sz="1000" spc="183" dirty="0">
                <a:latin typeface="Arial"/>
                <a:cs typeface="Arial"/>
              </a:rPr>
              <a:t> </a:t>
            </a:r>
            <a:r>
              <a:rPr sz="1000" spc="0" dirty="0">
                <a:latin typeface="Arial"/>
                <a:cs typeface="Arial"/>
              </a:rPr>
              <a:t>grado</a:t>
            </a:r>
            <a:r>
              <a:rPr sz="1000" spc="186" dirty="0">
                <a:latin typeface="Arial"/>
                <a:cs typeface="Arial"/>
              </a:rPr>
              <a:t> </a:t>
            </a:r>
            <a:r>
              <a:rPr sz="1000" spc="0" dirty="0">
                <a:latin typeface="Arial"/>
                <a:cs typeface="Arial"/>
              </a:rPr>
              <a:t>di</a:t>
            </a:r>
            <a:r>
              <a:rPr sz="1000" spc="214" dirty="0">
                <a:latin typeface="Arial"/>
                <a:cs typeface="Arial"/>
              </a:rPr>
              <a:t> </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tec</a:t>
            </a:r>
            <a:r>
              <a:rPr sz="1000" spc="-4" dirty="0">
                <a:latin typeface="Arial"/>
                <a:cs typeface="Arial"/>
              </a:rPr>
              <a:t>i</a:t>
            </a:r>
            <a:r>
              <a:rPr sz="1000" spc="0" dirty="0">
                <a:latin typeface="Arial"/>
                <a:cs typeface="Arial"/>
              </a:rPr>
              <a:t>p</a:t>
            </a:r>
            <a:r>
              <a:rPr sz="1000" spc="-4" dirty="0">
                <a:latin typeface="Arial"/>
                <a:cs typeface="Arial"/>
              </a:rPr>
              <a:t>azi</a:t>
            </a:r>
            <a:r>
              <a:rPr sz="1000" spc="0" dirty="0">
                <a:latin typeface="Arial"/>
                <a:cs typeface="Arial"/>
              </a:rPr>
              <a:t>o</a:t>
            </a:r>
            <a:r>
              <a:rPr sz="1000" spc="-4" dirty="0">
                <a:latin typeface="Arial"/>
                <a:cs typeface="Arial"/>
              </a:rPr>
              <a:t>n</a:t>
            </a:r>
            <a:r>
              <a:rPr sz="1000" spc="0" dirty="0">
                <a:latin typeface="Arial"/>
                <a:cs typeface="Arial"/>
              </a:rPr>
              <a:t>e</a:t>
            </a:r>
            <a:r>
              <a:rPr sz="1000" spc="161" dirty="0">
                <a:latin typeface="Arial"/>
                <a:cs typeface="Arial"/>
              </a:rPr>
              <a:t> </a:t>
            </a:r>
            <a:r>
              <a:rPr sz="1000" spc="0" dirty="0">
                <a:latin typeface="Arial"/>
                <a:cs typeface="Arial"/>
              </a:rPr>
              <a:t>di</a:t>
            </a:r>
            <a:r>
              <a:rPr sz="1000" spc="214" dirty="0">
                <a:latin typeface="Arial"/>
                <a:cs typeface="Arial"/>
              </a:rPr>
              <a:t> </a:t>
            </a:r>
            <a:r>
              <a:rPr sz="1000" spc="0" dirty="0">
                <a:latin typeface="Arial"/>
                <a:cs typeface="Arial"/>
              </a:rPr>
              <a:t>un</a:t>
            </a:r>
            <a:r>
              <a:rPr sz="1000" spc="215" dirty="0">
                <a:latin typeface="Arial"/>
                <a:cs typeface="Arial"/>
              </a:rPr>
              <a:t> </a:t>
            </a:r>
            <a:r>
              <a:rPr sz="1000" spc="19" dirty="0">
                <a:latin typeface="Arial"/>
                <a:cs typeface="Arial"/>
              </a:rPr>
              <a:t>m</a:t>
            </a:r>
            <a:r>
              <a:rPr sz="1000" spc="0" dirty="0">
                <a:latin typeface="Arial"/>
                <a:cs typeface="Arial"/>
              </a:rPr>
              <a:t>a</a:t>
            </a:r>
            <a:r>
              <a:rPr sz="1000" spc="-14" dirty="0">
                <a:latin typeface="Arial"/>
                <a:cs typeface="Arial"/>
              </a:rPr>
              <a:t>t</a:t>
            </a:r>
            <a:r>
              <a:rPr sz="1000" spc="0" dirty="0">
                <a:latin typeface="Arial"/>
                <a:cs typeface="Arial"/>
              </a:rPr>
              <a:t>eri</a:t>
            </a:r>
            <a:r>
              <a:rPr sz="1000" spc="-4" dirty="0">
                <a:latin typeface="Arial"/>
                <a:cs typeface="Arial"/>
              </a:rPr>
              <a:t>al</a:t>
            </a:r>
            <a:r>
              <a:rPr sz="1000" spc="0" dirty="0">
                <a:latin typeface="Arial"/>
                <a:cs typeface="Arial"/>
              </a:rPr>
              <a:t>e</a:t>
            </a:r>
            <a:r>
              <a:rPr sz="1000" spc="185" dirty="0">
                <a:latin typeface="Arial"/>
                <a:cs typeface="Arial"/>
              </a:rPr>
              <a:t> </a:t>
            </a:r>
            <a:r>
              <a:rPr sz="1000" spc="14" dirty="0">
                <a:latin typeface="Arial"/>
                <a:cs typeface="Arial"/>
              </a:rPr>
              <a:t>(</a:t>
            </a:r>
            <a:r>
              <a:rPr sz="1000" spc="0" dirty="0">
                <a:latin typeface="Arial"/>
                <a:cs typeface="Arial"/>
              </a:rPr>
              <a:t>o</a:t>
            </a:r>
            <a:r>
              <a:rPr sz="1000" spc="218" dirty="0">
                <a:latin typeface="Arial"/>
                <a:cs typeface="Arial"/>
              </a:rPr>
              <a:t> </a:t>
            </a:r>
            <a:r>
              <a:rPr sz="1000" spc="0" dirty="0">
                <a:latin typeface="Arial"/>
                <a:cs typeface="Arial"/>
              </a:rPr>
              <a:t>di</a:t>
            </a:r>
            <a:r>
              <a:rPr sz="1000" spc="214" dirty="0">
                <a:latin typeface="Arial"/>
                <a:cs typeface="Arial"/>
              </a:rPr>
              <a:t> </a:t>
            </a:r>
            <a:r>
              <a:rPr sz="1000" spc="0" dirty="0">
                <a:latin typeface="Arial"/>
                <a:cs typeface="Arial"/>
              </a:rPr>
              <a:t>un</a:t>
            </a:r>
            <a:r>
              <a:rPr sz="1000" spc="215" dirty="0">
                <a:latin typeface="Arial"/>
                <a:cs typeface="Arial"/>
              </a:rPr>
              <a:t> </a:t>
            </a:r>
            <a:r>
              <a:rPr sz="1000" spc="0" dirty="0">
                <a:latin typeface="Arial"/>
                <a:cs typeface="Arial"/>
              </a:rPr>
              <a:t>prodo</a:t>
            </a:r>
            <a:r>
              <a:rPr sz="1000" spc="-4" dirty="0">
                <a:latin typeface="Arial"/>
                <a:cs typeface="Arial"/>
              </a:rPr>
              <a:t>t</a:t>
            </a:r>
            <a:r>
              <a:rPr sz="1000" spc="-14" dirty="0">
                <a:latin typeface="Arial"/>
                <a:cs typeface="Arial"/>
              </a:rPr>
              <a:t>t</a:t>
            </a:r>
            <a:r>
              <a:rPr sz="1000" spc="0" dirty="0">
                <a:latin typeface="Arial"/>
                <a:cs typeface="Arial"/>
              </a:rPr>
              <a:t>o)</a:t>
            </a:r>
            <a:r>
              <a:rPr sz="1000" spc="191" dirty="0">
                <a:latin typeface="Arial"/>
                <a:cs typeface="Arial"/>
              </a:rPr>
              <a:t> </a:t>
            </a:r>
            <a:r>
              <a:rPr sz="1000" spc="0" dirty="0">
                <a:latin typeface="Arial"/>
                <a:cs typeface="Arial"/>
              </a:rPr>
              <a:t>al </a:t>
            </a:r>
            <a:endParaRPr sz="1000">
              <a:latin typeface="Arial"/>
              <a:cs typeface="Arial"/>
            </a:endParaRPr>
          </a:p>
          <a:p>
            <a:pPr marL="164896" marR="88796" algn="just">
              <a:lnSpc>
                <a:spcPts val="1149"/>
              </a:lnSpc>
              <a:spcBef>
                <a:spcPts val="134"/>
              </a:spcBef>
            </a:pPr>
            <a:r>
              <a:rPr sz="1000" spc="9" dirty="0">
                <a:latin typeface="Arial"/>
                <a:cs typeface="Arial"/>
              </a:rPr>
              <a:t>f</a:t>
            </a:r>
            <a:r>
              <a:rPr sz="1000" spc="0" dirty="0">
                <a:latin typeface="Arial"/>
                <a:cs typeface="Arial"/>
              </a:rPr>
              <a:t>u</a:t>
            </a:r>
            <a:r>
              <a:rPr sz="1000" spc="-14" dirty="0">
                <a:latin typeface="Arial"/>
                <a:cs typeface="Arial"/>
              </a:rPr>
              <a:t>o</a:t>
            </a:r>
            <a:r>
              <a:rPr sz="1000" spc="4" dirty="0">
                <a:latin typeface="Arial"/>
                <a:cs typeface="Arial"/>
              </a:rPr>
              <a:t>c</a:t>
            </a:r>
            <a:r>
              <a:rPr sz="1000" spc="0" dirty="0">
                <a:latin typeface="Arial"/>
                <a:cs typeface="Arial"/>
              </a:rPr>
              <a:t>o</a:t>
            </a:r>
            <a:r>
              <a:rPr sz="1000" spc="29" dirty="0">
                <a:latin typeface="Arial"/>
                <a:cs typeface="Arial"/>
              </a:rPr>
              <a:t> </a:t>
            </a:r>
            <a:r>
              <a:rPr sz="1000" spc="0" dirty="0">
                <a:latin typeface="Arial"/>
                <a:cs typeface="Arial"/>
              </a:rPr>
              <a:t>al</a:t>
            </a:r>
            <a:r>
              <a:rPr sz="1000" spc="41" dirty="0">
                <a:latin typeface="Arial"/>
                <a:cs typeface="Arial"/>
              </a:rPr>
              <a:t> </a:t>
            </a:r>
            <a:r>
              <a:rPr sz="1000" spc="0" dirty="0">
                <a:latin typeface="Arial"/>
                <a:cs typeface="Arial"/>
              </a:rPr>
              <a:t>q</a:t>
            </a:r>
            <a:r>
              <a:rPr sz="1000" spc="-4" dirty="0">
                <a:latin typeface="Arial"/>
                <a:cs typeface="Arial"/>
              </a:rPr>
              <a:t>u</a:t>
            </a:r>
            <a:r>
              <a:rPr sz="1000" spc="0" dirty="0">
                <a:latin typeface="Arial"/>
                <a:cs typeface="Arial"/>
              </a:rPr>
              <a:t>a</a:t>
            </a:r>
            <a:r>
              <a:rPr sz="1000" spc="-4" dirty="0">
                <a:latin typeface="Arial"/>
                <a:cs typeface="Arial"/>
              </a:rPr>
              <a:t>l</a:t>
            </a:r>
            <a:r>
              <a:rPr sz="1000" spc="0" dirty="0">
                <a:latin typeface="Arial"/>
                <a:cs typeface="Arial"/>
              </a:rPr>
              <a:t>e</a:t>
            </a:r>
            <a:r>
              <a:rPr sz="1000" spc="24" dirty="0">
                <a:latin typeface="Arial"/>
                <a:cs typeface="Arial"/>
              </a:rPr>
              <a:t> </a:t>
            </a:r>
            <a:r>
              <a:rPr sz="1000" spc="0" dirty="0">
                <a:latin typeface="Arial"/>
                <a:cs typeface="Arial"/>
              </a:rPr>
              <a:t>è</a:t>
            </a:r>
            <a:r>
              <a:rPr sz="1000" spc="43" dirty="0">
                <a:latin typeface="Arial"/>
                <a:cs typeface="Arial"/>
              </a:rPr>
              <a:t> </a:t>
            </a:r>
            <a:r>
              <a:rPr sz="1000" spc="4" dirty="0">
                <a:latin typeface="Arial"/>
                <a:cs typeface="Arial"/>
              </a:rPr>
              <a:t>s</a:t>
            </a:r>
            <a:r>
              <a:rPr sz="1000" spc="0" dirty="0">
                <a:latin typeface="Arial"/>
                <a:cs typeface="Arial"/>
              </a:rPr>
              <a:t>ta</a:t>
            </a:r>
            <a:r>
              <a:rPr sz="1000" spc="-4" dirty="0">
                <a:latin typeface="Arial"/>
                <a:cs typeface="Arial"/>
              </a:rPr>
              <a:t>t</a:t>
            </a:r>
            <a:r>
              <a:rPr sz="1000" spc="0" dirty="0">
                <a:latin typeface="Arial"/>
                <a:cs typeface="Arial"/>
              </a:rPr>
              <a:t>o</a:t>
            </a:r>
            <a:r>
              <a:rPr sz="1000" spc="27" dirty="0">
                <a:latin typeface="Arial"/>
                <a:cs typeface="Arial"/>
              </a:rPr>
              <a:t> </a:t>
            </a:r>
            <a:r>
              <a:rPr sz="1000" spc="-4" dirty="0">
                <a:latin typeface="Arial"/>
                <a:cs typeface="Arial"/>
              </a:rPr>
              <a:t>s</a:t>
            </a:r>
            <a:r>
              <a:rPr sz="1000" spc="0" dirty="0">
                <a:latin typeface="Arial"/>
                <a:cs typeface="Arial"/>
              </a:rPr>
              <a:t>ot</a:t>
            </a:r>
            <a:r>
              <a:rPr sz="1000" spc="-4" dirty="0">
                <a:latin typeface="Arial"/>
                <a:cs typeface="Arial"/>
              </a:rPr>
              <a:t>t</a:t>
            </a:r>
            <a:r>
              <a:rPr sz="1000" spc="0" dirty="0">
                <a:latin typeface="Arial"/>
                <a:cs typeface="Arial"/>
              </a:rPr>
              <a:t>o</a:t>
            </a:r>
            <a:r>
              <a:rPr sz="1000" spc="-4" dirty="0">
                <a:latin typeface="Arial"/>
                <a:cs typeface="Arial"/>
              </a:rPr>
              <a:t>p</a:t>
            </a:r>
            <a:r>
              <a:rPr sz="1000" spc="0" dirty="0">
                <a:latin typeface="Arial"/>
                <a:cs typeface="Arial"/>
              </a:rPr>
              <a:t>o</a:t>
            </a:r>
            <a:r>
              <a:rPr sz="1000" spc="4" dirty="0">
                <a:latin typeface="Arial"/>
                <a:cs typeface="Arial"/>
              </a:rPr>
              <a:t>s</a:t>
            </a:r>
            <a:r>
              <a:rPr sz="1000" spc="0" dirty="0">
                <a:latin typeface="Arial"/>
                <a:cs typeface="Arial"/>
              </a:rPr>
              <a:t>t</a:t>
            </a:r>
            <a:r>
              <a:rPr sz="1000" spc="-14" dirty="0">
                <a:latin typeface="Arial"/>
                <a:cs typeface="Arial"/>
              </a:rPr>
              <a:t>o</a:t>
            </a:r>
            <a:r>
              <a:rPr sz="1000" spc="0" dirty="0">
                <a:latin typeface="Arial"/>
                <a:cs typeface="Arial"/>
              </a:rPr>
              <a:t>; </a:t>
            </a:r>
            <a:r>
              <a:rPr sz="1000" spc="-4" dirty="0">
                <a:latin typeface="Arial"/>
                <a:cs typeface="Arial"/>
              </a:rPr>
              <a:t>vi</a:t>
            </a:r>
            <a:r>
              <a:rPr sz="1000" spc="0" dirty="0">
                <a:latin typeface="Arial"/>
                <a:cs typeface="Arial"/>
              </a:rPr>
              <a:t>e</a:t>
            </a:r>
            <a:r>
              <a:rPr sz="1000" spc="-4" dirty="0">
                <a:latin typeface="Arial"/>
                <a:cs typeface="Arial"/>
              </a:rPr>
              <a:t>n</a:t>
            </a:r>
            <a:r>
              <a:rPr sz="1000" spc="0" dirty="0">
                <a:latin typeface="Arial"/>
                <a:cs typeface="Arial"/>
              </a:rPr>
              <a:t>e</a:t>
            </a:r>
            <a:r>
              <a:rPr sz="1000" spc="29" dirty="0">
                <a:latin typeface="Arial"/>
                <a:cs typeface="Arial"/>
              </a:rPr>
              <a:t> </a:t>
            </a:r>
            <a:r>
              <a:rPr sz="1000" spc="0" dirty="0">
                <a:latin typeface="Arial"/>
                <a:cs typeface="Arial"/>
              </a:rPr>
              <a:t>at</a:t>
            </a:r>
            <a:r>
              <a:rPr sz="1000" spc="-4" dirty="0">
                <a:latin typeface="Arial"/>
                <a:cs typeface="Arial"/>
              </a:rPr>
              <a:t>t</a:t>
            </a:r>
            <a:r>
              <a:rPr sz="1000" spc="4" dirty="0">
                <a:latin typeface="Arial"/>
                <a:cs typeface="Arial"/>
              </a:rPr>
              <a:t>r</a:t>
            </a:r>
            <a:r>
              <a:rPr sz="1000" spc="-4" dirty="0">
                <a:latin typeface="Arial"/>
                <a:cs typeface="Arial"/>
              </a:rPr>
              <a:t>i</a:t>
            </a:r>
            <a:r>
              <a:rPr sz="1000" spc="0" dirty="0">
                <a:latin typeface="Arial"/>
                <a:cs typeface="Arial"/>
              </a:rPr>
              <a:t>b</a:t>
            </a:r>
            <a:r>
              <a:rPr sz="1000" spc="4" dirty="0">
                <a:latin typeface="Arial"/>
                <a:cs typeface="Arial"/>
              </a:rPr>
              <a:t>u</a:t>
            </a:r>
            <a:r>
              <a:rPr sz="1000" spc="-4" dirty="0">
                <a:latin typeface="Arial"/>
                <a:cs typeface="Arial"/>
              </a:rPr>
              <a:t>i</a:t>
            </a:r>
            <a:r>
              <a:rPr sz="1000" spc="0" dirty="0">
                <a:latin typeface="Arial"/>
                <a:cs typeface="Arial"/>
              </a:rPr>
              <a:t>ta</a:t>
            </a:r>
            <a:r>
              <a:rPr sz="1000" spc="15" dirty="0">
                <a:latin typeface="Arial"/>
                <a:cs typeface="Arial"/>
              </a:rPr>
              <a:t> </a:t>
            </a:r>
            <a:r>
              <a:rPr sz="1000" spc="0" dirty="0">
                <a:latin typeface="Arial"/>
                <a:cs typeface="Arial"/>
              </a:rPr>
              <a:t>a</a:t>
            </a:r>
            <a:r>
              <a:rPr sz="1000" spc="43"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g</a:t>
            </a:r>
            <a:r>
              <a:rPr sz="1000" spc="0" dirty="0">
                <a:latin typeface="Arial"/>
                <a:cs typeface="Arial"/>
              </a:rPr>
              <a:t>u</a:t>
            </a:r>
            <a:r>
              <a:rPr sz="1000" spc="-4" dirty="0">
                <a:latin typeface="Arial"/>
                <a:cs typeface="Arial"/>
              </a:rPr>
              <a:t>i</a:t>
            </a:r>
            <a:r>
              <a:rPr sz="1000" spc="0" dirty="0">
                <a:latin typeface="Arial"/>
                <a:cs typeface="Arial"/>
              </a:rPr>
              <a:t>to</a:t>
            </a:r>
            <a:r>
              <a:rPr sz="1000" spc="16" dirty="0">
                <a:latin typeface="Arial"/>
                <a:cs typeface="Arial"/>
              </a:rPr>
              <a:t> </a:t>
            </a:r>
            <a:r>
              <a:rPr sz="1000" spc="0" dirty="0">
                <a:latin typeface="Arial"/>
                <a:cs typeface="Arial"/>
              </a:rPr>
              <a:t>di</a:t>
            </a:r>
            <a:r>
              <a:rPr sz="1000" spc="41" dirty="0">
                <a:latin typeface="Arial"/>
                <a:cs typeface="Arial"/>
              </a:rPr>
              <a:t> </a:t>
            </a:r>
            <a:r>
              <a:rPr sz="1000" spc="0" dirty="0">
                <a:latin typeface="Arial"/>
                <a:cs typeface="Arial"/>
              </a:rPr>
              <a:t>pro</a:t>
            </a:r>
            <a:r>
              <a:rPr sz="1000" spc="-4" dirty="0">
                <a:latin typeface="Arial"/>
                <a:cs typeface="Arial"/>
              </a:rPr>
              <a:t>v</a:t>
            </a:r>
            <a:r>
              <a:rPr sz="1000" spc="0" dirty="0">
                <a:latin typeface="Arial"/>
                <a:cs typeface="Arial"/>
              </a:rPr>
              <a:t>e </a:t>
            </a:r>
            <a:endParaRPr sz="1000">
              <a:latin typeface="Arial"/>
              <a:cs typeface="Arial"/>
            </a:endParaRPr>
          </a:p>
          <a:p>
            <a:pPr marL="164896" marR="88796" algn="just">
              <a:lnSpc>
                <a:spcPts val="1149"/>
              </a:lnSpc>
              <a:spcBef>
                <a:spcPts val="134"/>
              </a:spcBef>
            </a:pPr>
            <a:r>
              <a:rPr sz="1000" spc="0" dirty="0">
                <a:latin typeface="Arial"/>
                <a:cs typeface="Arial"/>
              </a:rPr>
              <a:t>n</a:t>
            </a:r>
            <a:r>
              <a:rPr sz="1000" spc="-4" dirty="0">
                <a:latin typeface="Arial"/>
                <a:cs typeface="Arial"/>
              </a:rPr>
              <a:t>o</a:t>
            </a:r>
            <a:r>
              <a:rPr sz="1000" spc="4" dirty="0">
                <a:latin typeface="Arial"/>
                <a:cs typeface="Arial"/>
              </a:rPr>
              <a:t>r</a:t>
            </a:r>
            <a:r>
              <a:rPr sz="1000" spc="9" dirty="0">
                <a:latin typeface="Arial"/>
                <a:cs typeface="Arial"/>
              </a:rPr>
              <a:t>m</a:t>
            </a:r>
            <a:r>
              <a:rPr sz="1000" spc="0" dirty="0">
                <a:latin typeface="Arial"/>
                <a:cs typeface="Arial"/>
              </a:rPr>
              <a:t>a</a:t>
            </a:r>
            <a:r>
              <a:rPr sz="1000" spc="-4" dirty="0">
                <a:latin typeface="Arial"/>
                <a:cs typeface="Arial"/>
              </a:rPr>
              <a:t>l</a:t>
            </a:r>
            <a:r>
              <a:rPr sz="1000" spc="4" dirty="0">
                <a:latin typeface="Arial"/>
                <a:cs typeface="Arial"/>
              </a:rPr>
              <a:t>i</a:t>
            </a:r>
            <a:r>
              <a:rPr sz="1000" spc="-4" dirty="0">
                <a:latin typeface="Arial"/>
                <a:cs typeface="Arial"/>
              </a:rPr>
              <a:t>zz</a:t>
            </a:r>
            <a:r>
              <a:rPr sz="1000" spc="0" dirty="0">
                <a:latin typeface="Arial"/>
                <a:cs typeface="Arial"/>
              </a:rPr>
              <a:t>ate</a:t>
            </a:r>
            <a:r>
              <a:rPr sz="1000" spc="18" dirty="0">
                <a:latin typeface="Arial"/>
                <a:cs typeface="Arial"/>
              </a:rPr>
              <a:t> </a:t>
            </a:r>
            <a:r>
              <a:rPr sz="1000" spc="0" dirty="0">
                <a:latin typeface="Arial"/>
                <a:cs typeface="Arial"/>
              </a:rPr>
              <a:t>tra</a:t>
            </a:r>
            <a:r>
              <a:rPr sz="1000" spc="19" dirty="0">
                <a:latin typeface="Arial"/>
                <a:cs typeface="Arial"/>
              </a:rPr>
              <a:t>m</a:t>
            </a:r>
            <a:r>
              <a:rPr sz="1000" spc="-4" dirty="0">
                <a:latin typeface="Arial"/>
                <a:cs typeface="Arial"/>
              </a:rPr>
              <a:t>i</a:t>
            </a:r>
            <a:r>
              <a:rPr sz="1000" spc="0" dirty="0">
                <a:latin typeface="Arial"/>
                <a:cs typeface="Arial"/>
              </a:rPr>
              <a:t>te</a:t>
            </a:r>
            <a:r>
              <a:rPr sz="1000" spc="44" dirty="0">
                <a:latin typeface="Arial"/>
                <a:cs typeface="Arial"/>
              </a:rPr>
              <a:t> </a:t>
            </a:r>
            <a:r>
              <a:rPr sz="1000" spc="4" dirty="0">
                <a:latin typeface="Arial"/>
                <a:cs typeface="Arial"/>
              </a:rPr>
              <a:t>c</a:t>
            </a:r>
            <a:r>
              <a:rPr sz="1000" spc="0" dirty="0">
                <a:latin typeface="Arial"/>
                <a:cs typeface="Arial"/>
              </a:rPr>
              <a:t>ui</a:t>
            </a:r>
            <a:r>
              <a:rPr sz="1000" spc="57" dirty="0">
                <a:latin typeface="Arial"/>
                <a:cs typeface="Arial"/>
              </a:rPr>
              <a:t> </a:t>
            </a:r>
            <a:r>
              <a:rPr sz="1000" spc="-4" dirty="0">
                <a:latin typeface="Arial"/>
                <a:cs typeface="Arial"/>
              </a:rPr>
              <a:t>v</a:t>
            </a:r>
            <a:r>
              <a:rPr sz="1000" spc="-14" dirty="0">
                <a:latin typeface="Arial"/>
                <a:cs typeface="Arial"/>
              </a:rPr>
              <a:t>a</a:t>
            </a:r>
            <a:r>
              <a:rPr sz="1000" spc="-4" dirty="0">
                <a:latin typeface="Arial"/>
                <a:cs typeface="Arial"/>
              </a:rPr>
              <a:t>l</a:t>
            </a:r>
            <a:r>
              <a:rPr sz="1000" spc="0" dirty="0">
                <a:latin typeface="Arial"/>
                <a:cs typeface="Arial"/>
              </a:rPr>
              <a:t>ut</a:t>
            </a:r>
            <a:r>
              <a:rPr sz="1000" spc="-4" dirty="0">
                <a:latin typeface="Arial"/>
                <a:cs typeface="Arial"/>
              </a:rPr>
              <a:t>a</a:t>
            </a:r>
            <a:r>
              <a:rPr sz="1000" spc="4" dirty="0">
                <a:latin typeface="Arial"/>
                <a:cs typeface="Arial"/>
              </a:rPr>
              <a:t>r</a:t>
            </a:r>
            <a:r>
              <a:rPr sz="1000" spc="0" dirty="0">
                <a:latin typeface="Arial"/>
                <a:cs typeface="Arial"/>
              </a:rPr>
              <a:t>e</a:t>
            </a:r>
            <a:r>
              <a:rPr sz="1000" spc="39"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c</a:t>
            </a:r>
            <a:r>
              <a:rPr sz="1000" spc="-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i</a:t>
            </a:r>
            <a:r>
              <a:rPr sz="1000" spc="44" dirty="0">
                <a:latin typeface="Arial"/>
                <a:cs typeface="Arial"/>
              </a:rPr>
              <a:t> </a:t>
            </a:r>
            <a:r>
              <a:rPr sz="1000" spc="0" dirty="0">
                <a:latin typeface="Arial"/>
                <a:cs typeface="Arial"/>
              </a:rPr>
              <a:t>p</a:t>
            </a:r>
            <a:r>
              <a:rPr sz="1000" spc="-4" dirty="0">
                <a:latin typeface="Arial"/>
                <a:cs typeface="Arial"/>
              </a:rPr>
              <a:t>a</a:t>
            </a:r>
            <a:r>
              <a:rPr sz="1000" spc="4" dirty="0">
                <a:latin typeface="Arial"/>
                <a:cs typeface="Arial"/>
              </a:rPr>
              <a:t>r</a:t>
            </a:r>
            <a:r>
              <a:rPr sz="1000" spc="-14" dirty="0">
                <a:latin typeface="Arial"/>
                <a:cs typeface="Arial"/>
              </a:rPr>
              <a:t>a</a:t>
            </a:r>
            <a:r>
              <a:rPr sz="1000" spc="19" dirty="0">
                <a:latin typeface="Arial"/>
                <a:cs typeface="Arial"/>
              </a:rPr>
              <a:t>m</a:t>
            </a:r>
            <a:r>
              <a:rPr sz="1000" spc="-14" dirty="0">
                <a:latin typeface="Arial"/>
                <a:cs typeface="Arial"/>
              </a:rPr>
              <a:t>e</a:t>
            </a:r>
            <a:r>
              <a:rPr sz="1000" spc="0" dirty="0">
                <a:latin typeface="Arial"/>
                <a:cs typeface="Arial"/>
              </a:rPr>
              <a:t>tri</a:t>
            </a:r>
            <a:r>
              <a:rPr sz="1000" spc="32" dirty="0">
                <a:latin typeface="Arial"/>
                <a:cs typeface="Arial"/>
              </a:rPr>
              <a:t> </a:t>
            </a:r>
            <a:r>
              <a:rPr sz="1000" spc="0" dirty="0">
                <a:latin typeface="Arial"/>
                <a:cs typeface="Arial"/>
              </a:rPr>
              <a:t>o</a:t>
            </a:r>
            <a:r>
              <a:rPr sz="1000" spc="69" dirty="0">
                <a:latin typeface="Arial"/>
                <a:cs typeface="Arial"/>
              </a:rPr>
              <a:t> </a:t>
            </a:r>
            <a:r>
              <a:rPr sz="1000" spc="4" dirty="0">
                <a:latin typeface="Arial"/>
                <a:cs typeface="Arial"/>
              </a:rPr>
              <a:t>c</a:t>
            </a:r>
            <a:r>
              <a:rPr sz="1000" spc="0" dirty="0">
                <a:latin typeface="Arial"/>
                <a:cs typeface="Arial"/>
              </a:rPr>
              <a:t>aratter</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h</a:t>
            </a:r>
            <a:r>
              <a:rPr sz="1000" spc="-4" dirty="0">
                <a:latin typeface="Arial"/>
                <a:cs typeface="Arial"/>
              </a:rPr>
              <a:t>e</a:t>
            </a:r>
            <a:r>
              <a:rPr sz="1000" spc="0" dirty="0">
                <a:latin typeface="Arial"/>
                <a:cs typeface="Arial"/>
              </a:rPr>
              <a:t>, </a:t>
            </a:r>
            <a:r>
              <a:rPr sz="1000" spc="4" dirty="0">
                <a:latin typeface="Arial"/>
                <a:cs typeface="Arial"/>
              </a:rPr>
              <a:t>c</a:t>
            </a:r>
            <a:r>
              <a:rPr sz="1000" spc="0" dirty="0">
                <a:latin typeface="Arial"/>
                <a:cs typeface="Arial"/>
              </a:rPr>
              <a:t>he </a:t>
            </a:r>
            <a:endParaRPr sz="1000">
              <a:latin typeface="Arial"/>
              <a:cs typeface="Arial"/>
            </a:endParaRPr>
          </a:p>
          <a:p>
            <a:pPr marL="164896" marR="88796" algn="just">
              <a:lnSpc>
                <a:spcPts val="1149"/>
              </a:lnSpc>
              <a:spcBef>
                <a:spcPts val="134"/>
              </a:spcBef>
            </a:pPr>
            <a:r>
              <a:rPr sz="1000" spc="4" dirty="0">
                <a:latin typeface="Arial"/>
                <a:cs typeface="Arial"/>
              </a:rPr>
              <a:t>c</a:t>
            </a:r>
            <a:r>
              <a:rPr sz="1000" spc="0" dirty="0">
                <a:latin typeface="Arial"/>
                <a:cs typeface="Arial"/>
              </a:rPr>
              <a:t>o</a:t>
            </a:r>
            <a:r>
              <a:rPr sz="1000" spc="-4" dirty="0">
                <a:latin typeface="Arial"/>
                <a:cs typeface="Arial"/>
              </a:rPr>
              <a:t>n</a:t>
            </a:r>
            <a:r>
              <a:rPr sz="1000" spc="4" dirty="0">
                <a:latin typeface="Arial"/>
                <a:cs typeface="Arial"/>
              </a:rPr>
              <a:t>c</a:t>
            </a:r>
            <a:r>
              <a:rPr sz="1000" spc="0" dirty="0">
                <a:latin typeface="Arial"/>
                <a:cs typeface="Arial"/>
              </a:rPr>
              <a:t>or</a:t>
            </a:r>
            <a:r>
              <a:rPr sz="1000" spc="4" dirty="0">
                <a:latin typeface="Arial"/>
                <a:cs typeface="Arial"/>
              </a:rPr>
              <a:t>r</a:t>
            </a:r>
            <a:r>
              <a:rPr sz="1000" spc="0" dirty="0">
                <a:latin typeface="Arial"/>
                <a:cs typeface="Arial"/>
              </a:rPr>
              <a:t>o</a:t>
            </a:r>
            <a:r>
              <a:rPr sz="1000" spc="-4" dirty="0">
                <a:latin typeface="Arial"/>
                <a:cs typeface="Arial"/>
              </a:rPr>
              <a:t>n</a:t>
            </a:r>
            <a:r>
              <a:rPr sz="1000" spc="0" dirty="0">
                <a:latin typeface="Arial"/>
                <a:cs typeface="Arial"/>
              </a:rPr>
              <a:t>o</a:t>
            </a:r>
            <a:r>
              <a:rPr sz="1000" spc="-75" dirty="0">
                <a:latin typeface="Arial"/>
                <a:cs typeface="Arial"/>
              </a:rPr>
              <a:t> </a:t>
            </a:r>
            <a:r>
              <a:rPr sz="1000" spc="0" dirty="0">
                <a:latin typeface="Arial"/>
                <a:cs typeface="Arial"/>
              </a:rPr>
              <a:t>a</a:t>
            </a:r>
            <a:r>
              <a:rPr sz="1000" spc="-10" dirty="0">
                <a:latin typeface="Arial"/>
                <a:cs typeface="Arial"/>
              </a:rPr>
              <a:t> </a:t>
            </a:r>
            <a:r>
              <a:rPr sz="1000" spc="0" dirty="0">
                <a:latin typeface="Arial"/>
                <a:cs typeface="Arial"/>
              </a:rPr>
              <a:t>d</a:t>
            </a:r>
            <a:r>
              <a:rPr sz="1000" spc="-4" dirty="0">
                <a:latin typeface="Arial"/>
                <a:cs typeface="Arial"/>
              </a:rPr>
              <a:t>e</a:t>
            </a:r>
            <a:r>
              <a:rPr sz="1000" spc="0" dirty="0">
                <a:latin typeface="Arial"/>
                <a:cs typeface="Arial"/>
              </a:rPr>
              <a:t>ter</a:t>
            </a:r>
            <a:r>
              <a:rPr sz="1000" spc="25"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a</a:t>
            </a:r>
            <a:r>
              <a:rPr sz="1000" spc="4" dirty="0">
                <a:latin typeface="Arial"/>
                <a:cs typeface="Arial"/>
              </a:rPr>
              <a:t>r</a:t>
            </a:r>
            <a:r>
              <a:rPr sz="1000" spc="0" dirty="0">
                <a:latin typeface="Arial"/>
                <a:cs typeface="Arial"/>
              </a:rPr>
              <a:t>ne</a:t>
            </a:r>
            <a:r>
              <a:rPr sz="1000" spc="-73" dirty="0">
                <a:latin typeface="Arial"/>
                <a:cs typeface="Arial"/>
              </a:rPr>
              <a:t> </a:t>
            </a:r>
            <a:r>
              <a:rPr sz="1000" spc="-4" dirty="0">
                <a:latin typeface="Arial"/>
                <a:cs typeface="Arial"/>
              </a:rPr>
              <a:t>i</a:t>
            </a:r>
            <a:r>
              <a:rPr sz="1000" spc="0" dirty="0">
                <a:latin typeface="Arial"/>
                <a:cs typeface="Arial"/>
              </a:rPr>
              <a:t>l grado</a:t>
            </a:r>
            <a:r>
              <a:rPr sz="1000" spc="-30"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tec</a:t>
            </a:r>
            <a:r>
              <a:rPr sz="1000" spc="-4" dirty="0">
                <a:latin typeface="Arial"/>
                <a:cs typeface="Arial"/>
              </a:rPr>
              <a:t>i</a:t>
            </a:r>
            <a:r>
              <a:rPr sz="1000" spc="0" dirty="0">
                <a:latin typeface="Arial"/>
                <a:cs typeface="Arial"/>
              </a:rPr>
              <a:t>p</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50" dirty="0">
                <a:latin typeface="Arial"/>
                <a:cs typeface="Arial"/>
              </a:rPr>
              <a:t> </a:t>
            </a:r>
            <a:r>
              <a:rPr sz="1000" spc="0" dirty="0">
                <a:latin typeface="Arial"/>
                <a:cs typeface="Arial"/>
              </a:rPr>
              <a:t>a</a:t>
            </a:r>
            <a:r>
              <a:rPr sz="1000" spc="-4" dirty="0">
                <a:latin typeface="Arial"/>
                <a:cs typeface="Arial"/>
              </a:rPr>
              <a:t>ll’i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500"/>
              </a:lnSpc>
              <a:spcBef>
                <a:spcPts val="6"/>
              </a:spcBef>
            </a:pPr>
            <a:endParaRPr sz="500"/>
          </a:p>
          <a:p>
            <a:pPr marL="1051255">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64896" marR="203772" algn="just">
              <a:lnSpc>
                <a:spcPts val="1178"/>
              </a:lnSpc>
              <a:spcBef>
                <a:spcPts val="660"/>
              </a:spcBef>
            </a:pPr>
            <a:r>
              <a:rPr sz="1000" b="1" spc="4" dirty="0">
                <a:latin typeface="Arial"/>
                <a:cs typeface="Arial"/>
              </a:rPr>
              <a:t>G</a:t>
            </a:r>
            <a:r>
              <a:rPr sz="1000" spc="4" dirty="0">
                <a:latin typeface="Arial"/>
                <a:cs typeface="Arial"/>
              </a:rPr>
              <a:t>r</a:t>
            </a:r>
            <a:r>
              <a:rPr sz="1000" spc="0" dirty="0">
                <a:latin typeface="Arial"/>
                <a:cs typeface="Arial"/>
              </a:rPr>
              <a:t>a</a:t>
            </a:r>
            <a:r>
              <a:rPr sz="1000" spc="-4" dirty="0">
                <a:latin typeface="Arial"/>
                <a:cs typeface="Arial"/>
              </a:rPr>
              <a:t>d</a:t>
            </a:r>
            <a:r>
              <a:rPr sz="1000" spc="0" dirty="0">
                <a:latin typeface="Arial"/>
                <a:cs typeface="Arial"/>
              </a:rPr>
              <a:t>o</a:t>
            </a:r>
            <a:r>
              <a:rPr sz="1000" spc="32" dirty="0">
                <a:latin typeface="Arial"/>
                <a:cs typeface="Arial"/>
              </a:rPr>
              <a:t> </a:t>
            </a:r>
            <a:r>
              <a:rPr sz="1000" spc="0" dirty="0">
                <a:latin typeface="Arial"/>
                <a:cs typeface="Arial"/>
              </a:rPr>
              <a:t>di</a:t>
            </a:r>
            <a:r>
              <a:rPr sz="1000" spc="47" dirty="0">
                <a:latin typeface="Arial"/>
                <a:cs typeface="Arial"/>
              </a:rPr>
              <a:t> </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tec</a:t>
            </a:r>
            <a:r>
              <a:rPr sz="1000" spc="-4" dirty="0">
                <a:latin typeface="Arial"/>
                <a:cs typeface="Arial"/>
              </a:rPr>
              <a:t>i</a:t>
            </a:r>
            <a:r>
              <a:rPr sz="1000" spc="0" dirty="0">
                <a:latin typeface="Arial"/>
                <a:cs typeface="Arial"/>
              </a:rPr>
              <a:t>p</a:t>
            </a:r>
            <a:r>
              <a:rPr sz="1000" spc="4"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 di</a:t>
            </a:r>
            <a:r>
              <a:rPr sz="1000" spc="62" dirty="0">
                <a:latin typeface="Arial"/>
                <a:cs typeface="Arial"/>
              </a:rPr>
              <a:t> </a:t>
            </a:r>
            <a:r>
              <a:rPr sz="1000" spc="0" dirty="0">
                <a:latin typeface="Arial"/>
                <a:cs typeface="Arial"/>
              </a:rPr>
              <a:t>un</a:t>
            </a:r>
            <a:r>
              <a:rPr sz="1000" spc="48" dirty="0">
                <a:latin typeface="Arial"/>
                <a:cs typeface="Arial"/>
              </a:rPr>
              <a:t> </a:t>
            </a:r>
            <a:r>
              <a:rPr sz="1000" spc="19" dirty="0">
                <a:latin typeface="Arial"/>
                <a:cs typeface="Arial"/>
              </a:rPr>
              <a:t>m</a:t>
            </a:r>
            <a:r>
              <a:rPr sz="1000" spc="0" dirty="0">
                <a:latin typeface="Arial"/>
                <a:cs typeface="Arial"/>
              </a:rPr>
              <a:t>at</a:t>
            </a:r>
            <a:r>
              <a:rPr sz="1000" spc="-4" dirty="0">
                <a:latin typeface="Arial"/>
                <a:cs typeface="Arial"/>
              </a:rPr>
              <a:t>e</a:t>
            </a:r>
            <a:r>
              <a:rPr sz="1000" spc="4" dirty="0">
                <a:latin typeface="Arial"/>
                <a:cs typeface="Arial"/>
              </a:rPr>
              <a:t>r</a:t>
            </a:r>
            <a:r>
              <a:rPr sz="1000" spc="-4" dirty="0">
                <a:latin typeface="Arial"/>
                <a:cs typeface="Arial"/>
              </a:rPr>
              <a:t>i</a:t>
            </a:r>
            <a:r>
              <a:rPr sz="1000" spc="0" dirty="0">
                <a:latin typeface="Arial"/>
                <a:cs typeface="Arial"/>
              </a:rPr>
              <a:t>a</a:t>
            </a:r>
            <a:r>
              <a:rPr sz="1000" spc="-4" dirty="0">
                <a:latin typeface="Arial"/>
                <a:cs typeface="Arial"/>
              </a:rPr>
              <a:t>l</a:t>
            </a:r>
            <a:r>
              <a:rPr sz="1000" spc="0" dirty="0">
                <a:latin typeface="Arial"/>
                <a:cs typeface="Arial"/>
              </a:rPr>
              <a:t>e</a:t>
            </a:r>
            <a:r>
              <a:rPr sz="1000" spc="23" dirty="0">
                <a:latin typeface="Arial"/>
                <a:cs typeface="Arial"/>
              </a:rPr>
              <a:t> </a:t>
            </a:r>
            <a:r>
              <a:rPr sz="1000" spc="4" dirty="0">
                <a:latin typeface="Arial"/>
                <a:cs typeface="Arial"/>
              </a:rPr>
              <a:t>(</a:t>
            </a:r>
            <a:r>
              <a:rPr sz="1000" spc="0" dirty="0">
                <a:latin typeface="Arial"/>
                <a:cs typeface="Arial"/>
              </a:rPr>
              <a:t>o</a:t>
            </a:r>
            <a:r>
              <a:rPr sz="1000" spc="50" dirty="0">
                <a:latin typeface="Arial"/>
                <a:cs typeface="Arial"/>
              </a:rPr>
              <a:t> </a:t>
            </a:r>
            <a:r>
              <a:rPr sz="1000" spc="0" dirty="0">
                <a:latin typeface="Arial"/>
                <a:cs typeface="Arial"/>
              </a:rPr>
              <a:t>di</a:t>
            </a:r>
            <a:r>
              <a:rPr sz="1000" spc="62" dirty="0">
                <a:latin typeface="Arial"/>
                <a:cs typeface="Arial"/>
              </a:rPr>
              <a:t> </a:t>
            </a:r>
            <a:r>
              <a:rPr sz="1000" spc="0" dirty="0">
                <a:latin typeface="Arial"/>
                <a:cs typeface="Arial"/>
              </a:rPr>
              <a:t>un</a:t>
            </a:r>
            <a:r>
              <a:rPr sz="1000" spc="48" dirty="0">
                <a:latin typeface="Arial"/>
                <a:cs typeface="Arial"/>
              </a:rPr>
              <a:t> </a:t>
            </a:r>
            <a:r>
              <a:rPr sz="1000" spc="0" dirty="0">
                <a:latin typeface="Arial"/>
                <a:cs typeface="Arial"/>
              </a:rPr>
              <a:t>pr</a:t>
            </a:r>
            <a:r>
              <a:rPr sz="1000" spc="9" dirty="0">
                <a:latin typeface="Arial"/>
                <a:cs typeface="Arial"/>
              </a:rPr>
              <a:t>o</a:t>
            </a:r>
            <a:r>
              <a:rPr sz="1000" spc="0" dirty="0">
                <a:latin typeface="Arial"/>
                <a:cs typeface="Arial"/>
              </a:rPr>
              <a:t>d</a:t>
            </a:r>
            <a:r>
              <a:rPr sz="1000" spc="-4" dirty="0">
                <a:latin typeface="Arial"/>
                <a:cs typeface="Arial"/>
              </a:rPr>
              <a:t>o</a:t>
            </a:r>
            <a:r>
              <a:rPr sz="1000" spc="0" dirty="0">
                <a:latin typeface="Arial"/>
                <a:cs typeface="Arial"/>
              </a:rPr>
              <a:t>tt</a:t>
            </a:r>
            <a:r>
              <a:rPr sz="1000" spc="-4" dirty="0">
                <a:latin typeface="Arial"/>
                <a:cs typeface="Arial"/>
              </a:rPr>
              <a:t>o</a:t>
            </a:r>
            <a:r>
              <a:rPr sz="1000" spc="0" dirty="0">
                <a:latin typeface="Arial"/>
                <a:cs typeface="Arial"/>
              </a:rPr>
              <a:t>)</a:t>
            </a:r>
            <a:r>
              <a:rPr sz="1000" spc="29" dirty="0">
                <a:latin typeface="Arial"/>
                <a:cs typeface="Arial"/>
              </a:rPr>
              <a:t> </a:t>
            </a:r>
            <a:r>
              <a:rPr sz="1000" spc="0" dirty="0">
                <a:latin typeface="Arial"/>
                <a:cs typeface="Arial"/>
              </a:rPr>
              <a:t>al</a:t>
            </a:r>
            <a:r>
              <a:rPr sz="1000" spc="47" dirty="0">
                <a:latin typeface="Arial"/>
                <a:cs typeface="Arial"/>
              </a:rPr>
              <a:t> </a:t>
            </a:r>
            <a:r>
              <a:rPr sz="1000" spc="9" dirty="0">
                <a:latin typeface="Arial"/>
                <a:cs typeface="Arial"/>
              </a:rPr>
              <a:t>f</a:t>
            </a:r>
            <a:r>
              <a:rPr sz="1000" spc="0" dirty="0">
                <a:latin typeface="Arial"/>
                <a:cs typeface="Arial"/>
              </a:rPr>
              <a:t>u</a:t>
            </a:r>
            <a:r>
              <a:rPr sz="1000" spc="-4" dirty="0">
                <a:latin typeface="Arial"/>
                <a:cs typeface="Arial"/>
              </a:rPr>
              <a:t>o</a:t>
            </a:r>
            <a:r>
              <a:rPr sz="1000" spc="4" dirty="0">
                <a:latin typeface="Arial"/>
                <a:cs typeface="Arial"/>
              </a:rPr>
              <a:t>c</a:t>
            </a:r>
            <a:r>
              <a:rPr sz="1000" spc="0" dirty="0">
                <a:latin typeface="Arial"/>
                <a:cs typeface="Arial"/>
              </a:rPr>
              <a:t>o</a:t>
            </a:r>
            <a:r>
              <a:rPr sz="1000" spc="40" dirty="0">
                <a:latin typeface="Arial"/>
                <a:cs typeface="Arial"/>
              </a:rPr>
              <a:t> </a:t>
            </a:r>
            <a:r>
              <a:rPr sz="1000" spc="0" dirty="0">
                <a:latin typeface="Arial"/>
                <a:cs typeface="Arial"/>
              </a:rPr>
              <a:t>al </a:t>
            </a:r>
            <a:endParaRPr sz="1000">
              <a:latin typeface="Arial"/>
              <a:cs typeface="Arial"/>
            </a:endParaRPr>
          </a:p>
          <a:p>
            <a:pPr marL="164896" marR="203772" algn="just">
              <a:lnSpc>
                <a:spcPts val="1149"/>
              </a:lnSpc>
              <a:spcBef>
                <a:spcPts val="137"/>
              </a:spcBef>
            </a:pPr>
            <a:r>
              <a:rPr sz="1000" spc="0" dirty="0">
                <a:latin typeface="Arial"/>
                <a:cs typeface="Arial"/>
              </a:rPr>
              <a:t>q</a:t>
            </a:r>
            <a:r>
              <a:rPr sz="1000" spc="-4" dirty="0">
                <a:latin typeface="Arial"/>
                <a:cs typeface="Arial"/>
              </a:rPr>
              <a:t>u</a:t>
            </a:r>
            <a:r>
              <a:rPr sz="1000" spc="0" dirty="0">
                <a:latin typeface="Arial"/>
                <a:cs typeface="Arial"/>
              </a:rPr>
              <a:t>a</a:t>
            </a:r>
            <a:r>
              <a:rPr sz="1000" spc="-4" dirty="0">
                <a:latin typeface="Arial"/>
                <a:cs typeface="Arial"/>
              </a:rPr>
              <a:t>l</a:t>
            </a:r>
            <a:r>
              <a:rPr sz="1000" spc="0" dirty="0">
                <a:latin typeface="Arial"/>
                <a:cs typeface="Arial"/>
              </a:rPr>
              <a:t>e</a:t>
            </a:r>
            <a:r>
              <a:rPr sz="1000" spc="24" dirty="0">
                <a:latin typeface="Arial"/>
                <a:cs typeface="Arial"/>
              </a:rPr>
              <a:t> </a:t>
            </a:r>
            <a:r>
              <a:rPr sz="1000" spc="0" dirty="0">
                <a:latin typeface="Arial"/>
                <a:cs typeface="Arial"/>
              </a:rPr>
              <a:t>è</a:t>
            </a:r>
            <a:r>
              <a:rPr sz="1000" spc="38" dirty="0">
                <a:latin typeface="Arial"/>
                <a:cs typeface="Arial"/>
              </a:rPr>
              <a:t> </a:t>
            </a:r>
            <a:r>
              <a:rPr sz="1000" spc="4" dirty="0">
                <a:latin typeface="Arial"/>
                <a:cs typeface="Arial"/>
              </a:rPr>
              <a:t>s</a:t>
            </a:r>
            <a:r>
              <a:rPr sz="1000" spc="0" dirty="0">
                <a:latin typeface="Arial"/>
                <a:cs typeface="Arial"/>
              </a:rPr>
              <a:t>ta</a:t>
            </a:r>
            <a:r>
              <a:rPr sz="1000" spc="-4" dirty="0">
                <a:latin typeface="Arial"/>
                <a:cs typeface="Arial"/>
              </a:rPr>
              <a:t>t</a:t>
            </a:r>
            <a:r>
              <a:rPr sz="1000" spc="0" dirty="0">
                <a:latin typeface="Arial"/>
                <a:cs typeface="Arial"/>
              </a:rPr>
              <a:t>o</a:t>
            </a:r>
            <a:r>
              <a:rPr sz="1000" spc="27" dirty="0">
                <a:latin typeface="Arial"/>
                <a:cs typeface="Arial"/>
              </a:rPr>
              <a:t> </a:t>
            </a:r>
            <a:r>
              <a:rPr sz="1000" spc="4" dirty="0">
                <a:latin typeface="Arial"/>
                <a:cs typeface="Arial"/>
              </a:rPr>
              <a:t>s</a:t>
            </a:r>
            <a:r>
              <a:rPr sz="1000" spc="0" dirty="0">
                <a:latin typeface="Arial"/>
                <a:cs typeface="Arial"/>
              </a:rPr>
              <a:t>ot</a:t>
            </a:r>
            <a:r>
              <a:rPr sz="1000" spc="-4" dirty="0">
                <a:latin typeface="Arial"/>
                <a:cs typeface="Arial"/>
              </a:rPr>
              <a:t>t</a:t>
            </a:r>
            <a:r>
              <a:rPr sz="1000" spc="0" dirty="0">
                <a:latin typeface="Arial"/>
                <a:cs typeface="Arial"/>
              </a:rPr>
              <a:t>o</a:t>
            </a:r>
            <a:r>
              <a:rPr sz="1000" spc="-4" dirty="0">
                <a:latin typeface="Arial"/>
                <a:cs typeface="Arial"/>
              </a:rPr>
              <a:t>p</a:t>
            </a:r>
            <a:r>
              <a:rPr sz="1000" spc="-14" dirty="0">
                <a:latin typeface="Arial"/>
                <a:cs typeface="Arial"/>
              </a:rPr>
              <a:t>o</a:t>
            </a:r>
            <a:r>
              <a:rPr sz="1000" spc="4" dirty="0">
                <a:latin typeface="Arial"/>
                <a:cs typeface="Arial"/>
              </a:rPr>
              <a:t>s</a:t>
            </a:r>
            <a:r>
              <a:rPr sz="1000" spc="0" dirty="0">
                <a:latin typeface="Arial"/>
                <a:cs typeface="Arial"/>
              </a:rPr>
              <a:t>to; </a:t>
            </a:r>
            <a:r>
              <a:rPr sz="1000" spc="-4" dirty="0">
                <a:latin typeface="Arial"/>
                <a:cs typeface="Arial"/>
              </a:rPr>
              <a:t>v</a:t>
            </a:r>
            <a:r>
              <a:rPr sz="1000" spc="4" dirty="0">
                <a:latin typeface="Arial"/>
                <a:cs typeface="Arial"/>
              </a:rPr>
              <a:t>i</a:t>
            </a:r>
            <a:r>
              <a:rPr sz="1000" spc="0" dirty="0">
                <a:latin typeface="Arial"/>
                <a:cs typeface="Arial"/>
              </a:rPr>
              <a:t>e</a:t>
            </a:r>
            <a:r>
              <a:rPr sz="1000" spc="-4" dirty="0">
                <a:latin typeface="Arial"/>
                <a:cs typeface="Arial"/>
              </a:rPr>
              <a:t>n</a:t>
            </a:r>
            <a:r>
              <a:rPr sz="1000" spc="0" dirty="0">
                <a:latin typeface="Arial"/>
                <a:cs typeface="Arial"/>
              </a:rPr>
              <a:t>e</a:t>
            </a:r>
            <a:r>
              <a:rPr sz="1000" spc="24" dirty="0">
                <a:latin typeface="Arial"/>
                <a:cs typeface="Arial"/>
              </a:rPr>
              <a:t> </a:t>
            </a:r>
            <a:r>
              <a:rPr sz="1000" spc="0" dirty="0">
                <a:latin typeface="Arial"/>
                <a:cs typeface="Arial"/>
              </a:rPr>
              <a:t>at</a:t>
            </a:r>
            <a:r>
              <a:rPr sz="1000" spc="-4" dirty="0">
                <a:latin typeface="Arial"/>
                <a:cs typeface="Arial"/>
              </a:rPr>
              <a:t>t</a:t>
            </a:r>
            <a:r>
              <a:rPr sz="1000" spc="4" dirty="0">
                <a:latin typeface="Arial"/>
                <a:cs typeface="Arial"/>
              </a:rPr>
              <a:t>r</a:t>
            </a:r>
            <a:r>
              <a:rPr sz="1000" spc="-4" dirty="0">
                <a:latin typeface="Arial"/>
                <a:cs typeface="Arial"/>
              </a:rPr>
              <a:t>i</a:t>
            </a:r>
            <a:r>
              <a:rPr sz="1000" spc="0" dirty="0">
                <a:latin typeface="Arial"/>
                <a:cs typeface="Arial"/>
              </a:rPr>
              <a:t>b</a:t>
            </a:r>
            <a:r>
              <a:rPr sz="1000" spc="-4" dirty="0">
                <a:latin typeface="Arial"/>
                <a:cs typeface="Arial"/>
              </a:rPr>
              <a:t>ui</a:t>
            </a:r>
            <a:r>
              <a:rPr sz="1000" spc="0" dirty="0">
                <a:latin typeface="Arial"/>
                <a:cs typeface="Arial"/>
              </a:rPr>
              <a:t>ta</a:t>
            </a:r>
            <a:r>
              <a:rPr sz="1000" spc="10" dirty="0">
                <a:latin typeface="Arial"/>
                <a:cs typeface="Arial"/>
              </a:rPr>
              <a:t> </a:t>
            </a:r>
            <a:r>
              <a:rPr sz="1000" spc="0" dirty="0">
                <a:latin typeface="Arial"/>
                <a:cs typeface="Arial"/>
              </a:rPr>
              <a:t>a</a:t>
            </a:r>
            <a:r>
              <a:rPr sz="1000" spc="43"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g</a:t>
            </a:r>
            <a:r>
              <a:rPr sz="1000" spc="0" dirty="0">
                <a:latin typeface="Arial"/>
                <a:cs typeface="Arial"/>
              </a:rPr>
              <a:t>u</a:t>
            </a:r>
            <a:r>
              <a:rPr sz="1000" spc="-4" dirty="0">
                <a:latin typeface="Arial"/>
                <a:cs typeface="Arial"/>
              </a:rPr>
              <a:t>i</a:t>
            </a:r>
            <a:r>
              <a:rPr sz="1000" spc="0" dirty="0">
                <a:latin typeface="Arial"/>
                <a:cs typeface="Arial"/>
              </a:rPr>
              <a:t>to</a:t>
            </a:r>
            <a:r>
              <a:rPr sz="1000" spc="16" dirty="0">
                <a:latin typeface="Arial"/>
                <a:cs typeface="Arial"/>
              </a:rPr>
              <a:t> </a:t>
            </a:r>
            <a:r>
              <a:rPr sz="1000" spc="0" dirty="0">
                <a:latin typeface="Arial"/>
                <a:cs typeface="Arial"/>
              </a:rPr>
              <a:t>di</a:t>
            </a:r>
            <a:r>
              <a:rPr sz="1000" spc="45" dirty="0">
                <a:latin typeface="Arial"/>
                <a:cs typeface="Arial"/>
              </a:rPr>
              <a:t> </a:t>
            </a:r>
            <a:r>
              <a:rPr sz="1000" spc="0" dirty="0">
                <a:latin typeface="Arial"/>
                <a:cs typeface="Arial"/>
              </a:rPr>
              <a:t>pro</a:t>
            </a:r>
            <a:r>
              <a:rPr sz="1000" spc="-4" dirty="0">
                <a:latin typeface="Arial"/>
                <a:cs typeface="Arial"/>
              </a:rPr>
              <a:t>v</a:t>
            </a:r>
            <a:r>
              <a:rPr sz="1000" spc="0" dirty="0">
                <a:latin typeface="Arial"/>
                <a:cs typeface="Arial"/>
              </a:rPr>
              <a:t>e</a:t>
            </a:r>
            <a:r>
              <a:rPr sz="1000" spc="18" dirty="0">
                <a:latin typeface="Arial"/>
                <a:cs typeface="Arial"/>
              </a:rPr>
              <a:t> </a:t>
            </a:r>
            <a:r>
              <a:rPr sz="1000" spc="0" dirty="0">
                <a:latin typeface="Arial"/>
                <a:cs typeface="Arial"/>
              </a:rPr>
              <a:t>n</a:t>
            </a:r>
            <a:r>
              <a:rPr sz="1000" spc="-4" dirty="0">
                <a:latin typeface="Arial"/>
                <a:cs typeface="Arial"/>
              </a:rPr>
              <a:t>o</a:t>
            </a:r>
            <a:r>
              <a:rPr sz="1000" spc="4" dirty="0">
                <a:latin typeface="Arial"/>
                <a:cs typeface="Arial"/>
              </a:rPr>
              <a:t>r</a:t>
            </a:r>
            <a:r>
              <a:rPr sz="1000" spc="19" dirty="0">
                <a:latin typeface="Arial"/>
                <a:cs typeface="Arial"/>
              </a:rPr>
              <a:t>m</a:t>
            </a:r>
            <a:r>
              <a:rPr sz="1000" spc="0" dirty="0">
                <a:latin typeface="Arial"/>
                <a:cs typeface="Arial"/>
              </a:rPr>
              <a:t>a</a:t>
            </a:r>
            <a:r>
              <a:rPr sz="1000" spc="-4" dirty="0">
                <a:latin typeface="Arial"/>
                <a:cs typeface="Arial"/>
              </a:rPr>
              <a:t>l</a:t>
            </a:r>
            <a:r>
              <a:rPr sz="1000" spc="4" dirty="0">
                <a:latin typeface="Arial"/>
                <a:cs typeface="Arial"/>
              </a:rPr>
              <a:t>i</a:t>
            </a:r>
            <a:r>
              <a:rPr sz="1000" spc="-4" dirty="0">
                <a:latin typeface="Arial"/>
                <a:cs typeface="Arial"/>
              </a:rPr>
              <a:t>zz</a:t>
            </a:r>
            <a:r>
              <a:rPr sz="1000" spc="0" dirty="0">
                <a:latin typeface="Arial"/>
                <a:cs typeface="Arial"/>
              </a:rPr>
              <a:t>ate </a:t>
            </a:r>
            <a:endParaRPr sz="1000">
              <a:latin typeface="Arial"/>
              <a:cs typeface="Arial"/>
            </a:endParaRPr>
          </a:p>
          <a:p>
            <a:pPr marL="164896" marR="203772" algn="just">
              <a:lnSpc>
                <a:spcPts val="1149"/>
              </a:lnSpc>
              <a:spcBef>
                <a:spcPts val="134"/>
              </a:spcBef>
            </a:pPr>
            <a:r>
              <a:rPr sz="1000" spc="0" dirty="0">
                <a:latin typeface="Arial"/>
                <a:cs typeface="Arial"/>
              </a:rPr>
              <a:t>tra</a:t>
            </a:r>
            <a:r>
              <a:rPr sz="1000" spc="19" dirty="0">
                <a:latin typeface="Arial"/>
                <a:cs typeface="Arial"/>
              </a:rPr>
              <a:t>m</a:t>
            </a:r>
            <a:r>
              <a:rPr sz="1000" spc="-4" dirty="0">
                <a:latin typeface="Arial"/>
                <a:cs typeface="Arial"/>
              </a:rPr>
              <a:t>i</a:t>
            </a:r>
            <a:r>
              <a:rPr sz="1000" spc="0" dirty="0">
                <a:latin typeface="Arial"/>
                <a:cs typeface="Arial"/>
              </a:rPr>
              <a:t>te</a:t>
            </a:r>
            <a:r>
              <a:rPr sz="1000" spc="64" dirty="0">
                <a:latin typeface="Arial"/>
                <a:cs typeface="Arial"/>
              </a:rPr>
              <a:t> </a:t>
            </a:r>
            <a:r>
              <a:rPr sz="1000" spc="4" dirty="0">
                <a:latin typeface="Arial"/>
                <a:cs typeface="Arial"/>
              </a:rPr>
              <a:t>c</a:t>
            </a:r>
            <a:r>
              <a:rPr sz="1000" spc="0" dirty="0">
                <a:latin typeface="Arial"/>
                <a:cs typeface="Arial"/>
              </a:rPr>
              <a:t>ui</a:t>
            </a:r>
            <a:r>
              <a:rPr sz="1000" spc="77" dirty="0">
                <a:latin typeface="Arial"/>
                <a:cs typeface="Arial"/>
              </a:rPr>
              <a:t> </a:t>
            </a:r>
            <a:r>
              <a:rPr sz="1000" spc="-4" dirty="0">
                <a:latin typeface="Arial"/>
                <a:cs typeface="Arial"/>
              </a:rPr>
              <a:t>v</a:t>
            </a:r>
            <a:r>
              <a:rPr sz="1000" spc="0" dirty="0">
                <a:latin typeface="Arial"/>
                <a:cs typeface="Arial"/>
              </a:rPr>
              <a:t>a</a:t>
            </a:r>
            <a:r>
              <a:rPr sz="1000" spc="-4" dirty="0">
                <a:latin typeface="Arial"/>
                <a:cs typeface="Arial"/>
              </a:rPr>
              <a:t>l</a:t>
            </a:r>
            <a:r>
              <a:rPr sz="1000" spc="0" dirty="0">
                <a:latin typeface="Arial"/>
                <a:cs typeface="Arial"/>
              </a:rPr>
              <a:t>ut</a:t>
            </a:r>
            <a:r>
              <a:rPr sz="1000" spc="-4" dirty="0">
                <a:latin typeface="Arial"/>
                <a:cs typeface="Arial"/>
              </a:rPr>
              <a:t>a</a:t>
            </a:r>
            <a:r>
              <a:rPr sz="1000" spc="4" dirty="0">
                <a:latin typeface="Arial"/>
                <a:cs typeface="Arial"/>
              </a:rPr>
              <a:t>r</a:t>
            </a:r>
            <a:r>
              <a:rPr sz="1000" spc="0" dirty="0">
                <a:latin typeface="Arial"/>
                <a:cs typeface="Arial"/>
              </a:rPr>
              <a:t>e</a:t>
            </a:r>
            <a:r>
              <a:rPr sz="1000" spc="59"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c</a:t>
            </a:r>
            <a:r>
              <a:rPr sz="1000" spc="-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i</a:t>
            </a:r>
            <a:r>
              <a:rPr sz="1000" spc="59" dirty="0">
                <a:latin typeface="Arial"/>
                <a:cs typeface="Arial"/>
              </a:rPr>
              <a:t> </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a</a:t>
            </a:r>
            <a:r>
              <a:rPr sz="1000" spc="19" dirty="0">
                <a:latin typeface="Arial"/>
                <a:cs typeface="Arial"/>
              </a:rPr>
              <a:t>m</a:t>
            </a:r>
            <a:r>
              <a:rPr sz="1000" spc="0" dirty="0">
                <a:latin typeface="Arial"/>
                <a:cs typeface="Arial"/>
              </a:rPr>
              <a:t>etri</a:t>
            </a:r>
            <a:r>
              <a:rPr sz="1000" spc="52" dirty="0">
                <a:latin typeface="Arial"/>
                <a:cs typeface="Arial"/>
              </a:rPr>
              <a:t> </a:t>
            </a:r>
            <a:r>
              <a:rPr sz="1000" spc="0" dirty="0">
                <a:latin typeface="Arial"/>
                <a:cs typeface="Arial"/>
              </a:rPr>
              <a:t>o</a:t>
            </a:r>
            <a:r>
              <a:rPr sz="1000" spc="89" dirty="0">
                <a:latin typeface="Arial"/>
                <a:cs typeface="Arial"/>
              </a:rPr>
              <a:t> </a:t>
            </a:r>
            <a:r>
              <a:rPr sz="1000" spc="4" dirty="0">
                <a:latin typeface="Arial"/>
                <a:cs typeface="Arial"/>
              </a:rPr>
              <a:t>c</a:t>
            </a:r>
            <a:r>
              <a:rPr sz="1000" spc="0" dirty="0">
                <a:latin typeface="Arial"/>
                <a:cs typeface="Arial"/>
              </a:rPr>
              <a:t>aratter</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h</a:t>
            </a:r>
            <a:r>
              <a:rPr sz="1000" spc="-4" dirty="0">
                <a:latin typeface="Arial"/>
                <a:cs typeface="Arial"/>
              </a:rPr>
              <a:t>e</a:t>
            </a:r>
            <a:r>
              <a:rPr sz="1000" spc="0" dirty="0">
                <a:latin typeface="Arial"/>
                <a:cs typeface="Arial"/>
              </a:rPr>
              <a:t>,</a:t>
            </a:r>
            <a:r>
              <a:rPr sz="1000" spc="34" dirty="0">
                <a:latin typeface="Arial"/>
                <a:cs typeface="Arial"/>
              </a:rPr>
              <a:t> </a:t>
            </a:r>
            <a:r>
              <a:rPr sz="1000" spc="4" dirty="0">
                <a:latin typeface="Arial"/>
                <a:cs typeface="Arial"/>
              </a:rPr>
              <a:t>c</a:t>
            </a:r>
            <a:r>
              <a:rPr sz="1000" spc="0" dirty="0">
                <a:latin typeface="Arial"/>
                <a:cs typeface="Arial"/>
              </a:rPr>
              <a:t>he</a:t>
            </a:r>
            <a:r>
              <a:rPr sz="1000" spc="73" dirty="0">
                <a:latin typeface="Arial"/>
                <a:cs typeface="Arial"/>
              </a:rPr>
              <a:t> </a:t>
            </a:r>
            <a:r>
              <a:rPr sz="1000" spc="4" dirty="0">
                <a:latin typeface="Arial"/>
                <a:cs typeface="Arial"/>
              </a:rPr>
              <a:t>c</a:t>
            </a:r>
            <a:r>
              <a:rPr sz="1000" spc="0" dirty="0">
                <a:latin typeface="Arial"/>
                <a:cs typeface="Arial"/>
              </a:rPr>
              <a:t>o</a:t>
            </a:r>
            <a:r>
              <a:rPr sz="1000" spc="-14" dirty="0">
                <a:latin typeface="Arial"/>
                <a:cs typeface="Arial"/>
              </a:rPr>
              <a:t>n</a:t>
            </a:r>
            <a:r>
              <a:rPr sz="1000" spc="4" dirty="0">
                <a:latin typeface="Arial"/>
                <a:cs typeface="Arial"/>
              </a:rPr>
              <a:t>c</a:t>
            </a:r>
            <a:r>
              <a:rPr sz="1000" spc="0" dirty="0">
                <a:latin typeface="Arial"/>
                <a:cs typeface="Arial"/>
              </a:rPr>
              <a:t>or</a:t>
            </a:r>
            <a:r>
              <a:rPr sz="1000" spc="4" dirty="0">
                <a:latin typeface="Arial"/>
                <a:cs typeface="Arial"/>
              </a:rPr>
              <a:t>r</a:t>
            </a:r>
            <a:r>
              <a:rPr sz="1000" spc="0" dirty="0">
                <a:latin typeface="Arial"/>
                <a:cs typeface="Arial"/>
              </a:rPr>
              <a:t>o</a:t>
            </a:r>
            <a:r>
              <a:rPr sz="1000" spc="-4" dirty="0">
                <a:latin typeface="Arial"/>
                <a:cs typeface="Arial"/>
              </a:rPr>
              <a:t>n</a:t>
            </a:r>
            <a:r>
              <a:rPr sz="1000" spc="0" dirty="0">
                <a:latin typeface="Arial"/>
                <a:cs typeface="Arial"/>
              </a:rPr>
              <a:t>o </a:t>
            </a:r>
            <a:endParaRPr sz="1000">
              <a:latin typeface="Arial"/>
              <a:cs typeface="Arial"/>
            </a:endParaRPr>
          </a:p>
          <a:p>
            <a:pPr marL="164896" marR="203772" algn="just">
              <a:lnSpc>
                <a:spcPts val="1149"/>
              </a:lnSpc>
              <a:spcBef>
                <a:spcPts val="134"/>
              </a:spcBef>
            </a:pPr>
            <a:r>
              <a:rPr sz="1000" spc="0" dirty="0">
                <a:latin typeface="Arial"/>
                <a:cs typeface="Arial"/>
              </a:rPr>
              <a:t>a</a:t>
            </a:r>
            <a:r>
              <a:rPr sz="1000" spc="-10" dirty="0">
                <a:latin typeface="Arial"/>
                <a:cs typeface="Arial"/>
              </a:rPr>
              <a:t> </a:t>
            </a:r>
            <a:r>
              <a:rPr sz="1000" spc="0" dirty="0">
                <a:latin typeface="Arial"/>
                <a:cs typeface="Arial"/>
              </a:rPr>
              <a:t>d</a:t>
            </a:r>
            <a:r>
              <a:rPr sz="1000" spc="-4" dirty="0">
                <a:latin typeface="Arial"/>
                <a:cs typeface="Arial"/>
              </a:rPr>
              <a:t>e</a:t>
            </a:r>
            <a:r>
              <a:rPr sz="1000" spc="0" dirty="0">
                <a:latin typeface="Arial"/>
                <a:cs typeface="Arial"/>
              </a:rPr>
              <a:t>ter</a:t>
            </a:r>
            <a:r>
              <a:rPr sz="1000" spc="25"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a</a:t>
            </a:r>
            <a:r>
              <a:rPr sz="1000" spc="4" dirty="0">
                <a:latin typeface="Arial"/>
                <a:cs typeface="Arial"/>
              </a:rPr>
              <a:t>r</a:t>
            </a:r>
            <a:r>
              <a:rPr sz="1000" spc="0" dirty="0">
                <a:latin typeface="Arial"/>
                <a:cs typeface="Arial"/>
              </a:rPr>
              <a:t>ne</a:t>
            </a:r>
            <a:r>
              <a:rPr sz="1000" spc="-83" dirty="0">
                <a:latin typeface="Arial"/>
                <a:cs typeface="Arial"/>
              </a:rPr>
              <a:t> </a:t>
            </a:r>
            <a:r>
              <a:rPr sz="1000" spc="-4" dirty="0">
                <a:latin typeface="Arial"/>
                <a:cs typeface="Arial"/>
              </a:rPr>
              <a:t>i</a:t>
            </a:r>
            <a:r>
              <a:rPr sz="1000" spc="0" dirty="0">
                <a:latin typeface="Arial"/>
                <a:cs typeface="Arial"/>
              </a:rPr>
              <a:t>l</a:t>
            </a:r>
            <a:r>
              <a:rPr sz="1000" spc="15" dirty="0">
                <a:latin typeface="Arial"/>
                <a:cs typeface="Arial"/>
              </a:rPr>
              <a:t> </a:t>
            </a:r>
            <a:r>
              <a:rPr sz="1000" spc="0" dirty="0">
                <a:latin typeface="Arial"/>
                <a:cs typeface="Arial"/>
              </a:rPr>
              <a:t>grado</a:t>
            </a:r>
            <a:r>
              <a:rPr sz="1000" spc="-40"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tec</a:t>
            </a:r>
            <a:r>
              <a:rPr sz="1000" spc="-4" dirty="0">
                <a:latin typeface="Arial"/>
                <a:cs typeface="Arial"/>
              </a:rPr>
              <a:t>i</a:t>
            </a:r>
            <a:r>
              <a:rPr sz="1000" spc="0" dirty="0">
                <a:latin typeface="Arial"/>
                <a:cs typeface="Arial"/>
              </a:rPr>
              <a:t>p</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34" dirty="0">
                <a:latin typeface="Arial"/>
                <a:cs typeface="Arial"/>
              </a:rPr>
              <a:t> </a:t>
            </a:r>
            <a:r>
              <a:rPr sz="1000" spc="0" dirty="0">
                <a:latin typeface="Arial"/>
                <a:cs typeface="Arial"/>
              </a:rPr>
              <a:t>a</a:t>
            </a:r>
            <a:r>
              <a:rPr sz="1000" spc="-4" dirty="0">
                <a:latin typeface="Arial"/>
                <a:cs typeface="Arial"/>
              </a:rPr>
              <a:t>ll’i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500"/>
              </a:lnSpc>
              <a:spcBef>
                <a:spcPts val="36"/>
              </a:spcBef>
            </a:pPr>
            <a:endParaRPr sz="500"/>
          </a:p>
          <a:p>
            <a:pPr marL="98755">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98755" marR="1979084">
              <a:lnSpc>
                <a:spcPts val="1178"/>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IFC:</a:t>
            </a:r>
            <a:r>
              <a:rPr sz="1000" b="1" spc="-14"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M</a:t>
            </a:r>
            <a:r>
              <a:rPr sz="1000" spc="-4" dirty="0">
                <a:latin typeface="Arial"/>
                <a:cs typeface="Arial"/>
              </a:rPr>
              <a:t>a</a:t>
            </a:r>
            <a:r>
              <a:rPr sz="1000" spc="0" dirty="0">
                <a:latin typeface="Arial"/>
                <a:cs typeface="Arial"/>
              </a:rPr>
              <a:t>ter</a:t>
            </a:r>
            <a:r>
              <a:rPr sz="1000" spc="-4" dirty="0">
                <a:latin typeface="Arial"/>
                <a:cs typeface="Arial"/>
              </a:rPr>
              <a:t>i</a:t>
            </a:r>
            <a:r>
              <a:rPr sz="1000" spc="0" dirty="0">
                <a:latin typeface="Arial"/>
                <a:cs typeface="Arial"/>
              </a:rPr>
              <a:t>a</a:t>
            </a:r>
            <a:r>
              <a:rPr sz="1000" spc="-4" dirty="0">
                <a:latin typeface="Arial"/>
                <a:cs typeface="Arial"/>
              </a:rPr>
              <a:t>lP</a:t>
            </a:r>
            <a:r>
              <a:rPr sz="1000" spc="4" dirty="0">
                <a:latin typeface="Arial"/>
                <a:cs typeface="Arial"/>
              </a:rPr>
              <a:t>r</a:t>
            </a:r>
            <a:r>
              <a:rPr sz="1000" spc="0" dirty="0">
                <a:latin typeface="Arial"/>
                <a:cs typeface="Arial"/>
              </a:rPr>
              <a:t>o</a:t>
            </a:r>
            <a:r>
              <a:rPr sz="1000" spc="-4" dirty="0">
                <a:latin typeface="Arial"/>
                <a:cs typeface="Arial"/>
              </a:rPr>
              <a:t>p</a:t>
            </a:r>
            <a:r>
              <a:rPr sz="1000" spc="0" dirty="0">
                <a:latin typeface="Arial"/>
                <a:cs typeface="Arial"/>
              </a:rPr>
              <a:t>ert</a:t>
            </a:r>
            <a:r>
              <a:rPr sz="1000" spc="-4" dirty="0">
                <a:latin typeface="Arial"/>
                <a:cs typeface="Arial"/>
              </a:rPr>
              <a:t>i</a:t>
            </a:r>
            <a:r>
              <a:rPr sz="1000" spc="0" dirty="0">
                <a:latin typeface="Arial"/>
                <a:cs typeface="Arial"/>
              </a:rPr>
              <a:t>es </a:t>
            </a:r>
            <a:endParaRPr sz="1000">
              <a:latin typeface="Arial"/>
              <a:cs typeface="Arial"/>
            </a:endParaRPr>
          </a:p>
          <a:p>
            <a:pPr marL="98755" marR="1979084">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c</a:t>
            </a:r>
            <a:r>
              <a:rPr sz="1000" spc="-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Hea</a:t>
            </a:r>
            <a:r>
              <a:rPr sz="1000" spc="-4" dirty="0">
                <a:latin typeface="Arial"/>
                <a:cs typeface="Arial"/>
              </a:rPr>
              <a:t>t</a:t>
            </a:r>
            <a:r>
              <a:rPr sz="1000" spc="0" dirty="0">
                <a:latin typeface="Arial"/>
                <a:cs typeface="Arial"/>
              </a:rPr>
              <a:t>Cap</a:t>
            </a:r>
            <a:r>
              <a:rPr sz="1000" spc="-4" dirty="0">
                <a:latin typeface="Arial"/>
                <a:cs typeface="Arial"/>
              </a:rPr>
              <a:t>a</a:t>
            </a:r>
            <a:r>
              <a:rPr sz="1000" spc="4" dirty="0">
                <a:latin typeface="Arial"/>
                <a:cs typeface="Arial"/>
              </a:rPr>
              <a:t>c</a:t>
            </a:r>
            <a:r>
              <a:rPr sz="1000" spc="-4" dirty="0">
                <a:latin typeface="Arial"/>
                <a:cs typeface="Arial"/>
              </a:rPr>
              <a:t>i</a:t>
            </a:r>
            <a:r>
              <a:rPr sz="1000" spc="0" dirty="0">
                <a:latin typeface="Arial"/>
                <a:cs typeface="Arial"/>
              </a:rPr>
              <a:t>t</a:t>
            </a:r>
            <a:r>
              <a:rPr sz="1000" spc="-29" dirty="0">
                <a:latin typeface="Arial"/>
                <a:cs typeface="Arial"/>
              </a:rPr>
              <a:t>y</a:t>
            </a:r>
            <a:r>
              <a:rPr sz="1000" spc="0" dirty="0">
                <a:latin typeface="Arial"/>
                <a:cs typeface="Arial"/>
              </a:rPr>
              <a:t>M</a:t>
            </a:r>
            <a:r>
              <a:rPr sz="1000" spc="-4" dirty="0">
                <a:latin typeface="Arial"/>
                <a:cs typeface="Arial"/>
              </a:rPr>
              <a:t>e</a:t>
            </a:r>
            <a:r>
              <a:rPr sz="1000" spc="0" dirty="0">
                <a:latin typeface="Arial"/>
                <a:cs typeface="Arial"/>
              </a:rPr>
              <a:t>a</a:t>
            </a:r>
            <a:r>
              <a:rPr sz="1000" spc="4" dirty="0">
                <a:latin typeface="Arial"/>
                <a:cs typeface="Arial"/>
              </a:rPr>
              <a:t>s</a:t>
            </a:r>
            <a:r>
              <a:rPr sz="1000" spc="0" dirty="0">
                <a:latin typeface="Arial"/>
                <a:cs typeface="Arial"/>
              </a:rPr>
              <a:t>ure </a:t>
            </a:r>
            <a:endParaRPr sz="1000">
              <a:latin typeface="Arial"/>
              <a:cs typeface="Arial"/>
            </a:endParaRPr>
          </a:p>
          <a:p>
            <a:pPr marL="98755" marR="1979084">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P</a:t>
            </a:r>
            <a:r>
              <a:rPr sz="1000" spc="4" dirty="0">
                <a:latin typeface="Arial"/>
                <a:cs typeface="Arial"/>
              </a:rPr>
              <a:t>s</a:t>
            </a:r>
            <a:r>
              <a:rPr sz="1000" spc="0" dirty="0">
                <a:latin typeface="Arial"/>
                <a:cs typeface="Arial"/>
              </a:rPr>
              <a:t>et</a:t>
            </a:r>
            <a:r>
              <a:rPr sz="1000" spc="-4" dirty="0">
                <a:latin typeface="Arial"/>
                <a:cs typeface="Arial"/>
              </a:rPr>
              <a:t>_</a:t>
            </a:r>
            <a:r>
              <a:rPr sz="1000" spc="0" dirty="0">
                <a:latin typeface="Arial"/>
                <a:cs typeface="Arial"/>
              </a:rPr>
              <a:t>M</a:t>
            </a:r>
            <a:r>
              <a:rPr sz="1000" spc="-4" dirty="0">
                <a:latin typeface="Arial"/>
                <a:cs typeface="Arial"/>
              </a:rPr>
              <a:t>a</a:t>
            </a:r>
            <a:r>
              <a:rPr sz="1000" spc="0" dirty="0">
                <a:latin typeface="Arial"/>
                <a:cs typeface="Arial"/>
              </a:rPr>
              <a:t>ter</a:t>
            </a:r>
            <a:r>
              <a:rPr sz="1000" spc="-4" dirty="0">
                <a:latin typeface="Arial"/>
                <a:cs typeface="Arial"/>
              </a:rPr>
              <a:t>i</a:t>
            </a:r>
            <a:r>
              <a:rPr sz="1000" spc="0" dirty="0">
                <a:latin typeface="Arial"/>
                <a:cs typeface="Arial"/>
              </a:rPr>
              <a:t>a</a:t>
            </a:r>
            <a:r>
              <a:rPr sz="1000" spc="-4" dirty="0">
                <a:latin typeface="Arial"/>
                <a:cs typeface="Arial"/>
              </a:rPr>
              <a:t>l</a:t>
            </a:r>
            <a:r>
              <a:rPr sz="1000" spc="0" dirty="0">
                <a:latin typeface="Arial"/>
                <a:cs typeface="Arial"/>
              </a:rPr>
              <a:t>Co</a:t>
            </a:r>
            <a:r>
              <a:rPr sz="1000" spc="19" dirty="0">
                <a:latin typeface="Arial"/>
                <a:cs typeface="Arial"/>
              </a:rPr>
              <a:t>m</a:t>
            </a:r>
            <a:r>
              <a:rPr sz="1000" spc="0" dirty="0">
                <a:latin typeface="Arial"/>
                <a:cs typeface="Arial"/>
              </a:rPr>
              <a:t>b</a:t>
            </a:r>
            <a:r>
              <a:rPr sz="1000" spc="-4" dirty="0">
                <a:latin typeface="Arial"/>
                <a:cs typeface="Arial"/>
              </a:rPr>
              <a:t>u</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on</a:t>
            </a:r>
            <a:endParaRPr sz="1000">
              <a:latin typeface="Arial"/>
              <a:cs typeface="Arial"/>
            </a:endParaRPr>
          </a:p>
          <a:p>
            <a:pPr marL="98755">
              <a:lnSpc>
                <a:spcPct val="95825"/>
              </a:lnSpc>
              <a:spcBef>
                <a:spcPts val="31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 </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c</a:t>
            </a:r>
            <a:r>
              <a:rPr sz="1000" spc="-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Hea</a:t>
            </a:r>
            <a:r>
              <a:rPr sz="1000" spc="-4" dirty="0">
                <a:latin typeface="Arial"/>
                <a:cs typeface="Arial"/>
              </a:rPr>
              <a:t>t</a:t>
            </a:r>
            <a:r>
              <a:rPr sz="1000" spc="0" dirty="0">
                <a:latin typeface="Arial"/>
                <a:cs typeface="Arial"/>
              </a:rPr>
              <a:t>Cap</a:t>
            </a:r>
            <a:r>
              <a:rPr sz="1000" spc="-4" dirty="0">
                <a:latin typeface="Arial"/>
                <a:cs typeface="Arial"/>
              </a:rPr>
              <a:t>a</a:t>
            </a:r>
            <a:r>
              <a:rPr sz="1000" spc="4" dirty="0">
                <a:latin typeface="Arial"/>
                <a:cs typeface="Arial"/>
              </a:rPr>
              <a:t>c</a:t>
            </a:r>
            <a:r>
              <a:rPr sz="1000" spc="-4" dirty="0">
                <a:latin typeface="Arial"/>
                <a:cs typeface="Arial"/>
              </a:rPr>
              <a:t>i</a:t>
            </a:r>
            <a:r>
              <a:rPr sz="1000" spc="0" dirty="0">
                <a:latin typeface="Arial"/>
                <a:cs typeface="Arial"/>
              </a:rPr>
              <a:t>t</a:t>
            </a:r>
            <a:r>
              <a:rPr sz="1000" spc="-29" dirty="0">
                <a:latin typeface="Arial"/>
                <a:cs typeface="Arial"/>
              </a:rPr>
              <a:t>y</a:t>
            </a:r>
            <a:r>
              <a:rPr sz="1000" spc="0" dirty="0">
                <a:latin typeface="Arial"/>
                <a:cs typeface="Arial"/>
              </a:rPr>
              <a:t>M</a:t>
            </a:r>
            <a:r>
              <a:rPr sz="1000" spc="-4" dirty="0">
                <a:latin typeface="Arial"/>
                <a:cs typeface="Arial"/>
              </a:rPr>
              <a:t>e</a:t>
            </a:r>
            <a:r>
              <a:rPr sz="1000" spc="0" dirty="0">
                <a:latin typeface="Arial"/>
                <a:cs typeface="Arial"/>
              </a:rPr>
              <a:t>a</a:t>
            </a:r>
            <a:r>
              <a:rPr sz="1000" spc="4" dirty="0">
                <a:latin typeface="Arial"/>
                <a:cs typeface="Arial"/>
              </a:rPr>
              <a:t>s</a:t>
            </a:r>
            <a:r>
              <a:rPr sz="1000" spc="0" dirty="0">
                <a:latin typeface="Arial"/>
                <a:cs typeface="Arial"/>
              </a:rPr>
              <a:t>ure</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600"/>
              </a:lnSpc>
              <a:spcBef>
                <a:spcPts val="14"/>
              </a:spcBef>
            </a:pPr>
            <a:endParaRPr sz="600"/>
          </a:p>
          <a:p>
            <a:pPr marL="104851" marR="3783521" algn="just">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98755" marR="1458293">
              <a:lnSpc>
                <a:spcPts val="1149"/>
              </a:lnSpc>
              <a:spcBef>
                <a:spcPts val="864"/>
              </a:spcBef>
            </a:pPr>
            <a:r>
              <a:rPr sz="1000" b="1" spc="0" dirty="0">
                <a:latin typeface="Arial"/>
                <a:cs typeface="Arial"/>
              </a:rPr>
              <a:t>Cla</a:t>
            </a:r>
            <a:r>
              <a:rPr sz="1000" b="1" spc="-4" dirty="0">
                <a:latin typeface="Arial"/>
                <a:cs typeface="Arial"/>
              </a:rPr>
              <a:t>s</a:t>
            </a:r>
            <a:r>
              <a:rPr sz="1000" b="1" spc="0" dirty="0">
                <a:latin typeface="Arial"/>
                <a:cs typeface="Arial"/>
              </a:rPr>
              <a:t>se                                                               </a:t>
            </a:r>
            <a:r>
              <a:rPr sz="1000" b="1" spc="22"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 </a:t>
            </a:r>
            <a:endParaRPr sz="1000">
              <a:latin typeface="Arial"/>
              <a:cs typeface="Arial"/>
            </a:endParaRPr>
          </a:p>
          <a:p>
            <a:pPr marL="98755" marR="1458293">
              <a:lnSpc>
                <a:spcPts val="1149"/>
              </a:lnSpc>
              <a:spcBef>
                <a:spcPts val="134"/>
              </a:spcBef>
            </a:pPr>
            <a:r>
              <a:rPr sz="1000" spc="0" dirty="0">
                <a:latin typeface="Arial"/>
                <a:cs typeface="Arial"/>
              </a:rPr>
              <a:t>I</a:t>
            </a:r>
            <a:r>
              <a:rPr sz="1000" spc="9" dirty="0">
                <a:latin typeface="Arial"/>
                <a:cs typeface="Arial"/>
              </a:rPr>
              <a:t>f</a:t>
            </a:r>
            <a:r>
              <a:rPr sz="1000" spc="-4" dirty="0">
                <a:latin typeface="Arial"/>
                <a:cs typeface="Arial"/>
              </a:rPr>
              <a:t>c</a:t>
            </a:r>
            <a:r>
              <a:rPr sz="1000" spc="44" dirty="0">
                <a:latin typeface="Arial"/>
                <a:cs typeface="Arial"/>
              </a:rPr>
              <a:t>W</a:t>
            </a:r>
            <a:r>
              <a:rPr sz="1000" spc="-14" dirty="0">
                <a:latin typeface="Arial"/>
                <a:cs typeface="Arial"/>
              </a:rPr>
              <a:t>a</a:t>
            </a:r>
            <a:r>
              <a:rPr sz="1000" spc="-4" dirty="0">
                <a:latin typeface="Arial"/>
                <a:cs typeface="Arial"/>
              </a:rPr>
              <a:t>ll</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Doo</a:t>
            </a:r>
            <a:r>
              <a:rPr sz="1000" spc="4" dirty="0">
                <a:latin typeface="Arial"/>
                <a:cs typeface="Arial"/>
              </a:rPr>
              <a:t>r</a:t>
            </a:r>
            <a:r>
              <a:rPr sz="1000" spc="0" dirty="0">
                <a:latin typeface="Arial"/>
                <a:cs typeface="Arial"/>
              </a:rPr>
              <a:t>/If</a:t>
            </a:r>
            <a:r>
              <a:rPr sz="1000" spc="4" dirty="0">
                <a:latin typeface="Arial"/>
                <a:cs typeface="Arial"/>
              </a:rPr>
              <a:t>c</a:t>
            </a:r>
            <a:r>
              <a:rPr sz="1000" spc="-4" dirty="0">
                <a:latin typeface="Arial"/>
                <a:cs typeface="Arial"/>
              </a:rPr>
              <a:t>S</a:t>
            </a:r>
            <a:r>
              <a:rPr sz="1000" spc="0" dirty="0">
                <a:latin typeface="Arial"/>
                <a:cs typeface="Arial"/>
              </a:rPr>
              <a:t>ta</a:t>
            </a:r>
            <a:r>
              <a:rPr sz="1000" spc="-9" dirty="0">
                <a:latin typeface="Arial"/>
                <a:cs typeface="Arial"/>
              </a:rPr>
              <a:t>i</a:t>
            </a:r>
            <a:r>
              <a:rPr sz="1000" spc="4" dirty="0">
                <a:latin typeface="Arial"/>
                <a:cs typeface="Arial"/>
              </a:rPr>
              <a:t>r</a:t>
            </a:r>
            <a:r>
              <a:rPr sz="1000" spc="0" dirty="0">
                <a:latin typeface="Arial"/>
                <a:cs typeface="Arial"/>
              </a:rPr>
              <a:t>/I</a:t>
            </a:r>
            <a:r>
              <a:rPr sz="1000" spc="9" dirty="0">
                <a:latin typeface="Arial"/>
                <a:cs typeface="Arial"/>
              </a:rPr>
              <a:t>f</a:t>
            </a:r>
            <a:r>
              <a:rPr sz="1000" spc="-4" dirty="0">
                <a:latin typeface="Arial"/>
                <a:cs typeface="Arial"/>
              </a:rPr>
              <a:t>cSl</a:t>
            </a:r>
            <a:r>
              <a:rPr sz="1000" spc="0" dirty="0">
                <a:latin typeface="Arial"/>
                <a:cs typeface="Arial"/>
              </a:rPr>
              <a:t>a</a:t>
            </a:r>
            <a:r>
              <a:rPr sz="1000" spc="-4" dirty="0">
                <a:latin typeface="Arial"/>
                <a:cs typeface="Arial"/>
              </a:rPr>
              <a:t>b</a:t>
            </a:r>
            <a:r>
              <a:rPr sz="1000" spc="0" dirty="0">
                <a:latin typeface="Arial"/>
                <a:cs typeface="Arial"/>
              </a:rPr>
              <a:t>/I</a:t>
            </a:r>
            <a:r>
              <a:rPr sz="1000" spc="9" dirty="0">
                <a:latin typeface="Arial"/>
                <a:cs typeface="Arial"/>
              </a:rPr>
              <a:t>f</a:t>
            </a:r>
            <a:r>
              <a:rPr sz="1000" spc="-4" dirty="0">
                <a:latin typeface="Arial"/>
                <a:cs typeface="Arial"/>
              </a:rPr>
              <a:t>cS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endParaRPr sz="1000">
              <a:latin typeface="Arial"/>
              <a:cs typeface="Arial"/>
            </a:endParaRPr>
          </a:p>
          <a:p>
            <a:pPr marL="98755" marR="2213015" algn="just">
              <a:lnSpc>
                <a:spcPts val="1178"/>
              </a:lnSpc>
              <a:spcBef>
                <a:spcPts val="134"/>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C</a:t>
            </a:r>
            <a:r>
              <a:rPr sz="1000" spc="-4" dirty="0">
                <a:latin typeface="Arial"/>
                <a:cs typeface="Arial"/>
              </a:rPr>
              <a:t>l</a:t>
            </a:r>
            <a:r>
              <a:rPr sz="1000" spc="0" dirty="0">
                <a:latin typeface="Arial"/>
                <a:cs typeface="Arial"/>
              </a:rPr>
              <a:t>a</a:t>
            </a:r>
            <a:r>
              <a:rPr sz="1000" spc="4" dirty="0">
                <a:latin typeface="Arial"/>
                <a:cs typeface="Arial"/>
              </a:rPr>
              <a:t>ss</a:t>
            </a:r>
            <a:r>
              <a:rPr sz="1000" spc="0" dirty="0">
                <a:latin typeface="Arial"/>
                <a:cs typeface="Arial"/>
              </a:rPr>
              <a:t>e</a:t>
            </a:r>
            <a:r>
              <a:rPr sz="1000" spc="-30"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28" dirty="0">
                <a:latin typeface="Arial"/>
                <a:cs typeface="Arial"/>
              </a:rPr>
              <a:t> </a:t>
            </a:r>
            <a:r>
              <a:rPr sz="1000" spc="0" dirty="0">
                <a:latin typeface="Arial"/>
                <a:cs typeface="Arial"/>
              </a:rPr>
              <a:t>al</a:t>
            </a:r>
            <a:r>
              <a:rPr sz="1000" spc="-2" dirty="0">
                <a:latin typeface="Arial"/>
                <a:cs typeface="Arial"/>
              </a:rPr>
              <a:t> </a:t>
            </a:r>
            <a:r>
              <a:rPr sz="1000" spc="9" dirty="0">
                <a:latin typeface="Arial"/>
                <a:cs typeface="Arial"/>
              </a:rPr>
              <a:t>f</a:t>
            </a:r>
            <a:r>
              <a:rPr sz="1000" spc="0" dirty="0">
                <a:latin typeface="Arial"/>
                <a:cs typeface="Arial"/>
              </a:rPr>
              <a:t>u</a:t>
            </a:r>
            <a:r>
              <a:rPr sz="1000" spc="-4" dirty="0">
                <a:latin typeface="Arial"/>
                <a:cs typeface="Arial"/>
              </a:rPr>
              <a:t>o</a:t>
            </a:r>
            <a:r>
              <a:rPr sz="1000" spc="0" dirty="0">
                <a:latin typeface="Arial"/>
                <a:cs typeface="Arial"/>
              </a:rPr>
              <a:t>o </a:t>
            </a:r>
            <a:endParaRPr sz="1000">
              <a:latin typeface="Arial"/>
              <a:cs typeface="Arial"/>
            </a:endParaRPr>
          </a:p>
          <a:p>
            <a:pPr marL="98755" marR="2213015" algn="just">
              <a:lnSpc>
                <a:spcPts val="1178"/>
              </a:lnSpc>
              <a:spcBef>
                <a:spcPts val="136"/>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F_Re</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47" dirty="0">
                <a:latin typeface="Arial"/>
                <a:cs typeface="Arial"/>
              </a:rPr>
              <a:t> </a:t>
            </a:r>
            <a:r>
              <a:rPr sz="1000" spc="0" dirty="0">
                <a:latin typeface="Arial"/>
                <a:cs typeface="Arial"/>
              </a:rPr>
              <a:t>al</a:t>
            </a:r>
            <a:r>
              <a:rPr sz="1000" spc="-12" dirty="0">
                <a:latin typeface="Arial"/>
                <a:cs typeface="Arial"/>
              </a:rPr>
              <a:t> </a:t>
            </a:r>
            <a:r>
              <a:rPr sz="1000" spc="9" dirty="0">
                <a:latin typeface="Arial"/>
                <a:cs typeface="Arial"/>
              </a:rPr>
              <a:t>f</a:t>
            </a:r>
            <a:r>
              <a:rPr sz="1000" spc="0" dirty="0">
                <a:latin typeface="Arial"/>
                <a:cs typeface="Arial"/>
              </a:rPr>
              <a:t>u</a:t>
            </a:r>
            <a:r>
              <a:rPr sz="1000" spc="-4" dirty="0">
                <a:latin typeface="Arial"/>
                <a:cs typeface="Arial"/>
              </a:rPr>
              <a:t>o</a:t>
            </a:r>
            <a:r>
              <a:rPr sz="1000" spc="4" dirty="0">
                <a:latin typeface="Arial"/>
                <a:cs typeface="Arial"/>
              </a:rPr>
              <a:t>c</a:t>
            </a:r>
            <a:r>
              <a:rPr sz="1000" spc="0" dirty="0">
                <a:latin typeface="Arial"/>
                <a:cs typeface="Arial"/>
              </a:rPr>
              <a:t>o </a:t>
            </a:r>
            <a:endParaRPr sz="1000">
              <a:latin typeface="Arial"/>
              <a:cs typeface="Arial"/>
            </a:endParaRPr>
          </a:p>
          <a:p>
            <a:pPr marL="98755" marR="2213015" algn="just">
              <a:lnSpc>
                <a:spcPts val="1178"/>
              </a:lnSpc>
              <a:spcBef>
                <a:spcPts val="136"/>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L</a:t>
            </a:r>
            <a:r>
              <a:rPr sz="1000" spc="-4" dirty="0">
                <a:latin typeface="Arial"/>
                <a:cs typeface="Arial"/>
              </a:rPr>
              <a:t>a</a:t>
            </a:r>
            <a:r>
              <a:rPr sz="1000" spc="0" dirty="0">
                <a:latin typeface="Arial"/>
                <a:cs typeface="Arial"/>
              </a:rPr>
              <a:t>b</a:t>
            </a:r>
            <a:r>
              <a:rPr sz="1000" spc="-4" dirty="0">
                <a:latin typeface="Arial"/>
                <a:cs typeface="Arial"/>
              </a:rPr>
              <a:t>e</a:t>
            </a:r>
            <a:r>
              <a:rPr sz="1000" spc="0" dirty="0">
                <a:latin typeface="Arial"/>
                <a:cs typeface="Arial"/>
              </a:rPr>
              <a:t>l</a:t>
            </a:r>
            <a:endParaRPr sz="1000">
              <a:latin typeface="Arial"/>
              <a:cs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5" name="object 15"/>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6" name="object 16"/>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7" name="object 17"/>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p:nvPr/>
        </p:nvSpPr>
        <p:spPr>
          <a:xfrm>
            <a:off x="12376531" y="3976497"/>
            <a:ext cx="2541778" cy="1892299"/>
          </a:xfrm>
          <a:prstGeom prst="rect">
            <a:avLst/>
          </a:prstGeom>
          <a:blipFill>
            <a:blip r:embed="rId3" cstate="print"/>
            <a:stretch>
              <a:fillRect/>
            </a:stretch>
          </a:blipFill>
        </p:spPr>
        <p:txBody>
          <a:bodyPr wrap="square" lIns="0" tIns="0" rIns="0" bIns="0" rtlCol="0">
            <a:noAutofit/>
          </a:bodyPr>
          <a:lstStyle/>
          <a:p>
            <a:endParaRPr/>
          </a:p>
        </p:txBody>
      </p:sp>
      <p:sp>
        <p:nvSpPr>
          <p:cNvPr id="13" name="object 13"/>
          <p:cNvSpPr/>
          <p:nvPr/>
        </p:nvSpPr>
        <p:spPr>
          <a:xfrm>
            <a:off x="12390247" y="1440433"/>
            <a:ext cx="2663062" cy="2857500"/>
          </a:xfrm>
          <a:prstGeom prst="rect">
            <a:avLst/>
          </a:prstGeom>
          <a:blipFill>
            <a:blip r:embed="rId4" cstate="print"/>
            <a:stretch>
              <a:fillRect/>
            </a:stretch>
          </a:blipFill>
        </p:spPr>
        <p:txBody>
          <a:bodyPr wrap="square" lIns="0" tIns="0" rIns="0" bIns="0" rtlCol="0">
            <a:noAutofit/>
          </a:bodyPr>
          <a:lstStyle/>
          <a:p>
            <a:endParaRPr/>
          </a:p>
        </p:txBody>
      </p:sp>
      <p:sp>
        <p:nvSpPr>
          <p:cNvPr id="11" name="object 11"/>
          <p:cNvSpPr/>
          <p:nvPr/>
        </p:nvSpPr>
        <p:spPr>
          <a:xfrm>
            <a:off x="8416544" y="1462277"/>
            <a:ext cx="3850132" cy="4340859"/>
          </a:xfrm>
          <a:prstGeom prst="rect">
            <a:avLst/>
          </a:prstGeom>
          <a:blipFill>
            <a:blip r:embed="rId5" cstate="print"/>
            <a:stretch>
              <a:fillRect/>
            </a:stretch>
          </a:blipFill>
        </p:spPr>
        <p:txBody>
          <a:bodyPr wrap="square" lIns="0" tIns="0" rIns="0" bIns="0" rtlCol="0">
            <a:noAutofit/>
          </a:bodyPr>
          <a:lstStyle/>
          <a:p>
            <a:endParaRPr/>
          </a:p>
        </p:txBody>
      </p:sp>
      <p:sp>
        <p:nvSpPr>
          <p:cNvPr id="10" name="object 10"/>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9" name="object 9"/>
          <p:cNvSpPr txBox="1"/>
          <p:nvPr/>
        </p:nvSpPr>
        <p:spPr>
          <a:xfrm>
            <a:off x="2636266" y="108132"/>
            <a:ext cx="8403691"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Im</a:t>
            </a:r>
            <a:r>
              <a:rPr sz="1800" b="1" spc="4" dirty="0">
                <a:latin typeface="Arial"/>
                <a:cs typeface="Arial"/>
              </a:rPr>
              <a:t>p.d</a:t>
            </a:r>
            <a:r>
              <a:rPr sz="1800" b="1" spc="0" dirty="0">
                <a:latin typeface="Arial"/>
                <a:cs typeface="Arial"/>
              </a:rPr>
              <a:t>i</a:t>
            </a:r>
            <a:r>
              <a:rPr sz="1800" b="1" spc="-14" dirty="0">
                <a:latin typeface="Arial"/>
                <a:cs typeface="Arial"/>
              </a:rPr>
              <a:t> </a:t>
            </a:r>
            <a:r>
              <a:rPr sz="1800" b="1" spc="0" dirty="0">
                <a:latin typeface="Arial"/>
                <a:cs typeface="Arial"/>
              </a:rPr>
              <a:t>ri</a:t>
            </a:r>
            <a:r>
              <a:rPr sz="1800" b="1" spc="-39" dirty="0">
                <a:latin typeface="Arial"/>
                <a:cs typeface="Arial"/>
              </a:rPr>
              <a:t>v</a:t>
            </a:r>
            <a:r>
              <a:rPr sz="1800" b="1" spc="0" dirty="0">
                <a:latin typeface="Arial"/>
                <a:cs typeface="Arial"/>
              </a:rPr>
              <a:t>el</a:t>
            </a:r>
            <a:r>
              <a:rPr sz="1800" b="1" spc="-4" dirty="0">
                <a:latin typeface="Arial"/>
                <a:cs typeface="Arial"/>
              </a:rPr>
              <a:t>a</a:t>
            </a:r>
            <a:r>
              <a:rPr sz="1800" b="1" spc="0" dirty="0">
                <a:latin typeface="Arial"/>
                <a:cs typeface="Arial"/>
              </a:rPr>
              <a:t>zi</a:t>
            </a:r>
            <a:r>
              <a:rPr sz="1800" b="1" spc="4" dirty="0">
                <a:latin typeface="Arial"/>
                <a:cs typeface="Arial"/>
              </a:rPr>
              <a:t>o</a:t>
            </a:r>
            <a:r>
              <a:rPr sz="1800" b="1" spc="0" dirty="0">
                <a:latin typeface="Arial"/>
                <a:cs typeface="Arial"/>
              </a:rPr>
              <a:t>ne</a:t>
            </a:r>
            <a:r>
              <a:rPr sz="1800" b="1" spc="44" dirty="0">
                <a:latin typeface="Arial"/>
                <a:cs typeface="Arial"/>
              </a:rPr>
              <a:t> </a:t>
            </a:r>
            <a:r>
              <a:rPr sz="1800" b="1" spc="0" dirty="0">
                <a:latin typeface="Arial"/>
                <a:cs typeface="Arial"/>
              </a:rPr>
              <a:t>i</a:t>
            </a:r>
            <a:r>
              <a:rPr sz="1800" b="1" spc="4" dirty="0">
                <a:latin typeface="Arial"/>
                <a:cs typeface="Arial"/>
              </a:rPr>
              <a:t>n</a:t>
            </a:r>
            <a:r>
              <a:rPr sz="1800" b="1" spc="0" dirty="0">
                <a:latin typeface="Arial"/>
                <a:cs typeface="Arial"/>
              </a:rPr>
              <a:t>c</a:t>
            </a:r>
            <a:r>
              <a:rPr sz="1800" b="1" spc="-9" dirty="0">
                <a:latin typeface="Arial"/>
                <a:cs typeface="Arial"/>
              </a:rPr>
              <a:t>e</a:t>
            </a:r>
            <a:r>
              <a:rPr sz="1800" b="1" spc="0" dirty="0">
                <a:latin typeface="Arial"/>
                <a:cs typeface="Arial"/>
              </a:rPr>
              <a:t>n</a:t>
            </a:r>
            <a:r>
              <a:rPr sz="1800" b="1" spc="4" dirty="0">
                <a:latin typeface="Arial"/>
                <a:cs typeface="Arial"/>
              </a:rPr>
              <a:t>d</a:t>
            </a:r>
            <a:r>
              <a:rPr sz="1800" b="1" spc="0" dirty="0">
                <a:latin typeface="Arial"/>
                <a:cs typeface="Arial"/>
              </a:rPr>
              <a:t>io</a:t>
            </a:r>
            <a:r>
              <a:rPr sz="1800" b="1" spc="-9" dirty="0">
                <a:latin typeface="Arial"/>
                <a:cs typeface="Arial"/>
              </a:rPr>
              <a:t> </a:t>
            </a:r>
            <a:r>
              <a:rPr sz="1800" b="1" spc="0" dirty="0">
                <a:latin typeface="Arial"/>
                <a:cs typeface="Arial"/>
              </a:rPr>
              <a:t>e s</a:t>
            </a:r>
            <a:r>
              <a:rPr sz="1800" b="1" spc="-9" dirty="0">
                <a:latin typeface="Arial"/>
                <a:cs typeface="Arial"/>
              </a:rPr>
              <a:t>e</a:t>
            </a:r>
            <a:r>
              <a:rPr sz="1800" b="1" spc="0" dirty="0">
                <a:latin typeface="Arial"/>
                <a:cs typeface="Arial"/>
              </a:rPr>
              <a:t>g</a:t>
            </a:r>
            <a:r>
              <a:rPr sz="1800" b="1" spc="4" dirty="0">
                <a:latin typeface="Arial"/>
                <a:cs typeface="Arial"/>
              </a:rPr>
              <a:t>n</a:t>
            </a:r>
            <a:r>
              <a:rPr sz="1800" b="1" spc="0" dirty="0">
                <a:latin typeface="Arial"/>
                <a:cs typeface="Arial"/>
              </a:rPr>
              <a:t>al</a:t>
            </a:r>
            <a:r>
              <a:rPr sz="1800" b="1" spc="-4" dirty="0">
                <a:latin typeface="Arial"/>
                <a:cs typeface="Arial"/>
              </a:rPr>
              <a:t>a</a:t>
            </a:r>
            <a:r>
              <a:rPr sz="1800" b="1" spc="0" dirty="0">
                <a:latin typeface="Arial"/>
                <a:cs typeface="Arial"/>
              </a:rPr>
              <a:t>zi</a:t>
            </a:r>
            <a:r>
              <a:rPr sz="1800" b="1" spc="4" dirty="0">
                <a:latin typeface="Arial"/>
                <a:cs typeface="Arial"/>
              </a:rPr>
              <a:t>o</a:t>
            </a:r>
            <a:r>
              <a:rPr sz="1800" b="1" spc="0" dirty="0">
                <a:latin typeface="Arial"/>
                <a:cs typeface="Arial"/>
              </a:rPr>
              <a:t>ne</a:t>
            </a:r>
            <a:r>
              <a:rPr sz="1800" b="1" spc="9" dirty="0">
                <a:latin typeface="Arial"/>
                <a:cs typeface="Arial"/>
              </a:rPr>
              <a:t> </a:t>
            </a:r>
            <a:r>
              <a:rPr sz="1800" b="1" spc="0" dirty="0">
                <a:latin typeface="Arial"/>
                <a:cs typeface="Arial"/>
              </a:rPr>
              <a:t>alla</a:t>
            </a:r>
            <a:r>
              <a:rPr sz="1800" b="1" spc="-4" dirty="0">
                <a:latin typeface="Arial"/>
                <a:cs typeface="Arial"/>
              </a:rPr>
              <a:t>r</a:t>
            </a:r>
            <a:r>
              <a:rPr sz="1800" b="1" spc="0" dirty="0">
                <a:latin typeface="Arial"/>
                <a:cs typeface="Arial"/>
              </a:rPr>
              <a:t>me i</a:t>
            </a:r>
            <a:r>
              <a:rPr sz="1800" b="1" spc="4" dirty="0">
                <a:latin typeface="Arial"/>
                <a:cs typeface="Arial"/>
              </a:rPr>
              <a:t>n</a:t>
            </a:r>
            <a:r>
              <a:rPr sz="1800" b="1" spc="0" dirty="0">
                <a:latin typeface="Arial"/>
                <a:cs typeface="Arial"/>
              </a:rPr>
              <a:t>c</a:t>
            </a:r>
            <a:r>
              <a:rPr sz="1800" b="1" spc="-9" dirty="0">
                <a:latin typeface="Arial"/>
                <a:cs typeface="Arial"/>
              </a:rPr>
              <a:t>e</a:t>
            </a:r>
            <a:r>
              <a:rPr sz="1800" b="1" spc="0" dirty="0">
                <a:latin typeface="Arial"/>
                <a:cs typeface="Arial"/>
              </a:rPr>
              <a:t>n</a:t>
            </a:r>
            <a:r>
              <a:rPr sz="1800" b="1" spc="4" dirty="0">
                <a:latin typeface="Arial"/>
                <a:cs typeface="Arial"/>
              </a:rPr>
              <a:t>d</a:t>
            </a:r>
            <a:r>
              <a:rPr sz="1800" b="1" spc="0" dirty="0">
                <a:latin typeface="Arial"/>
                <a:cs typeface="Arial"/>
              </a:rPr>
              <a:t>io</a:t>
            </a:r>
            <a:r>
              <a:rPr sz="1800" b="1" spc="4" dirty="0">
                <a:latin typeface="Arial"/>
                <a:cs typeface="Arial"/>
              </a:rPr>
              <a:t> </a:t>
            </a:r>
            <a:r>
              <a:rPr sz="1800" b="1" spc="0" dirty="0">
                <a:latin typeface="Arial"/>
                <a:cs typeface="Arial"/>
              </a:rPr>
              <a:t>(IR</a:t>
            </a:r>
            <a:r>
              <a:rPr sz="1800" b="1" spc="-50" dirty="0">
                <a:latin typeface="Arial"/>
                <a:cs typeface="Arial"/>
              </a:rPr>
              <a:t>A</a:t>
            </a:r>
            <a:r>
              <a:rPr sz="1800" b="1" spc="0" dirty="0">
                <a:latin typeface="Arial"/>
                <a:cs typeface="Arial"/>
              </a:rPr>
              <a:t>I)</a:t>
            </a:r>
            <a:r>
              <a:rPr sz="1800" b="1" spc="44" dirty="0">
                <a:latin typeface="Arial"/>
                <a:cs typeface="Arial"/>
              </a:rPr>
              <a:t> </a:t>
            </a:r>
            <a:r>
              <a:rPr sz="1800" b="1" spc="0" dirty="0">
                <a:latin typeface="Arial"/>
                <a:cs typeface="Arial"/>
              </a:rPr>
              <a:t>– </a:t>
            </a:r>
            <a:r>
              <a:rPr sz="1800" b="1" spc="4" dirty="0">
                <a:latin typeface="Arial"/>
                <a:cs typeface="Arial"/>
              </a:rPr>
              <a:t>G.</a:t>
            </a:r>
            <a:r>
              <a:rPr sz="1800" b="1" spc="-4" dirty="0">
                <a:latin typeface="Arial"/>
                <a:cs typeface="Arial"/>
              </a:rPr>
              <a:t>1</a:t>
            </a:r>
            <a:r>
              <a:rPr sz="1800" b="1" spc="4" dirty="0">
                <a:latin typeface="Arial"/>
                <a:cs typeface="Arial"/>
              </a:rPr>
              <a:t>.</a:t>
            </a:r>
            <a:r>
              <a:rPr sz="1800" b="1" spc="-4" dirty="0">
                <a:latin typeface="Arial"/>
                <a:cs typeface="Arial"/>
              </a:rPr>
              <a:t>14_</a:t>
            </a:r>
            <a:r>
              <a:rPr sz="1800" b="1" spc="0" dirty="0">
                <a:latin typeface="Arial"/>
                <a:cs typeface="Arial"/>
              </a:rPr>
              <a:t>2</a:t>
            </a:r>
            <a:endParaRPr sz="1800">
              <a:latin typeface="Arial"/>
              <a:cs typeface="Arial"/>
            </a:endParaRPr>
          </a:p>
        </p:txBody>
      </p:sp>
      <p:sp>
        <p:nvSpPr>
          <p:cNvPr id="8" name="object 8"/>
          <p:cNvSpPr txBox="1"/>
          <p:nvPr/>
        </p:nvSpPr>
        <p:spPr>
          <a:xfrm>
            <a:off x="11798300" y="114489"/>
            <a:ext cx="2311716"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14_</a:t>
            </a:r>
            <a:r>
              <a:rPr sz="1800" b="1" spc="0" dirty="0">
                <a:latin typeface="Arial"/>
                <a:cs typeface="Arial"/>
              </a:rPr>
              <a:t>2</a:t>
            </a:r>
            <a:endParaRPr sz="18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900"/>
              </a:lnSpc>
              <a:spcBef>
                <a:spcPts val="25"/>
              </a:spcBef>
            </a:pPr>
            <a:endParaRPr sz="900"/>
          </a:p>
          <a:p>
            <a:pPr marL="979017">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64896" marR="117949" algn="just">
              <a:lnSpc>
                <a:spcPts val="1149"/>
              </a:lnSpc>
              <a:spcBef>
                <a:spcPts val="1062"/>
              </a:spcBef>
            </a:pPr>
            <a:r>
              <a:rPr sz="1000" spc="0" dirty="0">
                <a:latin typeface="Arial"/>
                <a:cs typeface="Arial"/>
              </a:rPr>
              <a:t>[</a:t>
            </a:r>
            <a:r>
              <a:rPr sz="1000" spc="4" dirty="0">
                <a:latin typeface="Arial"/>
                <a:cs typeface="Arial"/>
              </a:rPr>
              <a:t>G</a:t>
            </a:r>
            <a:r>
              <a:rPr sz="1000" spc="0" dirty="0">
                <a:latin typeface="Arial"/>
                <a:cs typeface="Arial"/>
              </a:rPr>
              <a:t>.1.14.</a:t>
            </a:r>
            <a:r>
              <a:rPr sz="1000" spc="-14" dirty="0">
                <a:latin typeface="Arial"/>
                <a:cs typeface="Arial"/>
              </a:rPr>
              <a:t>2</a:t>
            </a:r>
            <a:r>
              <a:rPr sz="1000" spc="0" dirty="0">
                <a:latin typeface="Arial"/>
                <a:cs typeface="Arial"/>
              </a:rPr>
              <a:t>]</a:t>
            </a:r>
            <a:r>
              <a:rPr sz="1000" spc="-8" dirty="0">
                <a:latin typeface="Arial"/>
                <a:cs typeface="Arial"/>
              </a:rPr>
              <a:t> </a:t>
            </a:r>
            <a:r>
              <a:rPr sz="1000" spc="0" dirty="0">
                <a:latin typeface="Arial"/>
                <a:cs typeface="Arial"/>
              </a:rPr>
              <a:t>I</a:t>
            </a:r>
            <a:r>
              <a:rPr sz="1000" spc="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to</a:t>
            </a:r>
            <a:r>
              <a:rPr sz="1000" spc="-3" dirty="0">
                <a:latin typeface="Arial"/>
                <a:cs typeface="Arial"/>
              </a:rPr>
              <a:t> </a:t>
            </a:r>
            <a:r>
              <a:rPr sz="1000" spc="-4" dirty="0">
                <a:latin typeface="Arial"/>
                <a:cs typeface="Arial"/>
              </a:rPr>
              <a:t>i</a:t>
            </a:r>
            <a:r>
              <a:rPr sz="1000" spc="0" dirty="0">
                <a:latin typeface="Arial"/>
                <a:cs typeface="Arial"/>
              </a:rPr>
              <a:t>n</a:t>
            </a:r>
            <a:r>
              <a:rPr sz="1000" spc="27" dirty="0">
                <a:latin typeface="Arial"/>
                <a:cs typeface="Arial"/>
              </a:rPr>
              <a:t> </a:t>
            </a:r>
            <a:r>
              <a:rPr sz="1000" spc="0" dirty="0">
                <a:latin typeface="Arial"/>
                <a:cs typeface="Arial"/>
              </a:rPr>
              <a:t>gra</a:t>
            </a:r>
            <a:r>
              <a:rPr sz="1000" spc="9" dirty="0">
                <a:latin typeface="Arial"/>
                <a:cs typeface="Arial"/>
              </a:rPr>
              <a:t>d</a:t>
            </a:r>
            <a:r>
              <a:rPr sz="1000" spc="0" dirty="0">
                <a:latin typeface="Arial"/>
                <a:cs typeface="Arial"/>
              </a:rPr>
              <a:t>o</a:t>
            </a:r>
            <a:r>
              <a:rPr sz="1000" spc="9" dirty="0">
                <a:latin typeface="Arial"/>
                <a:cs typeface="Arial"/>
              </a:rPr>
              <a:t> </a:t>
            </a:r>
            <a:r>
              <a:rPr sz="1000" spc="0" dirty="0">
                <a:latin typeface="Arial"/>
                <a:cs typeface="Arial"/>
              </a:rPr>
              <a:t>di</a:t>
            </a:r>
            <a:r>
              <a:rPr sz="1000" spc="22" dirty="0">
                <a:latin typeface="Arial"/>
                <a:cs typeface="Arial"/>
              </a:rPr>
              <a:t> </a:t>
            </a:r>
            <a:r>
              <a:rPr sz="1000" spc="14" dirty="0">
                <a:latin typeface="Arial"/>
                <a:cs typeface="Arial"/>
              </a:rPr>
              <a:t>r</a:t>
            </a:r>
            <a:r>
              <a:rPr sz="1000" spc="4" dirty="0">
                <a:latin typeface="Arial"/>
                <a:cs typeface="Arial"/>
              </a:rPr>
              <a:t>i</a:t>
            </a:r>
            <a:r>
              <a:rPr sz="1000" spc="-4" dirty="0">
                <a:latin typeface="Arial"/>
                <a:cs typeface="Arial"/>
              </a:rPr>
              <a:t>v</a:t>
            </a:r>
            <a:r>
              <a:rPr sz="1000" spc="0" dirty="0">
                <a:latin typeface="Arial"/>
                <a:cs typeface="Arial"/>
              </a:rPr>
              <a:t>e</a:t>
            </a:r>
            <a:r>
              <a:rPr sz="1000" spc="-4" dirty="0">
                <a:latin typeface="Arial"/>
                <a:cs typeface="Arial"/>
              </a:rPr>
              <a:t>l</a:t>
            </a:r>
            <a:r>
              <a:rPr sz="1000" spc="0" dirty="0">
                <a:latin typeface="Arial"/>
                <a:cs typeface="Arial"/>
              </a:rPr>
              <a:t>are</a:t>
            </a:r>
            <a:r>
              <a:rPr sz="1000" spc="7" dirty="0">
                <a:latin typeface="Arial"/>
                <a:cs typeface="Arial"/>
              </a:rPr>
              <a:t> </a:t>
            </a:r>
            <a:r>
              <a:rPr sz="1000" spc="0" dirty="0">
                <a:latin typeface="Arial"/>
                <a:cs typeface="Arial"/>
              </a:rPr>
              <a:t>un</a:t>
            </a:r>
            <a:r>
              <a:rPr sz="1000" spc="38"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2" dirty="0">
                <a:latin typeface="Arial"/>
                <a:cs typeface="Arial"/>
              </a:rPr>
              <a:t> </a:t>
            </a:r>
            <a:r>
              <a:rPr sz="1000" spc="0" dirty="0">
                <a:latin typeface="Arial"/>
                <a:cs typeface="Arial"/>
              </a:rPr>
              <a:t>q</a:t>
            </a:r>
            <a:r>
              <a:rPr sz="1000" spc="4" dirty="0">
                <a:latin typeface="Arial"/>
                <a:cs typeface="Arial"/>
              </a:rPr>
              <a:t>u</a:t>
            </a:r>
            <a:r>
              <a:rPr sz="1000" spc="0" dirty="0">
                <a:latin typeface="Arial"/>
                <a:cs typeface="Arial"/>
              </a:rPr>
              <a:t>a</a:t>
            </a:r>
            <a:r>
              <a:rPr sz="1000" spc="-4" dirty="0">
                <a:latin typeface="Arial"/>
                <a:cs typeface="Arial"/>
              </a:rPr>
              <a:t>n</a:t>
            </a:r>
            <a:r>
              <a:rPr sz="1000" spc="0" dirty="0">
                <a:latin typeface="Arial"/>
                <a:cs typeface="Arial"/>
              </a:rPr>
              <a:t>to</a:t>
            </a:r>
            <a:r>
              <a:rPr sz="1000" spc="4" dirty="0">
                <a:latin typeface="Arial"/>
                <a:cs typeface="Arial"/>
              </a:rPr>
              <a:t> </a:t>
            </a:r>
            <a:r>
              <a:rPr sz="1000" spc="0" dirty="0">
                <a:latin typeface="Arial"/>
                <a:cs typeface="Arial"/>
              </a:rPr>
              <a:t>pri</a:t>
            </a:r>
            <a:r>
              <a:rPr sz="1000" spc="19" dirty="0">
                <a:latin typeface="Arial"/>
                <a:cs typeface="Arial"/>
              </a:rPr>
              <a:t>m</a:t>
            </a:r>
            <a:r>
              <a:rPr sz="1000" spc="0" dirty="0">
                <a:latin typeface="Arial"/>
                <a:cs typeface="Arial"/>
              </a:rPr>
              <a:t>a</a:t>
            </a:r>
            <a:r>
              <a:rPr sz="1000" spc="9" dirty="0">
                <a:latin typeface="Arial"/>
                <a:cs typeface="Arial"/>
              </a:rPr>
              <a:t> </a:t>
            </a:r>
            <a:r>
              <a:rPr sz="1000" spc="0" dirty="0">
                <a:latin typeface="Arial"/>
                <a:cs typeface="Arial"/>
              </a:rPr>
              <a:t>p</a:t>
            </a:r>
            <a:r>
              <a:rPr sz="1000" spc="-4" dirty="0">
                <a:latin typeface="Arial"/>
                <a:cs typeface="Arial"/>
              </a:rPr>
              <a:t>os</a:t>
            </a:r>
            <a:r>
              <a:rPr sz="1000" spc="4" dirty="0">
                <a:latin typeface="Arial"/>
                <a:cs typeface="Arial"/>
              </a:rPr>
              <a:t>s</a:t>
            </a:r>
            <a:r>
              <a:rPr sz="1000" spc="-4" dirty="0">
                <a:latin typeface="Arial"/>
                <a:cs typeface="Arial"/>
              </a:rPr>
              <a:t>i</a:t>
            </a:r>
            <a:r>
              <a:rPr sz="1000" spc="0" dirty="0">
                <a:latin typeface="Arial"/>
                <a:cs typeface="Arial"/>
              </a:rPr>
              <a:t>b</a:t>
            </a:r>
            <a:r>
              <a:rPr sz="1000" spc="4" dirty="0">
                <a:latin typeface="Arial"/>
                <a:cs typeface="Arial"/>
              </a:rPr>
              <a:t>i</a:t>
            </a:r>
            <a:r>
              <a:rPr sz="1000" spc="-4" dirty="0">
                <a:latin typeface="Arial"/>
                <a:cs typeface="Arial"/>
              </a:rPr>
              <a:t>l</a:t>
            </a:r>
            <a:r>
              <a:rPr sz="1000" spc="0" dirty="0">
                <a:latin typeface="Arial"/>
                <a:cs typeface="Arial"/>
              </a:rPr>
              <a:t>e </a:t>
            </a:r>
            <a:endParaRPr sz="1000">
              <a:latin typeface="Arial"/>
              <a:cs typeface="Arial"/>
            </a:endParaRPr>
          </a:p>
          <a:p>
            <a:pPr marL="164896" marR="117949" algn="just">
              <a:lnSpc>
                <a:spcPts val="1149"/>
              </a:lnSpc>
              <a:spcBef>
                <a:spcPts val="134"/>
              </a:spcBef>
            </a:pPr>
            <a:r>
              <a:rPr sz="1000" spc="0" dirty="0">
                <a:latin typeface="Arial"/>
                <a:cs typeface="Arial"/>
              </a:rPr>
              <a:t>e</a:t>
            </a:r>
            <a:r>
              <a:rPr sz="1000" spc="45" dirty="0">
                <a:latin typeface="Arial"/>
                <a:cs typeface="Arial"/>
              </a:rPr>
              <a:t> </a:t>
            </a:r>
            <a:r>
              <a:rPr sz="1000" spc="0" dirty="0">
                <a:latin typeface="Arial"/>
                <a:cs typeface="Arial"/>
              </a:rPr>
              <a:t>di</a:t>
            </a:r>
            <a:r>
              <a:rPr sz="1000" spc="38"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g</a:t>
            </a:r>
            <a:r>
              <a:rPr sz="1000" spc="0" dirty="0">
                <a:latin typeface="Arial"/>
                <a:cs typeface="Arial"/>
              </a:rPr>
              <a:t>n</a:t>
            </a:r>
            <a:r>
              <a:rPr sz="1000" spc="-4" dirty="0">
                <a:latin typeface="Arial"/>
                <a:cs typeface="Arial"/>
              </a:rPr>
              <a:t>al</a:t>
            </a:r>
            <a:r>
              <a:rPr sz="1000" spc="0" dirty="0">
                <a:latin typeface="Arial"/>
                <a:cs typeface="Arial"/>
              </a:rPr>
              <a:t>are</a:t>
            </a:r>
            <a:r>
              <a:rPr sz="1000" spc="12" dirty="0">
                <a:latin typeface="Arial"/>
                <a:cs typeface="Arial"/>
              </a:rPr>
              <a:t> </a:t>
            </a:r>
            <a:r>
              <a:rPr sz="1000" spc="4" dirty="0">
                <a:latin typeface="Arial"/>
                <a:cs typeface="Arial"/>
              </a:rPr>
              <a:t>l</a:t>
            </a:r>
            <a:r>
              <a:rPr sz="1000" spc="-4" dirty="0">
                <a:latin typeface="Arial"/>
                <a:cs typeface="Arial"/>
              </a:rPr>
              <a:t>’</a:t>
            </a:r>
            <a:r>
              <a:rPr sz="1000" spc="9" dirty="0">
                <a:latin typeface="Arial"/>
                <a:cs typeface="Arial"/>
              </a:rPr>
              <a:t>a</a:t>
            </a:r>
            <a:r>
              <a:rPr sz="1000" spc="-4" dirty="0">
                <a:latin typeface="Arial"/>
                <a:cs typeface="Arial"/>
              </a:rPr>
              <a:t>ll</a:t>
            </a:r>
            <a:r>
              <a:rPr sz="1000" spc="0" dirty="0">
                <a:latin typeface="Arial"/>
                <a:cs typeface="Arial"/>
              </a:rPr>
              <a:t>ar</a:t>
            </a:r>
            <a:r>
              <a:rPr sz="1000" spc="25" dirty="0">
                <a:latin typeface="Arial"/>
                <a:cs typeface="Arial"/>
              </a:rPr>
              <a:t>m</a:t>
            </a:r>
            <a:r>
              <a:rPr sz="1000" spc="0" dirty="0">
                <a:latin typeface="Arial"/>
                <a:cs typeface="Arial"/>
              </a:rPr>
              <a:t>e</a:t>
            </a:r>
            <a:r>
              <a:rPr sz="1000" spc="13" dirty="0">
                <a:latin typeface="Arial"/>
                <a:cs typeface="Arial"/>
              </a:rPr>
              <a:t> </a:t>
            </a:r>
            <a:r>
              <a:rPr sz="1000" spc="0" dirty="0">
                <a:latin typeface="Arial"/>
                <a:cs typeface="Arial"/>
              </a:rPr>
              <a:t>al</a:t>
            </a:r>
            <a:r>
              <a:rPr sz="1000" spc="53" dirty="0">
                <a:latin typeface="Arial"/>
                <a:cs typeface="Arial"/>
              </a:rPr>
              <a:t> </a:t>
            </a:r>
            <a:r>
              <a:rPr sz="1000" spc="9" dirty="0">
                <a:latin typeface="Arial"/>
                <a:cs typeface="Arial"/>
              </a:rPr>
              <a:t>f</a:t>
            </a:r>
            <a:r>
              <a:rPr sz="1000" spc="-4" dirty="0">
                <a:latin typeface="Arial"/>
                <a:cs typeface="Arial"/>
              </a:rPr>
              <a:t>i</a:t>
            </a:r>
            <a:r>
              <a:rPr sz="1000" spc="0" dirty="0">
                <a:latin typeface="Arial"/>
                <a:cs typeface="Arial"/>
              </a:rPr>
              <a:t>ne</a:t>
            </a:r>
            <a:r>
              <a:rPr sz="1000" spc="34" dirty="0">
                <a:latin typeface="Arial"/>
                <a:cs typeface="Arial"/>
              </a:rPr>
              <a:t> </a:t>
            </a:r>
            <a:r>
              <a:rPr sz="1000" spc="0" dirty="0">
                <a:latin typeface="Arial"/>
                <a:cs typeface="Arial"/>
              </a:rPr>
              <a:t>di</a:t>
            </a:r>
            <a:r>
              <a:rPr sz="1000" spc="38" dirty="0">
                <a:latin typeface="Arial"/>
                <a:cs typeface="Arial"/>
              </a:rPr>
              <a:t> </a:t>
            </a:r>
            <a:r>
              <a:rPr sz="1000" spc="0" dirty="0">
                <a:latin typeface="Arial"/>
                <a:cs typeface="Arial"/>
              </a:rPr>
              <a:t>at</a:t>
            </a:r>
            <a:r>
              <a:rPr sz="1000" spc="-4" dirty="0">
                <a:latin typeface="Arial"/>
                <a:cs typeface="Arial"/>
              </a:rPr>
              <a:t>tiv</a:t>
            </a:r>
            <a:r>
              <a:rPr sz="1000" spc="0" dirty="0">
                <a:latin typeface="Arial"/>
                <a:cs typeface="Arial"/>
              </a:rPr>
              <a:t>are</a:t>
            </a:r>
            <a:r>
              <a:rPr sz="1000" spc="35" dirty="0">
                <a:latin typeface="Arial"/>
                <a:cs typeface="Arial"/>
              </a:rPr>
              <a:t> </a:t>
            </a:r>
            <a:r>
              <a:rPr sz="1000" spc="-4" dirty="0">
                <a:latin typeface="Arial"/>
                <a:cs typeface="Arial"/>
              </a:rPr>
              <a:t>l</a:t>
            </a:r>
            <a:r>
              <a:rPr sz="1000" spc="0" dirty="0">
                <a:latin typeface="Arial"/>
                <a:cs typeface="Arial"/>
              </a:rPr>
              <a:t>e</a:t>
            </a:r>
            <a:r>
              <a:rPr sz="1000" spc="43" dirty="0">
                <a:latin typeface="Arial"/>
                <a:cs typeface="Arial"/>
              </a:rPr>
              <a:t> </a:t>
            </a:r>
            <a:r>
              <a:rPr sz="1000" spc="19" dirty="0">
                <a:latin typeface="Arial"/>
                <a:cs typeface="Arial"/>
              </a:rPr>
              <a:t>m</a:t>
            </a:r>
            <a:r>
              <a:rPr sz="1000" spc="-4" dirty="0">
                <a:latin typeface="Arial"/>
                <a:cs typeface="Arial"/>
              </a:rPr>
              <a:t>i</a:t>
            </a:r>
            <a:r>
              <a:rPr sz="1000" spc="4" dirty="0">
                <a:latin typeface="Arial"/>
                <a:cs typeface="Arial"/>
              </a:rPr>
              <a:t>s</a:t>
            </a:r>
            <a:r>
              <a:rPr sz="1000" spc="0" dirty="0">
                <a:latin typeface="Arial"/>
                <a:cs typeface="Arial"/>
              </a:rPr>
              <a:t>ure</a:t>
            </a:r>
            <a:r>
              <a:rPr sz="1000" spc="26"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 tecn</a:t>
            </a:r>
            <a:r>
              <a:rPr sz="1000" spc="-4" dirty="0">
                <a:latin typeface="Arial"/>
                <a:cs typeface="Arial"/>
              </a:rPr>
              <a:t>i</a:t>
            </a:r>
            <a:r>
              <a:rPr sz="1000" spc="4" dirty="0">
                <a:latin typeface="Arial"/>
                <a:cs typeface="Arial"/>
              </a:rPr>
              <a:t>c</a:t>
            </a:r>
            <a:r>
              <a:rPr sz="1000" spc="0" dirty="0">
                <a:latin typeface="Arial"/>
                <a:cs typeface="Arial"/>
              </a:rPr>
              <a:t>he </a:t>
            </a:r>
            <a:endParaRPr sz="1000">
              <a:latin typeface="Arial"/>
              <a:cs typeface="Arial"/>
            </a:endParaRPr>
          </a:p>
          <a:p>
            <a:pPr marL="164896" marR="117949" algn="just">
              <a:lnSpc>
                <a:spcPts val="1149"/>
              </a:lnSpc>
              <a:spcBef>
                <a:spcPts val="134"/>
              </a:spcBef>
            </a:pPr>
            <a:r>
              <a:rPr sz="1000" spc="4" dirty="0">
                <a:latin typeface="Arial"/>
                <a:cs typeface="Arial"/>
              </a:rPr>
              <a:t>(</a:t>
            </a: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ti</a:t>
            </a:r>
            <a:r>
              <a:rPr sz="1000" spc="7" dirty="0">
                <a:latin typeface="Arial"/>
                <a:cs typeface="Arial"/>
              </a:rPr>
              <a:t> </a:t>
            </a:r>
            <a:r>
              <a:rPr sz="1000" spc="0" dirty="0">
                <a:latin typeface="Arial"/>
                <a:cs typeface="Arial"/>
              </a:rPr>
              <a:t>a</a:t>
            </a:r>
            <a:r>
              <a:rPr sz="1000" spc="-4" dirty="0">
                <a:latin typeface="Arial"/>
                <a:cs typeface="Arial"/>
              </a:rPr>
              <a:t>u</a:t>
            </a:r>
            <a:r>
              <a:rPr sz="1000" spc="0" dirty="0">
                <a:latin typeface="Arial"/>
                <a:cs typeface="Arial"/>
              </a:rPr>
              <a:t>t</a:t>
            </a:r>
            <a:r>
              <a:rPr sz="1000" spc="-14" dirty="0">
                <a:latin typeface="Arial"/>
                <a:cs typeface="Arial"/>
              </a:rPr>
              <a:t>o</a:t>
            </a:r>
            <a:r>
              <a:rPr sz="1000" spc="19" dirty="0">
                <a:latin typeface="Arial"/>
                <a:cs typeface="Arial"/>
              </a:rPr>
              <a:t>m</a:t>
            </a:r>
            <a:r>
              <a:rPr sz="1000" spc="0" dirty="0">
                <a:latin typeface="Arial"/>
                <a:cs typeface="Arial"/>
              </a:rPr>
              <a:t>at</a:t>
            </a:r>
            <a:r>
              <a:rPr sz="1000" spc="-9" dirty="0">
                <a:latin typeface="Arial"/>
                <a:cs typeface="Arial"/>
              </a:rPr>
              <a:t>i</a:t>
            </a:r>
            <a:r>
              <a:rPr sz="1000" spc="4" dirty="0">
                <a:latin typeface="Arial"/>
                <a:cs typeface="Arial"/>
              </a:rPr>
              <a:t>c</a:t>
            </a:r>
            <a:r>
              <a:rPr sz="1000" spc="0" dirty="0">
                <a:latin typeface="Arial"/>
                <a:cs typeface="Arial"/>
              </a:rPr>
              <a:t>i di</a:t>
            </a:r>
            <a:r>
              <a:rPr sz="1000" spc="47"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tro</a:t>
            </a:r>
            <a:r>
              <a:rPr sz="1000" spc="-4" dirty="0">
                <a:latin typeface="Arial"/>
                <a:cs typeface="Arial"/>
              </a:rPr>
              <a:t>ll</a:t>
            </a:r>
            <a:r>
              <a:rPr sz="1000" spc="0" dirty="0">
                <a:latin typeface="Arial"/>
                <a:cs typeface="Arial"/>
              </a:rPr>
              <a:t>o</a:t>
            </a:r>
            <a:r>
              <a:rPr sz="1000" spc="12" dirty="0">
                <a:latin typeface="Arial"/>
                <a:cs typeface="Arial"/>
              </a:rPr>
              <a:t> </a:t>
            </a:r>
            <a:r>
              <a:rPr sz="1000" spc="0" dirty="0">
                <a:latin typeface="Arial"/>
                <a:cs typeface="Arial"/>
              </a:rPr>
              <a:t>o</a:t>
            </a:r>
            <a:r>
              <a:rPr sz="1000" spc="39"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n</a:t>
            </a:r>
            <a:r>
              <a:rPr sz="1000" spc="-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 d</a:t>
            </a:r>
            <a:r>
              <a:rPr sz="1000" spc="-4" dirty="0">
                <a:latin typeface="Arial"/>
                <a:cs typeface="Arial"/>
              </a:rPr>
              <a:t>ell</a:t>
            </a:r>
            <a:r>
              <a:rPr sz="1000" spc="4" dirty="0">
                <a:latin typeface="Arial"/>
                <a:cs typeface="Arial"/>
              </a:rPr>
              <a: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 </a:t>
            </a:r>
            <a:endParaRPr sz="1000">
              <a:latin typeface="Arial"/>
              <a:cs typeface="Arial"/>
            </a:endParaRPr>
          </a:p>
          <a:p>
            <a:pPr marL="164896" marR="117949" algn="just">
              <a:lnSpc>
                <a:spcPts val="1149"/>
              </a:lnSpc>
              <a:spcBef>
                <a:spcPts val="134"/>
              </a:spcBef>
            </a:pPr>
            <a:r>
              <a:rPr sz="1000" spc="4" dirty="0">
                <a:latin typeface="Arial"/>
                <a:cs typeface="Arial"/>
              </a:rPr>
              <a:t>c</a:t>
            </a:r>
            <a:r>
              <a:rPr sz="1000" spc="-14"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7" dirty="0">
                <a:latin typeface="Arial"/>
                <a:cs typeface="Arial"/>
              </a:rPr>
              <a:t> </a:t>
            </a:r>
            <a:r>
              <a:rPr sz="1000" spc="0" dirty="0">
                <a:latin typeface="Arial"/>
                <a:cs typeface="Arial"/>
              </a:rPr>
              <a:t>e</a:t>
            </a:r>
            <a:r>
              <a:rPr sz="1000" spc="-9" dirty="0">
                <a:latin typeface="Arial"/>
                <a:cs typeface="Arial"/>
              </a:rPr>
              <a:t>v</a:t>
            </a:r>
            <a:r>
              <a:rPr sz="1000" spc="0" dirty="0">
                <a:latin typeface="Arial"/>
                <a:cs typeface="Arial"/>
              </a:rPr>
              <a:t>a</a:t>
            </a:r>
            <a:r>
              <a:rPr sz="1000" spc="4" dirty="0">
                <a:latin typeface="Arial"/>
                <a:cs typeface="Arial"/>
              </a:rPr>
              <a:t>c</a:t>
            </a:r>
            <a:r>
              <a:rPr sz="1000" spc="0" dirty="0">
                <a:latin typeface="Arial"/>
                <a:cs typeface="Arial"/>
              </a:rPr>
              <a:t>u</a:t>
            </a:r>
            <a:r>
              <a:rPr sz="1000" spc="-4" dirty="0">
                <a:latin typeface="Arial"/>
                <a:cs typeface="Arial"/>
              </a:rPr>
              <a:t>azi</a:t>
            </a:r>
            <a:r>
              <a:rPr sz="1000" spc="0" dirty="0">
                <a:latin typeface="Arial"/>
                <a:cs typeface="Arial"/>
              </a:rPr>
              <a:t>o</a:t>
            </a:r>
            <a:r>
              <a:rPr sz="1000" spc="-4" dirty="0">
                <a:latin typeface="Arial"/>
                <a:cs typeface="Arial"/>
              </a:rPr>
              <a:t>n</a:t>
            </a:r>
            <a:r>
              <a:rPr sz="1000" spc="0" dirty="0">
                <a:latin typeface="Arial"/>
                <a:cs typeface="Arial"/>
              </a:rPr>
              <a:t>e</a:t>
            </a:r>
            <a:r>
              <a:rPr sz="1000" spc="28" dirty="0">
                <a:latin typeface="Arial"/>
                <a:cs typeface="Arial"/>
              </a:rPr>
              <a:t> </a:t>
            </a:r>
            <a:r>
              <a:rPr sz="1000" spc="0" dirty="0">
                <a:latin typeface="Arial"/>
                <a:cs typeface="Arial"/>
              </a:rPr>
              <a:t>dei</a:t>
            </a:r>
            <a:r>
              <a:rPr sz="1000" spc="66" dirty="0">
                <a:latin typeface="Arial"/>
                <a:cs typeface="Arial"/>
              </a:rPr>
              <a:t> </a:t>
            </a:r>
            <a:r>
              <a:rPr sz="1000" spc="9" dirty="0">
                <a:latin typeface="Arial"/>
                <a:cs typeface="Arial"/>
              </a:rPr>
              <a:t>f</a:t>
            </a:r>
            <a:r>
              <a:rPr sz="1000" spc="-14" dirty="0">
                <a:latin typeface="Arial"/>
                <a:cs typeface="Arial"/>
              </a:rPr>
              <a:t>u</a:t>
            </a:r>
            <a:r>
              <a:rPr sz="1000" spc="19" dirty="0">
                <a:latin typeface="Arial"/>
                <a:cs typeface="Arial"/>
              </a:rPr>
              <a:t>m</a:t>
            </a:r>
            <a:r>
              <a:rPr sz="1000" spc="0" dirty="0">
                <a:latin typeface="Arial"/>
                <a:cs typeface="Arial"/>
              </a:rPr>
              <a:t>i</a:t>
            </a:r>
            <a:r>
              <a:rPr sz="1000" spc="66" dirty="0">
                <a:latin typeface="Arial"/>
                <a:cs typeface="Arial"/>
              </a:rPr>
              <a:t> </a:t>
            </a:r>
            <a:r>
              <a:rPr sz="1000" spc="0" dirty="0">
                <a:latin typeface="Arial"/>
                <a:cs typeface="Arial"/>
              </a:rPr>
              <a:t>e</a:t>
            </a:r>
            <a:r>
              <a:rPr sz="1000" spc="64" dirty="0">
                <a:latin typeface="Arial"/>
                <a:cs typeface="Arial"/>
              </a:rPr>
              <a:t> </a:t>
            </a:r>
            <a:r>
              <a:rPr sz="1000" spc="0" dirty="0">
                <a:latin typeface="Arial"/>
                <a:cs typeface="Arial"/>
              </a:rPr>
              <a:t>del</a:t>
            </a:r>
            <a:r>
              <a:rPr sz="1000" spc="66"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ore,</a:t>
            </a:r>
            <a:r>
              <a:rPr sz="1000" spc="54" dirty="0">
                <a:latin typeface="Arial"/>
                <a:cs typeface="Arial"/>
              </a:rPr>
              <a:t> </a:t>
            </a:r>
            <a:r>
              <a:rPr sz="1000" spc="0" dirty="0">
                <a:latin typeface="Arial"/>
                <a:cs typeface="Arial"/>
              </a:rPr>
              <a:t>…)</a:t>
            </a:r>
            <a:r>
              <a:rPr sz="1000" spc="71" dirty="0">
                <a:latin typeface="Arial"/>
                <a:cs typeface="Arial"/>
              </a:rPr>
              <a:t> </a:t>
            </a:r>
            <a:r>
              <a:rPr sz="1000" spc="0" dirty="0">
                <a:latin typeface="Arial"/>
                <a:cs typeface="Arial"/>
              </a:rPr>
              <a:t>e</a:t>
            </a:r>
            <a:r>
              <a:rPr sz="1000" spc="64" dirty="0">
                <a:latin typeface="Arial"/>
                <a:cs typeface="Arial"/>
              </a:rPr>
              <a:t> </a:t>
            </a:r>
            <a:r>
              <a:rPr sz="1000" spc="0" dirty="0">
                <a:latin typeface="Arial"/>
                <a:cs typeface="Arial"/>
              </a:rPr>
              <a:t>pro</a:t>
            </a:r>
            <a:r>
              <a:rPr sz="1000" spc="4" dirty="0">
                <a:latin typeface="Arial"/>
                <a:cs typeface="Arial"/>
              </a:rPr>
              <a:t>c</a:t>
            </a:r>
            <a:r>
              <a:rPr sz="1000" spc="0" dirty="0">
                <a:latin typeface="Arial"/>
                <a:cs typeface="Arial"/>
              </a:rPr>
              <a:t>e</a:t>
            </a:r>
            <a:r>
              <a:rPr sz="1000" spc="-4" dirty="0">
                <a:latin typeface="Arial"/>
                <a:cs typeface="Arial"/>
              </a:rPr>
              <a:t>d</a:t>
            </a:r>
            <a:r>
              <a:rPr sz="1000" spc="0" dirty="0">
                <a:latin typeface="Arial"/>
                <a:cs typeface="Arial"/>
              </a:rPr>
              <a:t>ura</a:t>
            </a:r>
            <a:r>
              <a:rPr sz="1000" spc="-4" dirty="0">
                <a:latin typeface="Arial"/>
                <a:cs typeface="Arial"/>
              </a:rPr>
              <a:t>l</a:t>
            </a:r>
            <a:r>
              <a:rPr sz="1000" spc="0" dirty="0">
                <a:latin typeface="Arial"/>
                <a:cs typeface="Arial"/>
              </a:rPr>
              <a:t>i </a:t>
            </a:r>
            <a:endParaRPr sz="1000">
              <a:latin typeface="Arial"/>
              <a:cs typeface="Arial"/>
            </a:endParaRPr>
          </a:p>
          <a:p>
            <a:pPr marL="164896" marR="117949" algn="just">
              <a:lnSpc>
                <a:spcPts val="1149"/>
              </a:lnSpc>
              <a:spcBef>
                <a:spcPts val="134"/>
              </a:spcBef>
            </a:pPr>
            <a:r>
              <a:rPr sz="1000" spc="4" dirty="0">
                <a:latin typeface="Arial"/>
                <a:cs typeface="Arial"/>
              </a:rPr>
              <a:t>(</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  </a:t>
            </a:r>
            <a:r>
              <a:rPr sz="1000" spc="12" dirty="0">
                <a:latin typeface="Arial"/>
                <a:cs typeface="Arial"/>
              </a:rPr>
              <a:t> </a:t>
            </a:r>
            <a:r>
              <a:rPr sz="1000" spc="0" dirty="0">
                <a:latin typeface="Arial"/>
                <a:cs typeface="Arial"/>
              </a:rPr>
              <a:t>e  </a:t>
            </a:r>
            <a:r>
              <a:rPr sz="1000" spc="34" dirty="0">
                <a:latin typeface="Arial"/>
                <a:cs typeface="Arial"/>
              </a:rPr>
              <a:t> </a:t>
            </a:r>
            <a:r>
              <a:rPr sz="1000" spc="0" dirty="0">
                <a:latin typeface="Arial"/>
                <a:cs typeface="Arial"/>
              </a:rPr>
              <a:t>pro</a:t>
            </a:r>
            <a:r>
              <a:rPr sz="1000" spc="-4" dirty="0">
                <a:latin typeface="Arial"/>
                <a:cs typeface="Arial"/>
              </a:rPr>
              <a:t>c</a:t>
            </a:r>
            <a:r>
              <a:rPr sz="1000" spc="0" dirty="0">
                <a:latin typeface="Arial"/>
                <a:cs typeface="Arial"/>
              </a:rPr>
              <a:t>e</a:t>
            </a:r>
            <a:r>
              <a:rPr sz="1000" spc="-4" dirty="0">
                <a:latin typeface="Arial"/>
                <a:cs typeface="Arial"/>
              </a:rPr>
              <a:t>d</a:t>
            </a:r>
            <a:r>
              <a:rPr sz="1000" spc="0" dirty="0">
                <a:latin typeface="Arial"/>
                <a:cs typeface="Arial"/>
              </a:rPr>
              <a:t>ure </a:t>
            </a:r>
            <a:r>
              <a:rPr sz="1000" spc="261" dirty="0">
                <a:latin typeface="Arial"/>
                <a:cs typeface="Arial"/>
              </a:rPr>
              <a:t> </a:t>
            </a:r>
            <a:r>
              <a:rPr sz="1000" spc="0" dirty="0">
                <a:latin typeface="Arial"/>
                <a:cs typeface="Arial"/>
              </a:rPr>
              <a:t>di  </a:t>
            </a:r>
            <a:r>
              <a:rPr sz="1000" spc="27" dirty="0">
                <a:latin typeface="Arial"/>
                <a:cs typeface="Arial"/>
              </a:rPr>
              <a:t> </a:t>
            </a:r>
            <a:r>
              <a:rPr sz="1000" spc="0" dirty="0">
                <a:latin typeface="Arial"/>
                <a:cs typeface="Arial"/>
              </a:rPr>
              <a:t>e</a:t>
            </a:r>
            <a:r>
              <a:rPr sz="1000" spc="9" dirty="0">
                <a:latin typeface="Arial"/>
                <a:cs typeface="Arial"/>
              </a:rPr>
              <a:t>m</a:t>
            </a:r>
            <a:r>
              <a:rPr sz="1000" spc="0" dirty="0">
                <a:latin typeface="Arial"/>
                <a:cs typeface="Arial"/>
              </a:rPr>
              <a:t>ergen</a:t>
            </a:r>
            <a:r>
              <a:rPr sz="1000" spc="-19" dirty="0">
                <a:latin typeface="Arial"/>
                <a:cs typeface="Arial"/>
              </a:rPr>
              <a:t>z</a:t>
            </a:r>
            <a:r>
              <a:rPr sz="1000" spc="0" dirty="0">
                <a:latin typeface="Arial"/>
                <a:cs typeface="Arial"/>
              </a:rPr>
              <a:t>a </a:t>
            </a:r>
            <a:r>
              <a:rPr sz="1000" spc="266" dirty="0">
                <a:latin typeface="Arial"/>
                <a:cs typeface="Arial"/>
              </a:rPr>
              <a:t> </a:t>
            </a:r>
            <a:r>
              <a:rPr sz="1000" spc="0" dirty="0">
                <a:latin typeface="Arial"/>
                <a:cs typeface="Arial"/>
              </a:rPr>
              <a:t>e  </a:t>
            </a:r>
            <a:r>
              <a:rPr sz="1000" spc="34" dirty="0">
                <a:latin typeface="Arial"/>
                <a:cs typeface="Arial"/>
              </a:rPr>
              <a:t> </a:t>
            </a:r>
            <a:r>
              <a:rPr sz="1000" spc="0" dirty="0">
                <a:latin typeface="Arial"/>
                <a:cs typeface="Arial"/>
              </a:rPr>
              <a:t>di  </a:t>
            </a:r>
            <a:r>
              <a:rPr sz="1000" spc="27"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14" dirty="0">
                <a:latin typeface="Arial"/>
                <a:cs typeface="Arial"/>
              </a:rPr>
              <a:t>o</a:t>
            </a:r>
            <a:r>
              <a:rPr sz="1000" spc="0" dirty="0">
                <a:latin typeface="Arial"/>
                <a:cs typeface="Arial"/>
              </a:rPr>
              <a:t>,   …)  </a:t>
            </a:r>
            <a:r>
              <a:rPr sz="1000" spc="31" dirty="0">
                <a:latin typeface="Arial"/>
                <a:cs typeface="Arial"/>
              </a:rPr>
              <a:t> </a:t>
            </a:r>
            <a:r>
              <a:rPr sz="1000" spc="0" dirty="0">
                <a:latin typeface="Arial"/>
                <a:cs typeface="Arial"/>
              </a:rPr>
              <a:t>proge</a:t>
            </a:r>
            <a:r>
              <a:rPr sz="1000" spc="-4" dirty="0">
                <a:latin typeface="Arial"/>
                <a:cs typeface="Arial"/>
              </a:rPr>
              <a:t>t</a:t>
            </a:r>
            <a:r>
              <a:rPr sz="1000" spc="0" dirty="0">
                <a:latin typeface="Arial"/>
                <a:cs typeface="Arial"/>
              </a:rPr>
              <a:t>t</a:t>
            </a:r>
            <a:r>
              <a:rPr sz="1000" spc="-14" dirty="0">
                <a:latin typeface="Arial"/>
                <a:cs typeface="Arial"/>
              </a:rPr>
              <a:t>a</a:t>
            </a:r>
            <a:r>
              <a:rPr sz="1000" spc="0" dirty="0">
                <a:latin typeface="Arial"/>
                <a:cs typeface="Arial"/>
              </a:rPr>
              <a:t>te </a:t>
            </a:r>
            <a:r>
              <a:rPr sz="1000" spc="271" dirty="0">
                <a:latin typeface="Arial"/>
                <a:cs typeface="Arial"/>
              </a:rPr>
              <a:t> </a:t>
            </a:r>
            <a:r>
              <a:rPr sz="1000" spc="0" dirty="0">
                <a:latin typeface="Arial"/>
                <a:cs typeface="Arial"/>
              </a:rPr>
              <a:t>e </a:t>
            </a:r>
            <a:endParaRPr sz="1000">
              <a:latin typeface="Arial"/>
              <a:cs typeface="Arial"/>
            </a:endParaRPr>
          </a:p>
          <a:p>
            <a:pPr marL="164896" marR="117949" algn="just">
              <a:lnSpc>
                <a:spcPts val="1149"/>
              </a:lnSpc>
              <a:spcBef>
                <a:spcPts val="134"/>
              </a:spcBef>
            </a:pPr>
            <a:r>
              <a:rPr sz="1000" spc="0" dirty="0">
                <a:latin typeface="Arial"/>
                <a:cs typeface="Arial"/>
              </a:rPr>
              <a:t>progr</a:t>
            </a:r>
            <a:r>
              <a:rPr sz="1000" spc="-14" dirty="0">
                <a:latin typeface="Arial"/>
                <a:cs typeface="Arial"/>
              </a:rPr>
              <a:t>a</a:t>
            </a:r>
            <a:r>
              <a:rPr sz="1000" spc="9" dirty="0">
                <a:latin typeface="Arial"/>
                <a:cs typeface="Arial"/>
              </a:rPr>
              <a:t>m</a:t>
            </a:r>
            <a:r>
              <a:rPr sz="1000" spc="19" dirty="0">
                <a:latin typeface="Arial"/>
                <a:cs typeface="Arial"/>
              </a:rPr>
              <a:t>m</a:t>
            </a:r>
            <a:r>
              <a:rPr sz="1000" spc="0" dirty="0">
                <a:latin typeface="Arial"/>
                <a:cs typeface="Arial"/>
              </a:rPr>
              <a:t>ate</a:t>
            </a:r>
            <a:r>
              <a:rPr sz="1000" spc="-24" dirty="0">
                <a:latin typeface="Arial"/>
                <a:cs typeface="Arial"/>
              </a:rPr>
              <a:t> </a:t>
            </a:r>
            <a:r>
              <a:rPr sz="1000" spc="-4" dirty="0">
                <a:latin typeface="Arial"/>
                <a:cs typeface="Arial"/>
              </a:rPr>
              <a:t>i</a:t>
            </a:r>
            <a:r>
              <a:rPr sz="1000" spc="0" dirty="0">
                <a:latin typeface="Arial"/>
                <a:cs typeface="Arial"/>
              </a:rPr>
              <a:t>n</a:t>
            </a:r>
            <a:r>
              <a:rPr sz="1000" spc="27"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l</a:t>
            </a:r>
            <a:r>
              <a:rPr sz="1000" spc="0" dirty="0">
                <a:latin typeface="Arial"/>
                <a:cs typeface="Arial"/>
              </a:rPr>
              <a:t>a</a:t>
            </a:r>
            <a:r>
              <a:rPr sz="1000" spc="-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5" dirty="0">
                <a:latin typeface="Arial"/>
                <a:cs typeface="Arial"/>
              </a:rPr>
              <a:t> </a:t>
            </a:r>
            <a:r>
              <a:rPr sz="1000" spc="0" dirty="0">
                <a:latin typeface="Arial"/>
                <a:cs typeface="Arial"/>
              </a:rPr>
              <a:t>a</a:t>
            </a:r>
            <a:r>
              <a:rPr sz="1000" spc="-4" dirty="0">
                <a:latin typeface="Arial"/>
                <a:cs typeface="Arial"/>
              </a:rPr>
              <a:t>l</a:t>
            </a:r>
            <a:r>
              <a:rPr sz="1000" spc="4" dirty="0">
                <a:latin typeface="Arial"/>
                <a:cs typeface="Arial"/>
              </a:rPr>
              <a:t>l’</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14" dirty="0">
                <a:latin typeface="Arial"/>
                <a:cs typeface="Arial"/>
              </a:rPr>
              <a:t> </a:t>
            </a:r>
            <a:r>
              <a:rPr sz="1000" spc="4" dirty="0">
                <a:latin typeface="Arial"/>
                <a:cs typeface="Arial"/>
              </a:rPr>
              <a:t>ri</a:t>
            </a:r>
            <a:r>
              <a:rPr sz="1000" spc="-4" dirty="0">
                <a:latin typeface="Arial"/>
                <a:cs typeface="Arial"/>
              </a:rPr>
              <a:t>v</a:t>
            </a:r>
            <a:r>
              <a:rPr sz="1000" spc="9" dirty="0">
                <a:latin typeface="Arial"/>
                <a:cs typeface="Arial"/>
              </a:rPr>
              <a:t>e</a:t>
            </a:r>
            <a:r>
              <a:rPr sz="1000" spc="-4" dirty="0">
                <a:latin typeface="Arial"/>
                <a:cs typeface="Arial"/>
              </a:rPr>
              <a:t>l</a:t>
            </a:r>
            <a:r>
              <a:rPr sz="1000" spc="0" dirty="0">
                <a:latin typeface="Arial"/>
                <a:cs typeface="Arial"/>
              </a:rPr>
              <a:t>ato</a:t>
            </a:r>
            <a:r>
              <a:rPr sz="1000" spc="2" dirty="0">
                <a:latin typeface="Arial"/>
                <a:cs typeface="Arial"/>
              </a:rPr>
              <a:t> </a:t>
            </a:r>
            <a:r>
              <a:rPr sz="1000" spc="0" dirty="0">
                <a:latin typeface="Arial"/>
                <a:cs typeface="Arial"/>
              </a:rPr>
              <a:t>ed</a:t>
            </a:r>
            <a:r>
              <a:rPr sz="1000" spc="23" dirty="0">
                <a:latin typeface="Arial"/>
                <a:cs typeface="Arial"/>
              </a:rPr>
              <a:t> </a:t>
            </a:r>
            <a:r>
              <a:rPr sz="1000" spc="0" dirty="0">
                <a:latin typeface="Arial"/>
                <a:cs typeface="Arial"/>
              </a:rPr>
              <a:t>a</a:t>
            </a:r>
            <a:r>
              <a:rPr sz="1000" spc="-4" dirty="0">
                <a:latin typeface="Arial"/>
                <a:cs typeface="Arial"/>
              </a:rPr>
              <a:t>l</a:t>
            </a:r>
            <a:r>
              <a:rPr sz="1000" spc="4" dirty="0">
                <a:latin typeface="Arial"/>
                <a:cs typeface="Arial"/>
              </a:rPr>
              <a:t>l</a:t>
            </a:r>
            <a:r>
              <a:rPr sz="1000" spc="-4" dirty="0">
                <a:latin typeface="Arial"/>
                <a:cs typeface="Arial"/>
              </a:rPr>
              <a:t>’</a:t>
            </a:r>
            <a:r>
              <a:rPr sz="1000" spc="0" dirty="0">
                <a:latin typeface="Arial"/>
                <a:cs typeface="Arial"/>
              </a:rPr>
              <a:t>area</a:t>
            </a:r>
            <a:r>
              <a:rPr sz="1000" spc="2" dirty="0">
                <a:latin typeface="Arial"/>
                <a:cs typeface="Arial"/>
              </a:rPr>
              <a:t> </a:t>
            </a:r>
            <a:r>
              <a:rPr sz="1000" spc="0" dirty="0">
                <a:latin typeface="Arial"/>
                <a:cs typeface="Arial"/>
              </a:rPr>
              <a:t>o</a:t>
            </a:r>
            <a:r>
              <a:rPr sz="1000" spc="-9" dirty="0">
                <a:latin typeface="Arial"/>
                <a:cs typeface="Arial"/>
              </a:rPr>
              <a:t>v</a:t>
            </a:r>
            <a:r>
              <a:rPr sz="1000" spc="0" dirty="0">
                <a:latin typeface="Arial"/>
                <a:cs typeface="Arial"/>
              </a:rPr>
              <a:t>e</a:t>
            </a:r>
            <a:r>
              <a:rPr sz="1000" spc="18" dirty="0">
                <a:latin typeface="Arial"/>
                <a:cs typeface="Arial"/>
              </a:rPr>
              <a:t> </a:t>
            </a:r>
            <a:r>
              <a:rPr sz="1000" spc="0" dirty="0">
                <a:latin typeface="Arial"/>
                <a:cs typeface="Arial"/>
              </a:rPr>
              <a:t>ta</a:t>
            </a:r>
            <a:r>
              <a:rPr sz="1000" spc="-9" dirty="0">
                <a:latin typeface="Arial"/>
                <a:cs typeface="Arial"/>
              </a:rPr>
              <a:t>l</a:t>
            </a:r>
            <a:r>
              <a:rPr sz="1000" spc="0" dirty="0">
                <a:latin typeface="Arial"/>
                <a:cs typeface="Arial"/>
              </a:rPr>
              <a:t>e</a:t>
            </a:r>
            <a:r>
              <a:rPr sz="1000" spc="18" dirty="0">
                <a:latin typeface="Arial"/>
                <a:cs typeface="Arial"/>
              </a:rPr>
              <a:t> </a:t>
            </a:r>
            <a:r>
              <a:rPr sz="1000" spc="0" dirty="0">
                <a:latin typeface="Arial"/>
                <a:cs typeface="Arial"/>
              </a:rPr>
              <a:t>pri</a:t>
            </a:r>
            <a:r>
              <a:rPr sz="1000" spc="-4" dirty="0">
                <a:latin typeface="Arial"/>
                <a:cs typeface="Arial"/>
              </a:rPr>
              <a:t>n</a:t>
            </a:r>
            <a:r>
              <a:rPr sz="1000" spc="4" dirty="0">
                <a:latin typeface="Arial"/>
                <a:cs typeface="Arial"/>
              </a:rPr>
              <a:t>c</a:t>
            </a:r>
            <a:r>
              <a:rPr sz="1000" spc="-4" dirty="0">
                <a:latin typeface="Arial"/>
                <a:cs typeface="Arial"/>
              </a:rPr>
              <a:t>i</a:t>
            </a:r>
            <a:r>
              <a:rPr sz="1000" spc="9" dirty="0">
                <a:latin typeface="Arial"/>
                <a:cs typeface="Arial"/>
              </a:rPr>
              <a:t>p</a:t>
            </a:r>
            <a:r>
              <a:rPr sz="1000" spc="-4" dirty="0">
                <a:latin typeface="Arial"/>
                <a:cs typeface="Arial"/>
              </a:rPr>
              <a:t>i</a:t>
            </a:r>
            <a:r>
              <a:rPr sz="1000" spc="0" dirty="0">
                <a:latin typeface="Arial"/>
                <a:cs typeface="Arial"/>
              </a:rPr>
              <a:t>o </a:t>
            </a:r>
            <a:endParaRPr sz="1000">
              <a:latin typeface="Arial"/>
              <a:cs typeface="Arial"/>
            </a:endParaRPr>
          </a:p>
          <a:p>
            <a:pPr marL="164896" marR="117949" algn="just">
              <a:lnSpc>
                <a:spcPts val="1149"/>
              </a:lnSpc>
              <a:spcBef>
                <a:spcPts val="134"/>
              </a:spcBef>
            </a:pPr>
            <a:r>
              <a:rPr sz="1000" spc="0" dirty="0">
                <a:latin typeface="Arial"/>
                <a:cs typeface="Arial"/>
              </a:rPr>
              <a:t>di</a:t>
            </a:r>
            <a:r>
              <a:rPr sz="1000" spc="38"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13" dirty="0">
                <a:latin typeface="Arial"/>
                <a:cs typeface="Arial"/>
              </a:rPr>
              <a:t> </a:t>
            </a:r>
            <a:r>
              <a:rPr sz="1000" spc="4" dirty="0">
                <a:latin typeface="Arial"/>
                <a:cs typeface="Arial"/>
              </a:rPr>
              <a:t>s</a:t>
            </a:r>
            <a:r>
              <a:rPr sz="1000" spc="0" dirty="0">
                <a:latin typeface="Arial"/>
                <a:cs typeface="Arial"/>
              </a:rPr>
              <a:t>i</a:t>
            </a:r>
            <a:r>
              <a:rPr sz="1000" spc="38" dirty="0">
                <a:latin typeface="Arial"/>
                <a:cs typeface="Arial"/>
              </a:rPr>
              <a:t> </a:t>
            </a:r>
            <a:r>
              <a:rPr sz="1000" spc="0" dirty="0">
                <a:latin typeface="Arial"/>
                <a:cs typeface="Arial"/>
              </a:rPr>
              <a:t>è</a:t>
            </a:r>
            <a:r>
              <a:rPr sz="1000" spc="40" dirty="0">
                <a:latin typeface="Arial"/>
                <a:cs typeface="Arial"/>
              </a:rPr>
              <a:t> </a:t>
            </a:r>
            <a:r>
              <a:rPr sz="1000" spc="4" dirty="0">
                <a:latin typeface="Arial"/>
                <a:cs typeface="Arial"/>
              </a:rPr>
              <a:t>s</a:t>
            </a:r>
            <a:r>
              <a:rPr sz="1000" spc="-4" dirty="0">
                <a:latin typeface="Arial"/>
                <a:cs typeface="Arial"/>
              </a:rPr>
              <a:t>vil</a:t>
            </a:r>
            <a:r>
              <a:rPr sz="1000" spc="0" dirty="0">
                <a:latin typeface="Arial"/>
                <a:cs typeface="Arial"/>
              </a:rPr>
              <a:t>u</a:t>
            </a:r>
            <a:r>
              <a:rPr sz="1000" spc="-4" dirty="0">
                <a:latin typeface="Arial"/>
                <a:cs typeface="Arial"/>
              </a:rPr>
              <a:t>p</a:t>
            </a:r>
            <a:r>
              <a:rPr sz="1000" spc="0" dirty="0">
                <a:latin typeface="Arial"/>
                <a:cs typeface="Arial"/>
              </a:rPr>
              <a:t>p</a:t>
            </a:r>
            <a:r>
              <a:rPr sz="1000" spc="-4" dirty="0">
                <a:latin typeface="Arial"/>
                <a:cs typeface="Arial"/>
              </a:rPr>
              <a:t>a</a:t>
            </a:r>
            <a:r>
              <a:rPr sz="1000" spc="9" dirty="0">
                <a:latin typeface="Arial"/>
                <a:cs typeface="Arial"/>
              </a:rPr>
              <a:t>t</a:t>
            </a:r>
            <a:r>
              <a:rPr sz="1000" spc="0" dirty="0">
                <a:latin typeface="Arial"/>
                <a:cs typeface="Arial"/>
              </a:rPr>
              <a:t>o</a:t>
            </a:r>
            <a:r>
              <a:rPr sz="1000" spc="6"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a:t>
            </a:r>
            <a:r>
              <a:rPr sz="1000" spc="0" dirty="0">
                <a:latin typeface="Arial"/>
                <a:cs typeface="Arial"/>
              </a:rPr>
              <a:t>p</a:t>
            </a:r>
            <a:r>
              <a:rPr sz="1000" spc="-4" dirty="0">
                <a:latin typeface="Arial"/>
                <a:cs typeface="Arial"/>
              </a:rPr>
              <a:t>e</a:t>
            </a:r>
            <a:r>
              <a:rPr sz="1000" spc="0" dirty="0">
                <a:latin typeface="Arial"/>
                <a:cs typeface="Arial"/>
              </a:rPr>
              <a:t>tto</a:t>
            </a:r>
            <a:r>
              <a:rPr sz="1000" spc="18" dirty="0">
                <a:latin typeface="Arial"/>
                <a:cs typeface="Arial"/>
              </a:rPr>
              <a:t> </a:t>
            </a:r>
            <a:r>
              <a:rPr sz="1000" spc="0" dirty="0">
                <a:latin typeface="Arial"/>
                <a:cs typeface="Arial"/>
              </a:rPr>
              <a:t>a</a:t>
            </a:r>
            <a:r>
              <a:rPr sz="1000" spc="-4" dirty="0">
                <a:latin typeface="Arial"/>
                <a:cs typeface="Arial"/>
              </a:rPr>
              <a:t>ll</a:t>
            </a:r>
            <a:r>
              <a:rPr sz="1000" spc="4" dirty="0">
                <a:latin typeface="Arial"/>
                <a:cs typeface="Arial"/>
              </a:rPr>
              <a:t>’</a:t>
            </a:r>
            <a:r>
              <a:rPr sz="1000" spc="-4" dirty="0">
                <a:latin typeface="Arial"/>
                <a:cs typeface="Arial"/>
              </a:rPr>
              <a:t>i</a:t>
            </a:r>
            <a:r>
              <a:rPr sz="1000" spc="0" dirty="0">
                <a:latin typeface="Arial"/>
                <a:cs typeface="Arial"/>
              </a:rPr>
              <a:t>nt</a:t>
            </a:r>
            <a:r>
              <a:rPr sz="1000" spc="-4" dirty="0">
                <a:latin typeface="Arial"/>
                <a:cs typeface="Arial"/>
              </a:rPr>
              <a:t>e</a:t>
            </a:r>
            <a:r>
              <a:rPr sz="1000" spc="4" dirty="0">
                <a:latin typeface="Arial"/>
                <a:cs typeface="Arial"/>
              </a:rPr>
              <a:t>r</a:t>
            </a:r>
            <a:r>
              <a:rPr sz="1000" spc="0" dirty="0">
                <a:latin typeface="Arial"/>
                <a:cs typeface="Arial"/>
              </a:rPr>
              <a:t>a</a:t>
            </a:r>
            <a:r>
              <a:rPr sz="1000" spc="13" dirty="0">
                <a:latin typeface="Arial"/>
                <a:cs typeface="Arial"/>
              </a:rPr>
              <a:t> </a:t>
            </a:r>
            <a:r>
              <a:rPr sz="1000" spc="0" dirty="0">
                <a:latin typeface="Arial"/>
                <a:cs typeface="Arial"/>
              </a:rPr>
              <a:t>at</a:t>
            </a:r>
            <a:r>
              <a:rPr sz="1000" spc="-4" dirty="0">
                <a:latin typeface="Arial"/>
                <a:cs typeface="Arial"/>
              </a:rPr>
              <a:t>ti</a:t>
            </a:r>
            <a:r>
              <a:rPr sz="1000" spc="4" dirty="0">
                <a:latin typeface="Arial"/>
                <a:cs typeface="Arial"/>
              </a:rPr>
              <a:t>v</a:t>
            </a:r>
            <a:r>
              <a:rPr sz="1000" spc="-4" dirty="0">
                <a:latin typeface="Arial"/>
                <a:cs typeface="Arial"/>
              </a:rPr>
              <a:t>i</a:t>
            </a:r>
            <a:r>
              <a:rPr sz="1000" spc="9" dirty="0">
                <a:latin typeface="Arial"/>
                <a:cs typeface="Arial"/>
              </a:rPr>
              <a:t>t</a:t>
            </a:r>
            <a:r>
              <a:rPr sz="1000" spc="0" dirty="0">
                <a:latin typeface="Arial"/>
                <a:cs typeface="Arial"/>
              </a:rPr>
              <a:t>à</a:t>
            </a:r>
            <a:r>
              <a:rPr sz="1000" spc="22" dirty="0">
                <a:latin typeface="Arial"/>
                <a:cs typeface="Arial"/>
              </a:rPr>
              <a:t> </a:t>
            </a:r>
            <a:r>
              <a:rPr sz="1000" spc="4" dirty="0">
                <a:latin typeface="Arial"/>
                <a:cs typeface="Arial"/>
              </a:rPr>
              <a:t>s</a:t>
            </a:r>
            <a:r>
              <a:rPr sz="1000" spc="0" dirty="0">
                <a:latin typeface="Arial"/>
                <a:cs typeface="Arial"/>
              </a:rPr>
              <a:t>or</a:t>
            </a:r>
            <a:r>
              <a:rPr sz="1000" spc="-4" dirty="0">
                <a:latin typeface="Arial"/>
                <a:cs typeface="Arial"/>
              </a:rPr>
              <a:t>v</a:t>
            </a:r>
            <a:r>
              <a:rPr sz="1000" spc="0" dirty="0">
                <a:latin typeface="Arial"/>
                <a:cs typeface="Arial"/>
              </a:rPr>
              <a:t>e</a:t>
            </a:r>
            <a:r>
              <a:rPr sz="1000" spc="-4" dirty="0">
                <a:latin typeface="Arial"/>
                <a:cs typeface="Arial"/>
              </a:rPr>
              <a:t>gli</a:t>
            </a:r>
            <a:r>
              <a:rPr sz="1000" spc="0" dirty="0">
                <a:latin typeface="Arial"/>
                <a:cs typeface="Arial"/>
              </a:rPr>
              <a:t>at</a:t>
            </a:r>
            <a:r>
              <a:rPr sz="1000" spc="-4" dirty="0">
                <a:latin typeface="Arial"/>
                <a:cs typeface="Arial"/>
              </a:rPr>
              <a:t>a</a:t>
            </a:r>
            <a:r>
              <a:rPr sz="1000" spc="0" dirty="0">
                <a:latin typeface="Arial"/>
                <a:cs typeface="Arial"/>
              </a:rPr>
              <a:t>. </a:t>
            </a:r>
            <a:r>
              <a:rPr sz="1000" spc="14" dirty="0">
                <a:latin typeface="Arial"/>
                <a:cs typeface="Arial"/>
              </a:rPr>
              <a:t>T</a:t>
            </a:r>
            <a:r>
              <a:rPr sz="1000" spc="0" dirty="0">
                <a:latin typeface="Arial"/>
                <a:cs typeface="Arial"/>
              </a:rPr>
              <a:t>a</a:t>
            </a:r>
            <a:r>
              <a:rPr sz="1000" spc="-4" dirty="0">
                <a:latin typeface="Arial"/>
                <a:cs typeface="Arial"/>
              </a:rPr>
              <a:t>l</a:t>
            </a:r>
            <a:r>
              <a:rPr sz="1000" spc="0" dirty="0">
                <a:latin typeface="Arial"/>
                <a:cs typeface="Arial"/>
              </a:rPr>
              <a:t>e </a:t>
            </a:r>
            <a:endParaRPr sz="1000">
              <a:latin typeface="Arial"/>
              <a:cs typeface="Arial"/>
            </a:endParaRPr>
          </a:p>
          <a:p>
            <a:pPr marL="164896" marR="117949" algn="just">
              <a:lnSpc>
                <a:spcPts val="1149"/>
              </a:lnSpc>
              <a:spcBef>
                <a:spcPts val="134"/>
              </a:spcBef>
            </a:pP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to</a:t>
            </a:r>
            <a:r>
              <a:rPr sz="1000" spc="31" dirty="0">
                <a:latin typeface="Arial"/>
                <a:cs typeface="Arial"/>
              </a:rPr>
              <a:t> </a:t>
            </a:r>
            <a:r>
              <a:rPr sz="1000" spc="0" dirty="0">
                <a:latin typeface="Arial"/>
                <a:cs typeface="Arial"/>
              </a:rPr>
              <a:t>può</a:t>
            </a:r>
            <a:r>
              <a:rPr sz="1000" spc="52" dirty="0">
                <a:latin typeface="Arial"/>
                <a:cs typeface="Arial"/>
              </a:rPr>
              <a:t> </a:t>
            </a:r>
            <a:r>
              <a:rPr sz="1000" spc="-4" dirty="0">
                <a:latin typeface="Arial"/>
                <a:cs typeface="Arial"/>
              </a:rPr>
              <a:t>c</a:t>
            </a:r>
            <a:r>
              <a:rPr sz="1000" spc="-14" dirty="0">
                <a:latin typeface="Arial"/>
                <a:cs typeface="Arial"/>
              </a:rPr>
              <a:t>o</a:t>
            </a:r>
            <a:r>
              <a:rPr sz="1000" spc="19" dirty="0">
                <a:latin typeface="Arial"/>
                <a:cs typeface="Arial"/>
              </a:rPr>
              <a:t>m</a:t>
            </a:r>
            <a:r>
              <a:rPr sz="1000" spc="0" dirty="0">
                <a:latin typeface="Arial"/>
                <a:cs typeface="Arial"/>
              </a:rPr>
              <a:t>pren</a:t>
            </a:r>
            <a:r>
              <a:rPr sz="1000" spc="-14" dirty="0">
                <a:latin typeface="Arial"/>
                <a:cs typeface="Arial"/>
              </a:rPr>
              <a:t>d</a:t>
            </a:r>
            <a:r>
              <a:rPr sz="1000" spc="0" dirty="0">
                <a:latin typeface="Arial"/>
                <a:cs typeface="Arial"/>
              </a:rPr>
              <a:t>ere i</a:t>
            </a:r>
            <a:r>
              <a:rPr sz="1000" spc="61"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te</a:t>
            </a:r>
            <a:r>
              <a:rPr sz="1000" spc="19" dirty="0">
                <a:latin typeface="Arial"/>
                <a:cs typeface="Arial"/>
              </a:rPr>
              <a:t>m</a:t>
            </a:r>
            <a:r>
              <a:rPr sz="1000" spc="0" dirty="0">
                <a:latin typeface="Arial"/>
                <a:cs typeface="Arial"/>
              </a:rPr>
              <a:t>i</a:t>
            </a:r>
            <a:r>
              <a:rPr sz="1000" spc="37" dirty="0">
                <a:latin typeface="Arial"/>
                <a:cs typeface="Arial"/>
              </a:rPr>
              <a:t> </a:t>
            </a:r>
            <a:r>
              <a:rPr sz="1000" spc="0" dirty="0">
                <a:latin typeface="Arial"/>
                <a:cs typeface="Arial"/>
              </a:rPr>
              <a:t>di</a:t>
            </a:r>
            <a:r>
              <a:rPr sz="1000" spc="56" dirty="0">
                <a:latin typeface="Arial"/>
                <a:cs typeface="Arial"/>
              </a:rPr>
              <a:t> </a:t>
            </a:r>
            <a:r>
              <a:rPr sz="1000" spc="0" dirty="0">
                <a:latin typeface="Arial"/>
                <a:cs typeface="Arial"/>
              </a:rPr>
              <a:t>d</a:t>
            </a:r>
            <a:r>
              <a:rPr sz="1000" spc="-4" dirty="0">
                <a:latin typeface="Arial"/>
                <a:cs typeface="Arial"/>
              </a:rPr>
              <a:t>i</a:t>
            </a:r>
            <a:r>
              <a:rPr sz="1000" spc="9" dirty="0">
                <a:latin typeface="Arial"/>
                <a:cs typeface="Arial"/>
              </a:rPr>
              <a:t>ff</a:t>
            </a:r>
            <a:r>
              <a:rPr sz="1000" spc="-14" dirty="0">
                <a:latin typeface="Arial"/>
                <a:cs typeface="Arial"/>
              </a:rPr>
              <a:t>u</a:t>
            </a:r>
            <a:r>
              <a:rPr sz="1000" spc="4" dirty="0">
                <a:latin typeface="Arial"/>
                <a:cs typeface="Arial"/>
              </a:rPr>
              <a:t>s</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31" dirty="0">
                <a:latin typeface="Arial"/>
                <a:cs typeface="Arial"/>
              </a:rPr>
              <a:t> </a:t>
            </a:r>
            <a:r>
              <a:rPr sz="1000" spc="-4" dirty="0">
                <a:latin typeface="Arial"/>
                <a:cs typeface="Arial"/>
              </a:rPr>
              <a:t>v</a:t>
            </a:r>
            <a:r>
              <a:rPr sz="1000" spc="0" dirty="0">
                <a:latin typeface="Arial"/>
                <a:cs typeface="Arial"/>
              </a:rPr>
              <a:t>o</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e</a:t>
            </a:r>
            <a:r>
              <a:rPr sz="1000" spc="39" dirty="0">
                <a:latin typeface="Arial"/>
                <a:cs typeface="Arial"/>
              </a:rPr>
              <a:t> </a:t>
            </a:r>
            <a:r>
              <a:rPr sz="1000" spc="0" dirty="0">
                <a:latin typeface="Arial"/>
                <a:cs typeface="Arial"/>
              </a:rPr>
              <a:t>d</a:t>
            </a:r>
            <a:r>
              <a:rPr sz="1000" spc="-4" dirty="0">
                <a:latin typeface="Arial"/>
                <a:cs typeface="Arial"/>
              </a:rPr>
              <a:t>e</a:t>
            </a:r>
            <a:r>
              <a:rPr sz="1000" spc="0" dirty="0">
                <a:latin typeface="Arial"/>
                <a:cs typeface="Arial"/>
              </a:rPr>
              <a:t>g</a:t>
            </a:r>
            <a:r>
              <a:rPr sz="1000" spc="-4" dirty="0">
                <a:latin typeface="Arial"/>
                <a:cs typeface="Arial"/>
              </a:rPr>
              <a:t>l</a:t>
            </a:r>
            <a:r>
              <a:rPr sz="1000" spc="0" dirty="0">
                <a:latin typeface="Arial"/>
                <a:cs typeface="Arial"/>
              </a:rPr>
              <a:t>i</a:t>
            </a:r>
            <a:r>
              <a:rPr sz="1000" spc="42" dirty="0">
                <a:latin typeface="Arial"/>
                <a:cs typeface="Arial"/>
              </a:rPr>
              <a:t> </a:t>
            </a:r>
            <a:r>
              <a:rPr sz="1000" spc="9" dirty="0">
                <a:latin typeface="Arial"/>
                <a:cs typeface="Arial"/>
              </a:rPr>
              <a:t>a</a:t>
            </a:r>
            <a:r>
              <a:rPr sz="1000" spc="4" dirty="0">
                <a:latin typeface="Arial"/>
                <a:cs typeface="Arial"/>
              </a:rPr>
              <a:t>l</a:t>
            </a:r>
            <a:r>
              <a:rPr sz="1000" spc="-4" dirty="0">
                <a:latin typeface="Arial"/>
                <a:cs typeface="Arial"/>
              </a:rPr>
              <a:t>l</a:t>
            </a:r>
            <a:r>
              <a:rPr sz="1000" spc="0" dirty="0">
                <a:latin typeface="Arial"/>
                <a:cs typeface="Arial"/>
              </a:rPr>
              <a:t>ar</a:t>
            </a:r>
            <a:r>
              <a:rPr sz="1000" spc="25" dirty="0">
                <a:latin typeface="Arial"/>
                <a:cs typeface="Arial"/>
              </a:rPr>
              <a:t>m</a:t>
            </a:r>
            <a:r>
              <a:rPr sz="1000" spc="0" dirty="0">
                <a:latin typeface="Arial"/>
                <a:cs typeface="Arial"/>
              </a:rPr>
              <a:t>i</a:t>
            </a:r>
            <a:r>
              <a:rPr sz="1000" spc="39" dirty="0">
                <a:latin typeface="Arial"/>
                <a:cs typeface="Arial"/>
              </a:rPr>
              <a:t> </a:t>
            </a:r>
            <a:r>
              <a:rPr sz="1000" spc="-4" dirty="0">
                <a:latin typeface="Arial"/>
                <a:cs typeface="Arial"/>
              </a:rPr>
              <a:t>in </a:t>
            </a:r>
            <a:endParaRPr sz="1000">
              <a:latin typeface="Arial"/>
              <a:cs typeface="Arial"/>
            </a:endParaRPr>
          </a:p>
          <a:p>
            <a:pPr marL="164896" marR="117949" algn="just">
              <a:lnSpc>
                <a:spcPts val="1149"/>
              </a:lnSpc>
              <a:spcBef>
                <a:spcPts val="134"/>
              </a:spcBef>
            </a:pPr>
            <a:r>
              <a:rPr sz="1000" spc="0" dirty="0">
                <a:latin typeface="Arial"/>
                <a:cs typeface="Arial"/>
              </a:rPr>
              <a:t>e</a:t>
            </a:r>
            <a:r>
              <a:rPr sz="1000" spc="19" dirty="0">
                <a:latin typeface="Arial"/>
                <a:cs typeface="Arial"/>
              </a:rPr>
              <a:t>m</a:t>
            </a:r>
            <a:r>
              <a:rPr sz="1000" spc="0" dirty="0">
                <a:latin typeface="Arial"/>
                <a:cs typeface="Arial"/>
              </a:rPr>
              <a:t>ergen</a:t>
            </a:r>
            <a:r>
              <a:rPr sz="1000" spc="-19" dirty="0">
                <a:latin typeface="Arial"/>
                <a:cs typeface="Arial"/>
              </a:rPr>
              <a:t>z</a:t>
            </a:r>
            <a:r>
              <a:rPr sz="1000" spc="0" dirty="0">
                <a:latin typeface="Arial"/>
                <a:cs typeface="Arial"/>
              </a:rPr>
              <a:t>a.</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3212"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3212">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800"/>
              </a:lnSpc>
              <a:spcBef>
                <a:spcPts val="47"/>
              </a:spcBef>
            </a:pPr>
            <a:endParaRPr sz="800"/>
          </a:p>
          <a:p>
            <a:pPr marL="985113">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98755" marR="184116" algn="just">
              <a:lnSpc>
                <a:spcPts val="1149"/>
              </a:lnSpc>
              <a:spcBef>
                <a:spcPts val="659"/>
              </a:spcBef>
            </a:pPr>
            <a:r>
              <a:rPr sz="1000" spc="0"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to</a:t>
            </a:r>
            <a:r>
              <a:rPr sz="1000" spc="246" dirty="0">
                <a:latin typeface="Arial"/>
                <a:cs typeface="Arial"/>
              </a:rPr>
              <a:t> </a:t>
            </a:r>
            <a:r>
              <a:rPr sz="1000" spc="-4" dirty="0">
                <a:latin typeface="Arial"/>
                <a:cs typeface="Arial"/>
              </a:rPr>
              <a:t>i</a:t>
            </a:r>
            <a:r>
              <a:rPr sz="1000" spc="0" dirty="0">
                <a:latin typeface="Arial"/>
                <a:cs typeface="Arial"/>
              </a:rPr>
              <a:t>n  grado</a:t>
            </a:r>
            <a:r>
              <a:rPr sz="1000" spc="244" dirty="0">
                <a:latin typeface="Arial"/>
                <a:cs typeface="Arial"/>
              </a:rPr>
              <a:t> </a:t>
            </a:r>
            <a:r>
              <a:rPr sz="1000" spc="0" dirty="0">
                <a:latin typeface="Arial"/>
                <a:cs typeface="Arial"/>
              </a:rPr>
              <a:t>di</a:t>
            </a:r>
            <a:r>
              <a:rPr sz="1000" spc="271" dirty="0">
                <a:latin typeface="Arial"/>
                <a:cs typeface="Arial"/>
              </a:rPr>
              <a:t> </a:t>
            </a:r>
            <a:r>
              <a:rPr sz="1000" spc="4" dirty="0">
                <a:latin typeface="Arial"/>
                <a:cs typeface="Arial"/>
              </a:rPr>
              <a:t>ri</a:t>
            </a:r>
            <a:r>
              <a:rPr sz="1000" spc="-4" dirty="0">
                <a:latin typeface="Arial"/>
                <a:cs typeface="Arial"/>
              </a:rPr>
              <a:t>v</a:t>
            </a:r>
            <a:r>
              <a:rPr sz="1000" spc="0" dirty="0">
                <a:latin typeface="Arial"/>
                <a:cs typeface="Arial"/>
              </a:rPr>
              <a:t>e</a:t>
            </a:r>
            <a:r>
              <a:rPr sz="1000" spc="4" dirty="0">
                <a:latin typeface="Arial"/>
                <a:cs typeface="Arial"/>
              </a:rPr>
              <a:t>l</a:t>
            </a:r>
            <a:r>
              <a:rPr sz="1000" spc="0" dirty="0">
                <a:latin typeface="Arial"/>
                <a:cs typeface="Arial"/>
              </a:rPr>
              <a:t>are</a:t>
            </a:r>
            <a:r>
              <a:rPr sz="1000" spc="256" dirty="0">
                <a:latin typeface="Arial"/>
                <a:cs typeface="Arial"/>
              </a:rPr>
              <a:t> </a:t>
            </a:r>
            <a:r>
              <a:rPr sz="1000" spc="0" dirty="0">
                <a:latin typeface="Arial"/>
                <a:cs typeface="Arial"/>
              </a:rPr>
              <a:t>un</a:t>
            </a:r>
            <a:r>
              <a:rPr sz="1000" spc="273"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247" dirty="0">
                <a:latin typeface="Arial"/>
                <a:cs typeface="Arial"/>
              </a:rPr>
              <a:t> </a:t>
            </a:r>
            <a:r>
              <a:rPr sz="1000" spc="0" dirty="0">
                <a:latin typeface="Arial"/>
                <a:cs typeface="Arial"/>
              </a:rPr>
              <a:t>quanto</a:t>
            </a:r>
            <a:r>
              <a:rPr sz="1000" spc="239" dirty="0">
                <a:latin typeface="Arial"/>
                <a:cs typeface="Arial"/>
              </a:rPr>
              <a:t> </a:t>
            </a:r>
            <a:r>
              <a:rPr sz="1000" spc="-14" dirty="0">
                <a:latin typeface="Arial"/>
                <a:cs typeface="Arial"/>
              </a:rPr>
              <a:t>p</a:t>
            </a:r>
            <a:r>
              <a:rPr sz="1000" spc="4" dirty="0">
                <a:latin typeface="Arial"/>
                <a:cs typeface="Arial"/>
              </a:rPr>
              <a:t>r</a:t>
            </a:r>
            <a:r>
              <a:rPr sz="1000" spc="-4" dirty="0">
                <a:latin typeface="Arial"/>
                <a:cs typeface="Arial"/>
              </a:rPr>
              <a:t>i</a:t>
            </a:r>
            <a:r>
              <a:rPr sz="1000" spc="19" dirty="0">
                <a:latin typeface="Arial"/>
                <a:cs typeface="Arial"/>
              </a:rPr>
              <a:t>m</a:t>
            </a:r>
            <a:r>
              <a:rPr sz="1000" spc="0" dirty="0">
                <a:latin typeface="Arial"/>
                <a:cs typeface="Arial"/>
              </a:rPr>
              <a:t>a</a:t>
            </a:r>
            <a:r>
              <a:rPr sz="1000" spc="259" dirty="0">
                <a:latin typeface="Arial"/>
                <a:cs typeface="Arial"/>
              </a:rPr>
              <a:t> </a:t>
            </a:r>
            <a:r>
              <a:rPr sz="1000" spc="0" dirty="0">
                <a:latin typeface="Arial"/>
                <a:cs typeface="Arial"/>
              </a:rPr>
              <a:t>p</a:t>
            </a:r>
            <a:r>
              <a:rPr sz="1000" spc="-4" dirty="0">
                <a:latin typeface="Arial"/>
                <a:cs typeface="Arial"/>
              </a:rPr>
              <a:t>os</a:t>
            </a:r>
            <a:r>
              <a:rPr sz="1000" spc="4" dirty="0">
                <a:latin typeface="Arial"/>
                <a:cs typeface="Arial"/>
              </a:rPr>
              <a:t>s</a:t>
            </a:r>
            <a:r>
              <a:rPr sz="1000" spc="-4" dirty="0">
                <a:latin typeface="Arial"/>
                <a:cs typeface="Arial"/>
              </a:rPr>
              <a:t>i</a:t>
            </a:r>
            <a:r>
              <a:rPr sz="1000" spc="0" dirty="0">
                <a:latin typeface="Arial"/>
                <a:cs typeface="Arial"/>
              </a:rPr>
              <a:t>b</a:t>
            </a:r>
            <a:r>
              <a:rPr sz="1000" spc="-4" dirty="0">
                <a:latin typeface="Arial"/>
                <a:cs typeface="Arial"/>
              </a:rPr>
              <a:t>il</a:t>
            </a:r>
            <a:r>
              <a:rPr sz="1000" spc="0" dirty="0">
                <a:latin typeface="Arial"/>
                <a:cs typeface="Arial"/>
              </a:rPr>
              <a:t>e</a:t>
            </a:r>
            <a:r>
              <a:rPr sz="1000" spc="245" dirty="0">
                <a:latin typeface="Arial"/>
                <a:cs typeface="Arial"/>
              </a:rPr>
              <a:t> </a:t>
            </a:r>
            <a:r>
              <a:rPr sz="1000" spc="0" dirty="0">
                <a:latin typeface="Arial"/>
                <a:cs typeface="Arial"/>
              </a:rPr>
              <a:t>e </a:t>
            </a:r>
            <a:r>
              <a:rPr sz="1000" spc="2" dirty="0">
                <a:latin typeface="Arial"/>
                <a:cs typeface="Arial"/>
              </a:rPr>
              <a:t> </a:t>
            </a:r>
            <a:r>
              <a:rPr sz="1000" spc="9" dirty="0">
                <a:latin typeface="Arial"/>
                <a:cs typeface="Arial"/>
              </a:rPr>
              <a:t>di </a:t>
            </a:r>
            <a:endParaRPr sz="1000">
              <a:latin typeface="Arial"/>
              <a:cs typeface="Arial"/>
            </a:endParaRPr>
          </a:p>
          <a:p>
            <a:pPr marL="98755" marR="184116" algn="just">
              <a:lnSpc>
                <a:spcPts val="1149"/>
              </a:lnSpc>
              <a:spcBef>
                <a:spcPts val="134"/>
              </a:spcBef>
            </a:pPr>
            <a:r>
              <a:rPr sz="1000" spc="4" dirty="0">
                <a:latin typeface="Arial"/>
                <a:cs typeface="Arial"/>
              </a:rPr>
              <a:t>s</a:t>
            </a:r>
            <a:r>
              <a:rPr sz="1000" spc="0" dirty="0">
                <a:latin typeface="Arial"/>
                <a:cs typeface="Arial"/>
              </a:rPr>
              <a:t>e</a:t>
            </a:r>
            <a:r>
              <a:rPr sz="1000" spc="-4" dirty="0">
                <a:latin typeface="Arial"/>
                <a:cs typeface="Arial"/>
              </a:rPr>
              <a:t>g</a:t>
            </a:r>
            <a:r>
              <a:rPr sz="1000" spc="0" dirty="0">
                <a:latin typeface="Arial"/>
                <a:cs typeface="Arial"/>
              </a:rPr>
              <a:t>n</a:t>
            </a:r>
            <a:r>
              <a:rPr sz="1000" spc="-4" dirty="0">
                <a:latin typeface="Arial"/>
                <a:cs typeface="Arial"/>
              </a:rPr>
              <a:t>al</a:t>
            </a:r>
            <a:r>
              <a:rPr sz="1000" spc="0" dirty="0">
                <a:latin typeface="Arial"/>
                <a:cs typeface="Arial"/>
              </a:rPr>
              <a:t>are</a:t>
            </a:r>
            <a:r>
              <a:rPr sz="1000" spc="7" dirty="0">
                <a:latin typeface="Arial"/>
                <a:cs typeface="Arial"/>
              </a:rPr>
              <a:t> </a:t>
            </a:r>
            <a:r>
              <a:rPr sz="1000" spc="-4" dirty="0">
                <a:latin typeface="Arial"/>
                <a:cs typeface="Arial"/>
              </a:rPr>
              <a:t>l’</a:t>
            </a:r>
            <a:r>
              <a:rPr sz="1000" spc="9" dirty="0">
                <a:latin typeface="Arial"/>
                <a:cs typeface="Arial"/>
              </a:rPr>
              <a:t>a</a:t>
            </a:r>
            <a:r>
              <a:rPr sz="1000" spc="-4" dirty="0">
                <a:latin typeface="Arial"/>
                <a:cs typeface="Arial"/>
              </a:rPr>
              <a:t>ll</a:t>
            </a:r>
            <a:r>
              <a:rPr sz="1000" spc="0" dirty="0">
                <a:latin typeface="Arial"/>
                <a:cs typeface="Arial"/>
              </a:rPr>
              <a:t>ar</a:t>
            </a:r>
            <a:r>
              <a:rPr sz="1000" spc="25" dirty="0">
                <a:latin typeface="Arial"/>
                <a:cs typeface="Arial"/>
              </a:rPr>
              <a:t>m</a:t>
            </a:r>
            <a:r>
              <a:rPr sz="1000" spc="0" dirty="0">
                <a:latin typeface="Arial"/>
                <a:cs typeface="Arial"/>
              </a:rPr>
              <a:t>e</a:t>
            </a:r>
            <a:r>
              <a:rPr sz="1000" spc="13" dirty="0">
                <a:latin typeface="Arial"/>
                <a:cs typeface="Arial"/>
              </a:rPr>
              <a:t> </a:t>
            </a:r>
            <a:r>
              <a:rPr sz="1000" spc="0" dirty="0">
                <a:latin typeface="Arial"/>
                <a:cs typeface="Arial"/>
              </a:rPr>
              <a:t>al</a:t>
            </a:r>
            <a:r>
              <a:rPr sz="1000" spc="38" dirty="0">
                <a:latin typeface="Arial"/>
                <a:cs typeface="Arial"/>
              </a:rPr>
              <a:t> </a:t>
            </a:r>
            <a:r>
              <a:rPr sz="1000" spc="9" dirty="0">
                <a:latin typeface="Arial"/>
                <a:cs typeface="Arial"/>
              </a:rPr>
              <a:t>f</a:t>
            </a:r>
            <a:r>
              <a:rPr sz="1000" spc="-4" dirty="0">
                <a:latin typeface="Arial"/>
                <a:cs typeface="Arial"/>
              </a:rPr>
              <a:t>i</a:t>
            </a:r>
            <a:r>
              <a:rPr sz="1000" spc="0" dirty="0">
                <a:latin typeface="Arial"/>
                <a:cs typeface="Arial"/>
              </a:rPr>
              <a:t>ne</a:t>
            </a:r>
            <a:r>
              <a:rPr sz="1000" spc="29" dirty="0">
                <a:latin typeface="Arial"/>
                <a:cs typeface="Arial"/>
              </a:rPr>
              <a:t> </a:t>
            </a:r>
            <a:r>
              <a:rPr sz="1000" spc="0" dirty="0">
                <a:latin typeface="Arial"/>
                <a:cs typeface="Arial"/>
              </a:rPr>
              <a:t>di</a:t>
            </a:r>
            <a:r>
              <a:rPr sz="1000" spc="38" dirty="0">
                <a:latin typeface="Arial"/>
                <a:cs typeface="Arial"/>
              </a:rPr>
              <a:t> </a:t>
            </a:r>
            <a:r>
              <a:rPr sz="1000" spc="0" dirty="0">
                <a:latin typeface="Arial"/>
                <a:cs typeface="Arial"/>
              </a:rPr>
              <a:t>at</a:t>
            </a:r>
            <a:r>
              <a:rPr sz="1000" spc="-4" dirty="0">
                <a:latin typeface="Arial"/>
                <a:cs typeface="Arial"/>
              </a:rPr>
              <a:t>t</a:t>
            </a:r>
            <a:r>
              <a:rPr sz="1000" spc="4" dirty="0">
                <a:latin typeface="Arial"/>
                <a:cs typeface="Arial"/>
              </a:rPr>
              <a:t>i</a:t>
            </a:r>
            <a:r>
              <a:rPr sz="1000" spc="-4" dirty="0">
                <a:latin typeface="Arial"/>
                <a:cs typeface="Arial"/>
              </a:rPr>
              <a:t>v</a:t>
            </a:r>
            <a:r>
              <a:rPr sz="1000" spc="0" dirty="0">
                <a:latin typeface="Arial"/>
                <a:cs typeface="Arial"/>
              </a:rPr>
              <a:t>are</a:t>
            </a:r>
            <a:r>
              <a:rPr sz="1000" spc="23" dirty="0">
                <a:latin typeface="Arial"/>
                <a:cs typeface="Arial"/>
              </a:rPr>
              <a:t> </a:t>
            </a:r>
            <a:r>
              <a:rPr sz="1000" spc="-4" dirty="0">
                <a:latin typeface="Arial"/>
                <a:cs typeface="Arial"/>
              </a:rPr>
              <a:t>l</a:t>
            </a:r>
            <a:r>
              <a:rPr sz="1000" spc="0" dirty="0">
                <a:latin typeface="Arial"/>
                <a:cs typeface="Arial"/>
              </a:rPr>
              <a:t>e</a:t>
            </a:r>
            <a:r>
              <a:rPr sz="1000" spc="38" dirty="0">
                <a:latin typeface="Arial"/>
                <a:cs typeface="Arial"/>
              </a:rPr>
              <a:t> </a:t>
            </a:r>
            <a:r>
              <a:rPr sz="1000" spc="19" dirty="0">
                <a:latin typeface="Arial"/>
                <a:cs typeface="Arial"/>
              </a:rPr>
              <a:t>m</a:t>
            </a:r>
            <a:r>
              <a:rPr sz="1000" spc="-4" dirty="0">
                <a:latin typeface="Arial"/>
                <a:cs typeface="Arial"/>
              </a:rPr>
              <a:t>i</a:t>
            </a:r>
            <a:r>
              <a:rPr sz="1000" spc="4" dirty="0">
                <a:latin typeface="Arial"/>
                <a:cs typeface="Arial"/>
              </a:rPr>
              <a:t>s</a:t>
            </a:r>
            <a:r>
              <a:rPr sz="1000" spc="0" dirty="0">
                <a:latin typeface="Arial"/>
                <a:cs typeface="Arial"/>
              </a:rPr>
              <a:t>ure</a:t>
            </a:r>
            <a:r>
              <a:rPr sz="1000" spc="21"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 tecn</a:t>
            </a:r>
            <a:r>
              <a:rPr sz="1000" spc="-4" dirty="0">
                <a:latin typeface="Arial"/>
                <a:cs typeface="Arial"/>
              </a:rPr>
              <a:t>i</a:t>
            </a:r>
            <a:r>
              <a:rPr sz="1000" spc="4" dirty="0">
                <a:latin typeface="Arial"/>
                <a:cs typeface="Arial"/>
              </a:rPr>
              <a:t>c</a:t>
            </a:r>
            <a:r>
              <a:rPr sz="1000" spc="0" dirty="0">
                <a:latin typeface="Arial"/>
                <a:cs typeface="Arial"/>
              </a:rPr>
              <a:t>he </a:t>
            </a:r>
            <a:endParaRPr sz="1000">
              <a:latin typeface="Arial"/>
              <a:cs typeface="Arial"/>
            </a:endParaRPr>
          </a:p>
          <a:p>
            <a:pPr marL="98755" marR="184116" algn="just">
              <a:lnSpc>
                <a:spcPts val="1149"/>
              </a:lnSpc>
              <a:spcBef>
                <a:spcPts val="134"/>
              </a:spcBef>
            </a:pPr>
            <a:r>
              <a:rPr sz="1000" spc="4" dirty="0">
                <a:latin typeface="Arial"/>
                <a:cs typeface="Arial"/>
              </a:rPr>
              <a:t>(</a:t>
            </a: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ti</a:t>
            </a:r>
            <a:r>
              <a:rPr sz="1000" spc="7" dirty="0">
                <a:latin typeface="Arial"/>
                <a:cs typeface="Arial"/>
              </a:rPr>
              <a:t> </a:t>
            </a:r>
            <a:r>
              <a:rPr sz="1000" spc="0" dirty="0">
                <a:latin typeface="Arial"/>
                <a:cs typeface="Arial"/>
              </a:rPr>
              <a:t>a</a:t>
            </a:r>
            <a:r>
              <a:rPr sz="1000" spc="-4" dirty="0">
                <a:latin typeface="Arial"/>
                <a:cs typeface="Arial"/>
              </a:rPr>
              <a:t>u</a:t>
            </a:r>
            <a:r>
              <a:rPr sz="1000" spc="0" dirty="0">
                <a:latin typeface="Arial"/>
                <a:cs typeface="Arial"/>
              </a:rPr>
              <a:t>t</a:t>
            </a:r>
            <a:r>
              <a:rPr sz="1000" spc="-14" dirty="0">
                <a:latin typeface="Arial"/>
                <a:cs typeface="Arial"/>
              </a:rPr>
              <a:t>o</a:t>
            </a:r>
            <a:r>
              <a:rPr sz="1000" spc="19" dirty="0">
                <a:latin typeface="Arial"/>
                <a:cs typeface="Arial"/>
              </a:rPr>
              <a:t>m</a:t>
            </a:r>
            <a:r>
              <a:rPr sz="1000" spc="0" dirty="0">
                <a:latin typeface="Arial"/>
                <a:cs typeface="Arial"/>
              </a:rPr>
              <a:t>at</a:t>
            </a:r>
            <a:r>
              <a:rPr sz="1000" spc="-9" dirty="0">
                <a:latin typeface="Arial"/>
                <a:cs typeface="Arial"/>
              </a:rPr>
              <a:t>i</a:t>
            </a:r>
            <a:r>
              <a:rPr sz="1000" spc="4" dirty="0">
                <a:latin typeface="Arial"/>
                <a:cs typeface="Arial"/>
              </a:rPr>
              <a:t>c</a:t>
            </a:r>
            <a:r>
              <a:rPr sz="1000" spc="0" dirty="0">
                <a:latin typeface="Arial"/>
                <a:cs typeface="Arial"/>
              </a:rPr>
              <a:t>i di</a:t>
            </a:r>
            <a:r>
              <a:rPr sz="1000" spc="47"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tro</a:t>
            </a:r>
            <a:r>
              <a:rPr sz="1000" spc="-4" dirty="0">
                <a:latin typeface="Arial"/>
                <a:cs typeface="Arial"/>
              </a:rPr>
              <a:t>ll</a:t>
            </a:r>
            <a:r>
              <a:rPr sz="1000" spc="0" dirty="0">
                <a:latin typeface="Arial"/>
                <a:cs typeface="Arial"/>
              </a:rPr>
              <a:t>o</a:t>
            </a:r>
            <a:r>
              <a:rPr sz="1000" spc="12" dirty="0">
                <a:latin typeface="Arial"/>
                <a:cs typeface="Arial"/>
              </a:rPr>
              <a:t> </a:t>
            </a:r>
            <a:r>
              <a:rPr sz="1000" spc="0" dirty="0">
                <a:latin typeface="Arial"/>
                <a:cs typeface="Arial"/>
              </a:rPr>
              <a:t>o</a:t>
            </a:r>
            <a:r>
              <a:rPr sz="1000" spc="39"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n</a:t>
            </a:r>
            <a:r>
              <a:rPr sz="1000" spc="-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 d</a:t>
            </a:r>
            <a:r>
              <a:rPr sz="1000" spc="-4" dirty="0">
                <a:latin typeface="Arial"/>
                <a:cs typeface="Arial"/>
              </a:rPr>
              <a:t>ell</a:t>
            </a:r>
            <a:r>
              <a:rPr sz="1000" spc="4" dirty="0">
                <a:latin typeface="Arial"/>
                <a:cs typeface="Arial"/>
              </a:rPr>
              <a: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 </a:t>
            </a:r>
            <a:endParaRPr sz="1000">
              <a:latin typeface="Arial"/>
              <a:cs typeface="Arial"/>
            </a:endParaRPr>
          </a:p>
          <a:p>
            <a:pPr marL="98755" marR="184116" algn="just">
              <a:lnSpc>
                <a:spcPts val="1149"/>
              </a:lnSpc>
              <a:spcBef>
                <a:spcPts val="134"/>
              </a:spcBef>
            </a:pPr>
            <a:r>
              <a:rPr sz="1000" spc="4" dirty="0">
                <a:latin typeface="Arial"/>
                <a:cs typeface="Arial"/>
              </a:rPr>
              <a:t>c</a:t>
            </a:r>
            <a:r>
              <a:rPr sz="1000" spc="-14"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7" dirty="0">
                <a:latin typeface="Arial"/>
                <a:cs typeface="Arial"/>
              </a:rPr>
              <a:t> </a:t>
            </a:r>
            <a:r>
              <a:rPr sz="1000" spc="0" dirty="0">
                <a:latin typeface="Arial"/>
                <a:cs typeface="Arial"/>
              </a:rPr>
              <a:t>e</a:t>
            </a:r>
            <a:r>
              <a:rPr sz="1000" spc="-9" dirty="0">
                <a:latin typeface="Arial"/>
                <a:cs typeface="Arial"/>
              </a:rPr>
              <a:t>v</a:t>
            </a:r>
            <a:r>
              <a:rPr sz="1000" spc="0" dirty="0">
                <a:latin typeface="Arial"/>
                <a:cs typeface="Arial"/>
              </a:rPr>
              <a:t>a</a:t>
            </a:r>
            <a:r>
              <a:rPr sz="1000" spc="4" dirty="0">
                <a:latin typeface="Arial"/>
                <a:cs typeface="Arial"/>
              </a:rPr>
              <a:t>c</a:t>
            </a:r>
            <a:r>
              <a:rPr sz="1000" spc="0" dirty="0">
                <a:latin typeface="Arial"/>
                <a:cs typeface="Arial"/>
              </a:rPr>
              <a:t>u</a:t>
            </a:r>
            <a:r>
              <a:rPr sz="1000" spc="-4" dirty="0">
                <a:latin typeface="Arial"/>
                <a:cs typeface="Arial"/>
              </a:rPr>
              <a:t>azi</a:t>
            </a:r>
            <a:r>
              <a:rPr sz="1000" spc="0" dirty="0">
                <a:latin typeface="Arial"/>
                <a:cs typeface="Arial"/>
              </a:rPr>
              <a:t>o</a:t>
            </a:r>
            <a:r>
              <a:rPr sz="1000" spc="-4" dirty="0">
                <a:latin typeface="Arial"/>
                <a:cs typeface="Arial"/>
              </a:rPr>
              <a:t>n</a:t>
            </a:r>
            <a:r>
              <a:rPr sz="1000" spc="0" dirty="0">
                <a:latin typeface="Arial"/>
                <a:cs typeface="Arial"/>
              </a:rPr>
              <a:t>e</a:t>
            </a:r>
            <a:r>
              <a:rPr sz="1000" spc="28" dirty="0">
                <a:latin typeface="Arial"/>
                <a:cs typeface="Arial"/>
              </a:rPr>
              <a:t> </a:t>
            </a:r>
            <a:r>
              <a:rPr sz="1000" spc="0" dirty="0">
                <a:latin typeface="Arial"/>
                <a:cs typeface="Arial"/>
              </a:rPr>
              <a:t>dei</a:t>
            </a:r>
            <a:r>
              <a:rPr sz="1000" spc="66" dirty="0">
                <a:latin typeface="Arial"/>
                <a:cs typeface="Arial"/>
              </a:rPr>
              <a:t> </a:t>
            </a:r>
            <a:r>
              <a:rPr sz="1000" spc="9" dirty="0">
                <a:latin typeface="Arial"/>
                <a:cs typeface="Arial"/>
              </a:rPr>
              <a:t>f</a:t>
            </a:r>
            <a:r>
              <a:rPr sz="1000" spc="-14" dirty="0">
                <a:latin typeface="Arial"/>
                <a:cs typeface="Arial"/>
              </a:rPr>
              <a:t>u</a:t>
            </a:r>
            <a:r>
              <a:rPr sz="1000" spc="19" dirty="0">
                <a:latin typeface="Arial"/>
                <a:cs typeface="Arial"/>
              </a:rPr>
              <a:t>m</a:t>
            </a:r>
            <a:r>
              <a:rPr sz="1000" spc="0" dirty="0">
                <a:latin typeface="Arial"/>
                <a:cs typeface="Arial"/>
              </a:rPr>
              <a:t>i</a:t>
            </a:r>
            <a:r>
              <a:rPr sz="1000" spc="61" dirty="0">
                <a:latin typeface="Arial"/>
                <a:cs typeface="Arial"/>
              </a:rPr>
              <a:t> </a:t>
            </a:r>
            <a:r>
              <a:rPr sz="1000" spc="0" dirty="0">
                <a:latin typeface="Arial"/>
                <a:cs typeface="Arial"/>
              </a:rPr>
              <a:t>e</a:t>
            </a:r>
            <a:r>
              <a:rPr sz="1000" spc="64" dirty="0">
                <a:latin typeface="Arial"/>
                <a:cs typeface="Arial"/>
              </a:rPr>
              <a:t> </a:t>
            </a:r>
            <a:r>
              <a:rPr sz="1000" spc="0" dirty="0">
                <a:latin typeface="Arial"/>
                <a:cs typeface="Arial"/>
              </a:rPr>
              <a:t>del</a:t>
            </a:r>
            <a:r>
              <a:rPr sz="1000" spc="66"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ore,</a:t>
            </a:r>
            <a:r>
              <a:rPr sz="1000" spc="54" dirty="0">
                <a:latin typeface="Arial"/>
                <a:cs typeface="Arial"/>
              </a:rPr>
              <a:t> </a:t>
            </a:r>
            <a:r>
              <a:rPr sz="1000" spc="0" dirty="0">
                <a:latin typeface="Arial"/>
                <a:cs typeface="Arial"/>
              </a:rPr>
              <a:t>…)</a:t>
            </a:r>
            <a:r>
              <a:rPr sz="1000" spc="71" dirty="0">
                <a:latin typeface="Arial"/>
                <a:cs typeface="Arial"/>
              </a:rPr>
              <a:t> </a:t>
            </a:r>
            <a:r>
              <a:rPr sz="1000" spc="0" dirty="0">
                <a:latin typeface="Arial"/>
                <a:cs typeface="Arial"/>
              </a:rPr>
              <a:t>e</a:t>
            </a:r>
            <a:r>
              <a:rPr sz="1000" spc="64" dirty="0">
                <a:latin typeface="Arial"/>
                <a:cs typeface="Arial"/>
              </a:rPr>
              <a:t> </a:t>
            </a:r>
            <a:r>
              <a:rPr sz="1000" spc="0" dirty="0">
                <a:latin typeface="Arial"/>
                <a:cs typeface="Arial"/>
              </a:rPr>
              <a:t>pro</a:t>
            </a:r>
            <a:r>
              <a:rPr sz="1000" spc="4" dirty="0">
                <a:latin typeface="Arial"/>
                <a:cs typeface="Arial"/>
              </a:rPr>
              <a:t>c</a:t>
            </a:r>
            <a:r>
              <a:rPr sz="1000" spc="0" dirty="0">
                <a:latin typeface="Arial"/>
                <a:cs typeface="Arial"/>
              </a:rPr>
              <a:t>e</a:t>
            </a:r>
            <a:r>
              <a:rPr sz="1000" spc="-4" dirty="0">
                <a:latin typeface="Arial"/>
                <a:cs typeface="Arial"/>
              </a:rPr>
              <a:t>d</a:t>
            </a:r>
            <a:r>
              <a:rPr sz="1000" spc="0" dirty="0">
                <a:latin typeface="Arial"/>
                <a:cs typeface="Arial"/>
              </a:rPr>
              <a:t>ura</a:t>
            </a:r>
            <a:r>
              <a:rPr sz="1000" spc="-4" dirty="0">
                <a:latin typeface="Arial"/>
                <a:cs typeface="Arial"/>
              </a:rPr>
              <a:t>l</a:t>
            </a:r>
            <a:r>
              <a:rPr sz="1000" spc="0" dirty="0">
                <a:latin typeface="Arial"/>
                <a:cs typeface="Arial"/>
              </a:rPr>
              <a:t>i </a:t>
            </a:r>
            <a:endParaRPr sz="1000">
              <a:latin typeface="Arial"/>
              <a:cs typeface="Arial"/>
            </a:endParaRPr>
          </a:p>
          <a:p>
            <a:pPr marL="98755" marR="184116" algn="just">
              <a:lnSpc>
                <a:spcPts val="1149"/>
              </a:lnSpc>
              <a:spcBef>
                <a:spcPts val="134"/>
              </a:spcBef>
            </a:pPr>
            <a:r>
              <a:rPr sz="1000" spc="4" dirty="0">
                <a:latin typeface="Arial"/>
                <a:cs typeface="Arial"/>
              </a:rPr>
              <a:t>(</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  </a:t>
            </a:r>
            <a:r>
              <a:rPr sz="1000" spc="12" dirty="0">
                <a:latin typeface="Arial"/>
                <a:cs typeface="Arial"/>
              </a:rPr>
              <a:t> </a:t>
            </a:r>
            <a:r>
              <a:rPr sz="1000" spc="0" dirty="0">
                <a:latin typeface="Arial"/>
                <a:cs typeface="Arial"/>
              </a:rPr>
              <a:t>e  </a:t>
            </a:r>
            <a:r>
              <a:rPr sz="1000" spc="34" dirty="0">
                <a:latin typeface="Arial"/>
                <a:cs typeface="Arial"/>
              </a:rPr>
              <a:t> </a:t>
            </a:r>
            <a:r>
              <a:rPr sz="1000" spc="0" dirty="0">
                <a:latin typeface="Arial"/>
                <a:cs typeface="Arial"/>
              </a:rPr>
              <a:t>pro</a:t>
            </a:r>
            <a:r>
              <a:rPr sz="1000" spc="-4" dirty="0">
                <a:latin typeface="Arial"/>
                <a:cs typeface="Arial"/>
              </a:rPr>
              <a:t>c</a:t>
            </a:r>
            <a:r>
              <a:rPr sz="1000" spc="0" dirty="0">
                <a:latin typeface="Arial"/>
                <a:cs typeface="Arial"/>
              </a:rPr>
              <a:t>e</a:t>
            </a:r>
            <a:r>
              <a:rPr sz="1000" spc="-4" dirty="0">
                <a:latin typeface="Arial"/>
                <a:cs typeface="Arial"/>
              </a:rPr>
              <a:t>d</a:t>
            </a:r>
            <a:r>
              <a:rPr sz="1000" spc="0" dirty="0">
                <a:latin typeface="Arial"/>
                <a:cs typeface="Arial"/>
              </a:rPr>
              <a:t>ure </a:t>
            </a:r>
            <a:r>
              <a:rPr sz="1000" spc="261" dirty="0">
                <a:latin typeface="Arial"/>
                <a:cs typeface="Arial"/>
              </a:rPr>
              <a:t> </a:t>
            </a:r>
            <a:r>
              <a:rPr sz="1000" spc="0" dirty="0">
                <a:latin typeface="Arial"/>
                <a:cs typeface="Arial"/>
              </a:rPr>
              <a:t>di  </a:t>
            </a:r>
            <a:r>
              <a:rPr sz="1000" spc="27" dirty="0">
                <a:latin typeface="Arial"/>
                <a:cs typeface="Arial"/>
              </a:rPr>
              <a:t> </a:t>
            </a:r>
            <a:r>
              <a:rPr sz="1000" spc="0" dirty="0">
                <a:latin typeface="Arial"/>
                <a:cs typeface="Arial"/>
              </a:rPr>
              <a:t>e</a:t>
            </a:r>
            <a:r>
              <a:rPr sz="1000" spc="9" dirty="0">
                <a:latin typeface="Arial"/>
                <a:cs typeface="Arial"/>
              </a:rPr>
              <a:t>m</a:t>
            </a:r>
            <a:r>
              <a:rPr sz="1000" spc="0" dirty="0">
                <a:latin typeface="Arial"/>
                <a:cs typeface="Arial"/>
              </a:rPr>
              <a:t>ergen</a:t>
            </a:r>
            <a:r>
              <a:rPr sz="1000" spc="-19" dirty="0">
                <a:latin typeface="Arial"/>
                <a:cs typeface="Arial"/>
              </a:rPr>
              <a:t>z</a:t>
            </a:r>
            <a:r>
              <a:rPr sz="1000" spc="0" dirty="0">
                <a:latin typeface="Arial"/>
                <a:cs typeface="Arial"/>
              </a:rPr>
              <a:t>a </a:t>
            </a:r>
            <a:r>
              <a:rPr sz="1000" spc="266" dirty="0">
                <a:latin typeface="Arial"/>
                <a:cs typeface="Arial"/>
              </a:rPr>
              <a:t> </a:t>
            </a:r>
            <a:r>
              <a:rPr sz="1000" spc="0" dirty="0">
                <a:latin typeface="Arial"/>
                <a:cs typeface="Arial"/>
              </a:rPr>
              <a:t>e  </a:t>
            </a:r>
            <a:r>
              <a:rPr sz="1000" spc="34" dirty="0">
                <a:latin typeface="Arial"/>
                <a:cs typeface="Arial"/>
              </a:rPr>
              <a:t> </a:t>
            </a:r>
            <a:r>
              <a:rPr sz="1000" spc="0" dirty="0">
                <a:latin typeface="Arial"/>
                <a:cs typeface="Arial"/>
              </a:rPr>
              <a:t>di  </a:t>
            </a:r>
            <a:r>
              <a:rPr sz="1000" spc="27"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14" dirty="0">
                <a:latin typeface="Arial"/>
                <a:cs typeface="Arial"/>
              </a:rPr>
              <a:t>o</a:t>
            </a:r>
            <a:r>
              <a:rPr sz="1000" spc="0" dirty="0">
                <a:latin typeface="Arial"/>
                <a:cs typeface="Arial"/>
              </a:rPr>
              <a:t>,   …)  </a:t>
            </a:r>
            <a:r>
              <a:rPr sz="1000" spc="31" dirty="0">
                <a:latin typeface="Arial"/>
                <a:cs typeface="Arial"/>
              </a:rPr>
              <a:t> </a:t>
            </a:r>
            <a:r>
              <a:rPr sz="1000" spc="0" dirty="0">
                <a:latin typeface="Arial"/>
                <a:cs typeface="Arial"/>
              </a:rPr>
              <a:t>proge</a:t>
            </a:r>
            <a:r>
              <a:rPr sz="1000" spc="-4" dirty="0">
                <a:latin typeface="Arial"/>
                <a:cs typeface="Arial"/>
              </a:rPr>
              <a:t>t</a:t>
            </a:r>
            <a:r>
              <a:rPr sz="1000" spc="0" dirty="0">
                <a:latin typeface="Arial"/>
                <a:cs typeface="Arial"/>
              </a:rPr>
              <a:t>t</a:t>
            </a:r>
            <a:r>
              <a:rPr sz="1000" spc="-14" dirty="0">
                <a:latin typeface="Arial"/>
                <a:cs typeface="Arial"/>
              </a:rPr>
              <a:t>a</a:t>
            </a:r>
            <a:r>
              <a:rPr sz="1000" spc="0" dirty="0">
                <a:latin typeface="Arial"/>
                <a:cs typeface="Arial"/>
              </a:rPr>
              <a:t>te </a:t>
            </a:r>
            <a:r>
              <a:rPr sz="1000" spc="271" dirty="0">
                <a:latin typeface="Arial"/>
                <a:cs typeface="Arial"/>
              </a:rPr>
              <a:t> </a:t>
            </a:r>
            <a:r>
              <a:rPr sz="1000" spc="0" dirty="0">
                <a:latin typeface="Arial"/>
                <a:cs typeface="Arial"/>
              </a:rPr>
              <a:t>e </a:t>
            </a:r>
            <a:endParaRPr sz="1000">
              <a:latin typeface="Arial"/>
              <a:cs typeface="Arial"/>
            </a:endParaRPr>
          </a:p>
          <a:p>
            <a:pPr marL="98755" marR="184116" algn="just">
              <a:lnSpc>
                <a:spcPts val="1149"/>
              </a:lnSpc>
              <a:spcBef>
                <a:spcPts val="134"/>
              </a:spcBef>
            </a:pPr>
            <a:r>
              <a:rPr sz="1000" spc="0" dirty="0">
                <a:latin typeface="Arial"/>
                <a:cs typeface="Arial"/>
              </a:rPr>
              <a:t>progr</a:t>
            </a:r>
            <a:r>
              <a:rPr sz="1000" spc="-14" dirty="0">
                <a:latin typeface="Arial"/>
                <a:cs typeface="Arial"/>
              </a:rPr>
              <a:t>a</a:t>
            </a:r>
            <a:r>
              <a:rPr sz="1000" spc="9" dirty="0">
                <a:latin typeface="Arial"/>
                <a:cs typeface="Arial"/>
              </a:rPr>
              <a:t>m</a:t>
            </a:r>
            <a:r>
              <a:rPr sz="1000" spc="19" dirty="0">
                <a:latin typeface="Arial"/>
                <a:cs typeface="Arial"/>
              </a:rPr>
              <a:t>m</a:t>
            </a:r>
            <a:r>
              <a:rPr sz="1000" spc="0" dirty="0">
                <a:latin typeface="Arial"/>
                <a:cs typeface="Arial"/>
              </a:rPr>
              <a:t>ate</a:t>
            </a:r>
            <a:r>
              <a:rPr sz="1000" spc="-24" dirty="0">
                <a:latin typeface="Arial"/>
                <a:cs typeface="Arial"/>
              </a:rPr>
              <a:t> </a:t>
            </a:r>
            <a:r>
              <a:rPr sz="1000" spc="-4" dirty="0">
                <a:latin typeface="Arial"/>
                <a:cs typeface="Arial"/>
              </a:rPr>
              <a:t>i</a:t>
            </a:r>
            <a:r>
              <a:rPr sz="1000" spc="0" dirty="0">
                <a:latin typeface="Arial"/>
                <a:cs typeface="Arial"/>
              </a:rPr>
              <a:t>n</a:t>
            </a:r>
            <a:r>
              <a:rPr sz="1000" spc="27"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l</a:t>
            </a:r>
            <a:r>
              <a:rPr sz="1000" spc="0" dirty="0">
                <a:latin typeface="Arial"/>
                <a:cs typeface="Arial"/>
              </a:rPr>
              <a:t>a</a:t>
            </a:r>
            <a:r>
              <a:rPr sz="1000" spc="-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5" dirty="0">
                <a:latin typeface="Arial"/>
                <a:cs typeface="Arial"/>
              </a:rPr>
              <a:t> </a:t>
            </a:r>
            <a:r>
              <a:rPr sz="1000" spc="0" dirty="0">
                <a:latin typeface="Arial"/>
                <a:cs typeface="Arial"/>
              </a:rPr>
              <a:t>a</a:t>
            </a:r>
            <a:r>
              <a:rPr sz="1000" spc="-4" dirty="0">
                <a:latin typeface="Arial"/>
                <a:cs typeface="Arial"/>
              </a:rPr>
              <a:t>l</a:t>
            </a:r>
            <a:r>
              <a:rPr sz="1000" spc="4" dirty="0">
                <a:latin typeface="Arial"/>
                <a:cs typeface="Arial"/>
              </a:rPr>
              <a:t>l’</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9" dirty="0">
                <a:latin typeface="Arial"/>
                <a:cs typeface="Arial"/>
              </a:rPr>
              <a:t> </a:t>
            </a:r>
            <a:r>
              <a:rPr sz="1000" spc="4" dirty="0">
                <a:latin typeface="Arial"/>
                <a:cs typeface="Arial"/>
              </a:rPr>
              <a:t>ri</a:t>
            </a:r>
            <a:r>
              <a:rPr sz="1000" spc="-4" dirty="0">
                <a:latin typeface="Arial"/>
                <a:cs typeface="Arial"/>
              </a:rPr>
              <a:t>v</a:t>
            </a:r>
            <a:r>
              <a:rPr sz="1000" spc="9" dirty="0">
                <a:latin typeface="Arial"/>
                <a:cs typeface="Arial"/>
              </a:rPr>
              <a:t>e</a:t>
            </a:r>
            <a:r>
              <a:rPr sz="1000" spc="-4" dirty="0">
                <a:latin typeface="Arial"/>
                <a:cs typeface="Arial"/>
              </a:rPr>
              <a:t>l</a:t>
            </a:r>
            <a:r>
              <a:rPr sz="1000" spc="0" dirty="0">
                <a:latin typeface="Arial"/>
                <a:cs typeface="Arial"/>
              </a:rPr>
              <a:t>ato</a:t>
            </a:r>
            <a:r>
              <a:rPr sz="1000" spc="2" dirty="0">
                <a:latin typeface="Arial"/>
                <a:cs typeface="Arial"/>
              </a:rPr>
              <a:t> </a:t>
            </a:r>
            <a:r>
              <a:rPr sz="1000" spc="0" dirty="0">
                <a:latin typeface="Arial"/>
                <a:cs typeface="Arial"/>
              </a:rPr>
              <a:t>ed</a:t>
            </a:r>
            <a:r>
              <a:rPr sz="1000" spc="23" dirty="0">
                <a:latin typeface="Arial"/>
                <a:cs typeface="Arial"/>
              </a:rPr>
              <a:t> </a:t>
            </a:r>
            <a:r>
              <a:rPr sz="1000" spc="0" dirty="0">
                <a:latin typeface="Arial"/>
                <a:cs typeface="Arial"/>
              </a:rPr>
              <a:t>a</a:t>
            </a:r>
            <a:r>
              <a:rPr sz="1000" spc="-4" dirty="0">
                <a:latin typeface="Arial"/>
                <a:cs typeface="Arial"/>
              </a:rPr>
              <a:t>l</a:t>
            </a:r>
            <a:r>
              <a:rPr sz="1000" spc="4" dirty="0">
                <a:latin typeface="Arial"/>
                <a:cs typeface="Arial"/>
              </a:rPr>
              <a:t>l</a:t>
            </a:r>
            <a:r>
              <a:rPr sz="1000" spc="-4" dirty="0">
                <a:latin typeface="Arial"/>
                <a:cs typeface="Arial"/>
              </a:rPr>
              <a:t>’</a:t>
            </a:r>
            <a:r>
              <a:rPr sz="1000" spc="0" dirty="0">
                <a:latin typeface="Arial"/>
                <a:cs typeface="Arial"/>
              </a:rPr>
              <a:t>area</a:t>
            </a:r>
            <a:r>
              <a:rPr sz="1000" spc="2" dirty="0">
                <a:latin typeface="Arial"/>
                <a:cs typeface="Arial"/>
              </a:rPr>
              <a:t> </a:t>
            </a:r>
            <a:r>
              <a:rPr sz="1000" spc="0" dirty="0">
                <a:latin typeface="Arial"/>
                <a:cs typeface="Arial"/>
              </a:rPr>
              <a:t>o</a:t>
            </a:r>
            <a:r>
              <a:rPr sz="1000" spc="-9" dirty="0">
                <a:latin typeface="Arial"/>
                <a:cs typeface="Arial"/>
              </a:rPr>
              <a:t>v</a:t>
            </a:r>
            <a:r>
              <a:rPr sz="1000" spc="0" dirty="0">
                <a:latin typeface="Arial"/>
                <a:cs typeface="Arial"/>
              </a:rPr>
              <a:t>e</a:t>
            </a:r>
            <a:r>
              <a:rPr sz="1000" spc="18" dirty="0">
                <a:latin typeface="Arial"/>
                <a:cs typeface="Arial"/>
              </a:rPr>
              <a:t> </a:t>
            </a:r>
            <a:r>
              <a:rPr sz="1000" spc="0" dirty="0">
                <a:latin typeface="Arial"/>
                <a:cs typeface="Arial"/>
              </a:rPr>
              <a:t>ta</a:t>
            </a:r>
            <a:r>
              <a:rPr sz="1000" spc="-9" dirty="0">
                <a:latin typeface="Arial"/>
                <a:cs typeface="Arial"/>
              </a:rPr>
              <a:t>l</a:t>
            </a:r>
            <a:r>
              <a:rPr sz="1000" spc="0" dirty="0">
                <a:latin typeface="Arial"/>
                <a:cs typeface="Arial"/>
              </a:rPr>
              <a:t>e</a:t>
            </a:r>
            <a:r>
              <a:rPr sz="1000" spc="18" dirty="0">
                <a:latin typeface="Arial"/>
                <a:cs typeface="Arial"/>
              </a:rPr>
              <a:t> </a:t>
            </a:r>
            <a:r>
              <a:rPr sz="1000" spc="0" dirty="0">
                <a:latin typeface="Arial"/>
                <a:cs typeface="Arial"/>
              </a:rPr>
              <a:t>pri</a:t>
            </a:r>
            <a:r>
              <a:rPr sz="1000" spc="-4" dirty="0">
                <a:latin typeface="Arial"/>
                <a:cs typeface="Arial"/>
              </a:rPr>
              <a:t>n</a:t>
            </a:r>
            <a:r>
              <a:rPr sz="1000" spc="4" dirty="0">
                <a:latin typeface="Arial"/>
                <a:cs typeface="Arial"/>
              </a:rPr>
              <a:t>c</a:t>
            </a:r>
            <a:r>
              <a:rPr sz="1000" spc="-4" dirty="0">
                <a:latin typeface="Arial"/>
                <a:cs typeface="Arial"/>
              </a:rPr>
              <a:t>i</a:t>
            </a:r>
            <a:r>
              <a:rPr sz="1000" spc="9" dirty="0">
                <a:latin typeface="Arial"/>
                <a:cs typeface="Arial"/>
              </a:rPr>
              <a:t>p</a:t>
            </a:r>
            <a:r>
              <a:rPr sz="1000" spc="-4" dirty="0">
                <a:latin typeface="Arial"/>
                <a:cs typeface="Arial"/>
              </a:rPr>
              <a:t>i</a:t>
            </a:r>
            <a:r>
              <a:rPr sz="1000" spc="0" dirty="0">
                <a:latin typeface="Arial"/>
                <a:cs typeface="Arial"/>
              </a:rPr>
              <a:t>o </a:t>
            </a:r>
            <a:endParaRPr sz="1000">
              <a:latin typeface="Arial"/>
              <a:cs typeface="Arial"/>
            </a:endParaRPr>
          </a:p>
          <a:p>
            <a:pPr marL="98755" marR="184116" algn="just">
              <a:lnSpc>
                <a:spcPts val="1149"/>
              </a:lnSpc>
              <a:spcBef>
                <a:spcPts val="134"/>
              </a:spcBef>
            </a:pPr>
            <a:r>
              <a:rPr sz="1000" spc="0" dirty="0">
                <a:latin typeface="Arial"/>
                <a:cs typeface="Arial"/>
              </a:rPr>
              <a:t>di</a:t>
            </a:r>
            <a:r>
              <a:rPr sz="1000" spc="38"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13" dirty="0">
                <a:latin typeface="Arial"/>
                <a:cs typeface="Arial"/>
              </a:rPr>
              <a:t> </a:t>
            </a:r>
            <a:r>
              <a:rPr sz="1000" spc="4" dirty="0">
                <a:latin typeface="Arial"/>
                <a:cs typeface="Arial"/>
              </a:rPr>
              <a:t>s</a:t>
            </a:r>
            <a:r>
              <a:rPr sz="1000" spc="0" dirty="0">
                <a:latin typeface="Arial"/>
                <a:cs typeface="Arial"/>
              </a:rPr>
              <a:t>i</a:t>
            </a:r>
            <a:r>
              <a:rPr sz="1000" spc="38" dirty="0">
                <a:latin typeface="Arial"/>
                <a:cs typeface="Arial"/>
              </a:rPr>
              <a:t> </a:t>
            </a:r>
            <a:r>
              <a:rPr sz="1000" spc="0" dirty="0">
                <a:latin typeface="Arial"/>
                <a:cs typeface="Arial"/>
              </a:rPr>
              <a:t>è</a:t>
            </a:r>
            <a:r>
              <a:rPr sz="1000" spc="40" dirty="0">
                <a:latin typeface="Arial"/>
                <a:cs typeface="Arial"/>
              </a:rPr>
              <a:t> </a:t>
            </a:r>
            <a:r>
              <a:rPr sz="1000" spc="4" dirty="0">
                <a:latin typeface="Arial"/>
                <a:cs typeface="Arial"/>
              </a:rPr>
              <a:t>s</a:t>
            </a:r>
            <a:r>
              <a:rPr sz="1000" spc="-4" dirty="0">
                <a:latin typeface="Arial"/>
                <a:cs typeface="Arial"/>
              </a:rPr>
              <a:t>vil</a:t>
            </a:r>
            <a:r>
              <a:rPr sz="1000" spc="0" dirty="0">
                <a:latin typeface="Arial"/>
                <a:cs typeface="Arial"/>
              </a:rPr>
              <a:t>u</a:t>
            </a:r>
            <a:r>
              <a:rPr sz="1000" spc="-4" dirty="0">
                <a:latin typeface="Arial"/>
                <a:cs typeface="Arial"/>
              </a:rPr>
              <a:t>p</a:t>
            </a:r>
            <a:r>
              <a:rPr sz="1000" spc="0" dirty="0">
                <a:latin typeface="Arial"/>
                <a:cs typeface="Arial"/>
              </a:rPr>
              <a:t>p</a:t>
            </a:r>
            <a:r>
              <a:rPr sz="1000" spc="-4" dirty="0">
                <a:latin typeface="Arial"/>
                <a:cs typeface="Arial"/>
              </a:rPr>
              <a:t>a</a:t>
            </a:r>
            <a:r>
              <a:rPr sz="1000" spc="9" dirty="0">
                <a:latin typeface="Arial"/>
                <a:cs typeface="Arial"/>
              </a:rPr>
              <a:t>t</a:t>
            </a:r>
            <a:r>
              <a:rPr sz="1000" spc="0" dirty="0">
                <a:latin typeface="Arial"/>
                <a:cs typeface="Arial"/>
              </a:rPr>
              <a:t>o</a:t>
            </a:r>
            <a:r>
              <a:rPr sz="1000" spc="6"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a:t>
            </a:r>
            <a:r>
              <a:rPr sz="1000" spc="0" dirty="0">
                <a:latin typeface="Arial"/>
                <a:cs typeface="Arial"/>
              </a:rPr>
              <a:t>p</a:t>
            </a:r>
            <a:r>
              <a:rPr sz="1000" spc="-4" dirty="0">
                <a:latin typeface="Arial"/>
                <a:cs typeface="Arial"/>
              </a:rPr>
              <a:t>e</a:t>
            </a:r>
            <a:r>
              <a:rPr sz="1000" spc="0" dirty="0">
                <a:latin typeface="Arial"/>
                <a:cs typeface="Arial"/>
              </a:rPr>
              <a:t>tto</a:t>
            </a:r>
            <a:r>
              <a:rPr sz="1000" spc="18" dirty="0">
                <a:latin typeface="Arial"/>
                <a:cs typeface="Arial"/>
              </a:rPr>
              <a:t> </a:t>
            </a:r>
            <a:r>
              <a:rPr sz="1000" spc="0" dirty="0">
                <a:latin typeface="Arial"/>
                <a:cs typeface="Arial"/>
              </a:rPr>
              <a:t>a</a:t>
            </a:r>
            <a:r>
              <a:rPr sz="1000" spc="-4" dirty="0">
                <a:latin typeface="Arial"/>
                <a:cs typeface="Arial"/>
              </a:rPr>
              <a:t>ll</a:t>
            </a:r>
            <a:r>
              <a:rPr sz="1000" spc="4" dirty="0">
                <a:latin typeface="Arial"/>
                <a:cs typeface="Arial"/>
              </a:rPr>
              <a:t>’</a:t>
            </a:r>
            <a:r>
              <a:rPr sz="1000" spc="-4" dirty="0">
                <a:latin typeface="Arial"/>
                <a:cs typeface="Arial"/>
              </a:rPr>
              <a:t>i</a:t>
            </a:r>
            <a:r>
              <a:rPr sz="1000" spc="0" dirty="0">
                <a:latin typeface="Arial"/>
                <a:cs typeface="Arial"/>
              </a:rPr>
              <a:t>nt</a:t>
            </a:r>
            <a:r>
              <a:rPr sz="1000" spc="-4" dirty="0">
                <a:latin typeface="Arial"/>
                <a:cs typeface="Arial"/>
              </a:rPr>
              <a:t>e</a:t>
            </a:r>
            <a:r>
              <a:rPr sz="1000" spc="4" dirty="0">
                <a:latin typeface="Arial"/>
                <a:cs typeface="Arial"/>
              </a:rPr>
              <a:t>r</a:t>
            </a:r>
            <a:r>
              <a:rPr sz="1000" spc="0" dirty="0">
                <a:latin typeface="Arial"/>
                <a:cs typeface="Arial"/>
              </a:rPr>
              <a:t>a</a:t>
            </a:r>
            <a:r>
              <a:rPr sz="1000" spc="13" dirty="0">
                <a:latin typeface="Arial"/>
                <a:cs typeface="Arial"/>
              </a:rPr>
              <a:t> </a:t>
            </a:r>
            <a:r>
              <a:rPr sz="1000" spc="0" dirty="0">
                <a:latin typeface="Arial"/>
                <a:cs typeface="Arial"/>
              </a:rPr>
              <a:t>at</a:t>
            </a:r>
            <a:r>
              <a:rPr sz="1000" spc="-4" dirty="0">
                <a:latin typeface="Arial"/>
                <a:cs typeface="Arial"/>
              </a:rPr>
              <a:t>ti</a:t>
            </a:r>
            <a:r>
              <a:rPr sz="1000" spc="4" dirty="0">
                <a:latin typeface="Arial"/>
                <a:cs typeface="Arial"/>
              </a:rPr>
              <a:t>v</a:t>
            </a:r>
            <a:r>
              <a:rPr sz="1000" spc="-4" dirty="0">
                <a:latin typeface="Arial"/>
                <a:cs typeface="Arial"/>
              </a:rPr>
              <a:t>i</a:t>
            </a:r>
            <a:r>
              <a:rPr sz="1000" spc="9" dirty="0">
                <a:latin typeface="Arial"/>
                <a:cs typeface="Arial"/>
              </a:rPr>
              <a:t>t</a:t>
            </a:r>
            <a:r>
              <a:rPr sz="1000" spc="0" dirty="0">
                <a:latin typeface="Arial"/>
                <a:cs typeface="Arial"/>
              </a:rPr>
              <a:t>à</a:t>
            </a:r>
            <a:r>
              <a:rPr sz="1000" spc="22" dirty="0">
                <a:latin typeface="Arial"/>
                <a:cs typeface="Arial"/>
              </a:rPr>
              <a:t> </a:t>
            </a:r>
            <a:r>
              <a:rPr sz="1000" spc="4" dirty="0">
                <a:latin typeface="Arial"/>
                <a:cs typeface="Arial"/>
              </a:rPr>
              <a:t>s</a:t>
            </a:r>
            <a:r>
              <a:rPr sz="1000" spc="0" dirty="0">
                <a:latin typeface="Arial"/>
                <a:cs typeface="Arial"/>
              </a:rPr>
              <a:t>or</a:t>
            </a:r>
            <a:r>
              <a:rPr sz="1000" spc="-4" dirty="0">
                <a:latin typeface="Arial"/>
                <a:cs typeface="Arial"/>
              </a:rPr>
              <a:t>v</a:t>
            </a:r>
            <a:r>
              <a:rPr sz="1000" spc="0" dirty="0">
                <a:latin typeface="Arial"/>
                <a:cs typeface="Arial"/>
              </a:rPr>
              <a:t>e</a:t>
            </a:r>
            <a:r>
              <a:rPr sz="1000" spc="-4" dirty="0">
                <a:latin typeface="Arial"/>
                <a:cs typeface="Arial"/>
              </a:rPr>
              <a:t>gli</a:t>
            </a:r>
            <a:r>
              <a:rPr sz="1000" spc="0" dirty="0">
                <a:latin typeface="Arial"/>
                <a:cs typeface="Arial"/>
              </a:rPr>
              <a:t>at</a:t>
            </a:r>
            <a:r>
              <a:rPr sz="1000" spc="-4" dirty="0">
                <a:latin typeface="Arial"/>
                <a:cs typeface="Arial"/>
              </a:rPr>
              <a:t>a</a:t>
            </a:r>
            <a:r>
              <a:rPr sz="1000" spc="0" dirty="0">
                <a:latin typeface="Arial"/>
                <a:cs typeface="Arial"/>
              </a:rPr>
              <a:t>. </a:t>
            </a:r>
            <a:r>
              <a:rPr sz="1000" spc="14" dirty="0">
                <a:latin typeface="Arial"/>
                <a:cs typeface="Arial"/>
              </a:rPr>
              <a:t>T</a:t>
            </a:r>
            <a:r>
              <a:rPr sz="1000" spc="0" dirty="0">
                <a:latin typeface="Arial"/>
                <a:cs typeface="Arial"/>
              </a:rPr>
              <a:t>a</a:t>
            </a:r>
            <a:r>
              <a:rPr sz="1000" spc="-4" dirty="0">
                <a:latin typeface="Arial"/>
                <a:cs typeface="Arial"/>
              </a:rPr>
              <a:t>l</a:t>
            </a:r>
            <a:r>
              <a:rPr sz="1000" spc="0" dirty="0">
                <a:latin typeface="Arial"/>
                <a:cs typeface="Arial"/>
              </a:rPr>
              <a:t>e </a:t>
            </a:r>
            <a:endParaRPr sz="1000">
              <a:latin typeface="Arial"/>
              <a:cs typeface="Arial"/>
            </a:endParaRPr>
          </a:p>
          <a:p>
            <a:pPr marL="98755" marR="184116" algn="just">
              <a:lnSpc>
                <a:spcPts val="1149"/>
              </a:lnSpc>
              <a:spcBef>
                <a:spcPts val="134"/>
              </a:spcBef>
            </a:pP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to</a:t>
            </a:r>
            <a:r>
              <a:rPr sz="1000" spc="26" dirty="0">
                <a:latin typeface="Arial"/>
                <a:cs typeface="Arial"/>
              </a:rPr>
              <a:t> </a:t>
            </a:r>
            <a:r>
              <a:rPr sz="1000" spc="0" dirty="0">
                <a:latin typeface="Arial"/>
                <a:cs typeface="Arial"/>
              </a:rPr>
              <a:t>può</a:t>
            </a:r>
            <a:r>
              <a:rPr sz="1000" spc="47" dirty="0">
                <a:latin typeface="Arial"/>
                <a:cs typeface="Arial"/>
              </a:rPr>
              <a:t> </a:t>
            </a:r>
            <a:r>
              <a:rPr sz="1000" spc="-4" dirty="0">
                <a:latin typeface="Arial"/>
                <a:cs typeface="Arial"/>
              </a:rPr>
              <a:t>c</a:t>
            </a:r>
            <a:r>
              <a:rPr sz="1000" spc="-14" dirty="0">
                <a:latin typeface="Arial"/>
                <a:cs typeface="Arial"/>
              </a:rPr>
              <a:t>o</a:t>
            </a:r>
            <a:r>
              <a:rPr sz="1000" spc="19" dirty="0">
                <a:latin typeface="Arial"/>
                <a:cs typeface="Arial"/>
              </a:rPr>
              <a:t>m</a:t>
            </a:r>
            <a:r>
              <a:rPr sz="1000" spc="0" dirty="0">
                <a:latin typeface="Arial"/>
                <a:cs typeface="Arial"/>
              </a:rPr>
              <a:t>pren</a:t>
            </a:r>
            <a:r>
              <a:rPr sz="1000" spc="-14" dirty="0">
                <a:latin typeface="Arial"/>
                <a:cs typeface="Arial"/>
              </a:rPr>
              <a:t>d</a:t>
            </a:r>
            <a:r>
              <a:rPr sz="1000" spc="0" dirty="0">
                <a:latin typeface="Arial"/>
                <a:cs typeface="Arial"/>
              </a:rPr>
              <a:t>ere i</a:t>
            </a:r>
            <a:r>
              <a:rPr sz="1000" spc="56"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te</a:t>
            </a:r>
            <a:r>
              <a:rPr sz="1000" spc="19" dirty="0">
                <a:latin typeface="Arial"/>
                <a:cs typeface="Arial"/>
              </a:rPr>
              <a:t>m</a:t>
            </a:r>
            <a:r>
              <a:rPr sz="1000" spc="0" dirty="0">
                <a:latin typeface="Arial"/>
                <a:cs typeface="Arial"/>
              </a:rPr>
              <a:t>i</a:t>
            </a:r>
            <a:r>
              <a:rPr sz="1000" spc="32" dirty="0">
                <a:latin typeface="Arial"/>
                <a:cs typeface="Arial"/>
              </a:rPr>
              <a:t> </a:t>
            </a:r>
            <a:r>
              <a:rPr sz="1000" spc="0" dirty="0">
                <a:latin typeface="Arial"/>
                <a:cs typeface="Arial"/>
              </a:rPr>
              <a:t>di</a:t>
            </a:r>
            <a:r>
              <a:rPr sz="1000" spc="51" dirty="0">
                <a:latin typeface="Arial"/>
                <a:cs typeface="Arial"/>
              </a:rPr>
              <a:t> </a:t>
            </a:r>
            <a:r>
              <a:rPr sz="1000" spc="0" dirty="0">
                <a:latin typeface="Arial"/>
                <a:cs typeface="Arial"/>
              </a:rPr>
              <a:t>d</a:t>
            </a:r>
            <a:r>
              <a:rPr sz="1000" spc="-4" dirty="0">
                <a:latin typeface="Arial"/>
                <a:cs typeface="Arial"/>
              </a:rPr>
              <a:t>i</a:t>
            </a:r>
            <a:r>
              <a:rPr sz="1000" spc="9" dirty="0">
                <a:latin typeface="Arial"/>
                <a:cs typeface="Arial"/>
              </a:rPr>
              <a:t>ff</a:t>
            </a:r>
            <a:r>
              <a:rPr sz="1000" spc="-14" dirty="0">
                <a:latin typeface="Arial"/>
                <a:cs typeface="Arial"/>
              </a:rPr>
              <a:t>u</a:t>
            </a:r>
            <a:r>
              <a:rPr sz="1000" spc="4" dirty="0">
                <a:latin typeface="Arial"/>
                <a:cs typeface="Arial"/>
              </a:rPr>
              <a:t>s</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26" dirty="0">
                <a:latin typeface="Arial"/>
                <a:cs typeface="Arial"/>
              </a:rPr>
              <a:t> </a:t>
            </a:r>
            <a:r>
              <a:rPr sz="1000" spc="-4" dirty="0">
                <a:latin typeface="Arial"/>
                <a:cs typeface="Arial"/>
              </a:rPr>
              <a:t>v</a:t>
            </a:r>
            <a:r>
              <a:rPr sz="1000" spc="0" dirty="0">
                <a:latin typeface="Arial"/>
                <a:cs typeface="Arial"/>
              </a:rPr>
              <a:t>o</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e</a:t>
            </a:r>
            <a:r>
              <a:rPr sz="1000" spc="34" dirty="0">
                <a:latin typeface="Arial"/>
                <a:cs typeface="Arial"/>
              </a:rPr>
              <a:t> </a:t>
            </a:r>
            <a:r>
              <a:rPr sz="1000" spc="0" dirty="0">
                <a:latin typeface="Arial"/>
                <a:cs typeface="Arial"/>
              </a:rPr>
              <a:t>d</a:t>
            </a:r>
            <a:r>
              <a:rPr sz="1000" spc="-4" dirty="0">
                <a:latin typeface="Arial"/>
                <a:cs typeface="Arial"/>
              </a:rPr>
              <a:t>e</a:t>
            </a:r>
            <a:r>
              <a:rPr sz="1000" spc="0" dirty="0">
                <a:latin typeface="Arial"/>
                <a:cs typeface="Arial"/>
              </a:rPr>
              <a:t>g</a:t>
            </a:r>
            <a:r>
              <a:rPr sz="1000" spc="-4" dirty="0">
                <a:latin typeface="Arial"/>
                <a:cs typeface="Arial"/>
              </a:rPr>
              <a:t>l</a:t>
            </a:r>
            <a:r>
              <a:rPr sz="1000" spc="0" dirty="0">
                <a:latin typeface="Arial"/>
                <a:cs typeface="Arial"/>
              </a:rPr>
              <a:t>i</a:t>
            </a:r>
            <a:r>
              <a:rPr sz="1000" spc="37" dirty="0">
                <a:latin typeface="Arial"/>
                <a:cs typeface="Arial"/>
              </a:rPr>
              <a:t> </a:t>
            </a:r>
            <a:r>
              <a:rPr sz="1000" spc="9" dirty="0">
                <a:latin typeface="Arial"/>
                <a:cs typeface="Arial"/>
              </a:rPr>
              <a:t>a</a:t>
            </a:r>
            <a:r>
              <a:rPr sz="1000" spc="4" dirty="0">
                <a:latin typeface="Arial"/>
                <a:cs typeface="Arial"/>
              </a:rPr>
              <a:t>l</a:t>
            </a:r>
            <a:r>
              <a:rPr sz="1000" spc="-4" dirty="0">
                <a:latin typeface="Arial"/>
                <a:cs typeface="Arial"/>
              </a:rPr>
              <a:t>l</a:t>
            </a:r>
            <a:r>
              <a:rPr sz="1000" spc="0" dirty="0">
                <a:latin typeface="Arial"/>
                <a:cs typeface="Arial"/>
              </a:rPr>
              <a:t>ar</a:t>
            </a:r>
            <a:r>
              <a:rPr sz="1000" spc="25" dirty="0">
                <a:latin typeface="Arial"/>
                <a:cs typeface="Arial"/>
              </a:rPr>
              <a:t>m</a:t>
            </a:r>
            <a:r>
              <a:rPr sz="1000" spc="0" dirty="0">
                <a:latin typeface="Arial"/>
                <a:cs typeface="Arial"/>
              </a:rPr>
              <a:t>i</a:t>
            </a:r>
            <a:r>
              <a:rPr sz="1000" spc="34" dirty="0">
                <a:latin typeface="Arial"/>
                <a:cs typeface="Arial"/>
              </a:rPr>
              <a:t> </a:t>
            </a:r>
            <a:r>
              <a:rPr sz="1000" spc="-4" dirty="0">
                <a:latin typeface="Arial"/>
                <a:cs typeface="Arial"/>
              </a:rPr>
              <a:t>in </a:t>
            </a:r>
            <a:endParaRPr sz="1000">
              <a:latin typeface="Arial"/>
              <a:cs typeface="Arial"/>
            </a:endParaRPr>
          </a:p>
          <a:p>
            <a:pPr marL="98755" marR="184116" algn="just">
              <a:lnSpc>
                <a:spcPts val="1149"/>
              </a:lnSpc>
              <a:spcBef>
                <a:spcPts val="134"/>
              </a:spcBef>
            </a:pPr>
            <a:r>
              <a:rPr sz="1000" spc="0" dirty="0">
                <a:latin typeface="Arial"/>
                <a:cs typeface="Arial"/>
              </a:rPr>
              <a:t>e</a:t>
            </a:r>
            <a:r>
              <a:rPr sz="1000" spc="19" dirty="0">
                <a:latin typeface="Arial"/>
                <a:cs typeface="Arial"/>
              </a:rPr>
              <a:t>m</a:t>
            </a:r>
            <a:r>
              <a:rPr sz="1000" spc="0" dirty="0">
                <a:latin typeface="Arial"/>
                <a:cs typeface="Arial"/>
              </a:rPr>
              <a:t>ergen</a:t>
            </a:r>
            <a:r>
              <a:rPr sz="1000" spc="-19" dirty="0">
                <a:latin typeface="Arial"/>
                <a:cs typeface="Arial"/>
              </a:rPr>
              <a:t>z</a:t>
            </a:r>
            <a:r>
              <a:rPr sz="1000" spc="0" dirty="0">
                <a:latin typeface="Arial"/>
                <a:cs typeface="Arial"/>
              </a:rPr>
              <a:t>a.</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marL="164896">
              <a:lnSpc>
                <a:spcPct val="95825"/>
              </a:lnSpc>
              <a:spcBef>
                <a:spcPts val="490"/>
              </a:spcBef>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64896">
              <a:lnSpc>
                <a:spcPct val="95825"/>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IFC</a:t>
            </a:r>
            <a:r>
              <a:rPr sz="1000" b="1" spc="-1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e</a:t>
            </a:r>
            <a:r>
              <a:rPr sz="1000" spc="-4" dirty="0">
                <a:latin typeface="Arial"/>
                <a:cs typeface="Arial"/>
              </a:rPr>
              <a:t>n</a:t>
            </a:r>
            <a:r>
              <a:rPr sz="1000" spc="4" dirty="0">
                <a:latin typeface="Arial"/>
                <a:cs typeface="Arial"/>
              </a:rPr>
              <a:t>s</a:t>
            </a:r>
            <a:r>
              <a:rPr sz="1000" spc="0" dirty="0">
                <a:latin typeface="Arial"/>
                <a:cs typeface="Arial"/>
              </a:rPr>
              <a:t>or</a:t>
            </a:r>
            <a:r>
              <a:rPr sz="1000" spc="14" dirty="0">
                <a:latin typeface="Arial"/>
                <a:cs typeface="Arial"/>
              </a:rPr>
              <a:t>T</a:t>
            </a:r>
            <a:r>
              <a:rPr sz="1000" spc="-29" dirty="0">
                <a:latin typeface="Arial"/>
                <a:cs typeface="Arial"/>
              </a:rPr>
              <a:t>y</a:t>
            </a:r>
            <a:r>
              <a:rPr sz="1000" spc="0" dirty="0">
                <a:latin typeface="Arial"/>
                <a:cs typeface="Arial"/>
              </a:rPr>
              <a:t>pe</a:t>
            </a:r>
            <a:endParaRPr sz="1000">
              <a:latin typeface="Arial"/>
              <a:cs typeface="Arial"/>
            </a:endParaRPr>
          </a:p>
          <a:p>
            <a:pPr marL="164896" marR="3432231">
              <a:lnSpc>
                <a:spcPts val="1178"/>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229"/>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229"/>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700"/>
              </a:lnSpc>
              <a:spcBef>
                <a:spcPts val="30"/>
              </a:spcBef>
            </a:pPr>
            <a:endParaRPr sz="700"/>
          </a:p>
          <a:p>
            <a:pPr marL="158800">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704">
              <a:lnSpc>
                <a:spcPct val="95825"/>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endParaRPr sz="1000">
              <a:latin typeface="Arial"/>
              <a:cs typeface="Arial"/>
            </a:endParaRPr>
          </a:p>
          <a:p>
            <a:pPr marL="152704">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a:t>
            </a:r>
            <a:endParaRPr sz="1000">
              <a:latin typeface="Arial"/>
              <a:cs typeface="Arial"/>
            </a:endParaRPr>
          </a:p>
          <a:p>
            <a:pPr marL="152704">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F_IR</a:t>
            </a:r>
            <a:r>
              <a:rPr sz="1000" spc="-4" dirty="0">
                <a:latin typeface="Arial"/>
                <a:cs typeface="Arial"/>
              </a:rPr>
              <a:t>A</a:t>
            </a:r>
            <a:r>
              <a:rPr sz="1000" spc="0" dirty="0">
                <a:latin typeface="Arial"/>
                <a:cs typeface="Arial"/>
              </a:rPr>
              <a:t>I</a:t>
            </a:r>
            <a:endParaRPr sz="1000">
              <a:latin typeface="Arial"/>
              <a:cs typeface="Arial"/>
            </a:endParaRPr>
          </a:p>
          <a:p>
            <a:pPr marL="152704">
              <a:lnSpc>
                <a:spcPct val="95825"/>
              </a:lnSpc>
              <a:spcBef>
                <a:spcPts val="130"/>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5" name="object 15"/>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6" name="object 16"/>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7" name="object 17"/>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3" name="object 13"/>
          <p:cNvSpPr/>
          <p:nvPr/>
        </p:nvSpPr>
        <p:spPr>
          <a:xfrm>
            <a:off x="8481314" y="1266062"/>
            <a:ext cx="3684651" cy="4188079"/>
          </a:xfrm>
          <a:prstGeom prst="rect">
            <a:avLst/>
          </a:prstGeom>
          <a:blipFill>
            <a:blip r:embed="rId3" cstate="print"/>
            <a:stretch>
              <a:fillRect/>
            </a:stretch>
          </a:blipFill>
        </p:spPr>
        <p:txBody>
          <a:bodyPr wrap="square" lIns="0" tIns="0" rIns="0" bIns="0" rtlCol="0">
            <a:noAutofit/>
          </a:bodyPr>
          <a:lstStyle/>
          <a:p>
            <a:endParaRPr/>
          </a:p>
        </p:txBody>
      </p:sp>
      <p:sp>
        <p:nvSpPr>
          <p:cNvPr id="11" name="object 11"/>
          <p:cNvSpPr/>
          <p:nvPr/>
        </p:nvSpPr>
        <p:spPr>
          <a:xfrm>
            <a:off x="12532360" y="3717035"/>
            <a:ext cx="2456561" cy="1828800"/>
          </a:xfrm>
          <a:prstGeom prst="rect">
            <a:avLst/>
          </a:prstGeom>
          <a:blipFill>
            <a:blip r:embed="rId4" cstate="print"/>
            <a:stretch>
              <a:fillRect/>
            </a:stretch>
          </a:blipFill>
        </p:spPr>
        <p:txBody>
          <a:bodyPr wrap="square" lIns="0" tIns="0" rIns="0" bIns="0" rtlCol="0">
            <a:noAutofit/>
          </a:bodyPr>
          <a:lstStyle/>
          <a:p>
            <a:endParaRPr/>
          </a:p>
        </p:txBody>
      </p:sp>
      <p:sp>
        <p:nvSpPr>
          <p:cNvPr id="12" name="object 12"/>
          <p:cNvSpPr/>
          <p:nvPr/>
        </p:nvSpPr>
        <p:spPr>
          <a:xfrm>
            <a:off x="12545568" y="1266062"/>
            <a:ext cx="2573781" cy="2761742"/>
          </a:xfrm>
          <a:prstGeom prst="rect">
            <a:avLst/>
          </a:prstGeom>
          <a:blipFill>
            <a:blip r:embed="rId5" cstate="print"/>
            <a:stretch>
              <a:fillRect/>
            </a:stretch>
          </a:blipFill>
        </p:spPr>
        <p:txBody>
          <a:bodyPr wrap="square" lIns="0" tIns="0" rIns="0" bIns="0" rtlCol="0">
            <a:noAutofit/>
          </a:bodyPr>
          <a:lstStyle/>
          <a:p>
            <a:endParaRPr/>
          </a:p>
        </p:txBody>
      </p:sp>
      <p:sp>
        <p:nvSpPr>
          <p:cNvPr id="10" name="object 10"/>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9" name="object 9"/>
          <p:cNvSpPr txBox="1"/>
          <p:nvPr/>
        </p:nvSpPr>
        <p:spPr>
          <a:xfrm>
            <a:off x="2636266" y="117784"/>
            <a:ext cx="7122007"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Im</a:t>
            </a:r>
            <a:r>
              <a:rPr sz="1800" b="1" spc="4" dirty="0">
                <a:latin typeface="Arial"/>
                <a:cs typeface="Arial"/>
              </a:rPr>
              <a:t>p</a:t>
            </a:r>
            <a:r>
              <a:rPr sz="1800" b="1" spc="0" dirty="0">
                <a:latin typeface="Arial"/>
                <a:cs typeface="Arial"/>
              </a:rPr>
              <a:t>. </a:t>
            </a:r>
            <a:r>
              <a:rPr sz="1800" b="1" spc="4" dirty="0">
                <a:latin typeface="Arial"/>
                <a:cs typeface="Arial"/>
              </a:rPr>
              <a:t>d</a:t>
            </a:r>
            <a:r>
              <a:rPr sz="1800" b="1" spc="0" dirty="0">
                <a:latin typeface="Arial"/>
                <a:cs typeface="Arial"/>
              </a:rPr>
              <a:t>i i</a:t>
            </a:r>
            <a:r>
              <a:rPr sz="1800" b="1" spc="4" dirty="0">
                <a:latin typeface="Arial"/>
                <a:cs typeface="Arial"/>
              </a:rPr>
              <a:t>n</a:t>
            </a:r>
            <a:r>
              <a:rPr sz="1800" b="1" spc="0" dirty="0">
                <a:latin typeface="Arial"/>
                <a:cs typeface="Arial"/>
              </a:rPr>
              <a:t>i</a:t>
            </a:r>
            <a:r>
              <a:rPr sz="1800" b="1" spc="4" dirty="0">
                <a:latin typeface="Arial"/>
                <a:cs typeface="Arial"/>
              </a:rPr>
              <a:t>b</a:t>
            </a:r>
            <a:r>
              <a:rPr sz="1800" b="1" spc="0" dirty="0">
                <a:latin typeface="Arial"/>
                <a:cs typeface="Arial"/>
              </a:rPr>
              <a:t>iz</a:t>
            </a:r>
            <a:r>
              <a:rPr sz="1800" b="1" spc="4" dirty="0">
                <a:latin typeface="Arial"/>
                <a:cs typeface="Arial"/>
              </a:rPr>
              <a:t>i</a:t>
            </a:r>
            <a:r>
              <a:rPr sz="1800" b="1" spc="0" dirty="0">
                <a:latin typeface="Arial"/>
                <a:cs typeface="Arial"/>
              </a:rPr>
              <a:t>o</a:t>
            </a:r>
            <a:r>
              <a:rPr sz="1800" b="1" spc="4" dirty="0">
                <a:latin typeface="Arial"/>
                <a:cs typeface="Arial"/>
              </a:rPr>
              <a:t>n</a:t>
            </a:r>
            <a:r>
              <a:rPr sz="1800" b="1" spc="0" dirty="0">
                <a:latin typeface="Arial"/>
                <a:cs typeface="Arial"/>
              </a:rPr>
              <a:t>e,</a:t>
            </a:r>
            <a:r>
              <a:rPr sz="1800" b="1" spc="-25" dirty="0">
                <a:latin typeface="Arial"/>
                <a:cs typeface="Arial"/>
              </a:rPr>
              <a:t> </a:t>
            </a:r>
            <a:r>
              <a:rPr sz="1800" b="1" spc="0" dirty="0">
                <a:latin typeface="Arial"/>
                <a:cs typeface="Arial"/>
              </a:rPr>
              <a:t>contro</a:t>
            </a:r>
            <a:r>
              <a:rPr sz="1800" b="1" spc="4" dirty="0">
                <a:latin typeface="Arial"/>
                <a:cs typeface="Arial"/>
              </a:rPr>
              <a:t>l</a:t>
            </a:r>
            <a:r>
              <a:rPr sz="1800" b="1" spc="0" dirty="0">
                <a:latin typeface="Arial"/>
                <a:cs typeface="Arial"/>
              </a:rPr>
              <a:t>lo</a:t>
            </a:r>
            <a:r>
              <a:rPr sz="1800" b="1" spc="-9" dirty="0">
                <a:latin typeface="Arial"/>
                <a:cs typeface="Arial"/>
              </a:rPr>
              <a:t> </a:t>
            </a:r>
            <a:r>
              <a:rPr sz="1800" b="1" spc="0" dirty="0">
                <a:latin typeface="Arial"/>
                <a:cs typeface="Arial"/>
              </a:rPr>
              <a:t>o</a:t>
            </a:r>
            <a:r>
              <a:rPr sz="1800" b="1" spc="9" dirty="0">
                <a:latin typeface="Arial"/>
                <a:cs typeface="Arial"/>
              </a:rPr>
              <a:t> </a:t>
            </a:r>
            <a:r>
              <a:rPr sz="1800" b="1" spc="0" dirty="0">
                <a:latin typeface="Arial"/>
                <a:cs typeface="Arial"/>
              </a:rPr>
              <a:t>e</a:t>
            </a:r>
            <a:r>
              <a:rPr sz="1800" b="1" spc="-9" dirty="0">
                <a:latin typeface="Arial"/>
                <a:cs typeface="Arial"/>
              </a:rPr>
              <a:t>s</a:t>
            </a:r>
            <a:r>
              <a:rPr sz="1800" b="1" spc="0" dirty="0">
                <a:latin typeface="Arial"/>
                <a:cs typeface="Arial"/>
              </a:rPr>
              <a:t>ti</a:t>
            </a:r>
            <a:r>
              <a:rPr sz="1800" b="1" spc="4" dirty="0">
                <a:latin typeface="Arial"/>
                <a:cs typeface="Arial"/>
              </a:rPr>
              <a:t>n</a:t>
            </a:r>
            <a:r>
              <a:rPr sz="1800" b="1" spc="0" dirty="0">
                <a:latin typeface="Arial"/>
                <a:cs typeface="Arial"/>
              </a:rPr>
              <a:t>zi</a:t>
            </a:r>
            <a:r>
              <a:rPr sz="1800" b="1" spc="4" dirty="0">
                <a:latin typeface="Arial"/>
                <a:cs typeface="Arial"/>
              </a:rPr>
              <a:t>o</a:t>
            </a:r>
            <a:r>
              <a:rPr sz="1800" b="1" spc="0" dirty="0">
                <a:latin typeface="Arial"/>
                <a:cs typeface="Arial"/>
              </a:rPr>
              <a:t>ne del</a:t>
            </a:r>
            <a:r>
              <a:rPr sz="1800" b="1" spc="4" dirty="0">
                <a:latin typeface="Arial"/>
                <a:cs typeface="Arial"/>
              </a:rPr>
              <a:t>l</a:t>
            </a:r>
            <a:r>
              <a:rPr sz="1800" b="1" spc="0" dirty="0">
                <a:latin typeface="Arial"/>
                <a:cs typeface="Arial"/>
              </a:rPr>
              <a:t>’</a:t>
            </a:r>
            <a:r>
              <a:rPr sz="1800" b="1" spc="4" dirty="0">
                <a:latin typeface="Arial"/>
                <a:cs typeface="Arial"/>
              </a:rPr>
              <a:t>i</a:t>
            </a:r>
            <a:r>
              <a:rPr sz="1800" b="1" spc="0" dirty="0">
                <a:latin typeface="Arial"/>
                <a:cs typeface="Arial"/>
              </a:rPr>
              <a:t>nc</a:t>
            </a:r>
            <a:r>
              <a:rPr sz="1800" b="1" spc="-4" dirty="0">
                <a:latin typeface="Arial"/>
                <a:cs typeface="Arial"/>
              </a:rPr>
              <a:t>e</a:t>
            </a:r>
            <a:r>
              <a:rPr sz="1800" b="1" spc="0" dirty="0">
                <a:latin typeface="Arial"/>
                <a:cs typeface="Arial"/>
              </a:rPr>
              <a:t>n</a:t>
            </a:r>
            <a:r>
              <a:rPr sz="1800" b="1" spc="4" dirty="0">
                <a:latin typeface="Arial"/>
                <a:cs typeface="Arial"/>
              </a:rPr>
              <a:t>d</a:t>
            </a:r>
            <a:r>
              <a:rPr sz="1800" b="1" spc="0" dirty="0">
                <a:latin typeface="Arial"/>
                <a:cs typeface="Arial"/>
              </a:rPr>
              <a:t>io</a:t>
            </a:r>
            <a:r>
              <a:rPr sz="1800" b="1" spc="483" dirty="0">
                <a:latin typeface="Arial"/>
                <a:cs typeface="Arial"/>
              </a:rPr>
              <a:t> </a:t>
            </a:r>
            <a:r>
              <a:rPr sz="1800" b="1" spc="0" dirty="0">
                <a:latin typeface="Arial"/>
                <a:cs typeface="Arial"/>
              </a:rPr>
              <a:t>– </a:t>
            </a:r>
            <a:r>
              <a:rPr sz="1800" b="1" spc="4" dirty="0">
                <a:latin typeface="Arial"/>
                <a:cs typeface="Arial"/>
              </a:rPr>
              <a:t>G.</a:t>
            </a:r>
            <a:r>
              <a:rPr sz="1800" b="1" spc="-4" dirty="0">
                <a:latin typeface="Arial"/>
                <a:cs typeface="Arial"/>
              </a:rPr>
              <a:t>1</a:t>
            </a:r>
            <a:r>
              <a:rPr sz="1800" b="1" spc="4" dirty="0">
                <a:latin typeface="Arial"/>
                <a:cs typeface="Arial"/>
              </a:rPr>
              <a:t>.</a:t>
            </a:r>
            <a:r>
              <a:rPr sz="1800" b="1" spc="-4" dirty="0">
                <a:latin typeface="Arial"/>
                <a:cs typeface="Arial"/>
              </a:rPr>
              <a:t>14_</a:t>
            </a:r>
            <a:r>
              <a:rPr sz="1800" b="1" spc="0" dirty="0">
                <a:latin typeface="Arial"/>
                <a:cs typeface="Arial"/>
              </a:rPr>
              <a:t>3</a:t>
            </a:r>
            <a:endParaRPr sz="1800">
              <a:latin typeface="Arial"/>
              <a:cs typeface="Arial"/>
            </a:endParaRPr>
          </a:p>
        </p:txBody>
      </p:sp>
      <p:sp>
        <p:nvSpPr>
          <p:cNvPr id="8" name="object 8"/>
          <p:cNvSpPr txBox="1"/>
          <p:nvPr/>
        </p:nvSpPr>
        <p:spPr>
          <a:xfrm>
            <a:off x="11798300" y="114489"/>
            <a:ext cx="2311716"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14_</a:t>
            </a:r>
            <a:r>
              <a:rPr sz="1800" b="1" spc="0" dirty="0">
                <a:latin typeface="Arial"/>
                <a:cs typeface="Arial"/>
              </a:rPr>
              <a:t>3</a:t>
            </a:r>
            <a:endParaRPr sz="18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100"/>
              </a:lnSpc>
              <a:spcBef>
                <a:spcPts val="7"/>
              </a:spcBef>
            </a:pPr>
            <a:endParaRPr sz="1100"/>
          </a:p>
          <a:p>
            <a:pPr marL="973835">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59715" marR="209950">
              <a:lnSpc>
                <a:spcPts val="1149"/>
              </a:lnSpc>
              <a:spcBef>
                <a:spcPts val="1063"/>
              </a:spcBef>
            </a:pPr>
            <a:r>
              <a:rPr sz="1000" spc="0" dirty="0">
                <a:latin typeface="Arial"/>
                <a:cs typeface="Arial"/>
              </a:rPr>
              <a:t>[</a:t>
            </a:r>
            <a:r>
              <a:rPr sz="1000" spc="4" dirty="0">
                <a:latin typeface="Arial"/>
                <a:cs typeface="Arial"/>
              </a:rPr>
              <a:t>G</a:t>
            </a:r>
            <a:r>
              <a:rPr sz="1000" spc="0" dirty="0">
                <a:latin typeface="Arial"/>
                <a:cs typeface="Arial"/>
              </a:rPr>
              <a:t>.1.14.</a:t>
            </a:r>
            <a:r>
              <a:rPr sz="1000" spc="-14" dirty="0">
                <a:latin typeface="Arial"/>
                <a:cs typeface="Arial"/>
              </a:rPr>
              <a:t>3</a:t>
            </a:r>
            <a:r>
              <a:rPr sz="1000" spc="0" dirty="0">
                <a:latin typeface="Arial"/>
                <a:cs typeface="Arial"/>
              </a:rPr>
              <a:t>]</a:t>
            </a:r>
            <a:r>
              <a:rPr sz="1000" spc="36" dirty="0">
                <a:latin typeface="Arial"/>
                <a:cs typeface="Arial"/>
              </a:rPr>
              <a:t> </a:t>
            </a: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to</a:t>
            </a:r>
            <a:r>
              <a:rPr sz="1000" spc="47"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14" dirty="0">
                <a:latin typeface="Arial"/>
                <a:cs typeface="Arial"/>
              </a:rPr>
              <a:t>e</a:t>
            </a:r>
            <a:r>
              <a:rPr sz="1000" spc="0" dirty="0">
                <a:latin typeface="Arial"/>
                <a:cs typeface="Arial"/>
              </a:rPr>
              <a:t>n</a:t>
            </a:r>
            <a:r>
              <a:rPr sz="1000" spc="-4" dirty="0">
                <a:latin typeface="Arial"/>
                <a:cs typeface="Arial"/>
              </a:rPr>
              <a:t>di</a:t>
            </a:r>
            <a:r>
              <a:rPr sz="1000" spc="0" dirty="0">
                <a:latin typeface="Arial"/>
                <a:cs typeface="Arial"/>
              </a:rPr>
              <a:t>o</a:t>
            </a:r>
            <a:r>
              <a:rPr sz="1000" spc="33" dirty="0">
                <a:latin typeface="Arial"/>
                <a:cs typeface="Arial"/>
              </a:rPr>
              <a:t> </a:t>
            </a:r>
            <a:r>
              <a:rPr sz="1000" spc="-4" dirty="0">
                <a:latin typeface="Arial"/>
                <a:cs typeface="Arial"/>
              </a:rPr>
              <a:t>i</a:t>
            </a:r>
            <a:r>
              <a:rPr sz="1000" spc="0" dirty="0">
                <a:latin typeface="Arial"/>
                <a:cs typeface="Arial"/>
              </a:rPr>
              <a:t>n</a:t>
            </a:r>
            <a:r>
              <a:rPr sz="1000" spc="87" dirty="0">
                <a:latin typeface="Arial"/>
                <a:cs typeface="Arial"/>
              </a:rPr>
              <a:t> </a:t>
            </a:r>
            <a:r>
              <a:rPr sz="1000" spc="0" dirty="0">
                <a:latin typeface="Arial"/>
                <a:cs typeface="Arial"/>
              </a:rPr>
              <a:t>grado</a:t>
            </a:r>
            <a:r>
              <a:rPr sz="1000" spc="54" dirty="0">
                <a:latin typeface="Arial"/>
                <a:cs typeface="Arial"/>
              </a:rPr>
              <a:t> </a:t>
            </a:r>
            <a:r>
              <a:rPr sz="1000" spc="0" dirty="0">
                <a:latin typeface="Arial"/>
                <a:cs typeface="Arial"/>
              </a:rPr>
              <a:t>di</a:t>
            </a:r>
            <a:r>
              <a:rPr sz="1000" spc="72" dirty="0">
                <a:latin typeface="Arial"/>
                <a:cs typeface="Arial"/>
              </a:rPr>
              <a:t> </a:t>
            </a:r>
            <a:r>
              <a:rPr sz="1000" spc="0" dirty="0">
                <a:latin typeface="Arial"/>
                <a:cs typeface="Arial"/>
              </a:rPr>
              <a:t>erogare</a:t>
            </a:r>
            <a:r>
              <a:rPr sz="1000" spc="60" dirty="0">
                <a:latin typeface="Arial"/>
                <a:cs typeface="Arial"/>
              </a:rPr>
              <a:t> </a:t>
            </a:r>
            <a:r>
              <a:rPr sz="1000" spc="4" dirty="0">
                <a:latin typeface="Arial"/>
                <a:cs typeface="Arial"/>
              </a:rPr>
              <a:t>l</a:t>
            </a:r>
            <a:r>
              <a:rPr sz="1000" spc="-4" dirty="0">
                <a:latin typeface="Arial"/>
                <a:cs typeface="Arial"/>
              </a:rPr>
              <a:t>’</a:t>
            </a:r>
            <a:r>
              <a:rPr sz="1000" spc="0" dirty="0">
                <a:latin typeface="Arial"/>
                <a:cs typeface="Arial"/>
              </a:rPr>
              <a:t>a</a:t>
            </a:r>
            <a:r>
              <a:rPr sz="1000" spc="-4" dirty="0">
                <a:latin typeface="Arial"/>
                <a:cs typeface="Arial"/>
              </a:rPr>
              <a:t>g</a:t>
            </a:r>
            <a:r>
              <a:rPr sz="1000" spc="0" dirty="0">
                <a:latin typeface="Arial"/>
                <a:cs typeface="Arial"/>
              </a:rPr>
              <a:t>e</a:t>
            </a:r>
            <a:r>
              <a:rPr sz="1000" spc="-4" dirty="0">
                <a:latin typeface="Arial"/>
                <a:cs typeface="Arial"/>
              </a:rPr>
              <a:t>n</a:t>
            </a:r>
            <a:r>
              <a:rPr sz="1000" spc="0" dirty="0">
                <a:latin typeface="Arial"/>
                <a:cs typeface="Arial"/>
              </a:rPr>
              <a:t>te</a:t>
            </a:r>
            <a:r>
              <a:rPr sz="1000" spc="44"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g</a:t>
            </a:r>
            <a:r>
              <a:rPr sz="1000" spc="0" dirty="0">
                <a:latin typeface="Arial"/>
                <a:cs typeface="Arial"/>
              </a:rPr>
              <a:t>u</a:t>
            </a:r>
            <a:r>
              <a:rPr sz="1000" spc="-4" dirty="0">
                <a:latin typeface="Arial"/>
                <a:cs typeface="Arial"/>
              </a:rPr>
              <a:t>e</a:t>
            </a:r>
            <a:r>
              <a:rPr sz="1000" spc="0" dirty="0">
                <a:latin typeface="Arial"/>
                <a:cs typeface="Arial"/>
              </a:rPr>
              <a:t>nte </a:t>
            </a:r>
            <a:endParaRPr sz="1000">
              <a:latin typeface="Arial"/>
              <a:cs typeface="Arial"/>
            </a:endParaRPr>
          </a:p>
          <a:p>
            <a:pPr marL="159715" marR="209950">
              <a:lnSpc>
                <a:spcPts val="1149"/>
              </a:lnSpc>
              <a:spcBef>
                <a:spcPts val="134"/>
              </a:spcBef>
            </a:pPr>
            <a:r>
              <a:rPr sz="1000" spc="4" dirty="0">
                <a:latin typeface="Arial"/>
                <a:cs typeface="Arial"/>
              </a:rPr>
              <a:t>s</a:t>
            </a:r>
            <a:r>
              <a:rPr sz="1000" spc="0" dirty="0">
                <a:latin typeface="Arial"/>
                <a:cs typeface="Arial"/>
              </a:rPr>
              <a:t>e</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do</a:t>
            </a:r>
            <a:r>
              <a:rPr sz="1000" spc="-62" dirty="0">
                <a:latin typeface="Arial"/>
                <a:cs typeface="Arial"/>
              </a:rPr>
              <a:t> </a:t>
            </a:r>
            <a:r>
              <a:rPr sz="1000" spc="0" dirty="0">
                <a:latin typeface="Arial"/>
                <a:cs typeface="Arial"/>
              </a:rPr>
              <a:t>a</a:t>
            </a:r>
            <a:r>
              <a:rPr sz="1000" spc="-4" dirty="0">
                <a:latin typeface="Arial"/>
                <a:cs typeface="Arial"/>
              </a:rPr>
              <a:t>p</a:t>
            </a:r>
            <a:r>
              <a:rPr sz="1000" spc="0" dirty="0">
                <a:latin typeface="Arial"/>
                <a:cs typeface="Arial"/>
              </a:rPr>
              <a:t>propr</a:t>
            </a:r>
            <a:r>
              <a:rPr sz="1000" spc="-4" dirty="0">
                <a:latin typeface="Arial"/>
                <a:cs typeface="Arial"/>
              </a:rPr>
              <a:t>i</a:t>
            </a:r>
            <a:r>
              <a:rPr sz="1000" spc="0" dirty="0">
                <a:latin typeface="Arial"/>
                <a:cs typeface="Arial"/>
              </a:rPr>
              <a:t>ate</a:t>
            </a:r>
            <a:r>
              <a:rPr sz="1000" spc="-55"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9" dirty="0">
                <a:latin typeface="Arial"/>
                <a:cs typeface="Arial"/>
              </a:rPr>
              <a:t>f</a:t>
            </a:r>
            <a:r>
              <a:rPr sz="1000" spc="-4" dirty="0">
                <a:latin typeface="Arial"/>
                <a:cs typeface="Arial"/>
              </a:rPr>
              <a:t>i</a:t>
            </a:r>
            <a:r>
              <a:rPr sz="1000" spc="0" dirty="0">
                <a:latin typeface="Arial"/>
                <a:cs typeface="Arial"/>
              </a:rPr>
              <a:t>g</a:t>
            </a:r>
            <a:r>
              <a:rPr sz="1000" spc="-4" dirty="0">
                <a:latin typeface="Arial"/>
                <a:cs typeface="Arial"/>
              </a:rPr>
              <a:t>u</a:t>
            </a:r>
            <a:r>
              <a:rPr sz="1000" spc="4" dirty="0">
                <a:latin typeface="Arial"/>
                <a:cs typeface="Arial"/>
              </a:rPr>
              <a:t>r</a:t>
            </a:r>
            <a:r>
              <a:rPr sz="1000" spc="0"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i</a:t>
            </a:r>
            <a:r>
              <a:rPr sz="1000" spc="-46" dirty="0">
                <a:latin typeface="Arial"/>
                <a:cs typeface="Arial"/>
              </a:rPr>
              <a:t> </a:t>
            </a:r>
            <a:r>
              <a:rPr sz="1000" spc="0" dirty="0">
                <a:latin typeface="Arial"/>
                <a:cs typeface="Arial"/>
              </a:rPr>
              <a:t>o</a:t>
            </a:r>
            <a:r>
              <a:rPr sz="1000" spc="-10"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i</a:t>
            </a:r>
            <a:r>
              <a:rPr sz="1000" spc="0" dirty="0">
                <a:latin typeface="Arial"/>
                <a:cs typeface="Arial"/>
              </a:rPr>
              <a:t>b</a:t>
            </a:r>
            <a:r>
              <a:rPr sz="1000" spc="-4" dirty="0">
                <a:latin typeface="Arial"/>
                <a:cs typeface="Arial"/>
              </a:rPr>
              <a:t>i</a:t>
            </a:r>
            <a:r>
              <a:rPr sz="1000" spc="4" dirty="0">
                <a:latin typeface="Arial"/>
                <a:cs typeface="Arial"/>
              </a:rPr>
              <a:t>r</a:t>
            </a:r>
            <a:r>
              <a:rPr sz="1000" spc="0" dirty="0">
                <a:latin typeface="Arial"/>
                <a:cs typeface="Arial"/>
              </a:rPr>
              <a:t>e</a:t>
            </a:r>
            <a:r>
              <a:rPr sz="1000" spc="-1" dirty="0">
                <a:latin typeface="Arial"/>
                <a:cs typeface="Arial"/>
              </a:rPr>
              <a:t> </a:t>
            </a:r>
            <a:r>
              <a:rPr sz="1000" spc="-4" dirty="0">
                <a:latin typeface="Arial"/>
                <a:cs typeface="Arial"/>
              </a:rPr>
              <a:t>l’i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1153"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1153">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1300"/>
              </a:lnSpc>
              <a:spcBef>
                <a:spcPts val="61"/>
              </a:spcBef>
            </a:pPr>
            <a:endParaRPr sz="1300"/>
          </a:p>
          <a:p>
            <a:pPr marL="979017">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92659" marR="205561">
              <a:lnSpc>
                <a:spcPts val="1149"/>
              </a:lnSpc>
              <a:spcBef>
                <a:spcPts val="659"/>
              </a:spcBef>
            </a:pP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to</a:t>
            </a:r>
            <a:r>
              <a:rPr sz="1000" spc="199"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14" dirty="0">
                <a:latin typeface="Arial"/>
                <a:cs typeface="Arial"/>
              </a:rPr>
              <a:t>e</a:t>
            </a:r>
            <a:r>
              <a:rPr sz="1000" spc="0" dirty="0">
                <a:latin typeface="Arial"/>
                <a:cs typeface="Arial"/>
              </a:rPr>
              <a:t>n</a:t>
            </a:r>
            <a:r>
              <a:rPr sz="1000" spc="-4" dirty="0">
                <a:latin typeface="Arial"/>
                <a:cs typeface="Arial"/>
              </a:rPr>
              <a:t>di</a:t>
            </a:r>
            <a:r>
              <a:rPr sz="1000" spc="0" dirty="0">
                <a:latin typeface="Arial"/>
                <a:cs typeface="Arial"/>
              </a:rPr>
              <a:t>o</a:t>
            </a:r>
            <a:r>
              <a:rPr sz="1000" spc="190" dirty="0">
                <a:latin typeface="Arial"/>
                <a:cs typeface="Arial"/>
              </a:rPr>
              <a:t> </a:t>
            </a:r>
            <a:r>
              <a:rPr sz="1000" spc="-4" dirty="0">
                <a:latin typeface="Arial"/>
                <a:cs typeface="Arial"/>
              </a:rPr>
              <a:t>i</a:t>
            </a:r>
            <a:r>
              <a:rPr sz="1000" spc="0" dirty="0">
                <a:latin typeface="Arial"/>
                <a:cs typeface="Arial"/>
              </a:rPr>
              <a:t>n</a:t>
            </a:r>
            <a:r>
              <a:rPr sz="1000" spc="229" dirty="0">
                <a:latin typeface="Arial"/>
                <a:cs typeface="Arial"/>
              </a:rPr>
              <a:t> </a:t>
            </a:r>
            <a:r>
              <a:rPr sz="1000" spc="0" dirty="0">
                <a:latin typeface="Arial"/>
                <a:cs typeface="Arial"/>
              </a:rPr>
              <a:t>g</a:t>
            </a:r>
            <a:r>
              <a:rPr sz="1000" spc="-9" dirty="0">
                <a:latin typeface="Arial"/>
                <a:cs typeface="Arial"/>
              </a:rPr>
              <a:t>r</a:t>
            </a:r>
            <a:r>
              <a:rPr sz="1000" spc="0" dirty="0">
                <a:latin typeface="Arial"/>
                <a:cs typeface="Arial"/>
              </a:rPr>
              <a:t>a</a:t>
            </a:r>
            <a:r>
              <a:rPr sz="1000" spc="-4" dirty="0">
                <a:latin typeface="Arial"/>
                <a:cs typeface="Arial"/>
              </a:rPr>
              <a:t>d</a:t>
            </a:r>
            <a:r>
              <a:rPr sz="1000" spc="0" dirty="0">
                <a:latin typeface="Arial"/>
                <a:cs typeface="Arial"/>
              </a:rPr>
              <a:t>o</a:t>
            </a:r>
            <a:r>
              <a:rPr sz="1000" spc="211" dirty="0">
                <a:latin typeface="Arial"/>
                <a:cs typeface="Arial"/>
              </a:rPr>
              <a:t> </a:t>
            </a:r>
            <a:r>
              <a:rPr sz="1000" spc="0" dirty="0">
                <a:latin typeface="Arial"/>
                <a:cs typeface="Arial"/>
              </a:rPr>
              <a:t>di</a:t>
            </a:r>
            <a:r>
              <a:rPr sz="1000" spc="224" dirty="0">
                <a:latin typeface="Arial"/>
                <a:cs typeface="Arial"/>
              </a:rPr>
              <a:t> </a:t>
            </a:r>
            <a:r>
              <a:rPr sz="1000" spc="0" dirty="0">
                <a:latin typeface="Arial"/>
                <a:cs typeface="Arial"/>
              </a:rPr>
              <a:t>ero</a:t>
            </a:r>
            <a:r>
              <a:rPr sz="1000" spc="-14" dirty="0">
                <a:latin typeface="Arial"/>
                <a:cs typeface="Arial"/>
              </a:rPr>
              <a:t>g</a:t>
            </a:r>
            <a:r>
              <a:rPr sz="1000" spc="0" dirty="0">
                <a:latin typeface="Arial"/>
                <a:cs typeface="Arial"/>
              </a:rPr>
              <a:t>are</a:t>
            </a:r>
            <a:r>
              <a:rPr sz="1000" spc="207" dirty="0">
                <a:latin typeface="Arial"/>
                <a:cs typeface="Arial"/>
              </a:rPr>
              <a:t> </a:t>
            </a:r>
            <a:r>
              <a:rPr sz="1000" spc="-4" dirty="0">
                <a:latin typeface="Arial"/>
                <a:cs typeface="Arial"/>
              </a:rPr>
              <a:t>l’</a:t>
            </a:r>
            <a:r>
              <a:rPr sz="1000" spc="0" dirty="0">
                <a:latin typeface="Arial"/>
                <a:cs typeface="Arial"/>
              </a:rPr>
              <a:t>a</a:t>
            </a:r>
            <a:r>
              <a:rPr sz="1000" spc="-4" dirty="0">
                <a:latin typeface="Arial"/>
                <a:cs typeface="Arial"/>
              </a:rPr>
              <a:t>g</a:t>
            </a:r>
            <a:r>
              <a:rPr sz="1000" spc="0" dirty="0">
                <a:latin typeface="Arial"/>
                <a:cs typeface="Arial"/>
              </a:rPr>
              <a:t>e</a:t>
            </a:r>
            <a:r>
              <a:rPr sz="1000" spc="-4" dirty="0">
                <a:latin typeface="Arial"/>
                <a:cs typeface="Arial"/>
              </a:rPr>
              <a:t>n</a:t>
            </a:r>
            <a:r>
              <a:rPr sz="1000" spc="0" dirty="0">
                <a:latin typeface="Arial"/>
                <a:cs typeface="Arial"/>
              </a:rPr>
              <a:t>te</a:t>
            </a:r>
            <a:r>
              <a:rPr sz="1000" spc="191"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g</a:t>
            </a:r>
            <a:r>
              <a:rPr sz="1000" spc="0" dirty="0">
                <a:latin typeface="Arial"/>
                <a:cs typeface="Arial"/>
              </a:rPr>
              <a:t>u</a:t>
            </a:r>
            <a:r>
              <a:rPr sz="1000" spc="-4" dirty="0">
                <a:latin typeface="Arial"/>
                <a:cs typeface="Arial"/>
              </a:rPr>
              <a:t>e</a:t>
            </a:r>
            <a:r>
              <a:rPr sz="1000" spc="0" dirty="0">
                <a:latin typeface="Arial"/>
                <a:cs typeface="Arial"/>
              </a:rPr>
              <a:t>nte</a:t>
            </a:r>
            <a:r>
              <a:rPr sz="1000" spc="175"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c</a:t>
            </a:r>
            <a:r>
              <a:rPr sz="1000" spc="-14" dirty="0">
                <a:latin typeface="Arial"/>
                <a:cs typeface="Arial"/>
              </a:rPr>
              <a:t>o</a:t>
            </a:r>
            <a:r>
              <a:rPr sz="1000" spc="0" dirty="0">
                <a:latin typeface="Arial"/>
                <a:cs typeface="Arial"/>
              </a:rPr>
              <a:t>n</a:t>
            </a:r>
            <a:r>
              <a:rPr sz="1000" spc="-4" dirty="0">
                <a:latin typeface="Arial"/>
                <a:cs typeface="Arial"/>
              </a:rPr>
              <a:t>d</a:t>
            </a:r>
            <a:r>
              <a:rPr sz="1000" spc="0" dirty="0">
                <a:latin typeface="Arial"/>
                <a:cs typeface="Arial"/>
              </a:rPr>
              <a:t>o </a:t>
            </a:r>
            <a:endParaRPr sz="1000">
              <a:latin typeface="Arial"/>
              <a:cs typeface="Arial"/>
            </a:endParaRPr>
          </a:p>
          <a:p>
            <a:pPr marL="92659" marR="205561">
              <a:lnSpc>
                <a:spcPts val="1149"/>
              </a:lnSpc>
              <a:spcBef>
                <a:spcPts val="134"/>
              </a:spcBef>
            </a:pPr>
            <a:r>
              <a:rPr sz="1000" spc="0" dirty="0">
                <a:latin typeface="Arial"/>
                <a:cs typeface="Arial"/>
              </a:rPr>
              <a:t>a</a:t>
            </a:r>
            <a:r>
              <a:rPr sz="1000" spc="-4" dirty="0">
                <a:latin typeface="Arial"/>
                <a:cs typeface="Arial"/>
              </a:rPr>
              <a:t>p</a:t>
            </a:r>
            <a:r>
              <a:rPr sz="1000" spc="0" dirty="0">
                <a:latin typeface="Arial"/>
                <a:cs typeface="Arial"/>
              </a:rPr>
              <a:t>propr</a:t>
            </a:r>
            <a:r>
              <a:rPr sz="1000" spc="-4" dirty="0">
                <a:latin typeface="Arial"/>
                <a:cs typeface="Arial"/>
              </a:rPr>
              <a:t>i</a:t>
            </a:r>
            <a:r>
              <a:rPr sz="1000" spc="0" dirty="0">
                <a:latin typeface="Arial"/>
                <a:cs typeface="Arial"/>
              </a:rPr>
              <a:t>ate</a:t>
            </a:r>
            <a:r>
              <a:rPr sz="1000" spc="-55"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9" dirty="0">
                <a:latin typeface="Arial"/>
                <a:cs typeface="Arial"/>
              </a:rPr>
              <a:t>f</a:t>
            </a:r>
            <a:r>
              <a:rPr sz="1000" spc="-4" dirty="0">
                <a:latin typeface="Arial"/>
                <a:cs typeface="Arial"/>
              </a:rPr>
              <a:t>i</a:t>
            </a:r>
            <a:r>
              <a:rPr sz="1000" spc="0" dirty="0">
                <a:latin typeface="Arial"/>
                <a:cs typeface="Arial"/>
              </a:rPr>
              <a:t>g</a:t>
            </a:r>
            <a:r>
              <a:rPr sz="1000" spc="-4" dirty="0">
                <a:latin typeface="Arial"/>
                <a:cs typeface="Arial"/>
              </a:rPr>
              <a:t>u</a:t>
            </a:r>
            <a:r>
              <a:rPr sz="1000" spc="4" dirty="0">
                <a:latin typeface="Arial"/>
                <a:cs typeface="Arial"/>
              </a:rPr>
              <a:t>r</a:t>
            </a:r>
            <a:r>
              <a:rPr sz="1000" spc="0"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i</a:t>
            </a:r>
            <a:r>
              <a:rPr sz="1000" spc="-46" dirty="0">
                <a:latin typeface="Arial"/>
                <a:cs typeface="Arial"/>
              </a:rPr>
              <a:t> </a:t>
            </a:r>
            <a:r>
              <a:rPr sz="1000" spc="0" dirty="0">
                <a:latin typeface="Arial"/>
                <a:cs typeface="Arial"/>
              </a:rPr>
              <a:t>o</a:t>
            </a:r>
            <a:r>
              <a:rPr sz="1000" spc="-10" dirty="0">
                <a:latin typeface="Arial"/>
                <a:cs typeface="Arial"/>
              </a:rPr>
              <a:t> </a:t>
            </a:r>
            <a:r>
              <a:rPr sz="1000" spc="0" dirty="0">
                <a:latin typeface="Arial"/>
                <a:cs typeface="Arial"/>
              </a:rPr>
              <a:t>di</a:t>
            </a:r>
            <a:r>
              <a:rPr sz="1000" spc="-12"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i</a:t>
            </a:r>
            <a:r>
              <a:rPr sz="1000" spc="0" dirty="0">
                <a:latin typeface="Arial"/>
                <a:cs typeface="Arial"/>
              </a:rPr>
              <a:t>b</a:t>
            </a:r>
            <a:r>
              <a:rPr sz="1000" spc="-4" dirty="0">
                <a:latin typeface="Arial"/>
                <a:cs typeface="Arial"/>
              </a:rPr>
              <a:t>i</a:t>
            </a:r>
            <a:r>
              <a:rPr sz="1000" spc="4" dirty="0">
                <a:latin typeface="Arial"/>
                <a:cs typeface="Arial"/>
              </a:rPr>
              <a:t>r</a:t>
            </a:r>
            <a:r>
              <a:rPr sz="1000" spc="0" dirty="0">
                <a:latin typeface="Arial"/>
                <a:cs typeface="Arial"/>
              </a:rPr>
              <a:t>e</a:t>
            </a:r>
            <a:r>
              <a:rPr sz="1000" spc="-1" dirty="0">
                <a:latin typeface="Arial"/>
                <a:cs typeface="Arial"/>
              </a:rPr>
              <a:t> </a:t>
            </a:r>
            <a:r>
              <a:rPr sz="1000" spc="-4" dirty="0">
                <a:latin typeface="Arial"/>
                <a:cs typeface="Arial"/>
              </a:rPr>
              <a:t>l’i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1000"/>
              </a:lnSpc>
              <a:spcBef>
                <a:spcPts val="95"/>
              </a:spcBef>
            </a:pPr>
            <a:endParaRPr sz="1000"/>
          </a:p>
          <a:p>
            <a:pPr marL="108203">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08203">
              <a:lnSpc>
                <a:spcPct val="95825"/>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IFC</a:t>
            </a:r>
            <a:r>
              <a:rPr sz="1000" b="1" spc="-1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e</a:t>
            </a:r>
            <a:r>
              <a:rPr sz="1000" spc="-4" dirty="0">
                <a:latin typeface="Arial"/>
                <a:cs typeface="Arial"/>
              </a:rPr>
              <a:t>n</a:t>
            </a:r>
            <a:r>
              <a:rPr sz="1000" spc="4" dirty="0">
                <a:latin typeface="Arial"/>
                <a:cs typeface="Arial"/>
              </a:rPr>
              <a:t>s</a:t>
            </a:r>
            <a:r>
              <a:rPr sz="1000" spc="0" dirty="0">
                <a:latin typeface="Arial"/>
                <a:cs typeface="Arial"/>
              </a:rPr>
              <a:t>or</a:t>
            </a:r>
            <a:r>
              <a:rPr sz="1000" spc="14" dirty="0">
                <a:latin typeface="Arial"/>
                <a:cs typeface="Arial"/>
              </a:rPr>
              <a:t>T</a:t>
            </a:r>
            <a:r>
              <a:rPr sz="1000" spc="-29" dirty="0">
                <a:latin typeface="Arial"/>
                <a:cs typeface="Arial"/>
              </a:rPr>
              <a:t>y</a:t>
            </a:r>
            <a:r>
              <a:rPr sz="1000" spc="0" dirty="0">
                <a:latin typeface="Arial"/>
                <a:cs typeface="Arial"/>
              </a:rPr>
              <a:t>pe</a:t>
            </a:r>
            <a:endParaRPr sz="1000">
              <a:latin typeface="Arial"/>
              <a:cs typeface="Arial"/>
            </a:endParaRPr>
          </a:p>
          <a:p>
            <a:pPr marL="108203" marR="3488924">
              <a:lnSpc>
                <a:spcPts val="1178"/>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08203" marR="3488924">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08203" marR="3488924">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1300"/>
              </a:lnSpc>
              <a:spcBef>
                <a:spcPts val="75"/>
              </a:spcBef>
            </a:pPr>
            <a:endParaRPr sz="1300"/>
          </a:p>
          <a:p>
            <a:pPr marL="104851">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98755">
              <a:lnSpc>
                <a:spcPct val="95825"/>
              </a:lnSpc>
              <a:spcBef>
                <a:spcPts val="861"/>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endParaRPr sz="1000">
              <a:latin typeface="Arial"/>
              <a:cs typeface="Arial"/>
            </a:endParaRPr>
          </a:p>
          <a:p>
            <a:pPr marL="98755">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a:t>
            </a:r>
            <a:endParaRPr sz="1000">
              <a:latin typeface="Arial"/>
              <a:cs typeface="Arial"/>
            </a:endParaRPr>
          </a:p>
          <a:p>
            <a:pPr marL="98755">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F_Co</a:t>
            </a:r>
            <a:r>
              <a:rPr sz="1000" spc="-4" dirty="0">
                <a:latin typeface="Arial"/>
                <a:cs typeface="Arial"/>
              </a:rPr>
              <a:t>n</a:t>
            </a:r>
            <a:r>
              <a:rPr sz="1000" spc="0" dirty="0">
                <a:latin typeface="Arial"/>
                <a:cs typeface="Arial"/>
              </a:rPr>
              <a:t>tro</a:t>
            </a:r>
            <a:r>
              <a:rPr sz="1000" spc="-4" dirty="0">
                <a:latin typeface="Arial"/>
                <a:cs typeface="Arial"/>
              </a:rPr>
              <a:t>ll</a:t>
            </a:r>
            <a:r>
              <a:rPr sz="1000" spc="0" dirty="0">
                <a:latin typeface="Arial"/>
                <a:cs typeface="Arial"/>
              </a:rPr>
              <a:t>o</a:t>
            </a:r>
            <a:r>
              <a:rPr sz="1000" spc="-54"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98755">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16"/>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7" name="object 17"/>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4" name="object 14"/>
          <p:cNvSpPr/>
          <p:nvPr/>
        </p:nvSpPr>
        <p:spPr>
          <a:xfrm>
            <a:off x="12372086" y="3772788"/>
            <a:ext cx="2608833" cy="1942211"/>
          </a:xfrm>
          <a:prstGeom prst="rect">
            <a:avLst/>
          </a:prstGeom>
          <a:blipFill>
            <a:blip r:embed="rId3" cstate="print"/>
            <a:stretch>
              <a:fillRect/>
            </a:stretch>
          </a:blipFill>
        </p:spPr>
        <p:txBody>
          <a:bodyPr wrap="square" lIns="0" tIns="0" rIns="0" bIns="0" rtlCol="0">
            <a:noAutofit/>
          </a:bodyPr>
          <a:lstStyle/>
          <a:p>
            <a:endParaRPr/>
          </a:p>
        </p:txBody>
      </p:sp>
      <p:sp>
        <p:nvSpPr>
          <p:cNvPr id="15" name="object 15"/>
          <p:cNvSpPr/>
          <p:nvPr/>
        </p:nvSpPr>
        <p:spPr>
          <a:xfrm>
            <a:off x="12386056" y="1169797"/>
            <a:ext cx="2733294" cy="2932937"/>
          </a:xfrm>
          <a:prstGeom prst="rect">
            <a:avLst/>
          </a:prstGeom>
          <a:blipFill>
            <a:blip r:embed="rId4" cstate="print"/>
            <a:stretch>
              <a:fillRect/>
            </a:stretch>
          </a:blipFill>
        </p:spPr>
        <p:txBody>
          <a:bodyPr wrap="square" lIns="0" tIns="0" rIns="0" bIns="0" rtlCol="0">
            <a:noAutofit/>
          </a:bodyPr>
          <a:lstStyle/>
          <a:p>
            <a:endParaRPr/>
          </a:p>
        </p:txBody>
      </p:sp>
      <p:sp>
        <p:nvSpPr>
          <p:cNvPr id="13" name="object 13"/>
          <p:cNvSpPr/>
          <p:nvPr/>
        </p:nvSpPr>
        <p:spPr>
          <a:xfrm>
            <a:off x="8433816" y="1169924"/>
            <a:ext cx="3889755" cy="4478655"/>
          </a:xfrm>
          <a:prstGeom prst="rect">
            <a:avLst/>
          </a:prstGeom>
          <a:blipFill>
            <a:blip r:embed="rId5" cstate="print"/>
            <a:stretch>
              <a:fillRect/>
            </a:stretch>
          </a:blipFill>
        </p:spPr>
        <p:txBody>
          <a:bodyPr wrap="square" lIns="0" tIns="0" rIns="0" bIns="0" rtlCol="0">
            <a:noAutofit/>
          </a:bodyPr>
          <a:lstStyle/>
          <a:p>
            <a:endParaRPr/>
          </a:p>
        </p:txBody>
      </p:sp>
      <p:sp>
        <p:nvSpPr>
          <p:cNvPr id="12" name="object 12"/>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1" name="object 11"/>
          <p:cNvSpPr txBox="1"/>
          <p:nvPr/>
        </p:nvSpPr>
        <p:spPr>
          <a:xfrm>
            <a:off x="2636266" y="108132"/>
            <a:ext cx="6741007"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Sist</a:t>
            </a:r>
            <a:r>
              <a:rPr sz="1800" b="1" spc="-4" dirty="0">
                <a:latin typeface="Arial"/>
                <a:cs typeface="Arial"/>
              </a:rPr>
              <a:t>e</a:t>
            </a:r>
            <a:r>
              <a:rPr sz="1800" b="1" spc="0" dirty="0">
                <a:latin typeface="Arial"/>
                <a:cs typeface="Arial"/>
              </a:rPr>
              <a:t>ma</a:t>
            </a:r>
            <a:r>
              <a:rPr sz="1800" b="1" spc="9" dirty="0">
                <a:latin typeface="Arial"/>
                <a:cs typeface="Arial"/>
              </a:rPr>
              <a:t> </a:t>
            </a:r>
            <a:r>
              <a:rPr sz="1800" b="1" spc="0" dirty="0">
                <a:latin typeface="Arial"/>
                <a:cs typeface="Arial"/>
              </a:rPr>
              <a:t>per l</a:t>
            </a:r>
            <a:r>
              <a:rPr sz="1800" b="1" spc="4" dirty="0">
                <a:latin typeface="Arial"/>
                <a:cs typeface="Arial"/>
              </a:rPr>
              <a:t>’</a:t>
            </a:r>
            <a:r>
              <a:rPr sz="1800" b="1" spc="0" dirty="0">
                <a:latin typeface="Arial"/>
                <a:cs typeface="Arial"/>
              </a:rPr>
              <a:t>e</a:t>
            </a:r>
            <a:r>
              <a:rPr sz="1800" b="1" spc="-44" dirty="0">
                <a:latin typeface="Arial"/>
                <a:cs typeface="Arial"/>
              </a:rPr>
              <a:t>v</a:t>
            </a:r>
            <a:r>
              <a:rPr sz="1800" b="1" spc="0" dirty="0">
                <a:latin typeface="Arial"/>
                <a:cs typeface="Arial"/>
              </a:rPr>
              <a:t>a</a:t>
            </a:r>
            <a:r>
              <a:rPr sz="1800" b="1" spc="-9" dirty="0">
                <a:latin typeface="Arial"/>
                <a:cs typeface="Arial"/>
              </a:rPr>
              <a:t>c</a:t>
            </a:r>
            <a:r>
              <a:rPr sz="1800" b="1" spc="0" dirty="0">
                <a:latin typeface="Arial"/>
                <a:cs typeface="Arial"/>
              </a:rPr>
              <a:t>uazi</a:t>
            </a:r>
            <a:r>
              <a:rPr sz="1800" b="1" spc="4" dirty="0">
                <a:latin typeface="Arial"/>
                <a:cs typeface="Arial"/>
              </a:rPr>
              <a:t>o</a:t>
            </a:r>
            <a:r>
              <a:rPr sz="1800" b="1" spc="0" dirty="0">
                <a:latin typeface="Arial"/>
                <a:cs typeface="Arial"/>
              </a:rPr>
              <a:t>ne</a:t>
            </a:r>
            <a:r>
              <a:rPr sz="1800" b="1" spc="29" dirty="0">
                <a:latin typeface="Arial"/>
                <a:cs typeface="Arial"/>
              </a:rPr>
              <a:t> </a:t>
            </a:r>
            <a:r>
              <a:rPr sz="1800" b="1" spc="4" dirty="0">
                <a:latin typeface="Arial"/>
                <a:cs typeface="Arial"/>
              </a:rPr>
              <a:t>d</a:t>
            </a:r>
            <a:r>
              <a:rPr sz="1800" b="1" spc="0" dirty="0">
                <a:latin typeface="Arial"/>
                <a:cs typeface="Arial"/>
              </a:rPr>
              <a:t>i fumo</a:t>
            </a:r>
            <a:r>
              <a:rPr sz="1800" b="1" spc="9" dirty="0">
                <a:latin typeface="Arial"/>
                <a:cs typeface="Arial"/>
              </a:rPr>
              <a:t> </a:t>
            </a:r>
            <a:r>
              <a:rPr sz="1800" b="1" spc="0" dirty="0">
                <a:latin typeface="Arial"/>
                <a:cs typeface="Arial"/>
              </a:rPr>
              <a:t>e c</a:t>
            </a:r>
            <a:r>
              <a:rPr sz="1800" b="1" spc="-9" dirty="0">
                <a:latin typeface="Arial"/>
                <a:cs typeface="Arial"/>
              </a:rPr>
              <a:t>a</a:t>
            </a:r>
            <a:r>
              <a:rPr sz="1800" b="1" spc="0" dirty="0">
                <a:latin typeface="Arial"/>
                <a:cs typeface="Arial"/>
              </a:rPr>
              <a:t>l</a:t>
            </a:r>
            <a:r>
              <a:rPr sz="1800" b="1" spc="4" dirty="0">
                <a:latin typeface="Arial"/>
                <a:cs typeface="Arial"/>
              </a:rPr>
              <a:t>o</a:t>
            </a:r>
            <a:r>
              <a:rPr sz="1800" b="1" spc="0" dirty="0">
                <a:latin typeface="Arial"/>
                <a:cs typeface="Arial"/>
              </a:rPr>
              <a:t>re (SEFC)</a:t>
            </a:r>
            <a:r>
              <a:rPr sz="1800" b="1" spc="4" dirty="0">
                <a:latin typeface="Arial"/>
                <a:cs typeface="Arial"/>
              </a:rPr>
              <a:t> </a:t>
            </a:r>
            <a:r>
              <a:rPr sz="1800" b="1" spc="0" dirty="0">
                <a:latin typeface="Arial"/>
                <a:cs typeface="Arial"/>
              </a:rPr>
              <a:t>– </a:t>
            </a:r>
            <a:r>
              <a:rPr sz="1800" b="1" spc="4" dirty="0">
                <a:latin typeface="Arial"/>
                <a:cs typeface="Arial"/>
              </a:rPr>
              <a:t>G.</a:t>
            </a:r>
            <a:r>
              <a:rPr sz="1800" b="1" spc="0" dirty="0">
                <a:latin typeface="Arial"/>
                <a:cs typeface="Arial"/>
              </a:rPr>
              <a:t>1</a:t>
            </a:r>
            <a:r>
              <a:rPr sz="1800" b="1" spc="4" dirty="0">
                <a:latin typeface="Arial"/>
                <a:cs typeface="Arial"/>
              </a:rPr>
              <a:t>.</a:t>
            </a:r>
            <a:r>
              <a:rPr sz="1800" b="1" spc="-4" dirty="0">
                <a:latin typeface="Arial"/>
                <a:cs typeface="Arial"/>
              </a:rPr>
              <a:t>14_</a:t>
            </a:r>
            <a:r>
              <a:rPr sz="1800" b="1" spc="0" dirty="0">
                <a:latin typeface="Arial"/>
                <a:cs typeface="Arial"/>
              </a:rPr>
              <a:t>4</a:t>
            </a:r>
            <a:endParaRPr sz="1800">
              <a:latin typeface="Arial"/>
              <a:cs typeface="Arial"/>
            </a:endParaRPr>
          </a:p>
        </p:txBody>
      </p:sp>
      <p:sp>
        <p:nvSpPr>
          <p:cNvPr id="10" name="object 10"/>
          <p:cNvSpPr txBox="1"/>
          <p:nvPr/>
        </p:nvSpPr>
        <p:spPr>
          <a:xfrm>
            <a:off x="11195685" y="114489"/>
            <a:ext cx="1028003"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29" dirty="0">
                <a:latin typeface="Arial"/>
                <a:cs typeface="Arial"/>
              </a:rPr>
              <a:t>D</a:t>
            </a:r>
            <a:r>
              <a:rPr sz="1800" b="1" spc="0" dirty="0">
                <a:latin typeface="Arial"/>
                <a:cs typeface="Arial"/>
              </a:rPr>
              <a:t>A</a:t>
            </a:r>
            <a:endParaRPr sz="1800">
              <a:latin typeface="Arial"/>
              <a:cs typeface="Arial"/>
            </a:endParaRPr>
          </a:p>
        </p:txBody>
      </p:sp>
      <p:sp>
        <p:nvSpPr>
          <p:cNvPr id="9" name="object 9"/>
          <p:cNvSpPr txBox="1"/>
          <p:nvPr/>
        </p:nvSpPr>
        <p:spPr>
          <a:xfrm>
            <a:off x="12319254" y="114489"/>
            <a:ext cx="287963" cy="254304"/>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N</a:t>
            </a:r>
            <a:r>
              <a:rPr sz="1800" b="1" spc="0" dirty="0">
                <a:latin typeface="Arial"/>
                <a:cs typeface="Arial"/>
              </a:rPr>
              <a:t>.</a:t>
            </a:r>
            <a:endParaRPr sz="1800">
              <a:latin typeface="Arial"/>
              <a:cs typeface="Arial"/>
            </a:endParaRPr>
          </a:p>
        </p:txBody>
      </p:sp>
      <p:sp>
        <p:nvSpPr>
          <p:cNvPr id="8" name="object 8"/>
          <p:cNvSpPr txBox="1"/>
          <p:nvPr/>
        </p:nvSpPr>
        <p:spPr>
          <a:xfrm>
            <a:off x="12715494" y="114489"/>
            <a:ext cx="999298"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14_</a:t>
            </a:r>
            <a:r>
              <a:rPr sz="1800" b="1" spc="0" dirty="0">
                <a:latin typeface="Arial"/>
                <a:cs typeface="Arial"/>
              </a:rPr>
              <a:t>4</a:t>
            </a:r>
            <a:endParaRPr sz="18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900"/>
              </a:lnSpc>
              <a:spcBef>
                <a:spcPts val="42"/>
              </a:spcBef>
            </a:pPr>
            <a:endParaRPr sz="900"/>
          </a:p>
          <a:p>
            <a:pPr marL="996391">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81965" marR="187221">
              <a:lnSpc>
                <a:spcPts val="1149"/>
              </a:lnSpc>
              <a:spcBef>
                <a:spcPts val="1060"/>
              </a:spcBef>
            </a:pPr>
            <a:r>
              <a:rPr sz="1000" spc="0" dirty="0">
                <a:latin typeface="Arial"/>
                <a:cs typeface="Arial"/>
              </a:rPr>
              <a:t>[</a:t>
            </a:r>
            <a:r>
              <a:rPr sz="1000" spc="4" dirty="0">
                <a:latin typeface="Arial"/>
                <a:cs typeface="Arial"/>
              </a:rPr>
              <a:t>G</a:t>
            </a:r>
            <a:r>
              <a:rPr sz="1000" spc="0" dirty="0">
                <a:latin typeface="Arial"/>
                <a:cs typeface="Arial"/>
              </a:rPr>
              <a:t>.1.14.</a:t>
            </a:r>
            <a:r>
              <a:rPr sz="1000" spc="-14" dirty="0">
                <a:latin typeface="Arial"/>
                <a:cs typeface="Arial"/>
              </a:rPr>
              <a:t>4</a:t>
            </a:r>
            <a:r>
              <a:rPr sz="1000" spc="0" dirty="0">
                <a:latin typeface="Arial"/>
                <a:cs typeface="Arial"/>
              </a:rPr>
              <a:t>] </a:t>
            </a:r>
            <a:r>
              <a:rPr sz="1000" spc="123"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a:t>
            </a:r>
            <a:r>
              <a:rPr sz="1000" spc="-14" dirty="0">
                <a:latin typeface="Arial"/>
                <a:cs typeface="Arial"/>
              </a:rPr>
              <a:t>e</a:t>
            </a:r>
            <a:r>
              <a:rPr sz="1000" spc="19" dirty="0">
                <a:latin typeface="Arial"/>
                <a:cs typeface="Arial"/>
              </a:rPr>
              <a:t>m</a:t>
            </a:r>
            <a:r>
              <a:rPr sz="1000" spc="0" dirty="0">
                <a:latin typeface="Arial"/>
                <a:cs typeface="Arial"/>
              </a:rPr>
              <a:t>a </a:t>
            </a:r>
            <a:r>
              <a:rPr sz="1000" spc="137" dirty="0">
                <a:latin typeface="Arial"/>
                <a:cs typeface="Arial"/>
              </a:rPr>
              <a:t> </a:t>
            </a:r>
            <a:r>
              <a:rPr sz="1000" spc="0" dirty="0">
                <a:latin typeface="Arial"/>
                <a:cs typeface="Arial"/>
              </a:rPr>
              <a:t>o </a:t>
            </a:r>
            <a:r>
              <a:rPr sz="1000" spc="146" dirty="0">
                <a:latin typeface="Arial"/>
                <a:cs typeface="Arial"/>
              </a:rPr>
              <a:t> </a:t>
            </a:r>
            <a:r>
              <a:rPr sz="1000" spc="-4" dirty="0">
                <a:latin typeface="Arial"/>
                <a:cs typeface="Arial"/>
              </a:rPr>
              <a:t>i</a:t>
            </a:r>
            <a:r>
              <a:rPr sz="1000" spc="19" dirty="0">
                <a:latin typeface="Arial"/>
                <a:cs typeface="Arial"/>
              </a:rPr>
              <a:t>m</a:t>
            </a:r>
            <a:r>
              <a:rPr sz="1000" spc="-14"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to </a:t>
            </a:r>
            <a:r>
              <a:rPr sz="1000" spc="129"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a</a:t>
            </a:r>
            <a:r>
              <a:rPr sz="1000" spc="0" dirty="0">
                <a:latin typeface="Arial"/>
                <a:cs typeface="Arial"/>
              </a:rPr>
              <a:t>to </a:t>
            </a:r>
            <a:r>
              <a:rPr sz="1000" spc="126" dirty="0">
                <a:latin typeface="Arial"/>
                <a:cs typeface="Arial"/>
              </a:rPr>
              <a:t> </a:t>
            </a:r>
            <a:r>
              <a:rPr sz="1000" spc="0" dirty="0">
                <a:latin typeface="Arial"/>
                <a:cs typeface="Arial"/>
              </a:rPr>
              <a:t>ad </a:t>
            </a:r>
            <a:r>
              <a:rPr sz="1000" spc="150" dirty="0">
                <a:latin typeface="Arial"/>
                <a:cs typeface="Arial"/>
              </a:rPr>
              <a:t> </a:t>
            </a:r>
            <a:r>
              <a:rPr sz="1000" spc="-14" dirty="0">
                <a:latin typeface="Arial"/>
                <a:cs typeface="Arial"/>
              </a:rPr>
              <a:t>a</a:t>
            </a:r>
            <a:r>
              <a:rPr sz="1000" spc="4" dirty="0">
                <a:latin typeface="Arial"/>
                <a:cs typeface="Arial"/>
              </a:rPr>
              <a:t>ss</a:t>
            </a:r>
            <a:r>
              <a:rPr sz="1000" spc="-4" dirty="0">
                <a:latin typeface="Arial"/>
                <a:cs typeface="Arial"/>
              </a:rPr>
              <a:t>i</a:t>
            </a:r>
            <a:r>
              <a:rPr sz="1000" spc="4" dirty="0">
                <a:latin typeface="Arial"/>
                <a:cs typeface="Arial"/>
              </a:rPr>
              <a:t>c</a:t>
            </a:r>
            <a:r>
              <a:rPr sz="1000" spc="-14" dirty="0">
                <a:latin typeface="Arial"/>
                <a:cs typeface="Arial"/>
              </a:rPr>
              <a:t>u</a:t>
            </a:r>
            <a:r>
              <a:rPr sz="1000" spc="4" dirty="0">
                <a:latin typeface="Arial"/>
                <a:cs typeface="Arial"/>
              </a:rPr>
              <a:t>r</a:t>
            </a:r>
            <a:r>
              <a:rPr sz="1000" spc="0" dirty="0">
                <a:latin typeface="Arial"/>
                <a:cs typeface="Arial"/>
              </a:rPr>
              <a:t>are, </a:t>
            </a:r>
            <a:r>
              <a:rPr sz="1000" spc="123" dirty="0">
                <a:latin typeface="Arial"/>
                <a:cs typeface="Arial"/>
              </a:rPr>
              <a:t> </a:t>
            </a:r>
            <a:r>
              <a:rPr sz="1000" spc="-4" dirty="0">
                <a:latin typeface="Arial"/>
                <a:cs typeface="Arial"/>
              </a:rPr>
              <a:t>i</a:t>
            </a:r>
            <a:r>
              <a:rPr sz="1000" spc="0" dirty="0">
                <a:latin typeface="Arial"/>
                <a:cs typeface="Arial"/>
              </a:rPr>
              <a:t>n </a:t>
            </a:r>
            <a:r>
              <a:rPr sz="1000" spc="154"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s</a:t>
            </a:r>
            <a:r>
              <a:rPr sz="1000" spc="0" dirty="0">
                <a:latin typeface="Arial"/>
                <a:cs typeface="Arial"/>
              </a:rPr>
              <a:t>o </a:t>
            </a:r>
            <a:r>
              <a:rPr sz="1000" spc="145" dirty="0">
                <a:latin typeface="Arial"/>
                <a:cs typeface="Arial"/>
              </a:rPr>
              <a:t> </a:t>
            </a:r>
            <a:r>
              <a:rPr sz="1000" spc="0" dirty="0">
                <a:latin typeface="Arial"/>
                <a:cs typeface="Arial"/>
              </a:rPr>
              <a:t>di </a:t>
            </a:r>
            <a:endParaRPr sz="1000">
              <a:latin typeface="Arial"/>
              <a:cs typeface="Arial"/>
            </a:endParaRPr>
          </a:p>
          <a:p>
            <a:pPr marL="181965" marR="187221">
              <a:lnSpc>
                <a:spcPts val="1149"/>
              </a:lnSpc>
              <a:spcBef>
                <a:spcPts val="135"/>
              </a:spcBef>
            </a:pP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39" dirty="0">
                <a:latin typeface="Arial"/>
                <a:cs typeface="Arial"/>
              </a:rPr>
              <a:t> </a:t>
            </a:r>
            <a:r>
              <a:rPr sz="1000" spc="-4" dirty="0">
                <a:latin typeface="Arial"/>
                <a:cs typeface="Arial"/>
              </a:rPr>
              <a:t>l’</a:t>
            </a:r>
            <a:r>
              <a:rPr sz="1000" spc="0" dirty="0">
                <a:latin typeface="Arial"/>
                <a:cs typeface="Arial"/>
              </a:rPr>
              <a:t>e</a:t>
            </a:r>
            <a:r>
              <a:rPr sz="1000" spc="-9" dirty="0">
                <a:latin typeface="Arial"/>
                <a:cs typeface="Arial"/>
              </a:rPr>
              <a:t>v</a:t>
            </a:r>
            <a:r>
              <a:rPr sz="1000" spc="0" dirty="0">
                <a:latin typeface="Arial"/>
                <a:cs typeface="Arial"/>
              </a:rPr>
              <a:t>a</a:t>
            </a:r>
            <a:r>
              <a:rPr sz="1000" spc="4" dirty="0">
                <a:latin typeface="Arial"/>
                <a:cs typeface="Arial"/>
              </a:rPr>
              <a:t>c</a:t>
            </a:r>
            <a:r>
              <a:rPr sz="1000" spc="0" dirty="0">
                <a:latin typeface="Arial"/>
                <a:cs typeface="Arial"/>
              </a:rPr>
              <a:t>u</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25"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tro</a:t>
            </a:r>
            <a:r>
              <a:rPr sz="1000" spc="-4" dirty="0">
                <a:latin typeface="Arial"/>
                <a:cs typeface="Arial"/>
              </a:rPr>
              <a:t>ll</a:t>
            </a:r>
            <a:r>
              <a:rPr sz="1000" spc="0" dirty="0">
                <a:latin typeface="Arial"/>
                <a:cs typeface="Arial"/>
              </a:rPr>
              <a:t>ata</a:t>
            </a:r>
            <a:r>
              <a:rPr sz="1000" spc="-46" dirty="0">
                <a:latin typeface="Arial"/>
                <a:cs typeface="Arial"/>
              </a:rPr>
              <a:t> </a:t>
            </a:r>
            <a:r>
              <a:rPr sz="1000" spc="0" dirty="0">
                <a:latin typeface="Arial"/>
                <a:cs typeface="Arial"/>
              </a:rPr>
              <a:t>dei</a:t>
            </a:r>
            <a:r>
              <a:rPr sz="1000" spc="-8" dirty="0">
                <a:latin typeface="Arial"/>
                <a:cs typeface="Arial"/>
              </a:rPr>
              <a:t> </a:t>
            </a:r>
            <a:r>
              <a:rPr sz="1000" spc="9" dirty="0">
                <a:latin typeface="Arial"/>
                <a:cs typeface="Arial"/>
              </a:rPr>
              <a:t>f</a:t>
            </a:r>
            <a:r>
              <a:rPr sz="1000" spc="0" dirty="0">
                <a:latin typeface="Arial"/>
                <a:cs typeface="Arial"/>
              </a:rPr>
              <a:t>u</a:t>
            </a:r>
            <a:r>
              <a:rPr sz="1000" spc="19" dirty="0">
                <a:latin typeface="Arial"/>
                <a:cs typeface="Arial"/>
              </a:rPr>
              <a:t>m</a:t>
            </a:r>
            <a:r>
              <a:rPr sz="1000" spc="0" dirty="0">
                <a:latin typeface="Arial"/>
                <a:cs typeface="Arial"/>
              </a:rPr>
              <a:t>i</a:t>
            </a:r>
            <a:r>
              <a:rPr sz="1000" spc="-48" dirty="0">
                <a:latin typeface="Arial"/>
                <a:cs typeface="Arial"/>
              </a:rPr>
              <a:t> </a:t>
            </a:r>
            <a:r>
              <a:rPr sz="1000" spc="0" dirty="0">
                <a:latin typeface="Arial"/>
                <a:cs typeface="Arial"/>
              </a:rPr>
              <a:t>e</a:t>
            </a:r>
            <a:r>
              <a:rPr sz="1000" spc="-10" dirty="0">
                <a:latin typeface="Arial"/>
                <a:cs typeface="Arial"/>
              </a:rPr>
              <a:t> </a:t>
            </a:r>
            <a:r>
              <a:rPr sz="1000" spc="0" dirty="0">
                <a:latin typeface="Arial"/>
                <a:cs typeface="Arial"/>
              </a:rPr>
              <a:t>dei</a:t>
            </a:r>
            <a:r>
              <a:rPr sz="1000" spc="-18" dirty="0">
                <a:latin typeface="Arial"/>
                <a:cs typeface="Arial"/>
              </a:rPr>
              <a:t> </a:t>
            </a:r>
            <a:r>
              <a:rPr sz="1000" spc="0" dirty="0">
                <a:latin typeface="Arial"/>
                <a:cs typeface="Arial"/>
              </a:rPr>
              <a:t>gas</a:t>
            </a:r>
            <a:r>
              <a:rPr sz="1000" spc="-21"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d</a:t>
            </a:r>
            <a:r>
              <a:rPr sz="1000" spc="-4" dirty="0">
                <a:latin typeface="Arial"/>
                <a:cs typeface="Arial"/>
              </a:rPr>
              <a:t>i</a:t>
            </a:r>
            <a:r>
              <a:rPr sz="1000" spc="0" dirty="0">
                <a:latin typeface="Arial"/>
                <a:cs typeface="Arial"/>
              </a:rPr>
              <a:t>.</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3212"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3212">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1100"/>
              </a:lnSpc>
              <a:spcBef>
                <a:spcPts val="98"/>
              </a:spcBef>
            </a:pPr>
            <a:endParaRPr sz="1100"/>
          </a:p>
          <a:p>
            <a:pPr marL="1051255">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64896">
              <a:lnSpc>
                <a:spcPct val="95825"/>
              </a:lnSpc>
              <a:spcBef>
                <a:spcPts val="659"/>
              </a:spcBef>
            </a:pP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te</a:t>
            </a:r>
            <a:r>
              <a:rPr sz="1000" spc="4" dirty="0">
                <a:latin typeface="Arial"/>
                <a:cs typeface="Arial"/>
              </a:rPr>
              <a:t>m</a:t>
            </a:r>
            <a:r>
              <a:rPr sz="1000" spc="0" dirty="0">
                <a:latin typeface="Arial"/>
                <a:cs typeface="Arial"/>
              </a:rPr>
              <a:t>a </a:t>
            </a:r>
            <a:r>
              <a:rPr sz="1000" spc="167" dirty="0">
                <a:latin typeface="Arial"/>
                <a:cs typeface="Arial"/>
              </a:rPr>
              <a:t> </a:t>
            </a:r>
            <a:r>
              <a:rPr sz="1000" spc="0" dirty="0">
                <a:latin typeface="Arial"/>
                <a:cs typeface="Arial"/>
              </a:rPr>
              <a:t>o </a:t>
            </a:r>
            <a:r>
              <a:rPr sz="1000" spc="196" dirty="0">
                <a:latin typeface="Arial"/>
                <a:cs typeface="Arial"/>
              </a:rPr>
              <a:t> </a:t>
            </a: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to </a:t>
            </a:r>
            <a:r>
              <a:rPr sz="1000" spc="164"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a</a:t>
            </a:r>
            <a:r>
              <a:rPr sz="1000" spc="0" dirty="0">
                <a:latin typeface="Arial"/>
                <a:cs typeface="Arial"/>
              </a:rPr>
              <a:t>to </a:t>
            </a:r>
            <a:r>
              <a:rPr sz="1000" spc="161" dirty="0">
                <a:latin typeface="Arial"/>
                <a:cs typeface="Arial"/>
              </a:rPr>
              <a:t> </a:t>
            </a:r>
            <a:r>
              <a:rPr sz="1000" spc="0" dirty="0">
                <a:latin typeface="Arial"/>
                <a:cs typeface="Arial"/>
              </a:rPr>
              <a:t>ad </a:t>
            </a:r>
            <a:r>
              <a:rPr sz="1000" spc="190" dirty="0">
                <a:latin typeface="Arial"/>
                <a:cs typeface="Arial"/>
              </a:rPr>
              <a:t> </a:t>
            </a:r>
            <a:r>
              <a:rPr sz="1000" spc="0" dirty="0">
                <a:latin typeface="Arial"/>
                <a:cs typeface="Arial"/>
              </a:rPr>
              <a:t>a</a:t>
            </a:r>
            <a:r>
              <a:rPr sz="1000" spc="4" dirty="0">
                <a:latin typeface="Arial"/>
                <a:cs typeface="Arial"/>
              </a:rPr>
              <a:t>ss</a:t>
            </a:r>
            <a:r>
              <a:rPr sz="1000" spc="-4" dirty="0">
                <a:latin typeface="Arial"/>
                <a:cs typeface="Arial"/>
              </a:rPr>
              <a:t>i</a:t>
            </a:r>
            <a:r>
              <a:rPr sz="1000" spc="4" dirty="0">
                <a:latin typeface="Arial"/>
                <a:cs typeface="Arial"/>
              </a:rPr>
              <a:t>c</a:t>
            </a:r>
            <a:r>
              <a:rPr sz="1000" spc="0" dirty="0">
                <a:latin typeface="Arial"/>
                <a:cs typeface="Arial"/>
              </a:rPr>
              <a:t>ura</a:t>
            </a:r>
            <a:r>
              <a:rPr sz="1000" spc="4" dirty="0">
                <a:latin typeface="Arial"/>
                <a:cs typeface="Arial"/>
              </a:rPr>
              <a:t>r</a:t>
            </a:r>
            <a:r>
              <a:rPr sz="1000" spc="0" dirty="0">
                <a:latin typeface="Arial"/>
                <a:cs typeface="Arial"/>
              </a:rPr>
              <a:t>e, </a:t>
            </a:r>
            <a:r>
              <a:rPr sz="1000" spc="158" dirty="0">
                <a:latin typeface="Arial"/>
                <a:cs typeface="Arial"/>
              </a:rPr>
              <a:t> </a:t>
            </a:r>
            <a:r>
              <a:rPr sz="1000" spc="-4" dirty="0">
                <a:latin typeface="Arial"/>
                <a:cs typeface="Arial"/>
              </a:rPr>
              <a:t>i</a:t>
            </a:r>
            <a:r>
              <a:rPr sz="1000" spc="0" dirty="0">
                <a:latin typeface="Arial"/>
                <a:cs typeface="Arial"/>
              </a:rPr>
              <a:t>n </a:t>
            </a:r>
            <a:r>
              <a:rPr sz="1000" spc="194"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s</a:t>
            </a:r>
            <a:r>
              <a:rPr sz="1000" spc="0" dirty="0">
                <a:latin typeface="Arial"/>
                <a:cs typeface="Arial"/>
              </a:rPr>
              <a:t>o </a:t>
            </a:r>
            <a:r>
              <a:rPr sz="1000" spc="180" dirty="0">
                <a:latin typeface="Arial"/>
                <a:cs typeface="Arial"/>
              </a:rPr>
              <a:t> </a:t>
            </a:r>
            <a:r>
              <a:rPr sz="1000" spc="0" dirty="0">
                <a:latin typeface="Arial"/>
                <a:cs typeface="Arial"/>
              </a:rPr>
              <a:t>di </a:t>
            </a:r>
            <a:r>
              <a:rPr sz="1000" spc="189"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64896">
              <a:lnSpc>
                <a:spcPct val="95825"/>
              </a:lnSpc>
              <a:spcBef>
                <a:spcPts val="135"/>
              </a:spcBef>
            </a:pPr>
            <a:r>
              <a:rPr sz="1000" spc="-4" dirty="0">
                <a:latin typeface="Arial"/>
                <a:cs typeface="Arial"/>
              </a:rPr>
              <a:t>l’</a:t>
            </a:r>
            <a:r>
              <a:rPr sz="1000" spc="0" dirty="0">
                <a:latin typeface="Arial"/>
                <a:cs typeface="Arial"/>
              </a:rPr>
              <a:t>e</a:t>
            </a:r>
            <a:r>
              <a:rPr sz="1000" spc="-9" dirty="0">
                <a:latin typeface="Arial"/>
                <a:cs typeface="Arial"/>
              </a:rPr>
              <a:t>v</a:t>
            </a:r>
            <a:r>
              <a:rPr sz="1000" spc="0" dirty="0">
                <a:latin typeface="Arial"/>
                <a:cs typeface="Arial"/>
              </a:rPr>
              <a:t>a</a:t>
            </a:r>
            <a:r>
              <a:rPr sz="1000" spc="4" dirty="0">
                <a:latin typeface="Arial"/>
                <a:cs typeface="Arial"/>
              </a:rPr>
              <a:t>c</a:t>
            </a:r>
            <a:r>
              <a:rPr sz="1000" spc="0" dirty="0">
                <a:latin typeface="Arial"/>
                <a:cs typeface="Arial"/>
              </a:rPr>
              <a:t>u</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25"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tro</a:t>
            </a:r>
            <a:r>
              <a:rPr sz="1000" spc="-4" dirty="0">
                <a:latin typeface="Arial"/>
                <a:cs typeface="Arial"/>
              </a:rPr>
              <a:t>ll</a:t>
            </a:r>
            <a:r>
              <a:rPr sz="1000" spc="0" dirty="0">
                <a:latin typeface="Arial"/>
                <a:cs typeface="Arial"/>
              </a:rPr>
              <a:t>ata</a:t>
            </a:r>
            <a:r>
              <a:rPr sz="1000" spc="-51" dirty="0">
                <a:latin typeface="Arial"/>
                <a:cs typeface="Arial"/>
              </a:rPr>
              <a:t> </a:t>
            </a:r>
            <a:r>
              <a:rPr sz="1000" spc="0" dirty="0">
                <a:latin typeface="Arial"/>
                <a:cs typeface="Arial"/>
              </a:rPr>
              <a:t>dei</a:t>
            </a:r>
            <a:r>
              <a:rPr sz="1000" spc="-8" dirty="0">
                <a:latin typeface="Arial"/>
                <a:cs typeface="Arial"/>
              </a:rPr>
              <a:t> </a:t>
            </a:r>
            <a:r>
              <a:rPr sz="1000" spc="9" dirty="0">
                <a:latin typeface="Arial"/>
                <a:cs typeface="Arial"/>
              </a:rPr>
              <a:t>f</a:t>
            </a:r>
            <a:r>
              <a:rPr sz="1000" spc="0" dirty="0">
                <a:latin typeface="Arial"/>
                <a:cs typeface="Arial"/>
              </a:rPr>
              <a:t>u</a:t>
            </a:r>
            <a:r>
              <a:rPr sz="1000" spc="19" dirty="0">
                <a:latin typeface="Arial"/>
                <a:cs typeface="Arial"/>
              </a:rPr>
              <a:t>m</a:t>
            </a:r>
            <a:r>
              <a:rPr sz="1000" spc="0" dirty="0">
                <a:latin typeface="Arial"/>
                <a:cs typeface="Arial"/>
              </a:rPr>
              <a:t>i</a:t>
            </a:r>
            <a:r>
              <a:rPr sz="1000" spc="-48" dirty="0">
                <a:latin typeface="Arial"/>
                <a:cs typeface="Arial"/>
              </a:rPr>
              <a:t> </a:t>
            </a:r>
            <a:r>
              <a:rPr sz="1000" spc="0" dirty="0">
                <a:latin typeface="Arial"/>
                <a:cs typeface="Arial"/>
              </a:rPr>
              <a:t>e</a:t>
            </a:r>
            <a:r>
              <a:rPr sz="1000" spc="-10" dirty="0">
                <a:latin typeface="Arial"/>
                <a:cs typeface="Arial"/>
              </a:rPr>
              <a:t> </a:t>
            </a:r>
            <a:r>
              <a:rPr sz="1000" spc="0" dirty="0">
                <a:latin typeface="Arial"/>
                <a:cs typeface="Arial"/>
              </a:rPr>
              <a:t>dei</a:t>
            </a:r>
            <a:r>
              <a:rPr sz="1000" spc="-18" dirty="0">
                <a:latin typeface="Arial"/>
                <a:cs typeface="Arial"/>
              </a:rPr>
              <a:t> </a:t>
            </a:r>
            <a:r>
              <a:rPr sz="1000" spc="0" dirty="0">
                <a:latin typeface="Arial"/>
                <a:cs typeface="Arial"/>
              </a:rPr>
              <a:t>gas</a:t>
            </a:r>
            <a:r>
              <a:rPr sz="1000" spc="-21"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d</a:t>
            </a:r>
            <a:r>
              <a:rPr sz="1000" spc="-4" dirty="0">
                <a:latin typeface="Arial"/>
                <a:cs typeface="Arial"/>
              </a:rPr>
              <a:t>i</a:t>
            </a:r>
            <a:r>
              <a:rPr sz="1000" spc="0" dirty="0">
                <a:latin typeface="Arial"/>
                <a:cs typeface="Arial"/>
              </a:rPr>
              <a:t>.</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850"/>
              </a:lnSpc>
              <a:spcBef>
                <a:spcPts val="17"/>
              </a:spcBef>
            </a:pPr>
            <a:endParaRPr sz="850"/>
          </a:p>
          <a:p>
            <a:pPr marL="175564">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75564" marR="3069723">
              <a:lnSpc>
                <a:spcPts val="1178"/>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IFC</a:t>
            </a:r>
            <a:r>
              <a:rPr sz="1000" b="1" spc="-1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e</a:t>
            </a:r>
            <a:r>
              <a:rPr sz="1000" spc="-4" dirty="0">
                <a:latin typeface="Arial"/>
                <a:cs typeface="Arial"/>
              </a:rPr>
              <a:t>n</a:t>
            </a:r>
            <a:r>
              <a:rPr sz="1000" spc="4" dirty="0">
                <a:latin typeface="Arial"/>
                <a:cs typeface="Arial"/>
              </a:rPr>
              <a:t>s</a:t>
            </a:r>
            <a:r>
              <a:rPr sz="1000" spc="0" dirty="0">
                <a:latin typeface="Arial"/>
                <a:cs typeface="Arial"/>
              </a:rPr>
              <a:t>or </a:t>
            </a:r>
            <a:endParaRPr sz="1000">
              <a:latin typeface="Arial"/>
              <a:cs typeface="Arial"/>
            </a:endParaRPr>
          </a:p>
          <a:p>
            <a:pPr marL="175564" marR="3069723">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75564" marR="3069723">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a:t>
            </a:r>
            <a:endParaRPr sz="1000">
              <a:latin typeface="Arial"/>
              <a:cs typeface="Arial"/>
            </a:endParaRPr>
          </a:p>
          <a:p>
            <a:pPr marL="175564">
              <a:lnSpc>
                <a:spcPct val="95825"/>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1300"/>
              </a:lnSpc>
              <a:spcBef>
                <a:spcPts val="75"/>
              </a:spcBef>
            </a:pPr>
            <a:endParaRPr sz="1300"/>
          </a:p>
          <a:p>
            <a:pPr marL="158800">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704">
              <a:lnSpc>
                <a:spcPct val="95825"/>
              </a:lnSpc>
              <a:spcBef>
                <a:spcPts val="861"/>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endParaRPr sz="1000">
              <a:latin typeface="Arial"/>
              <a:cs typeface="Arial"/>
            </a:endParaRPr>
          </a:p>
          <a:p>
            <a:pPr marL="152704">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Si</a:t>
            </a:r>
            <a:r>
              <a:rPr sz="1000" spc="4" dirty="0">
                <a:latin typeface="Arial"/>
                <a:cs typeface="Arial"/>
              </a:rPr>
              <a:t>s</a:t>
            </a:r>
            <a:r>
              <a:rPr sz="1000" spc="0" dirty="0">
                <a:latin typeface="Arial"/>
                <a:cs typeface="Arial"/>
              </a:rPr>
              <a:t>te</a:t>
            </a:r>
            <a:r>
              <a:rPr sz="1000" spc="19" dirty="0">
                <a:latin typeface="Arial"/>
                <a:cs typeface="Arial"/>
              </a:rPr>
              <a:t>m</a:t>
            </a:r>
            <a:r>
              <a:rPr sz="1000" spc="0" dirty="0">
                <a:latin typeface="Arial"/>
                <a:cs typeface="Arial"/>
              </a:rPr>
              <a:t>a</a:t>
            </a:r>
            <a:r>
              <a:rPr sz="1000" spc="-50" dirty="0">
                <a:latin typeface="Arial"/>
                <a:cs typeface="Arial"/>
              </a:rPr>
              <a:t> </a:t>
            </a:r>
            <a:r>
              <a:rPr sz="1000" spc="0" dirty="0">
                <a:latin typeface="Arial"/>
                <a:cs typeface="Arial"/>
              </a:rPr>
              <a:t>p</a:t>
            </a:r>
            <a:r>
              <a:rPr sz="1000" spc="-4" dirty="0">
                <a:latin typeface="Arial"/>
                <a:cs typeface="Arial"/>
              </a:rPr>
              <a:t>e</a:t>
            </a:r>
            <a:r>
              <a:rPr sz="1000" spc="0" dirty="0">
                <a:latin typeface="Arial"/>
                <a:cs typeface="Arial"/>
              </a:rPr>
              <a:t>r</a:t>
            </a:r>
            <a:r>
              <a:rPr sz="1000" spc="-9" dirty="0">
                <a:latin typeface="Arial"/>
                <a:cs typeface="Arial"/>
              </a:rPr>
              <a:t> </a:t>
            </a:r>
            <a:r>
              <a:rPr sz="1000" spc="-4" dirty="0">
                <a:latin typeface="Arial"/>
                <a:cs typeface="Arial"/>
              </a:rPr>
              <a:t>l’</a:t>
            </a:r>
            <a:r>
              <a:rPr sz="1000" spc="0" dirty="0">
                <a:latin typeface="Arial"/>
                <a:cs typeface="Arial"/>
              </a:rPr>
              <a:t>e</a:t>
            </a:r>
            <a:r>
              <a:rPr sz="1000" spc="-9" dirty="0">
                <a:latin typeface="Arial"/>
                <a:cs typeface="Arial"/>
              </a:rPr>
              <a:t>v</a:t>
            </a:r>
            <a:r>
              <a:rPr sz="1000" spc="0" dirty="0">
                <a:latin typeface="Arial"/>
                <a:cs typeface="Arial"/>
              </a:rPr>
              <a:t>a</a:t>
            </a:r>
            <a:r>
              <a:rPr sz="1000" spc="4" dirty="0">
                <a:latin typeface="Arial"/>
                <a:cs typeface="Arial"/>
              </a:rPr>
              <a:t>c</a:t>
            </a:r>
            <a:r>
              <a:rPr sz="1000" spc="0" dirty="0">
                <a:latin typeface="Arial"/>
                <a:cs typeface="Arial"/>
              </a:rPr>
              <a:t>u</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30" dirty="0">
                <a:latin typeface="Arial"/>
                <a:cs typeface="Arial"/>
              </a:rPr>
              <a:t> </a:t>
            </a:r>
            <a:r>
              <a:rPr sz="1000" spc="0" dirty="0">
                <a:latin typeface="Arial"/>
                <a:cs typeface="Arial"/>
              </a:rPr>
              <a:t>di</a:t>
            </a:r>
            <a:r>
              <a:rPr sz="1000" spc="-7" dirty="0">
                <a:latin typeface="Arial"/>
                <a:cs typeface="Arial"/>
              </a:rPr>
              <a:t> </a:t>
            </a:r>
            <a:r>
              <a:rPr sz="1000" spc="9" dirty="0">
                <a:latin typeface="Arial"/>
                <a:cs typeface="Arial"/>
              </a:rPr>
              <a:t>f</a:t>
            </a:r>
            <a:r>
              <a:rPr sz="1000" spc="0" dirty="0">
                <a:latin typeface="Arial"/>
                <a:cs typeface="Arial"/>
              </a:rPr>
              <a:t>u</a:t>
            </a:r>
            <a:r>
              <a:rPr sz="1000" spc="19" dirty="0">
                <a:latin typeface="Arial"/>
                <a:cs typeface="Arial"/>
              </a:rPr>
              <a:t>m</a:t>
            </a:r>
            <a:r>
              <a:rPr sz="1000" spc="0" dirty="0">
                <a:latin typeface="Arial"/>
                <a:cs typeface="Arial"/>
              </a:rPr>
              <a:t>e</a:t>
            </a:r>
            <a:r>
              <a:rPr sz="1000" spc="-47" dirty="0">
                <a:latin typeface="Arial"/>
                <a:cs typeface="Arial"/>
              </a:rPr>
              <a:t> </a:t>
            </a:r>
            <a:r>
              <a:rPr sz="1000" spc="0" dirty="0">
                <a:latin typeface="Arial"/>
                <a:cs typeface="Arial"/>
              </a:rPr>
              <a:t>e</a:t>
            </a:r>
            <a:r>
              <a:rPr sz="1000" spc="-20"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ore</a:t>
            </a:r>
            <a:endParaRPr sz="1000">
              <a:latin typeface="Arial"/>
              <a:cs typeface="Arial"/>
            </a:endParaRPr>
          </a:p>
          <a:p>
            <a:pPr marL="152704">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F_Co</a:t>
            </a:r>
            <a:r>
              <a:rPr sz="1000" spc="-4" dirty="0">
                <a:latin typeface="Arial"/>
                <a:cs typeface="Arial"/>
              </a:rPr>
              <a:t>n</a:t>
            </a:r>
            <a:r>
              <a:rPr sz="1000" spc="0" dirty="0">
                <a:latin typeface="Arial"/>
                <a:cs typeface="Arial"/>
              </a:rPr>
              <a:t>tro</a:t>
            </a:r>
            <a:r>
              <a:rPr sz="1000" spc="-4" dirty="0">
                <a:latin typeface="Arial"/>
                <a:cs typeface="Arial"/>
              </a:rPr>
              <a:t>ll</a:t>
            </a:r>
            <a:r>
              <a:rPr sz="1000" spc="0" dirty="0">
                <a:latin typeface="Arial"/>
                <a:cs typeface="Arial"/>
              </a:rPr>
              <a:t>o</a:t>
            </a:r>
            <a:r>
              <a:rPr sz="1000" spc="-54" dirty="0">
                <a:latin typeface="Arial"/>
                <a:cs typeface="Arial"/>
              </a:rPr>
              <a:t> </a:t>
            </a:r>
            <a:r>
              <a:rPr sz="1000" spc="9" dirty="0">
                <a:latin typeface="Arial"/>
                <a:cs typeface="Arial"/>
              </a:rPr>
              <a:t>f</a:t>
            </a:r>
            <a:r>
              <a:rPr sz="1000" spc="0" dirty="0">
                <a:latin typeface="Arial"/>
                <a:cs typeface="Arial"/>
              </a:rPr>
              <a:t>u</a:t>
            </a:r>
            <a:r>
              <a:rPr sz="1000" spc="19" dirty="0">
                <a:latin typeface="Arial"/>
                <a:cs typeface="Arial"/>
              </a:rPr>
              <a:t>m</a:t>
            </a:r>
            <a:r>
              <a:rPr sz="1000" spc="0" dirty="0">
                <a:latin typeface="Arial"/>
                <a:cs typeface="Arial"/>
              </a:rPr>
              <a:t>i</a:t>
            </a:r>
            <a:r>
              <a:rPr sz="1000" spc="-48" dirty="0">
                <a:latin typeface="Arial"/>
                <a:cs typeface="Arial"/>
              </a:rPr>
              <a:t> </a:t>
            </a:r>
            <a:r>
              <a:rPr sz="1000" spc="0" dirty="0">
                <a:latin typeface="Arial"/>
                <a:cs typeface="Arial"/>
              </a:rPr>
              <a:t>e</a:t>
            </a:r>
            <a:r>
              <a:rPr sz="1000" spc="-5" dirty="0">
                <a:latin typeface="Arial"/>
                <a:cs typeface="Arial"/>
              </a:rPr>
              <a:t> </a:t>
            </a:r>
            <a:r>
              <a:rPr sz="1000" spc="0" dirty="0">
                <a:latin typeface="Arial"/>
                <a:cs typeface="Arial"/>
              </a:rPr>
              <a:t>ca</a:t>
            </a:r>
            <a:r>
              <a:rPr sz="1000" spc="-4" dirty="0">
                <a:latin typeface="Arial"/>
                <a:cs typeface="Arial"/>
              </a:rPr>
              <a:t>l</a:t>
            </a:r>
            <a:r>
              <a:rPr sz="1000" spc="0" dirty="0">
                <a:latin typeface="Arial"/>
                <a:cs typeface="Arial"/>
              </a:rPr>
              <a:t>ore</a:t>
            </a:r>
            <a:endParaRPr sz="1000">
              <a:latin typeface="Arial"/>
              <a:cs typeface="Arial"/>
            </a:endParaRPr>
          </a:p>
          <a:p>
            <a:pPr marL="152704">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15"/>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6" name="object 16"/>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7" name="object 17"/>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3" name="object 13"/>
          <p:cNvSpPr/>
          <p:nvPr/>
        </p:nvSpPr>
        <p:spPr>
          <a:xfrm>
            <a:off x="8410829" y="3501008"/>
            <a:ext cx="6642481" cy="1356360"/>
          </a:xfrm>
          <a:prstGeom prst="rect">
            <a:avLst/>
          </a:prstGeom>
          <a:blipFill>
            <a:blip r:embed="rId3" cstate="print"/>
            <a:stretch>
              <a:fillRect/>
            </a:stretch>
          </a:blipFill>
        </p:spPr>
        <p:txBody>
          <a:bodyPr wrap="square" lIns="0" tIns="0" rIns="0" bIns="0" rtlCol="0">
            <a:noAutofit/>
          </a:bodyPr>
          <a:lstStyle/>
          <a:p>
            <a:endParaRPr/>
          </a:p>
        </p:txBody>
      </p:sp>
      <p:sp>
        <p:nvSpPr>
          <p:cNvPr id="14" name="object 14"/>
          <p:cNvSpPr/>
          <p:nvPr/>
        </p:nvSpPr>
        <p:spPr>
          <a:xfrm>
            <a:off x="8410829" y="1165225"/>
            <a:ext cx="6642481" cy="2375154"/>
          </a:xfrm>
          <a:prstGeom prst="rect">
            <a:avLst/>
          </a:prstGeom>
          <a:blipFill>
            <a:blip r:embed="rId4" cstate="print"/>
            <a:stretch>
              <a:fillRect/>
            </a:stretch>
          </a:blipFill>
        </p:spPr>
        <p:txBody>
          <a:bodyPr wrap="square" lIns="0" tIns="0" rIns="0" bIns="0" rtlCol="0">
            <a:noAutofit/>
          </a:bodyPr>
          <a:lstStyle/>
          <a:p>
            <a:endParaRPr/>
          </a:p>
        </p:txBody>
      </p:sp>
      <p:sp>
        <p:nvSpPr>
          <p:cNvPr id="12" name="object 12"/>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1" name="object 11"/>
          <p:cNvSpPr txBox="1"/>
          <p:nvPr/>
        </p:nvSpPr>
        <p:spPr>
          <a:xfrm>
            <a:off x="2758186" y="108132"/>
            <a:ext cx="6676999"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Sist</a:t>
            </a:r>
            <a:r>
              <a:rPr sz="1800" b="1" spc="-4" dirty="0">
                <a:latin typeface="Arial"/>
                <a:cs typeface="Arial"/>
              </a:rPr>
              <a:t>e</a:t>
            </a:r>
            <a:r>
              <a:rPr sz="1800" b="1" spc="0" dirty="0">
                <a:latin typeface="Arial"/>
                <a:cs typeface="Arial"/>
              </a:rPr>
              <a:t>ma</a:t>
            </a:r>
            <a:r>
              <a:rPr sz="1800" b="1" spc="9" dirty="0">
                <a:latin typeface="Arial"/>
                <a:cs typeface="Arial"/>
              </a:rPr>
              <a:t> </a:t>
            </a:r>
            <a:r>
              <a:rPr sz="1800" b="1" spc="4" dirty="0">
                <a:latin typeface="Arial"/>
                <a:cs typeface="Arial"/>
              </a:rPr>
              <a:t>d</a:t>
            </a:r>
            <a:r>
              <a:rPr sz="1800" b="1" spc="0" dirty="0">
                <a:latin typeface="Arial"/>
                <a:cs typeface="Arial"/>
              </a:rPr>
              <a:t>i </a:t>
            </a:r>
            <a:r>
              <a:rPr sz="1800" b="1" spc="-39" dirty="0">
                <a:latin typeface="Arial"/>
                <a:cs typeface="Arial"/>
              </a:rPr>
              <a:t>v</a:t>
            </a:r>
            <a:r>
              <a:rPr sz="1800" b="1" spc="0" dirty="0">
                <a:latin typeface="Arial"/>
                <a:cs typeface="Arial"/>
              </a:rPr>
              <a:t>enti</a:t>
            </a:r>
            <a:r>
              <a:rPr sz="1800" b="1" spc="4" dirty="0">
                <a:latin typeface="Arial"/>
                <a:cs typeface="Arial"/>
              </a:rPr>
              <a:t>l</a:t>
            </a:r>
            <a:r>
              <a:rPr sz="1800" b="1" spc="0" dirty="0">
                <a:latin typeface="Arial"/>
                <a:cs typeface="Arial"/>
              </a:rPr>
              <a:t>azio</a:t>
            </a:r>
            <a:r>
              <a:rPr sz="1800" b="1" spc="4" dirty="0">
                <a:latin typeface="Arial"/>
                <a:cs typeface="Arial"/>
              </a:rPr>
              <a:t>n</a:t>
            </a:r>
            <a:r>
              <a:rPr sz="1800" b="1" spc="0" dirty="0">
                <a:latin typeface="Arial"/>
                <a:cs typeface="Arial"/>
              </a:rPr>
              <a:t>e</a:t>
            </a:r>
            <a:r>
              <a:rPr sz="1800" b="1" spc="29" dirty="0">
                <a:latin typeface="Arial"/>
                <a:cs typeface="Arial"/>
              </a:rPr>
              <a:t> </a:t>
            </a:r>
            <a:r>
              <a:rPr sz="1800" b="1" spc="0" dirty="0">
                <a:latin typeface="Arial"/>
                <a:cs typeface="Arial"/>
              </a:rPr>
              <a:t>orizz</a:t>
            </a:r>
            <a:r>
              <a:rPr sz="1800" b="1" spc="4" dirty="0">
                <a:latin typeface="Arial"/>
                <a:cs typeface="Arial"/>
              </a:rPr>
              <a:t>o</a:t>
            </a:r>
            <a:r>
              <a:rPr sz="1800" b="1" spc="0" dirty="0">
                <a:latin typeface="Arial"/>
                <a:cs typeface="Arial"/>
              </a:rPr>
              <a:t>ntale forzata (SVO</a:t>
            </a:r>
            <a:r>
              <a:rPr sz="1800" b="1" spc="4" dirty="0">
                <a:latin typeface="Arial"/>
                <a:cs typeface="Arial"/>
              </a:rPr>
              <a:t>F</a:t>
            </a:r>
            <a:r>
              <a:rPr sz="1800" b="1" spc="0" dirty="0">
                <a:latin typeface="Arial"/>
                <a:cs typeface="Arial"/>
              </a:rPr>
              <a:t>)</a:t>
            </a:r>
            <a:r>
              <a:rPr sz="1800" b="1" spc="-4" dirty="0">
                <a:latin typeface="Arial"/>
                <a:cs typeface="Arial"/>
              </a:rPr>
              <a:t> </a:t>
            </a:r>
            <a:r>
              <a:rPr sz="1800" b="1" spc="0" dirty="0">
                <a:latin typeface="Arial"/>
                <a:cs typeface="Arial"/>
              </a:rPr>
              <a:t>– </a:t>
            </a:r>
            <a:r>
              <a:rPr sz="1800" b="1" spc="4" dirty="0">
                <a:latin typeface="Arial"/>
                <a:cs typeface="Arial"/>
              </a:rPr>
              <a:t>G.</a:t>
            </a:r>
            <a:r>
              <a:rPr sz="1800" b="1" spc="-4" dirty="0">
                <a:latin typeface="Arial"/>
                <a:cs typeface="Arial"/>
              </a:rPr>
              <a:t>1</a:t>
            </a:r>
            <a:r>
              <a:rPr sz="1800" b="1" spc="4" dirty="0">
                <a:latin typeface="Arial"/>
                <a:cs typeface="Arial"/>
              </a:rPr>
              <a:t>.</a:t>
            </a:r>
            <a:r>
              <a:rPr sz="1800" b="1" spc="-4" dirty="0">
                <a:latin typeface="Arial"/>
                <a:cs typeface="Arial"/>
              </a:rPr>
              <a:t>14_</a:t>
            </a:r>
            <a:r>
              <a:rPr sz="1800" b="1" spc="0" dirty="0">
                <a:latin typeface="Arial"/>
                <a:cs typeface="Arial"/>
              </a:rPr>
              <a:t>5</a:t>
            </a:r>
            <a:endParaRPr sz="1800">
              <a:latin typeface="Arial"/>
              <a:cs typeface="Arial"/>
            </a:endParaRPr>
          </a:p>
        </p:txBody>
      </p:sp>
      <p:sp>
        <p:nvSpPr>
          <p:cNvPr id="10" name="object 10"/>
          <p:cNvSpPr txBox="1"/>
          <p:nvPr/>
        </p:nvSpPr>
        <p:spPr>
          <a:xfrm>
            <a:off x="11075035" y="126039"/>
            <a:ext cx="1452168"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SC</a:t>
            </a:r>
            <a:r>
              <a:rPr sz="1800" b="1" spc="-4" dirty="0">
                <a:latin typeface="Arial"/>
                <a:cs typeface="Arial"/>
              </a:rPr>
              <a:t>H</a:t>
            </a:r>
            <a:r>
              <a:rPr sz="1800" b="1" spc="0" dirty="0">
                <a:latin typeface="Arial"/>
                <a:cs typeface="Arial"/>
              </a:rPr>
              <a:t>E</a:t>
            </a:r>
            <a:r>
              <a:rPr sz="1800" b="1" spc="29" dirty="0">
                <a:latin typeface="Arial"/>
                <a:cs typeface="Arial"/>
              </a:rPr>
              <a:t>D</a:t>
            </a:r>
            <a:r>
              <a:rPr sz="1800" b="1" spc="0" dirty="0">
                <a:latin typeface="Arial"/>
                <a:cs typeface="Arial"/>
              </a:rPr>
              <a:t>A  </a:t>
            </a:r>
            <a:r>
              <a:rPr sz="1800" b="1" spc="50" dirty="0">
                <a:latin typeface="Arial"/>
                <a:cs typeface="Arial"/>
              </a:rPr>
              <a:t> </a:t>
            </a:r>
            <a:r>
              <a:rPr sz="1800" b="1" spc="-4" dirty="0">
                <a:latin typeface="Arial"/>
                <a:cs typeface="Arial"/>
              </a:rPr>
              <a:t>N</a:t>
            </a:r>
            <a:r>
              <a:rPr sz="1800" b="1" spc="0" dirty="0">
                <a:latin typeface="Arial"/>
                <a:cs typeface="Arial"/>
              </a:rPr>
              <a:t>.</a:t>
            </a:r>
            <a:endParaRPr sz="1800">
              <a:latin typeface="Arial"/>
              <a:cs typeface="Arial"/>
            </a:endParaRPr>
          </a:p>
        </p:txBody>
      </p:sp>
      <p:sp>
        <p:nvSpPr>
          <p:cNvPr id="9" name="object 9"/>
          <p:cNvSpPr txBox="1"/>
          <p:nvPr/>
        </p:nvSpPr>
        <p:spPr>
          <a:xfrm>
            <a:off x="12676759" y="126039"/>
            <a:ext cx="999337"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G.</a:t>
            </a:r>
            <a:r>
              <a:rPr sz="1800" b="1" spc="-4" dirty="0">
                <a:latin typeface="Arial"/>
                <a:cs typeface="Arial"/>
              </a:rPr>
              <a:t>1</a:t>
            </a:r>
            <a:r>
              <a:rPr sz="1800" b="1" spc="4" dirty="0">
                <a:latin typeface="Arial"/>
                <a:cs typeface="Arial"/>
              </a:rPr>
              <a:t>.</a:t>
            </a:r>
            <a:r>
              <a:rPr sz="1800" b="1" spc="-4" dirty="0">
                <a:latin typeface="Arial"/>
                <a:cs typeface="Arial"/>
              </a:rPr>
              <a:t>14_</a:t>
            </a:r>
            <a:r>
              <a:rPr sz="1800" b="1" spc="0" dirty="0">
                <a:latin typeface="Arial"/>
                <a:cs typeface="Arial"/>
              </a:rPr>
              <a:t>5</a:t>
            </a:r>
            <a:endParaRPr sz="1800">
              <a:latin typeface="Arial"/>
              <a:cs typeface="Arial"/>
            </a:endParaRPr>
          </a:p>
        </p:txBody>
      </p:sp>
      <p:sp>
        <p:nvSpPr>
          <p:cNvPr id="8" name="object 8"/>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200"/>
              </a:lnSpc>
              <a:spcBef>
                <a:spcPts val="70"/>
              </a:spcBef>
            </a:pPr>
            <a:endParaRPr sz="1200"/>
          </a:p>
          <a:p>
            <a:pPr marL="1055522">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241096" marR="127444">
              <a:lnSpc>
                <a:spcPts val="1149"/>
              </a:lnSpc>
              <a:spcBef>
                <a:spcPts val="1063"/>
              </a:spcBef>
            </a:pPr>
            <a:r>
              <a:rPr sz="1000" spc="0" dirty="0">
                <a:latin typeface="Arial"/>
                <a:cs typeface="Arial"/>
              </a:rPr>
              <a:t>[</a:t>
            </a:r>
            <a:r>
              <a:rPr sz="1000" spc="4" dirty="0">
                <a:latin typeface="Arial"/>
                <a:cs typeface="Arial"/>
              </a:rPr>
              <a:t>G</a:t>
            </a:r>
            <a:r>
              <a:rPr sz="1000" spc="0" dirty="0">
                <a:latin typeface="Arial"/>
                <a:cs typeface="Arial"/>
              </a:rPr>
              <a:t>.1.14.</a:t>
            </a:r>
            <a:r>
              <a:rPr sz="1000" spc="-14" dirty="0">
                <a:latin typeface="Arial"/>
                <a:cs typeface="Arial"/>
              </a:rPr>
              <a:t>5</a:t>
            </a:r>
            <a:r>
              <a:rPr sz="1000" spc="0" dirty="0">
                <a:latin typeface="Arial"/>
                <a:cs typeface="Arial"/>
              </a:rPr>
              <a:t>] </a:t>
            </a:r>
            <a:r>
              <a:rPr sz="1000" spc="123"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a:t>
            </a:r>
            <a:r>
              <a:rPr sz="1000" spc="-14" dirty="0">
                <a:latin typeface="Arial"/>
                <a:cs typeface="Arial"/>
              </a:rPr>
              <a:t>e</a:t>
            </a:r>
            <a:r>
              <a:rPr sz="1000" spc="19" dirty="0">
                <a:latin typeface="Arial"/>
                <a:cs typeface="Arial"/>
              </a:rPr>
              <a:t>m</a:t>
            </a:r>
            <a:r>
              <a:rPr sz="1000" spc="0" dirty="0">
                <a:latin typeface="Arial"/>
                <a:cs typeface="Arial"/>
              </a:rPr>
              <a:t>a </a:t>
            </a:r>
            <a:r>
              <a:rPr sz="1000" spc="132" dirty="0">
                <a:latin typeface="Arial"/>
                <a:cs typeface="Arial"/>
              </a:rPr>
              <a:t> </a:t>
            </a:r>
            <a:r>
              <a:rPr sz="1000" spc="0" dirty="0">
                <a:latin typeface="Arial"/>
                <a:cs typeface="Arial"/>
              </a:rPr>
              <a:t>o </a:t>
            </a:r>
            <a:r>
              <a:rPr sz="1000" spc="146" dirty="0">
                <a:latin typeface="Arial"/>
                <a:cs typeface="Arial"/>
              </a:rPr>
              <a:t> </a:t>
            </a:r>
            <a:r>
              <a:rPr sz="1000" spc="-4" dirty="0">
                <a:latin typeface="Arial"/>
                <a:cs typeface="Arial"/>
              </a:rPr>
              <a:t>i</a:t>
            </a:r>
            <a:r>
              <a:rPr sz="1000" spc="19" dirty="0">
                <a:latin typeface="Arial"/>
                <a:cs typeface="Arial"/>
              </a:rPr>
              <a:t>m</a:t>
            </a:r>
            <a:r>
              <a:rPr sz="1000" spc="-14"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to </a:t>
            </a:r>
            <a:r>
              <a:rPr sz="1000" spc="129"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a</a:t>
            </a:r>
            <a:r>
              <a:rPr sz="1000" spc="0" dirty="0">
                <a:latin typeface="Arial"/>
                <a:cs typeface="Arial"/>
              </a:rPr>
              <a:t>to </a:t>
            </a:r>
            <a:r>
              <a:rPr sz="1000" spc="126" dirty="0">
                <a:latin typeface="Arial"/>
                <a:cs typeface="Arial"/>
              </a:rPr>
              <a:t> </a:t>
            </a:r>
            <a:r>
              <a:rPr sz="1000" spc="0" dirty="0">
                <a:latin typeface="Arial"/>
                <a:cs typeface="Arial"/>
              </a:rPr>
              <a:t>ad </a:t>
            </a:r>
            <a:r>
              <a:rPr sz="1000" spc="150" dirty="0">
                <a:latin typeface="Arial"/>
                <a:cs typeface="Arial"/>
              </a:rPr>
              <a:t> </a:t>
            </a:r>
            <a:r>
              <a:rPr sz="1000" spc="-14" dirty="0">
                <a:latin typeface="Arial"/>
                <a:cs typeface="Arial"/>
              </a:rPr>
              <a:t>a</a:t>
            </a:r>
            <a:r>
              <a:rPr sz="1000" spc="4" dirty="0">
                <a:latin typeface="Arial"/>
                <a:cs typeface="Arial"/>
              </a:rPr>
              <a:t>ss</a:t>
            </a:r>
            <a:r>
              <a:rPr sz="1000" spc="-4" dirty="0">
                <a:latin typeface="Arial"/>
                <a:cs typeface="Arial"/>
              </a:rPr>
              <a:t>i</a:t>
            </a:r>
            <a:r>
              <a:rPr sz="1000" spc="4" dirty="0">
                <a:latin typeface="Arial"/>
                <a:cs typeface="Arial"/>
              </a:rPr>
              <a:t>c</a:t>
            </a:r>
            <a:r>
              <a:rPr sz="1000" spc="-14" dirty="0">
                <a:latin typeface="Arial"/>
                <a:cs typeface="Arial"/>
              </a:rPr>
              <a:t>u</a:t>
            </a:r>
            <a:r>
              <a:rPr sz="1000" spc="4" dirty="0">
                <a:latin typeface="Arial"/>
                <a:cs typeface="Arial"/>
              </a:rPr>
              <a:t>r</a:t>
            </a:r>
            <a:r>
              <a:rPr sz="1000" spc="0" dirty="0">
                <a:latin typeface="Arial"/>
                <a:cs typeface="Arial"/>
              </a:rPr>
              <a:t>are, </a:t>
            </a:r>
            <a:r>
              <a:rPr sz="1000" spc="123" dirty="0">
                <a:latin typeface="Arial"/>
                <a:cs typeface="Arial"/>
              </a:rPr>
              <a:t> </a:t>
            </a:r>
            <a:r>
              <a:rPr sz="1000" spc="-4" dirty="0">
                <a:latin typeface="Arial"/>
                <a:cs typeface="Arial"/>
              </a:rPr>
              <a:t>i</a:t>
            </a:r>
            <a:r>
              <a:rPr sz="1000" spc="0" dirty="0">
                <a:latin typeface="Arial"/>
                <a:cs typeface="Arial"/>
              </a:rPr>
              <a:t>n </a:t>
            </a:r>
            <a:r>
              <a:rPr sz="1000" spc="154"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s</a:t>
            </a:r>
            <a:r>
              <a:rPr sz="1000" spc="0" dirty="0">
                <a:latin typeface="Arial"/>
                <a:cs typeface="Arial"/>
              </a:rPr>
              <a:t>o </a:t>
            </a:r>
            <a:r>
              <a:rPr sz="1000" spc="145" dirty="0">
                <a:latin typeface="Arial"/>
                <a:cs typeface="Arial"/>
              </a:rPr>
              <a:t> </a:t>
            </a:r>
            <a:r>
              <a:rPr sz="1000" spc="0" dirty="0">
                <a:latin typeface="Arial"/>
                <a:cs typeface="Arial"/>
              </a:rPr>
              <a:t>di </a:t>
            </a:r>
            <a:endParaRPr sz="1000">
              <a:latin typeface="Arial"/>
              <a:cs typeface="Arial"/>
            </a:endParaRPr>
          </a:p>
          <a:p>
            <a:pPr marL="241096" marR="127444">
              <a:lnSpc>
                <a:spcPts val="1149"/>
              </a:lnSpc>
              <a:spcBef>
                <a:spcPts val="134"/>
              </a:spcBef>
            </a:pP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39" dirty="0">
                <a:latin typeface="Arial"/>
                <a:cs typeface="Arial"/>
              </a:rPr>
              <a:t> </a:t>
            </a:r>
            <a:r>
              <a:rPr sz="1000" spc="-4" dirty="0">
                <a:latin typeface="Arial"/>
                <a:cs typeface="Arial"/>
              </a:rPr>
              <a:t>l</a:t>
            </a:r>
            <a:r>
              <a:rPr sz="1000" spc="0" dirty="0">
                <a:latin typeface="Arial"/>
                <a:cs typeface="Arial"/>
              </a:rPr>
              <a:t>o</a:t>
            </a:r>
            <a:r>
              <a:rPr sz="1000" spc="2" dirty="0">
                <a:latin typeface="Arial"/>
                <a:cs typeface="Arial"/>
              </a:rPr>
              <a:t> </a:t>
            </a:r>
            <a:r>
              <a:rPr sz="1000" spc="4" dirty="0">
                <a:latin typeface="Arial"/>
                <a:cs typeface="Arial"/>
              </a:rPr>
              <a:t>s</a:t>
            </a:r>
            <a:r>
              <a:rPr sz="1000" spc="19" dirty="0">
                <a:latin typeface="Arial"/>
                <a:cs typeface="Arial"/>
              </a:rPr>
              <a:t>m</a:t>
            </a:r>
            <a:r>
              <a:rPr sz="1000" spc="0" dirty="0">
                <a:latin typeface="Arial"/>
                <a:cs typeface="Arial"/>
              </a:rPr>
              <a:t>a</a:t>
            </a:r>
            <a:r>
              <a:rPr sz="1000" spc="-4" dirty="0">
                <a:latin typeface="Arial"/>
                <a:cs typeface="Arial"/>
              </a:rPr>
              <a:t>l</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88" dirty="0">
                <a:latin typeface="Arial"/>
                <a:cs typeface="Arial"/>
              </a:rPr>
              <a:t> </a:t>
            </a:r>
            <a:r>
              <a:rPr sz="1000" spc="19" dirty="0">
                <a:latin typeface="Arial"/>
                <a:cs typeface="Arial"/>
              </a:rPr>
              <a:t>m</a:t>
            </a:r>
            <a:r>
              <a:rPr sz="1000" spc="0" dirty="0">
                <a:latin typeface="Arial"/>
                <a:cs typeface="Arial"/>
              </a:rPr>
              <a:t>e</a:t>
            </a:r>
            <a:r>
              <a:rPr sz="1000" spc="4" dirty="0">
                <a:latin typeface="Arial"/>
                <a:cs typeface="Arial"/>
              </a:rPr>
              <a:t>cc</a:t>
            </a:r>
            <a:r>
              <a:rPr sz="1000" spc="0" dirty="0">
                <a:latin typeface="Arial"/>
                <a:cs typeface="Arial"/>
              </a:rPr>
              <a:t>a</a:t>
            </a:r>
            <a:r>
              <a:rPr sz="1000" spc="-4" dirty="0">
                <a:latin typeface="Arial"/>
                <a:cs typeface="Arial"/>
              </a:rPr>
              <a:t>ni</a:t>
            </a:r>
            <a:r>
              <a:rPr sz="1000" spc="4" dirty="0">
                <a:latin typeface="Arial"/>
                <a:cs typeface="Arial"/>
              </a:rPr>
              <a:t>c</a:t>
            </a:r>
            <a:r>
              <a:rPr sz="1000" spc="0" dirty="0">
                <a:latin typeface="Arial"/>
                <a:cs typeface="Arial"/>
              </a:rPr>
              <a:t>o</a:t>
            </a:r>
            <a:r>
              <a:rPr sz="1000" spc="-67"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tro</a:t>
            </a:r>
            <a:r>
              <a:rPr sz="1000" spc="-4" dirty="0">
                <a:latin typeface="Arial"/>
                <a:cs typeface="Arial"/>
              </a:rPr>
              <a:t>ll</a:t>
            </a:r>
            <a:r>
              <a:rPr sz="1000" spc="0" dirty="0">
                <a:latin typeface="Arial"/>
                <a:cs typeface="Arial"/>
              </a:rPr>
              <a:t>ato</a:t>
            </a:r>
            <a:r>
              <a:rPr sz="1000" spc="-36" dirty="0">
                <a:latin typeface="Arial"/>
                <a:cs typeface="Arial"/>
              </a:rPr>
              <a:t> </a:t>
            </a:r>
            <a:r>
              <a:rPr sz="1000" spc="0" dirty="0">
                <a:latin typeface="Arial"/>
                <a:cs typeface="Arial"/>
              </a:rPr>
              <a:t>dei</a:t>
            </a:r>
            <a:r>
              <a:rPr sz="1000" spc="-18" dirty="0">
                <a:latin typeface="Arial"/>
                <a:cs typeface="Arial"/>
              </a:rPr>
              <a:t> </a:t>
            </a:r>
            <a:r>
              <a:rPr sz="1000" spc="9" dirty="0">
                <a:latin typeface="Arial"/>
                <a:cs typeface="Arial"/>
              </a:rPr>
              <a:t>f</a:t>
            </a:r>
            <a:r>
              <a:rPr sz="1000" spc="0" dirty="0">
                <a:latin typeface="Arial"/>
                <a:cs typeface="Arial"/>
              </a:rPr>
              <a:t>u</a:t>
            </a:r>
            <a:r>
              <a:rPr sz="1000" spc="19" dirty="0">
                <a:latin typeface="Arial"/>
                <a:cs typeface="Arial"/>
              </a:rPr>
              <a:t>m</a:t>
            </a:r>
            <a:r>
              <a:rPr sz="1000" spc="0" dirty="0">
                <a:latin typeface="Arial"/>
                <a:cs typeface="Arial"/>
              </a:rPr>
              <a:t>i</a:t>
            </a:r>
            <a:r>
              <a:rPr sz="1000" spc="-43" dirty="0">
                <a:latin typeface="Arial"/>
                <a:cs typeface="Arial"/>
              </a:rPr>
              <a:t> </a:t>
            </a:r>
            <a:r>
              <a:rPr sz="1000" spc="0" dirty="0">
                <a:latin typeface="Arial"/>
                <a:cs typeface="Arial"/>
              </a:rPr>
              <a:t>e</a:t>
            </a:r>
            <a:r>
              <a:rPr sz="1000" spc="-10" dirty="0">
                <a:latin typeface="Arial"/>
                <a:cs typeface="Arial"/>
              </a:rPr>
              <a:t> </a:t>
            </a:r>
            <a:r>
              <a:rPr sz="1000" spc="0" dirty="0">
                <a:latin typeface="Arial"/>
                <a:cs typeface="Arial"/>
              </a:rPr>
              <a:t>dei</a:t>
            </a:r>
            <a:r>
              <a:rPr sz="1000" spc="-18" dirty="0">
                <a:latin typeface="Arial"/>
                <a:cs typeface="Arial"/>
              </a:rPr>
              <a:t> </a:t>
            </a:r>
            <a:r>
              <a:rPr sz="1000" spc="0" dirty="0">
                <a:latin typeface="Arial"/>
                <a:cs typeface="Arial"/>
              </a:rPr>
              <a:t>gas</a:t>
            </a:r>
            <a:r>
              <a:rPr sz="1000" spc="-21"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d</a:t>
            </a:r>
            <a:r>
              <a:rPr sz="1000" spc="-4" dirty="0">
                <a:latin typeface="Arial"/>
                <a:cs typeface="Arial"/>
              </a:rPr>
              <a:t>i</a:t>
            </a:r>
            <a:r>
              <a:rPr sz="1000" spc="0" dirty="0">
                <a:latin typeface="Arial"/>
                <a:cs typeface="Arial"/>
              </a:rPr>
              <a:t>. </a:t>
            </a:r>
            <a:endParaRPr sz="1000">
              <a:latin typeface="Arial"/>
              <a:cs typeface="Arial"/>
            </a:endParaRPr>
          </a:p>
          <a:p>
            <a:pPr marL="241096" marR="127444">
              <a:lnSpc>
                <a:spcPts val="1149"/>
              </a:lnSpc>
              <a:spcBef>
                <a:spcPts val="134"/>
              </a:spcBef>
            </a:pPr>
            <a:r>
              <a:rPr sz="1000" spc="0" dirty="0">
                <a:latin typeface="Arial"/>
                <a:cs typeface="Arial"/>
              </a:rPr>
              <a:t>[</a:t>
            </a:r>
            <a:r>
              <a:rPr sz="1000" spc="-4" dirty="0">
                <a:latin typeface="Arial"/>
                <a:cs typeface="Arial"/>
              </a:rPr>
              <a:t>S</a:t>
            </a:r>
            <a:r>
              <a:rPr sz="1000" spc="0" dirty="0">
                <a:latin typeface="Arial"/>
                <a:cs typeface="Arial"/>
              </a:rPr>
              <a:t>.8.6.1]</a:t>
            </a:r>
            <a:r>
              <a:rPr sz="1000" spc="249" dirty="0">
                <a:latin typeface="Arial"/>
                <a:cs typeface="Arial"/>
              </a:rPr>
              <a:t> </a:t>
            </a:r>
            <a:r>
              <a:rPr sz="1000" spc="0" dirty="0">
                <a:latin typeface="Arial"/>
                <a:cs typeface="Arial"/>
              </a:rPr>
              <a:t>I </a:t>
            </a:r>
            <a:r>
              <a:rPr sz="1000" spc="7"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a:t>
            </a:r>
            <a:r>
              <a:rPr sz="1000" spc="-14" dirty="0">
                <a:latin typeface="Arial"/>
                <a:cs typeface="Arial"/>
              </a:rPr>
              <a:t>e</a:t>
            </a:r>
            <a:r>
              <a:rPr sz="1000" spc="19" dirty="0">
                <a:latin typeface="Arial"/>
                <a:cs typeface="Arial"/>
              </a:rPr>
              <a:t>m</a:t>
            </a:r>
            <a:r>
              <a:rPr sz="1000" spc="0" dirty="0">
                <a:latin typeface="Arial"/>
                <a:cs typeface="Arial"/>
              </a:rPr>
              <a:t>i</a:t>
            </a:r>
            <a:r>
              <a:rPr sz="1000" spc="255" dirty="0">
                <a:latin typeface="Arial"/>
                <a:cs typeface="Arial"/>
              </a:rPr>
              <a:t> </a:t>
            </a:r>
            <a:r>
              <a:rPr sz="1000" spc="0" dirty="0">
                <a:latin typeface="Arial"/>
                <a:cs typeface="Arial"/>
              </a:rPr>
              <a:t>di</a:t>
            </a:r>
            <a:r>
              <a:rPr sz="1000" spc="274" dirty="0">
                <a:latin typeface="Arial"/>
                <a:cs typeface="Arial"/>
              </a:rPr>
              <a:t> </a:t>
            </a:r>
            <a:r>
              <a:rPr sz="1000" spc="-4" dirty="0">
                <a:latin typeface="Arial"/>
                <a:cs typeface="Arial"/>
              </a:rPr>
              <a:t>v</a:t>
            </a:r>
            <a:r>
              <a:rPr sz="1000" spc="0" dirty="0">
                <a:latin typeface="Arial"/>
                <a:cs typeface="Arial"/>
              </a:rPr>
              <a:t>e</a:t>
            </a:r>
            <a:r>
              <a:rPr sz="1000" spc="-4" dirty="0">
                <a:latin typeface="Arial"/>
                <a:cs typeface="Arial"/>
              </a:rPr>
              <a:t>n</a:t>
            </a:r>
            <a:r>
              <a:rPr sz="1000" spc="9" dirty="0">
                <a:latin typeface="Arial"/>
                <a:cs typeface="Arial"/>
              </a:rPr>
              <a:t>t</a:t>
            </a:r>
            <a:r>
              <a:rPr sz="1000" spc="4" dirty="0">
                <a:latin typeface="Arial"/>
                <a:cs typeface="Arial"/>
              </a:rPr>
              <a:t>i</a:t>
            </a:r>
            <a:r>
              <a:rPr sz="1000" spc="-4" dirty="0">
                <a:latin typeface="Arial"/>
                <a:cs typeface="Arial"/>
              </a:rPr>
              <a:t>l</a:t>
            </a:r>
            <a:r>
              <a:rPr sz="1000" spc="9"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234" dirty="0">
                <a:latin typeface="Arial"/>
                <a:cs typeface="Arial"/>
              </a:rPr>
              <a:t> </a:t>
            </a:r>
            <a:r>
              <a:rPr sz="1000" spc="0" dirty="0">
                <a:latin typeface="Arial"/>
                <a:cs typeface="Arial"/>
              </a:rPr>
              <a:t>or</a:t>
            </a:r>
            <a:r>
              <a:rPr sz="1000" spc="9" dirty="0">
                <a:latin typeface="Arial"/>
                <a:cs typeface="Arial"/>
              </a:rPr>
              <a:t>i</a:t>
            </a:r>
            <a:r>
              <a:rPr sz="1000" spc="4" dirty="0">
                <a:latin typeface="Arial"/>
                <a:cs typeface="Arial"/>
              </a:rPr>
              <a:t>z</a:t>
            </a:r>
            <a:r>
              <a:rPr sz="1000" spc="-4" dirty="0">
                <a:latin typeface="Arial"/>
                <a:cs typeface="Arial"/>
              </a:rPr>
              <a:t>z</a:t>
            </a:r>
            <a:r>
              <a:rPr sz="1000" spc="0" dirty="0">
                <a:latin typeface="Arial"/>
                <a:cs typeface="Arial"/>
              </a:rPr>
              <a:t>o</a:t>
            </a:r>
            <a:r>
              <a:rPr sz="1000" spc="-4" dirty="0">
                <a:latin typeface="Arial"/>
                <a:cs typeface="Arial"/>
              </a:rPr>
              <a:t>n</a:t>
            </a:r>
            <a:r>
              <a:rPr sz="1000" spc="0" dirty="0">
                <a:latin typeface="Arial"/>
                <a:cs typeface="Arial"/>
              </a:rPr>
              <a:t>ta</a:t>
            </a:r>
            <a:r>
              <a:rPr sz="1000" spc="-9" dirty="0">
                <a:latin typeface="Arial"/>
                <a:cs typeface="Arial"/>
              </a:rPr>
              <a:t>l</a:t>
            </a:r>
            <a:r>
              <a:rPr sz="1000" spc="0" dirty="0">
                <a:latin typeface="Arial"/>
                <a:cs typeface="Arial"/>
              </a:rPr>
              <a:t>e</a:t>
            </a:r>
            <a:r>
              <a:rPr sz="1000" spc="238" dirty="0">
                <a:latin typeface="Arial"/>
                <a:cs typeface="Arial"/>
              </a:rPr>
              <a:t> </a:t>
            </a:r>
            <a:r>
              <a:rPr sz="1000" spc="9" dirty="0">
                <a:latin typeface="Arial"/>
                <a:cs typeface="Arial"/>
              </a:rPr>
              <a:t>f</a:t>
            </a:r>
            <a:r>
              <a:rPr sz="1000" spc="0" dirty="0">
                <a:latin typeface="Arial"/>
                <a:cs typeface="Arial"/>
              </a:rPr>
              <a:t>or</a:t>
            </a:r>
            <a:r>
              <a:rPr sz="1000" spc="-14" dirty="0">
                <a:latin typeface="Arial"/>
                <a:cs typeface="Arial"/>
              </a:rPr>
              <a:t>z</a:t>
            </a:r>
            <a:r>
              <a:rPr sz="1000" spc="0" dirty="0">
                <a:latin typeface="Arial"/>
                <a:cs typeface="Arial"/>
              </a:rPr>
              <a:t>ata</a:t>
            </a:r>
            <a:r>
              <a:rPr sz="1000" spc="266" dirty="0">
                <a:latin typeface="Arial"/>
                <a:cs typeface="Arial"/>
              </a:rPr>
              <a:t> </a:t>
            </a:r>
            <a:r>
              <a:rPr sz="1000" spc="0" dirty="0">
                <a:latin typeface="Arial"/>
                <a:cs typeface="Arial"/>
              </a:rPr>
              <a:t>p</a:t>
            </a:r>
            <a:r>
              <a:rPr sz="1000" spc="-4" dirty="0">
                <a:latin typeface="Arial"/>
                <a:cs typeface="Arial"/>
              </a:rPr>
              <a:t>o</a:t>
            </a:r>
            <a:r>
              <a:rPr sz="1000" spc="4" dirty="0">
                <a:latin typeface="Arial"/>
                <a:cs typeface="Arial"/>
              </a:rPr>
              <a:t>ss</a:t>
            </a:r>
            <a:r>
              <a:rPr sz="1000" spc="0" dirty="0">
                <a:latin typeface="Arial"/>
                <a:cs typeface="Arial"/>
              </a:rPr>
              <a:t>o</a:t>
            </a:r>
            <a:r>
              <a:rPr sz="1000" spc="-4" dirty="0">
                <a:latin typeface="Arial"/>
                <a:cs typeface="Arial"/>
              </a:rPr>
              <a:t>n</a:t>
            </a:r>
            <a:r>
              <a:rPr sz="1000" spc="0" dirty="0">
                <a:latin typeface="Arial"/>
                <a:cs typeface="Arial"/>
              </a:rPr>
              <a:t>o</a:t>
            </a:r>
            <a:r>
              <a:rPr sz="1000" spc="249" dirty="0">
                <a:latin typeface="Arial"/>
                <a:cs typeface="Arial"/>
              </a:rPr>
              <a:t> </a:t>
            </a:r>
            <a:r>
              <a:rPr sz="1000" spc="-14" dirty="0">
                <a:latin typeface="Arial"/>
                <a:cs typeface="Arial"/>
              </a:rPr>
              <a:t>e</a:t>
            </a:r>
            <a:r>
              <a:rPr sz="1000" spc="4" dirty="0">
                <a:latin typeface="Arial"/>
                <a:cs typeface="Arial"/>
              </a:rPr>
              <a:t>ss</a:t>
            </a:r>
            <a:r>
              <a:rPr sz="1000" spc="0" dirty="0">
                <a:latin typeface="Arial"/>
                <a:cs typeface="Arial"/>
              </a:rPr>
              <a:t>ere </a:t>
            </a:r>
            <a:endParaRPr sz="1000">
              <a:latin typeface="Arial"/>
              <a:cs typeface="Arial"/>
            </a:endParaRPr>
          </a:p>
          <a:p>
            <a:pPr marL="241096" marR="127444">
              <a:lnSpc>
                <a:spcPts val="1149"/>
              </a:lnSpc>
              <a:spcBef>
                <a:spcPts val="134"/>
              </a:spcBef>
            </a:pPr>
            <a:r>
              <a:rPr sz="1000" spc="0" dirty="0">
                <a:latin typeface="Arial"/>
                <a:cs typeface="Arial"/>
              </a:rPr>
              <a:t>proge</a:t>
            </a:r>
            <a:r>
              <a:rPr sz="1000" spc="-4" dirty="0">
                <a:latin typeface="Arial"/>
                <a:cs typeface="Arial"/>
              </a:rPr>
              <a:t>t</a:t>
            </a:r>
            <a:r>
              <a:rPr sz="1000" spc="0" dirty="0">
                <a:latin typeface="Arial"/>
                <a:cs typeface="Arial"/>
              </a:rPr>
              <a:t>ta</a:t>
            </a:r>
            <a:r>
              <a:rPr sz="1000" spc="-4" dirty="0">
                <a:latin typeface="Arial"/>
                <a:cs typeface="Arial"/>
              </a:rPr>
              <a:t>t</a:t>
            </a:r>
            <a:r>
              <a:rPr sz="1000" spc="0" dirty="0">
                <a:latin typeface="Arial"/>
                <a:cs typeface="Arial"/>
              </a:rPr>
              <a:t>i</a:t>
            </a:r>
            <a:r>
              <a:rPr sz="1000" spc="185" dirty="0">
                <a:latin typeface="Arial"/>
                <a:cs typeface="Arial"/>
              </a:rPr>
              <a:t> </a:t>
            </a:r>
            <a:r>
              <a:rPr sz="1000" spc="0" dirty="0">
                <a:latin typeface="Arial"/>
                <a:cs typeface="Arial"/>
              </a:rPr>
              <a:t>per</a:t>
            </a:r>
            <a:r>
              <a:rPr sz="1000" spc="217" dirty="0">
                <a:latin typeface="Arial"/>
                <a:cs typeface="Arial"/>
              </a:rPr>
              <a:t> </a:t>
            </a:r>
            <a:r>
              <a:rPr sz="1000" spc="0" dirty="0">
                <a:latin typeface="Arial"/>
                <a:cs typeface="Arial"/>
              </a:rPr>
              <a:t>uno</a:t>
            </a:r>
            <a:r>
              <a:rPr sz="1000" spc="210" dirty="0">
                <a:latin typeface="Arial"/>
                <a:cs typeface="Arial"/>
              </a:rPr>
              <a:t> </a:t>
            </a:r>
            <a:r>
              <a:rPr sz="1000" spc="0" dirty="0">
                <a:latin typeface="Arial"/>
                <a:cs typeface="Arial"/>
              </a:rPr>
              <a:t>o</a:t>
            </a:r>
            <a:r>
              <a:rPr sz="1000" spc="206"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ù</a:t>
            </a:r>
            <a:r>
              <a:rPr sz="1000" spc="213" dirty="0">
                <a:latin typeface="Arial"/>
                <a:cs typeface="Arial"/>
              </a:rPr>
              <a:t> </a:t>
            </a:r>
            <a:r>
              <a:rPr sz="1000" spc="0" dirty="0">
                <a:latin typeface="Arial"/>
                <a:cs typeface="Arial"/>
              </a:rPr>
              <a:t>dei</a:t>
            </a:r>
            <a:r>
              <a:rPr sz="1000" spc="208"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g</a:t>
            </a:r>
            <a:r>
              <a:rPr sz="1000" spc="0" dirty="0">
                <a:latin typeface="Arial"/>
                <a:cs typeface="Arial"/>
              </a:rPr>
              <a:t>u</a:t>
            </a:r>
            <a:r>
              <a:rPr sz="1000" spc="-4" dirty="0">
                <a:latin typeface="Arial"/>
                <a:cs typeface="Arial"/>
              </a:rPr>
              <a:t>e</a:t>
            </a:r>
            <a:r>
              <a:rPr sz="1000" spc="0" dirty="0">
                <a:latin typeface="Arial"/>
                <a:cs typeface="Arial"/>
              </a:rPr>
              <a:t>nti</a:t>
            </a:r>
            <a:r>
              <a:rPr sz="1000" spc="184" dirty="0">
                <a:latin typeface="Arial"/>
                <a:cs typeface="Arial"/>
              </a:rPr>
              <a:t> </a:t>
            </a:r>
            <a:r>
              <a:rPr sz="1000" spc="0" dirty="0">
                <a:latin typeface="Arial"/>
                <a:cs typeface="Arial"/>
              </a:rPr>
              <a:t>o</a:t>
            </a:r>
            <a:r>
              <a:rPr sz="1000" spc="-4" dirty="0">
                <a:latin typeface="Arial"/>
                <a:cs typeface="Arial"/>
              </a:rPr>
              <a:t>bi</a:t>
            </a:r>
            <a:r>
              <a:rPr sz="1000" spc="0" dirty="0">
                <a:latin typeface="Arial"/>
                <a:cs typeface="Arial"/>
              </a:rPr>
              <a:t>et</a:t>
            </a:r>
            <a:r>
              <a:rPr sz="1000" spc="-4" dirty="0">
                <a:latin typeface="Arial"/>
                <a:cs typeface="Arial"/>
              </a:rPr>
              <a:t>ti</a:t>
            </a:r>
            <a:r>
              <a:rPr sz="1000" spc="4" dirty="0">
                <a:latin typeface="Arial"/>
                <a:cs typeface="Arial"/>
              </a:rPr>
              <a:t>v</a:t>
            </a:r>
            <a:r>
              <a:rPr sz="1000" spc="0" dirty="0">
                <a:latin typeface="Arial"/>
                <a:cs typeface="Arial"/>
              </a:rPr>
              <a:t>i</a:t>
            </a:r>
            <a:r>
              <a:rPr sz="1000" spc="188" dirty="0">
                <a:latin typeface="Arial"/>
                <a:cs typeface="Arial"/>
              </a:rPr>
              <a:t> </a:t>
            </a:r>
            <a:r>
              <a:rPr sz="1000" spc="0" dirty="0">
                <a:latin typeface="Arial"/>
                <a:cs typeface="Arial"/>
              </a:rPr>
              <a:t>di</a:t>
            </a:r>
            <a:r>
              <a:rPr sz="1000" spc="214" dirty="0">
                <a:latin typeface="Arial"/>
                <a:cs typeface="Arial"/>
              </a:rPr>
              <a:t> </a:t>
            </a:r>
            <a:r>
              <a:rPr sz="1000" spc="1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ure</a:t>
            </a:r>
            <a:r>
              <a:rPr sz="1000" spc="-4" dirty="0">
                <a:latin typeface="Arial"/>
                <a:cs typeface="Arial"/>
              </a:rPr>
              <a:t>zz</a:t>
            </a:r>
            <a:r>
              <a:rPr sz="1000" spc="0" dirty="0">
                <a:latin typeface="Arial"/>
                <a:cs typeface="Arial"/>
              </a:rPr>
              <a:t>a</a:t>
            </a:r>
            <a:r>
              <a:rPr sz="1000" spc="199" dirty="0">
                <a:latin typeface="Arial"/>
                <a:cs typeface="Arial"/>
              </a:rPr>
              <a:t> </a:t>
            </a:r>
            <a:r>
              <a:rPr sz="1000" spc="-4" dirty="0">
                <a:latin typeface="Arial"/>
                <a:cs typeface="Arial"/>
              </a:rPr>
              <a:t>i</a:t>
            </a:r>
            <a:r>
              <a:rPr sz="1000" spc="0" dirty="0">
                <a:latin typeface="Arial"/>
                <a:cs typeface="Arial"/>
              </a:rPr>
              <a:t>n</a:t>
            </a:r>
            <a:r>
              <a:rPr sz="1000" spc="219"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s</a:t>
            </a:r>
            <a:r>
              <a:rPr sz="1000" spc="0" dirty="0">
                <a:latin typeface="Arial"/>
                <a:cs typeface="Arial"/>
              </a:rPr>
              <a:t>o</a:t>
            </a:r>
            <a:r>
              <a:rPr sz="1000" spc="205" dirty="0">
                <a:latin typeface="Arial"/>
                <a:cs typeface="Arial"/>
              </a:rPr>
              <a:t> </a:t>
            </a:r>
            <a:r>
              <a:rPr sz="1000" spc="0" dirty="0">
                <a:latin typeface="Arial"/>
                <a:cs typeface="Arial"/>
              </a:rPr>
              <a:t>di </a:t>
            </a:r>
            <a:endParaRPr sz="1000">
              <a:latin typeface="Arial"/>
              <a:cs typeface="Arial"/>
            </a:endParaRPr>
          </a:p>
          <a:p>
            <a:pPr marL="241096" marR="127444">
              <a:lnSpc>
                <a:spcPts val="1149"/>
              </a:lnSpc>
              <a:spcBef>
                <a:spcPts val="134"/>
              </a:spcBef>
            </a:pP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241096" marR="126803">
              <a:lnSpc>
                <a:spcPts val="1149"/>
              </a:lnSpc>
              <a:spcBef>
                <a:spcPts val="134"/>
              </a:spcBef>
            </a:pPr>
            <a:r>
              <a:rPr sz="1000" spc="0" dirty="0">
                <a:latin typeface="Arial"/>
                <a:cs typeface="Arial"/>
              </a:rPr>
              <a:t>a.        </a:t>
            </a:r>
            <a:r>
              <a:rPr sz="1000" spc="273" dirty="0">
                <a:latin typeface="Arial"/>
                <a:cs typeface="Arial"/>
              </a:rPr>
              <a:t> </a:t>
            </a:r>
            <a:r>
              <a:rPr sz="1000" spc="9" dirty="0">
                <a:latin typeface="Arial"/>
                <a:cs typeface="Arial"/>
              </a:rPr>
              <a:t>f</a:t>
            </a:r>
            <a:r>
              <a:rPr sz="1000" spc="0" dirty="0">
                <a:latin typeface="Arial"/>
                <a:cs typeface="Arial"/>
              </a:rPr>
              <a:t>orn</a:t>
            </a:r>
            <a:r>
              <a:rPr sz="1000" spc="-4" dirty="0">
                <a:latin typeface="Arial"/>
                <a:cs typeface="Arial"/>
              </a:rPr>
              <a:t>i</a:t>
            </a:r>
            <a:r>
              <a:rPr sz="1000" spc="4" dirty="0">
                <a:latin typeface="Arial"/>
                <a:cs typeface="Arial"/>
              </a:rPr>
              <a:t>r</a:t>
            </a:r>
            <a:r>
              <a:rPr sz="1000" spc="0" dirty="0">
                <a:latin typeface="Arial"/>
                <a:cs typeface="Arial"/>
              </a:rPr>
              <a:t>e</a:t>
            </a:r>
            <a:r>
              <a:rPr sz="1000" spc="31"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d</a:t>
            </a:r>
            <a:r>
              <a:rPr sz="1000" spc="-4" dirty="0">
                <a:latin typeface="Arial"/>
                <a:cs typeface="Arial"/>
              </a:rPr>
              <a:t>izi</a:t>
            </a:r>
            <a:r>
              <a:rPr sz="1000" spc="0" dirty="0">
                <a:latin typeface="Arial"/>
                <a:cs typeface="Arial"/>
              </a:rPr>
              <a:t>o</a:t>
            </a:r>
            <a:r>
              <a:rPr sz="1000" spc="4" dirty="0">
                <a:latin typeface="Arial"/>
                <a:cs typeface="Arial"/>
              </a:rPr>
              <a:t>n</a:t>
            </a:r>
            <a:r>
              <a:rPr sz="1000" spc="0" dirty="0">
                <a:latin typeface="Arial"/>
                <a:cs typeface="Arial"/>
              </a:rPr>
              <a:t>i</a:t>
            </a:r>
            <a:r>
              <a:rPr sz="1000" spc="10" dirty="0">
                <a:latin typeface="Arial"/>
                <a:cs typeface="Arial"/>
              </a:rPr>
              <a:t> </a:t>
            </a:r>
            <a:r>
              <a:rPr sz="1000" spc="0" dirty="0">
                <a:latin typeface="Arial"/>
                <a:cs typeface="Arial"/>
              </a:rPr>
              <a:t>te</a:t>
            </a:r>
            <a:r>
              <a:rPr sz="1000" spc="-4" dirty="0">
                <a:latin typeface="Arial"/>
                <a:cs typeface="Arial"/>
              </a:rPr>
              <a:t>ni</a:t>
            </a:r>
            <a:r>
              <a:rPr sz="1000" spc="0" dirty="0">
                <a:latin typeface="Arial"/>
                <a:cs typeface="Arial"/>
              </a:rPr>
              <a:t>b</a:t>
            </a:r>
            <a:r>
              <a:rPr sz="1000" spc="4" dirty="0">
                <a:latin typeface="Arial"/>
                <a:cs typeface="Arial"/>
              </a:rPr>
              <a:t>il</a:t>
            </a:r>
            <a:r>
              <a:rPr sz="1000" spc="0" dirty="0">
                <a:latin typeface="Arial"/>
                <a:cs typeface="Arial"/>
              </a:rPr>
              <a:t>i</a:t>
            </a:r>
            <a:r>
              <a:rPr sz="1000" spc="26" dirty="0">
                <a:latin typeface="Arial"/>
                <a:cs typeface="Arial"/>
              </a:rPr>
              <a:t> </a:t>
            </a:r>
            <a:r>
              <a:rPr sz="1000" spc="0" dirty="0">
                <a:latin typeface="Arial"/>
                <a:cs typeface="Arial"/>
              </a:rPr>
              <a:t>per</a:t>
            </a:r>
            <a:r>
              <a:rPr sz="1000" spc="50" dirty="0">
                <a:latin typeface="Arial"/>
                <a:cs typeface="Arial"/>
              </a:rPr>
              <a:t> </a:t>
            </a:r>
            <a:r>
              <a:rPr sz="1000" spc="-4" dirty="0">
                <a:latin typeface="Arial"/>
                <a:cs typeface="Arial"/>
              </a:rPr>
              <a:t>l</a:t>
            </a:r>
            <a:r>
              <a:rPr sz="1000" spc="0" dirty="0">
                <a:latin typeface="Arial"/>
                <a:cs typeface="Arial"/>
              </a:rPr>
              <a:t>e</a:t>
            </a:r>
            <a:r>
              <a:rPr sz="1000" spc="47" dirty="0">
                <a:latin typeface="Arial"/>
                <a:cs typeface="Arial"/>
              </a:rPr>
              <a:t> </a:t>
            </a:r>
            <a:r>
              <a:rPr sz="1000" spc="4" dirty="0">
                <a:latin typeface="Arial"/>
                <a:cs typeface="Arial"/>
              </a:rPr>
              <a:t>s</a:t>
            </a:r>
            <a:r>
              <a:rPr sz="1000" spc="0" dirty="0">
                <a:latin typeface="Arial"/>
                <a:cs typeface="Arial"/>
              </a:rPr>
              <a:t>q</a:t>
            </a:r>
            <a:r>
              <a:rPr sz="1000" spc="-4" dirty="0">
                <a:latin typeface="Arial"/>
                <a:cs typeface="Arial"/>
              </a:rPr>
              <a:t>u</a:t>
            </a:r>
            <a:r>
              <a:rPr sz="1000" spc="0" dirty="0">
                <a:latin typeface="Arial"/>
                <a:cs typeface="Arial"/>
              </a:rPr>
              <a:t>a</a:t>
            </a:r>
            <a:r>
              <a:rPr sz="1000" spc="-4" dirty="0">
                <a:latin typeface="Arial"/>
                <a:cs typeface="Arial"/>
              </a:rPr>
              <a:t>d</a:t>
            </a:r>
            <a:r>
              <a:rPr sz="1000" spc="4" dirty="0">
                <a:latin typeface="Arial"/>
                <a:cs typeface="Arial"/>
              </a:rPr>
              <a:t>r</a:t>
            </a:r>
            <a:r>
              <a:rPr sz="1000" spc="0" dirty="0">
                <a:latin typeface="Arial"/>
                <a:cs typeface="Arial"/>
              </a:rPr>
              <a:t>e</a:t>
            </a:r>
            <a:r>
              <a:rPr sz="1000" spc="13" dirty="0">
                <a:latin typeface="Arial"/>
                <a:cs typeface="Arial"/>
              </a:rPr>
              <a:t> </a:t>
            </a:r>
            <a:r>
              <a:rPr sz="1000" spc="0" dirty="0">
                <a:latin typeface="Arial"/>
                <a:cs typeface="Arial"/>
              </a:rPr>
              <a:t>di</a:t>
            </a:r>
            <a:r>
              <a:rPr sz="1000" spc="47" dirty="0">
                <a:latin typeface="Arial"/>
                <a:cs typeface="Arial"/>
              </a:rPr>
              <a:t> </a:t>
            </a:r>
            <a:r>
              <a:rPr sz="1000" spc="4" dirty="0">
                <a:latin typeface="Arial"/>
                <a:cs typeface="Arial"/>
              </a:rPr>
              <a:t>s</a:t>
            </a:r>
            <a:r>
              <a:rPr sz="1000" spc="-14" dirty="0">
                <a:latin typeface="Arial"/>
                <a:cs typeface="Arial"/>
              </a:rPr>
              <a:t>o</a:t>
            </a:r>
            <a:r>
              <a:rPr sz="1000" spc="4" dirty="0">
                <a:latin typeface="Arial"/>
                <a:cs typeface="Arial"/>
              </a:rPr>
              <a:t>cc</a:t>
            </a:r>
            <a:r>
              <a:rPr sz="1000" spc="0" dirty="0">
                <a:latin typeface="Arial"/>
                <a:cs typeface="Arial"/>
              </a:rPr>
              <a:t>or</a:t>
            </a:r>
            <a:r>
              <a:rPr sz="1000" spc="9" dirty="0">
                <a:latin typeface="Arial"/>
                <a:cs typeface="Arial"/>
              </a:rPr>
              <a:t>s</a:t>
            </a:r>
            <a:r>
              <a:rPr sz="1000" spc="0" dirty="0">
                <a:latin typeface="Arial"/>
                <a:cs typeface="Arial"/>
              </a:rPr>
              <a:t>o</a:t>
            </a:r>
            <a:r>
              <a:rPr sz="1000" spc="9" dirty="0">
                <a:latin typeface="Arial"/>
                <a:cs typeface="Arial"/>
              </a:rPr>
              <a:t> </a:t>
            </a:r>
            <a:r>
              <a:rPr sz="1000" spc="0" dirty="0">
                <a:latin typeface="Arial"/>
                <a:cs typeface="Arial"/>
              </a:rPr>
              <a:t>da</a:t>
            </a:r>
            <a:r>
              <a:rPr sz="1000" spc="33" dirty="0">
                <a:latin typeface="Arial"/>
                <a:cs typeface="Arial"/>
              </a:rPr>
              <a:t> </a:t>
            </a:r>
            <a:r>
              <a:rPr sz="1000" spc="0" dirty="0">
                <a:latin typeface="Arial"/>
                <a:cs typeface="Arial"/>
              </a:rPr>
              <a:t>un</a:t>
            </a:r>
            <a:r>
              <a:rPr sz="1000" spc="43" dirty="0">
                <a:latin typeface="Arial"/>
                <a:cs typeface="Arial"/>
              </a:rPr>
              <a:t> </a:t>
            </a:r>
            <a:r>
              <a:rPr sz="1000" spc="-14" dirty="0">
                <a:latin typeface="Arial"/>
                <a:cs typeface="Arial"/>
              </a:rPr>
              <a:t>p</a:t>
            </a:r>
            <a:r>
              <a:rPr sz="1000" spc="0" dirty="0">
                <a:latin typeface="Arial"/>
                <a:cs typeface="Arial"/>
              </a:rPr>
              <a:t>u</a:t>
            </a:r>
            <a:r>
              <a:rPr sz="1000" spc="-4" dirty="0">
                <a:latin typeface="Arial"/>
                <a:cs typeface="Arial"/>
              </a:rPr>
              <a:t>n</a:t>
            </a:r>
            <a:r>
              <a:rPr sz="1000" spc="0" dirty="0">
                <a:latin typeface="Arial"/>
                <a:cs typeface="Arial"/>
              </a:rPr>
              <a:t>to </a:t>
            </a:r>
            <a:endParaRPr sz="1000">
              <a:latin typeface="Arial"/>
              <a:cs typeface="Arial"/>
            </a:endParaRPr>
          </a:p>
          <a:p>
            <a:pPr marL="241096" marR="126803">
              <a:lnSpc>
                <a:spcPts val="1149"/>
              </a:lnSpc>
              <a:spcBef>
                <a:spcPts val="134"/>
              </a:spcBef>
            </a:pPr>
            <a:r>
              <a:rPr sz="1000" spc="0" dirty="0">
                <a:latin typeface="Arial"/>
                <a:cs typeface="Arial"/>
              </a:rPr>
              <a:t>di</a:t>
            </a:r>
            <a:r>
              <a:rPr sz="1000" spc="-12" dirty="0">
                <a:latin typeface="Arial"/>
                <a:cs typeface="Arial"/>
              </a:rPr>
              <a:t> </a:t>
            </a:r>
            <a:r>
              <a:rPr sz="1000" spc="0" dirty="0">
                <a:latin typeface="Arial"/>
                <a:cs typeface="Arial"/>
              </a:rPr>
              <a:t>a</a:t>
            </a:r>
            <a:r>
              <a:rPr sz="1000" spc="4" dirty="0">
                <a:latin typeface="Arial"/>
                <a:cs typeface="Arial"/>
              </a:rPr>
              <a:t>cc</a:t>
            </a:r>
            <a:r>
              <a:rPr sz="1000" spc="0" dirty="0">
                <a:latin typeface="Arial"/>
                <a:cs typeface="Arial"/>
              </a:rPr>
              <a:t>e</a:t>
            </a:r>
            <a:r>
              <a:rPr sz="1000" spc="4" dirty="0">
                <a:latin typeface="Arial"/>
                <a:cs typeface="Arial"/>
              </a:rPr>
              <a:t>ss</a:t>
            </a:r>
            <a:r>
              <a:rPr sz="1000" spc="0" dirty="0">
                <a:latin typeface="Arial"/>
                <a:cs typeface="Arial"/>
              </a:rPr>
              <a:t>o</a:t>
            </a:r>
            <a:r>
              <a:rPr sz="1000" spc="-46" dirty="0">
                <a:latin typeface="Arial"/>
                <a:cs typeface="Arial"/>
              </a:rPr>
              <a:t> </a:t>
            </a:r>
            <a:r>
              <a:rPr sz="1000" spc="4" dirty="0">
                <a:latin typeface="Arial"/>
                <a:cs typeface="Arial"/>
              </a:rPr>
              <a:t>s</a:t>
            </a:r>
            <a:r>
              <a:rPr sz="1000" spc="-4" dirty="0">
                <a:latin typeface="Arial"/>
                <a:cs typeface="Arial"/>
              </a:rPr>
              <a:t>i</a:t>
            </a:r>
            <a:r>
              <a:rPr sz="1000" spc="0" dirty="0">
                <a:latin typeface="Arial"/>
                <a:cs typeface="Arial"/>
              </a:rPr>
              <a:t>no</a:t>
            </a:r>
            <a:r>
              <a:rPr sz="1000" spc="-23" dirty="0">
                <a:latin typeface="Arial"/>
                <a:cs typeface="Arial"/>
              </a:rPr>
              <a:t> </a:t>
            </a:r>
            <a:r>
              <a:rPr sz="1000" spc="0" dirty="0">
                <a:latin typeface="Arial"/>
                <a:cs typeface="Arial"/>
              </a:rPr>
              <a:t>a</a:t>
            </a:r>
            <a:r>
              <a:rPr sz="1000" spc="-4" dirty="0">
                <a:latin typeface="Arial"/>
                <a:cs typeface="Arial"/>
              </a:rPr>
              <a:t>ll</a:t>
            </a:r>
            <a:r>
              <a:rPr sz="1000" spc="0" dirty="0">
                <a:latin typeface="Arial"/>
                <a:cs typeface="Arial"/>
              </a:rPr>
              <a:t>a</a:t>
            </a:r>
            <a:r>
              <a:rPr sz="1000" spc="-5" dirty="0">
                <a:latin typeface="Arial"/>
                <a:cs typeface="Arial"/>
              </a:rPr>
              <a:t> </a:t>
            </a:r>
            <a:r>
              <a:rPr sz="1000" spc="0" dirty="0">
                <a:latin typeface="Arial"/>
                <a:cs typeface="Arial"/>
              </a:rPr>
              <a:t>p</a:t>
            </a:r>
            <a:r>
              <a:rPr sz="1000" spc="-4" dirty="0">
                <a:latin typeface="Arial"/>
                <a:cs typeface="Arial"/>
              </a:rPr>
              <a:t>o</a:t>
            </a:r>
            <a:r>
              <a:rPr sz="1000" spc="4" dirty="0">
                <a:latin typeface="Arial"/>
                <a:cs typeface="Arial"/>
              </a:rPr>
              <a:t>s</a:t>
            </a:r>
            <a:r>
              <a:rPr sz="1000" spc="-4" dirty="0">
                <a:latin typeface="Arial"/>
                <a:cs typeface="Arial"/>
              </a:rPr>
              <a:t>i</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7" dirty="0">
                <a:latin typeface="Arial"/>
                <a:cs typeface="Arial"/>
              </a:rPr>
              <a:t> </a:t>
            </a:r>
            <a:r>
              <a:rPr sz="1000" spc="0" dirty="0">
                <a:latin typeface="Arial"/>
                <a:cs typeface="Arial"/>
              </a:rPr>
              <a:t>d</a:t>
            </a:r>
            <a:r>
              <a:rPr sz="1000" spc="-4" dirty="0">
                <a:latin typeface="Arial"/>
                <a:cs typeface="Arial"/>
              </a:rPr>
              <a:t>ell’i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241096" marR="129651">
              <a:lnSpc>
                <a:spcPts val="1149"/>
              </a:lnSpc>
              <a:spcBef>
                <a:spcPts val="134"/>
              </a:spcBef>
            </a:pPr>
            <a:r>
              <a:rPr sz="1000" spc="0" dirty="0">
                <a:latin typeface="Arial"/>
                <a:cs typeface="Arial"/>
              </a:rPr>
              <a:t>b.        </a:t>
            </a:r>
            <a:r>
              <a:rPr sz="1000" spc="273" dirty="0">
                <a:latin typeface="Arial"/>
                <a:cs typeface="Arial"/>
              </a:rPr>
              <a:t> </a:t>
            </a:r>
            <a:r>
              <a:rPr sz="1000" spc="0" dirty="0">
                <a:latin typeface="Arial"/>
                <a:cs typeface="Arial"/>
              </a:rPr>
              <a:t>prote</a:t>
            </a:r>
            <a:r>
              <a:rPr sz="1000" spc="-4" dirty="0">
                <a:latin typeface="Arial"/>
                <a:cs typeface="Arial"/>
              </a:rPr>
              <a:t>g</a:t>
            </a:r>
            <a:r>
              <a:rPr sz="1000" spc="0" dirty="0">
                <a:latin typeface="Arial"/>
                <a:cs typeface="Arial"/>
              </a:rPr>
              <a:t>g</a:t>
            </a:r>
            <a:r>
              <a:rPr sz="1000" spc="-4" dirty="0">
                <a:latin typeface="Arial"/>
                <a:cs typeface="Arial"/>
              </a:rPr>
              <a:t>e</a:t>
            </a:r>
            <a:r>
              <a:rPr sz="1000" spc="4" dirty="0">
                <a:latin typeface="Arial"/>
                <a:cs typeface="Arial"/>
              </a:rPr>
              <a:t>r</a:t>
            </a:r>
            <a:r>
              <a:rPr sz="1000" spc="0" dirty="0">
                <a:latin typeface="Arial"/>
                <a:cs typeface="Arial"/>
              </a:rPr>
              <a:t>e </a:t>
            </a:r>
            <a:r>
              <a:rPr sz="1000" spc="228" dirty="0">
                <a:latin typeface="Arial"/>
                <a:cs typeface="Arial"/>
              </a:rPr>
              <a:t> </a:t>
            </a:r>
            <a:r>
              <a:rPr sz="1000" spc="-4" dirty="0">
                <a:latin typeface="Arial"/>
                <a:cs typeface="Arial"/>
              </a:rPr>
              <a:t>l</a:t>
            </a:r>
            <a:r>
              <a:rPr sz="1000" spc="0" dirty="0">
                <a:latin typeface="Arial"/>
                <a:cs typeface="Arial"/>
              </a:rPr>
              <a:t>e </a:t>
            </a:r>
            <a:r>
              <a:rPr sz="1000" spc="264" dirty="0">
                <a:latin typeface="Arial"/>
                <a:cs typeface="Arial"/>
              </a:rPr>
              <a:t> </a:t>
            </a:r>
            <a:r>
              <a:rPr sz="1000" spc="-4" dirty="0">
                <a:latin typeface="Arial"/>
                <a:cs typeface="Arial"/>
              </a:rPr>
              <a:t>vi</a:t>
            </a:r>
            <a:r>
              <a:rPr sz="1000" spc="0" dirty="0">
                <a:latin typeface="Arial"/>
                <a:cs typeface="Arial"/>
              </a:rPr>
              <a:t>e </a:t>
            </a:r>
            <a:r>
              <a:rPr sz="1000" spc="259" dirty="0">
                <a:latin typeface="Arial"/>
                <a:cs typeface="Arial"/>
              </a:rPr>
              <a:t> </a:t>
            </a:r>
            <a:r>
              <a:rPr sz="1000" spc="9" dirty="0">
                <a:latin typeface="Arial"/>
                <a:cs typeface="Arial"/>
              </a:rPr>
              <a:t>d</a:t>
            </a:r>
            <a:r>
              <a:rPr sz="1000" spc="0" dirty="0">
                <a:latin typeface="Arial"/>
                <a:cs typeface="Arial"/>
              </a:rPr>
              <a:t>i </a:t>
            </a:r>
            <a:r>
              <a:rPr sz="1000" spc="259"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o</a:t>
            </a:r>
            <a:r>
              <a:rPr sz="1000" spc="-4" dirty="0">
                <a:latin typeface="Arial"/>
                <a:cs typeface="Arial"/>
              </a:rPr>
              <a:t>d</a:t>
            </a:r>
            <a:r>
              <a:rPr sz="1000" spc="0" dirty="0">
                <a:latin typeface="Arial"/>
                <a:cs typeface="Arial"/>
              </a:rPr>
              <a:t>o, </a:t>
            </a:r>
            <a:r>
              <a:rPr sz="1000" spc="241" dirty="0">
                <a:latin typeface="Arial"/>
                <a:cs typeface="Arial"/>
              </a:rPr>
              <a:t> </a:t>
            </a:r>
            <a:r>
              <a:rPr sz="1000" spc="0" dirty="0">
                <a:latin typeface="Arial"/>
                <a:cs typeface="Arial"/>
              </a:rPr>
              <a:t>ad </a:t>
            </a:r>
            <a:r>
              <a:rPr sz="1000" spc="260" dirty="0">
                <a:latin typeface="Arial"/>
                <a:cs typeface="Arial"/>
              </a:rPr>
              <a:t> </a:t>
            </a:r>
            <a:r>
              <a:rPr sz="1000" spc="0" dirty="0">
                <a:latin typeface="Arial"/>
                <a:cs typeface="Arial"/>
              </a:rPr>
              <a:t>e</a:t>
            </a:r>
            <a:r>
              <a:rPr sz="1000" spc="-9" dirty="0">
                <a:latin typeface="Arial"/>
                <a:cs typeface="Arial"/>
              </a:rPr>
              <a:t>s</a:t>
            </a:r>
            <a:r>
              <a:rPr sz="1000" spc="4" dirty="0">
                <a:latin typeface="Arial"/>
                <a:cs typeface="Arial"/>
              </a:rPr>
              <a:t>c</a:t>
            </a:r>
            <a:r>
              <a:rPr sz="1000" spc="-4" dirty="0">
                <a:latin typeface="Arial"/>
                <a:cs typeface="Arial"/>
              </a:rPr>
              <a:t>l</a:t>
            </a:r>
            <a:r>
              <a:rPr sz="1000" spc="0" dirty="0">
                <a:latin typeface="Arial"/>
                <a:cs typeface="Arial"/>
              </a:rPr>
              <a:t>u</a:t>
            </a:r>
            <a:r>
              <a:rPr sz="1000" spc="4" dirty="0">
                <a:latin typeface="Arial"/>
                <a:cs typeface="Arial"/>
              </a:rPr>
              <a:t>s</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 </a:t>
            </a:r>
            <a:r>
              <a:rPr sz="1000" spc="229" dirty="0">
                <a:latin typeface="Arial"/>
                <a:cs typeface="Arial"/>
              </a:rPr>
              <a:t> </a:t>
            </a:r>
            <a:r>
              <a:rPr sz="1000" spc="0" dirty="0">
                <a:latin typeface="Arial"/>
                <a:cs typeface="Arial"/>
              </a:rPr>
              <a:t>di </a:t>
            </a:r>
            <a:r>
              <a:rPr sz="1000" spc="274" dirty="0">
                <a:latin typeface="Arial"/>
                <a:cs typeface="Arial"/>
              </a:rPr>
              <a:t> </a:t>
            </a:r>
            <a:r>
              <a:rPr sz="1000" spc="0" dirty="0">
                <a:latin typeface="Arial"/>
                <a:cs typeface="Arial"/>
              </a:rPr>
              <a:t>q</a:t>
            </a:r>
            <a:r>
              <a:rPr sz="1000" spc="-4" dirty="0">
                <a:latin typeface="Arial"/>
                <a:cs typeface="Arial"/>
              </a:rPr>
              <a:t>u</a:t>
            </a:r>
            <a:r>
              <a:rPr sz="1000" spc="0" dirty="0">
                <a:latin typeface="Arial"/>
                <a:cs typeface="Arial"/>
              </a:rPr>
              <a:t>e</a:t>
            </a:r>
            <a:r>
              <a:rPr sz="1000" spc="-4" dirty="0">
                <a:latin typeface="Arial"/>
                <a:cs typeface="Arial"/>
              </a:rPr>
              <a:t>ll</a:t>
            </a:r>
            <a:r>
              <a:rPr sz="1000" spc="0" dirty="0">
                <a:latin typeface="Arial"/>
                <a:cs typeface="Arial"/>
              </a:rPr>
              <a:t>e </a:t>
            </a:r>
            <a:r>
              <a:rPr sz="1000" spc="245" dirty="0">
                <a:latin typeface="Arial"/>
                <a:cs typeface="Arial"/>
              </a:rPr>
              <a:t> </a:t>
            </a:r>
            <a:r>
              <a:rPr sz="1000" spc="0" dirty="0">
                <a:latin typeface="Arial"/>
                <a:cs typeface="Arial"/>
              </a:rPr>
              <a:t>n</a:t>
            </a:r>
            <a:r>
              <a:rPr sz="1000" spc="4" dirty="0">
                <a:latin typeface="Arial"/>
                <a:cs typeface="Arial"/>
              </a:rPr>
              <a:t>e</a:t>
            </a:r>
            <a:r>
              <a:rPr sz="1000" spc="0" dirty="0">
                <a:latin typeface="Arial"/>
                <a:cs typeface="Arial"/>
              </a:rPr>
              <a:t>l </a:t>
            </a:r>
            <a:endParaRPr sz="1000">
              <a:latin typeface="Arial"/>
              <a:cs typeface="Arial"/>
            </a:endParaRPr>
          </a:p>
          <a:p>
            <a:pPr marL="241096" marR="129651">
              <a:lnSpc>
                <a:spcPts val="1149"/>
              </a:lnSpc>
              <a:spcBef>
                <a:spcPts val="134"/>
              </a:spcBef>
            </a:pP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95"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pri</a:t>
            </a:r>
            <a:r>
              <a:rPr sz="1000" spc="19" dirty="0">
                <a:latin typeface="Arial"/>
                <a:cs typeface="Arial"/>
              </a:rPr>
              <a:t>m</a:t>
            </a:r>
            <a:r>
              <a:rPr sz="1000" spc="0" dirty="0">
                <a:latin typeface="Arial"/>
                <a:cs typeface="Arial"/>
              </a:rPr>
              <a:t>o</a:t>
            </a:r>
            <a:r>
              <a:rPr sz="1000" spc="-25"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n</a:t>
            </a:r>
            <a:r>
              <a:rPr sz="1000" spc="0" dirty="0">
                <a:latin typeface="Arial"/>
                <a:cs typeface="Arial"/>
              </a:rPr>
              <a:t>e</a:t>
            </a:r>
            <a:r>
              <a:rPr sz="1000" spc="4" dirty="0">
                <a:latin typeface="Arial"/>
                <a:cs typeface="Arial"/>
              </a:rPr>
              <a:t>sc</a:t>
            </a:r>
            <a:r>
              <a:rPr sz="1000" spc="0" dirty="0">
                <a:latin typeface="Arial"/>
                <a:cs typeface="Arial"/>
              </a:rPr>
              <a:t>o;</a:t>
            </a:r>
            <a:endParaRPr sz="1000">
              <a:latin typeface="Arial"/>
              <a:cs typeface="Arial"/>
            </a:endParaRPr>
          </a:p>
          <a:p>
            <a:pPr marL="241096">
              <a:lnSpc>
                <a:spcPct val="95825"/>
              </a:lnSpc>
              <a:spcBef>
                <a:spcPts val="134"/>
              </a:spcBef>
            </a:pPr>
            <a:r>
              <a:rPr sz="1000" spc="4" dirty="0">
                <a:latin typeface="Arial"/>
                <a:cs typeface="Arial"/>
              </a:rPr>
              <a:t>c</a:t>
            </a:r>
            <a:r>
              <a:rPr sz="1000" spc="0" dirty="0">
                <a:latin typeface="Arial"/>
                <a:cs typeface="Arial"/>
              </a:rPr>
              <a:t>.         </a:t>
            </a:r>
            <a:r>
              <a:rPr sz="1000" spc="42" dirty="0">
                <a:latin typeface="Arial"/>
                <a:cs typeface="Arial"/>
              </a:rPr>
              <a:t> </a:t>
            </a:r>
            <a:r>
              <a:rPr sz="1000" spc="0" dirty="0">
                <a:latin typeface="Arial"/>
                <a:cs typeface="Arial"/>
              </a:rPr>
              <a:t>a</a:t>
            </a:r>
            <a:r>
              <a:rPr sz="1000" spc="-4" dirty="0">
                <a:latin typeface="Arial"/>
                <a:cs typeface="Arial"/>
              </a:rPr>
              <a:t>g</a:t>
            </a:r>
            <a:r>
              <a:rPr sz="1000" spc="0" dirty="0">
                <a:latin typeface="Arial"/>
                <a:cs typeface="Arial"/>
              </a:rPr>
              <a:t>e</a:t>
            </a:r>
            <a:r>
              <a:rPr sz="1000" spc="-9" dirty="0">
                <a:latin typeface="Arial"/>
                <a:cs typeface="Arial"/>
              </a:rPr>
              <a:t>v</a:t>
            </a:r>
            <a:r>
              <a:rPr sz="1000" spc="0" dirty="0">
                <a:latin typeface="Arial"/>
                <a:cs typeface="Arial"/>
              </a:rPr>
              <a:t>o</a:t>
            </a:r>
            <a:r>
              <a:rPr sz="1000" spc="-4" dirty="0">
                <a:latin typeface="Arial"/>
                <a:cs typeface="Arial"/>
              </a:rPr>
              <a:t>l</a:t>
            </a:r>
            <a:r>
              <a:rPr sz="1000" spc="0" dirty="0">
                <a:latin typeface="Arial"/>
                <a:cs typeface="Arial"/>
              </a:rPr>
              <a:t>are</a:t>
            </a:r>
            <a:r>
              <a:rPr sz="1000" spc="-43" dirty="0">
                <a:latin typeface="Arial"/>
                <a:cs typeface="Arial"/>
              </a:rPr>
              <a:t> </a:t>
            </a:r>
            <a:r>
              <a:rPr sz="1000" spc="-4" dirty="0">
                <a:latin typeface="Arial"/>
                <a:cs typeface="Arial"/>
              </a:rPr>
              <a:t>l</a:t>
            </a:r>
            <a:r>
              <a:rPr sz="1000" spc="0" dirty="0">
                <a:latin typeface="Arial"/>
                <a:cs typeface="Arial"/>
              </a:rPr>
              <a:t>o</a:t>
            </a:r>
            <a:r>
              <a:rPr sz="1000" spc="2" dirty="0">
                <a:latin typeface="Arial"/>
                <a:cs typeface="Arial"/>
              </a:rPr>
              <a:t> </a:t>
            </a:r>
            <a:r>
              <a:rPr sz="1000" spc="4" dirty="0">
                <a:latin typeface="Arial"/>
                <a:cs typeface="Arial"/>
              </a:rPr>
              <a:t>s</a:t>
            </a:r>
            <a:r>
              <a:rPr sz="1000" spc="19" dirty="0">
                <a:latin typeface="Arial"/>
                <a:cs typeface="Arial"/>
              </a:rPr>
              <a:t>m</a:t>
            </a:r>
            <a:r>
              <a:rPr sz="1000" spc="0" dirty="0">
                <a:latin typeface="Arial"/>
                <a:cs typeface="Arial"/>
              </a:rPr>
              <a:t>a</a:t>
            </a:r>
            <a:r>
              <a:rPr sz="1000" spc="-4" dirty="0">
                <a:latin typeface="Arial"/>
                <a:cs typeface="Arial"/>
              </a:rPr>
              <a:t>l</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78" dirty="0">
                <a:latin typeface="Arial"/>
                <a:cs typeface="Arial"/>
              </a:rPr>
              <a:t> </a:t>
            </a:r>
            <a:r>
              <a:rPr sz="1000" spc="0" dirty="0">
                <a:latin typeface="Arial"/>
                <a:cs typeface="Arial"/>
              </a:rPr>
              <a:t>di</a:t>
            </a:r>
            <a:r>
              <a:rPr sz="1000" spc="-12" dirty="0">
                <a:latin typeface="Arial"/>
                <a:cs typeface="Arial"/>
              </a:rPr>
              <a:t> </a:t>
            </a:r>
            <a:r>
              <a:rPr sz="1000" spc="9" dirty="0">
                <a:latin typeface="Arial"/>
                <a:cs typeface="Arial"/>
              </a:rPr>
              <a:t>f</a:t>
            </a:r>
            <a:r>
              <a:rPr sz="1000" spc="0" dirty="0">
                <a:latin typeface="Arial"/>
                <a:cs typeface="Arial"/>
              </a:rPr>
              <a:t>u</a:t>
            </a:r>
            <a:r>
              <a:rPr sz="1000" spc="19" dirty="0">
                <a:latin typeface="Arial"/>
                <a:cs typeface="Arial"/>
              </a:rPr>
              <a:t>m</a:t>
            </a:r>
            <a:r>
              <a:rPr sz="1000" spc="0" dirty="0">
                <a:latin typeface="Arial"/>
                <a:cs typeface="Arial"/>
              </a:rPr>
              <a:t>o</a:t>
            </a:r>
            <a:r>
              <a:rPr sz="1000" spc="-47" dirty="0">
                <a:latin typeface="Arial"/>
                <a:cs typeface="Arial"/>
              </a:rPr>
              <a:t> </a:t>
            </a:r>
            <a:r>
              <a:rPr sz="1000" spc="0" dirty="0">
                <a:latin typeface="Arial"/>
                <a:cs typeface="Arial"/>
              </a:rPr>
              <a:t>e</a:t>
            </a:r>
            <a:r>
              <a:rPr sz="1000" spc="-20"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ore</a:t>
            </a:r>
            <a:r>
              <a:rPr sz="1000" spc="-27" dirty="0">
                <a:latin typeface="Arial"/>
                <a:cs typeface="Arial"/>
              </a:rPr>
              <a:t> </a:t>
            </a:r>
            <a:r>
              <a:rPr sz="1000" spc="0" dirty="0">
                <a:latin typeface="Arial"/>
                <a:cs typeface="Arial"/>
              </a:rPr>
              <a:t>d</a:t>
            </a:r>
            <a:r>
              <a:rPr sz="1000" spc="-4" dirty="0">
                <a:latin typeface="Arial"/>
                <a:cs typeface="Arial"/>
              </a:rPr>
              <a:t>all’</a:t>
            </a:r>
            <a:r>
              <a:rPr sz="1000" spc="0" dirty="0">
                <a:latin typeface="Arial"/>
                <a:cs typeface="Arial"/>
              </a:rPr>
              <a:t>at</a:t>
            </a:r>
            <a:r>
              <a:rPr sz="1000" spc="-4" dirty="0">
                <a:latin typeface="Arial"/>
                <a:cs typeface="Arial"/>
              </a:rPr>
              <a:t>tivi</a:t>
            </a:r>
            <a:r>
              <a:rPr sz="1000" spc="0" dirty="0">
                <a:latin typeface="Arial"/>
                <a:cs typeface="Arial"/>
              </a:rPr>
              <a:t>tà</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1100"/>
              </a:lnSpc>
              <a:spcBef>
                <a:spcPts val="14"/>
              </a:spcBef>
            </a:pPr>
            <a:endParaRPr sz="1100"/>
          </a:p>
          <a:p>
            <a:pPr marL="1047902">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234086" marR="131679">
              <a:lnSpc>
                <a:spcPts val="1149"/>
              </a:lnSpc>
              <a:spcBef>
                <a:spcPts val="395"/>
              </a:spcBef>
            </a:pP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te</a:t>
            </a:r>
            <a:r>
              <a:rPr sz="1000" spc="4" dirty="0">
                <a:latin typeface="Arial"/>
                <a:cs typeface="Arial"/>
              </a:rPr>
              <a:t>m</a:t>
            </a:r>
            <a:r>
              <a:rPr sz="1000" spc="0" dirty="0">
                <a:latin typeface="Arial"/>
                <a:cs typeface="Arial"/>
              </a:rPr>
              <a:t>a </a:t>
            </a:r>
            <a:r>
              <a:rPr sz="1000" spc="25" dirty="0">
                <a:latin typeface="Arial"/>
                <a:cs typeface="Arial"/>
              </a:rPr>
              <a:t> </a:t>
            </a:r>
            <a:r>
              <a:rPr sz="1000" spc="0" dirty="0">
                <a:latin typeface="Arial"/>
                <a:cs typeface="Arial"/>
              </a:rPr>
              <a:t>o </a:t>
            </a:r>
            <a:r>
              <a:rPr sz="1000" spc="49" dirty="0">
                <a:latin typeface="Arial"/>
                <a:cs typeface="Arial"/>
              </a:rPr>
              <a:t> </a:t>
            </a: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to </a:t>
            </a:r>
            <a:r>
              <a:rPr sz="1000" spc="17" dirty="0">
                <a:latin typeface="Arial"/>
                <a:cs typeface="Arial"/>
              </a:rPr>
              <a:t> </a:t>
            </a:r>
            <a:r>
              <a:rPr sz="1000" spc="-14" dirty="0">
                <a:latin typeface="Arial"/>
                <a:cs typeface="Arial"/>
              </a:rPr>
              <a:t>d</a:t>
            </a:r>
            <a:r>
              <a:rPr sz="1000" spc="0"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a</a:t>
            </a:r>
            <a:r>
              <a:rPr sz="1000" spc="0" dirty="0">
                <a:latin typeface="Arial"/>
                <a:cs typeface="Arial"/>
              </a:rPr>
              <a:t>to </a:t>
            </a:r>
            <a:r>
              <a:rPr sz="1000" spc="14" dirty="0">
                <a:latin typeface="Arial"/>
                <a:cs typeface="Arial"/>
              </a:rPr>
              <a:t> </a:t>
            </a:r>
            <a:r>
              <a:rPr sz="1000" spc="0" dirty="0">
                <a:latin typeface="Arial"/>
                <a:cs typeface="Arial"/>
              </a:rPr>
              <a:t>ad </a:t>
            </a:r>
            <a:r>
              <a:rPr sz="1000" spc="43" dirty="0">
                <a:latin typeface="Arial"/>
                <a:cs typeface="Arial"/>
              </a:rPr>
              <a:t> </a:t>
            </a:r>
            <a:r>
              <a:rPr sz="1000" spc="0" dirty="0">
                <a:latin typeface="Arial"/>
                <a:cs typeface="Arial"/>
              </a:rPr>
              <a:t>a</a:t>
            </a:r>
            <a:r>
              <a:rPr sz="1000" spc="-9" dirty="0">
                <a:latin typeface="Arial"/>
                <a:cs typeface="Arial"/>
              </a:rPr>
              <a:t>s</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ura</a:t>
            </a:r>
            <a:r>
              <a:rPr sz="1000" spc="4" dirty="0">
                <a:latin typeface="Arial"/>
                <a:cs typeface="Arial"/>
              </a:rPr>
              <a:t>r</a:t>
            </a:r>
            <a:r>
              <a:rPr sz="1000" spc="0" dirty="0">
                <a:latin typeface="Arial"/>
                <a:cs typeface="Arial"/>
              </a:rPr>
              <a:t>e, </a:t>
            </a:r>
            <a:r>
              <a:rPr sz="1000" spc="11" dirty="0">
                <a:latin typeface="Arial"/>
                <a:cs typeface="Arial"/>
              </a:rPr>
              <a:t> </a:t>
            </a:r>
            <a:r>
              <a:rPr sz="1000" spc="-4" dirty="0">
                <a:latin typeface="Arial"/>
                <a:cs typeface="Arial"/>
              </a:rPr>
              <a:t>i</a:t>
            </a:r>
            <a:r>
              <a:rPr sz="1000" spc="0" dirty="0">
                <a:latin typeface="Arial"/>
                <a:cs typeface="Arial"/>
              </a:rPr>
              <a:t>n </a:t>
            </a:r>
            <a:r>
              <a:rPr sz="1000" spc="47" dirty="0">
                <a:latin typeface="Arial"/>
                <a:cs typeface="Arial"/>
              </a:rPr>
              <a:t> </a:t>
            </a:r>
            <a:r>
              <a:rPr sz="1000" spc="4" dirty="0">
                <a:latin typeface="Arial"/>
                <a:cs typeface="Arial"/>
              </a:rPr>
              <a:t>c</a:t>
            </a:r>
            <a:r>
              <a:rPr sz="1000" spc="0" dirty="0">
                <a:latin typeface="Arial"/>
                <a:cs typeface="Arial"/>
              </a:rPr>
              <a:t>a</a:t>
            </a:r>
            <a:r>
              <a:rPr sz="1000" spc="-9" dirty="0">
                <a:latin typeface="Arial"/>
                <a:cs typeface="Arial"/>
              </a:rPr>
              <a:t>s</a:t>
            </a:r>
            <a:r>
              <a:rPr sz="1000" spc="0" dirty="0">
                <a:latin typeface="Arial"/>
                <a:cs typeface="Arial"/>
              </a:rPr>
              <a:t>o </a:t>
            </a:r>
            <a:r>
              <a:rPr sz="1000" spc="33" dirty="0">
                <a:latin typeface="Arial"/>
                <a:cs typeface="Arial"/>
              </a:rPr>
              <a:t> </a:t>
            </a:r>
            <a:r>
              <a:rPr sz="1000" spc="0" dirty="0">
                <a:latin typeface="Arial"/>
                <a:cs typeface="Arial"/>
              </a:rPr>
              <a:t>di </a:t>
            </a:r>
            <a:r>
              <a:rPr sz="1000" spc="47"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 </a:t>
            </a:r>
            <a:r>
              <a:rPr sz="1000" spc="14" dirty="0">
                <a:latin typeface="Arial"/>
                <a:cs typeface="Arial"/>
              </a:rPr>
              <a:t> </a:t>
            </a:r>
            <a:r>
              <a:rPr sz="1000" spc="-4" dirty="0">
                <a:latin typeface="Arial"/>
                <a:cs typeface="Arial"/>
              </a:rPr>
              <a:t>lo </a:t>
            </a:r>
            <a:endParaRPr sz="1000">
              <a:latin typeface="Arial"/>
              <a:cs typeface="Arial"/>
            </a:endParaRPr>
          </a:p>
          <a:p>
            <a:pPr marL="234086" marR="131679">
              <a:lnSpc>
                <a:spcPts val="1149"/>
              </a:lnSpc>
              <a:spcBef>
                <a:spcPts val="134"/>
              </a:spcBef>
            </a:pPr>
            <a:r>
              <a:rPr sz="1000" spc="4" dirty="0">
                <a:latin typeface="Arial"/>
                <a:cs typeface="Arial"/>
              </a:rPr>
              <a:t>s</a:t>
            </a:r>
            <a:r>
              <a:rPr sz="1000" spc="19" dirty="0">
                <a:latin typeface="Arial"/>
                <a:cs typeface="Arial"/>
              </a:rPr>
              <a:t>m</a:t>
            </a:r>
            <a:r>
              <a:rPr sz="1000" spc="0" dirty="0">
                <a:latin typeface="Arial"/>
                <a:cs typeface="Arial"/>
              </a:rPr>
              <a:t>a</a:t>
            </a:r>
            <a:r>
              <a:rPr sz="1000" spc="-4" dirty="0">
                <a:latin typeface="Arial"/>
                <a:cs typeface="Arial"/>
              </a:rPr>
              <a:t>l</a:t>
            </a:r>
            <a:r>
              <a:rPr sz="1000" spc="0" dirty="0">
                <a:latin typeface="Arial"/>
                <a:cs typeface="Arial"/>
              </a:rPr>
              <a:t>t</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78" dirty="0">
                <a:latin typeface="Arial"/>
                <a:cs typeface="Arial"/>
              </a:rPr>
              <a:t> </a:t>
            </a:r>
            <a:r>
              <a:rPr sz="1000" spc="19" dirty="0">
                <a:latin typeface="Arial"/>
                <a:cs typeface="Arial"/>
              </a:rPr>
              <a:t>m</a:t>
            </a:r>
            <a:r>
              <a:rPr sz="1000" spc="0" dirty="0">
                <a:latin typeface="Arial"/>
                <a:cs typeface="Arial"/>
              </a:rPr>
              <a:t>e</a:t>
            </a:r>
            <a:r>
              <a:rPr sz="1000" spc="4" dirty="0">
                <a:latin typeface="Arial"/>
                <a:cs typeface="Arial"/>
              </a:rPr>
              <a:t>cc</a:t>
            </a:r>
            <a:r>
              <a:rPr sz="1000" spc="0" dirty="0">
                <a:latin typeface="Arial"/>
                <a:cs typeface="Arial"/>
              </a:rPr>
              <a:t>a</a:t>
            </a:r>
            <a:r>
              <a:rPr sz="1000" spc="-4" dirty="0">
                <a:latin typeface="Arial"/>
                <a:cs typeface="Arial"/>
              </a:rPr>
              <a:t>ni</a:t>
            </a:r>
            <a:r>
              <a:rPr sz="1000" spc="4" dirty="0">
                <a:latin typeface="Arial"/>
                <a:cs typeface="Arial"/>
              </a:rPr>
              <a:t>c</a:t>
            </a:r>
            <a:r>
              <a:rPr sz="1000" spc="0" dirty="0">
                <a:latin typeface="Arial"/>
                <a:cs typeface="Arial"/>
              </a:rPr>
              <a:t>o</a:t>
            </a:r>
            <a:r>
              <a:rPr sz="1000" spc="-67"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tro</a:t>
            </a:r>
            <a:r>
              <a:rPr sz="1000" spc="-4" dirty="0">
                <a:latin typeface="Arial"/>
                <a:cs typeface="Arial"/>
              </a:rPr>
              <a:t>ll</a:t>
            </a:r>
            <a:r>
              <a:rPr sz="1000" spc="0" dirty="0">
                <a:latin typeface="Arial"/>
                <a:cs typeface="Arial"/>
              </a:rPr>
              <a:t>ato</a:t>
            </a:r>
            <a:r>
              <a:rPr sz="1000" spc="-46" dirty="0">
                <a:latin typeface="Arial"/>
                <a:cs typeface="Arial"/>
              </a:rPr>
              <a:t> </a:t>
            </a:r>
            <a:r>
              <a:rPr sz="1000" spc="0" dirty="0">
                <a:latin typeface="Arial"/>
                <a:cs typeface="Arial"/>
              </a:rPr>
              <a:t>dei</a:t>
            </a:r>
            <a:r>
              <a:rPr sz="1000" spc="-18" dirty="0">
                <a:latin typeface="Arial"/>
                <a:cs typeface="Arial"/>
              </a:rPr>
              <a:t> </a:t>
            </a:r>
            <a:r>
              <a:rPr sz="1000" spc="9" dirty="0">
                <a:latin typeface="Arial"/>
                <a:cs typeface="Arial"/>
              </a:rPr>
              <a:t>f</a:t>
            </a:r>
            <a:r>
              <a:rPr sz="1000" spc="0" dirty="0">
                <a:latin typeface="Arial"/>
                <a:cs typeface="Arial"/>
              </a:rPr>
              <a:t>u</a:t>
            </a:r>
            <a:r>
              <a:rPr sz="1000" spc="19" dirty="0">
                <a:latin typeface="Arial"/>
                <a:cs typeface="Arial"/>
              </a:rPr>
              <a:t>m</a:t>
            </a:r>
            <a:r>
              <a:rPr sz="1000" spc="0" dirty="0">
                <a:latin typeface="Arial"/>
                <a:cs typeface="Arial"/>
              </a:rPr>
              <a:t>i</a:t>
            </a:r>
            <a:r>
              <a:rPr sz="1000" spc="-48" dirty="0">
                <a:latin typeface="Arial"/>
                <a:cs typeface="Arial"/>
              </a:rPr>
              <a:t> </a:t>
            </a:r>
            <a:r>
              <a:rPr sz="1000" spc="0" dirty="0">
                <a:latin typeface="Arial"/>
                <a:cs typeface="Arial"/>
              </a:rPr>
              <a:t>e</a:t>
            </a:r>
            <a:r>
              <a:rPr sz="1000" spc="-5" dirty="0">
                <a:latin typeface="Arial"/>
                <a:cs typeface="Arial"/>
              </a:rPr>
              <a:t> </a:t>
            </a:r>
            <a:r>
              <a:rPr sz="1000" spc="0" dirty="0">
                <a:latin typeface="Arial"/>
                <a:cs typeface="Arial"/>
              </a:rPr>
              <a:t>dei</a:t>
            </a:r>
            <a:r>
              <a:rPr sz="1000" spc="-18" dirty="0">
                <a:latin typeface="Arial"/>
                <a:cs typeface="Arial"/>
              </a:rPr>
              <a:t> </a:t>
            </a:r>
            <a:r>
              <a:rPr sz="1000" spc="0" dirty="0">
                <a:latin typeface="Arial"/>
                <a:cs typeface="Arial"/>
              </a:rPr>
              <a:t>gas</a:t>
            </a:r>
            <a:r>
              <a:rPr sz="1000" spc="-11"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d</a:t>
            </a:r>
            <a:r>
              <a:rPr sz="1000" spc="-4" dirty="0">
                <a:latin typeface="Arial"/>
                <a:cs typeface="Arial"/>
              </a:rPr>
              <a:t>i</a:t>
            </a:r>
            <a:r>
              <a:rPr sz="1000" spc="0" dirty="0">
                <a:latin typeface="Arial"/>
                <a:cs typeface="Arial"/>
              </a:rPr>
              <a:t>.</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950"/>
              </a:lnSpc>
              <a:spcBef>
                <a:spcPts val="42"/>
              </a:spcBef>
            </a:pPr>
            <a:endParaRPr sz="950"/>
          </a:p>
          <a:p>
            <a:pPr marL="164896">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64896" marR="3432231">
              <a:lnSpc>
                <a:spcPts val="1178"/>
              </a:lnSpc>
              <a:spcBef>
                <a:spcPts val="822"/>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IFC</a:t>
            </a:r>
            <a:r>
              <a:rPr sz="1000" b="1" spc="-16"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1200"/>
              </a:lnSpc>
              <a:spcBef>
                <a:spcPts val="50"/>
              </a:spcBef>
            </a:pPr>
            <a:endParaRPr sz="1200"/>
          </a:p>
          <a:p>
            <a:pPr marL="170992">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64896">
              <a:lnSpc>
                <a:spcPct val="95825"/>
              </a:lnSpc>
              <a:spcBef>
                <a:spcPts val="861"/>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a:t>
            </a:r>
            <a:endParaRPr sz="1000">
              <a:latin typeface="Arial"/>
              <a:cs typeface="Arial"/>
            </a:endParaRPr>
          </a:p>
          <a:p>
            <a:pPr marL="1169212" marR="1685362" indent="-1004316">
              <a:lnSpc>
                <a:spcPts val="1178"/>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     </a:t>
            </a:r>
            <a:r>
              <a:rPr sz="1000" spc="134" dirty="0">
                <a:latin typeface="Arial"/>
                <a:cs typeface="Arial"/>
              </a:rPr>
              <a:t> </a:t>
            </a:r>
            <a:r>
              <a:rPr sz="1000" spc="0"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to     </a:t>
            </a:r>
            <a:r>
              <a:rPr sz="1000" spc="133" dirty="0">
                <a:latin typeface="Arial"/>
                <a:cs typeface="Arial"/>
              </a:rPr>
              <a:t> </a:t>
            </a:r>
            <a:r>
              <a:rPr sz="1000" spc="0" dirty="0">
                <a:latin typeface="Arial"/>
                <a:cs typeface="Arial"/>
              </a:rPr>
              <a:t>di     </a:t>
            </a:r>
            <a:r>
              <a:rPr sz="1000" spc="174" dirty="0">
                <a:latin typeface="Arial"/>
                <a:cs typeface="Arial"/>
              </a:rPr>
              <a:t> </a:t>
            </a:r>
            <a:r>
              <a:rPr sz="1000" spc="-4"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a:t>
            </a:r>
            <a:r>
              <a:rPr sz="1000" spc="4" dirty="0">
                <a:latin typeface="Arial"/>
                <a:cs typeface="Arial"/>
              </a:rPr>
              <a:t>i</a:t>
            </a:r>
            <a:r>
              <a:rPr sz="1000" spc="-4" dirty="0">
                <a:latin typeface="Arial"/>
                <a:cs typeface="Arial"/>
              </a:rPr>
              <a:t>l</a:t>
            </a:r>
            <a:r>
              <a:rPr sz="1000" spc="9"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 </a:t>
            </a:r>
            <a:endParaRPr sz="1000">
              <a:latin typeface="Arial"/>
              <a:cs typeface="Arial"/>
            </a:endParaRPr>
          </a:p>
          <a:p>
            <a:pPr marL="1169212" marR="1685362">
              <a:lnSpc>
                <a:spcPts val="1149"/>
              </a:lnSpc>
              <a:spcBef>
                <a:spcPts val="140"/>
              </a:spcBef>
            </a:pPr>
            <a:r>
              <a:rPr sz="1000" spc="19" dirty="0">
                <a:latin typeface="Arial"/>
                <a:cs typeface="Arial"/>
              </a:rPr>
              <a:t>m</a:t>
            </a:r>
            <a:r>
              <a:rPr sz="1000" spc="-14" dirty="0">
                <a:latin typeface="Arial"/>
                <a:cs typeface="Arial"/>
              </a:rPr>
              <a:t>e</a:t>
            </a:r>
            <a:r>
              <a:rPr sz="1000" spc="4" dirty="0">
                <a:latin typeface="Arial"/>
                <a:cs typeface="Arial"/>
              </a:rPr>
              <a:t>cc</a:t>
            </a:r>
            <a:r>
              <a:rPr sz="1000" spc="0" dirty="0">
                <a:latin typeface="Arial"/>
                <a:cs typeface="Arial"/>
              </a:rPr>
              <a:t>a</a:t>
            </a:r>
            <a:r>
              <a:rPr sz="1000" spc="-4" dirty="0">
                <a:latin typeface="Arial"/>
                <a:cs typeface="Arial"/>
              </a:rPr>
              <a:t>ni</a:t>
            </a:r>
            <a:r>
              <a:rPr sz="1000" spc="4" dirty="0">
                <a:latin typeface="Arial"/>
                <a:cs typeface="Arial"/>
              </a:rPr>
              <a:t>c</a:t>
            </a:r>
            <a:r>
              <a:rPr sz="1000" spc="0" dirty="0">
                <a:latin typeface="Arial"/>
                <a:cs typeface="Arial"/>
              </a:rPr>
              <a:t>a</a:t>
            </a:r>
            <a:endParaRPr sz="1000">
              <a:latin typeface="Arial"/>
              <a:cs typeface="Arial"/>
            </a:endParaRPr>
          </a:p>
          <a:p>
            <a:pPr marL="164896">
              <a:lnSpc>
                <a:spcPct val="95825"/>
              </a:lnSpc>
              <a:spcBef>
                <a:spcPts val="136"/>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F_Co</a:t>
            </a:r>
            <a:r>
              <a:rPr sz="1000" spc="-4" dirty="0">
                <a:latin typeface="Arial"/>
                <a:cs typeface="Arial"/>
              </a:rPr>
              <a:t>n</a:t>
            </a:r>
            <a:r>
              <a:rPr sz="1000" spc="0" dirty="0">
                <a:latin typeface="Arial"/>
                <a:cs typeface="Arial"/>
              </a:rPr>
              <a:t>tro</a:t>
            </a:r>
            <a:r>
              <a:rPr sz="1000" spc="-4" dirty="0">
                <a:latin typeface="Arial"/>
                <a:cs typeface="Arial"/>
              </a:rPr>
              <a:t>ll</a:t>
            </a:r>
            <a:r>
              <a:rPr sz="1000" spc="0" dirty="0">
                <a:latin typeface="Arial"/>
                <a:cs typeface="Arial"/>
              </a:rPr>
              <a:t>o</a:t>
            </a:r>
            <a:r>
              <a:rPr sz="1000" spc="-54" dirty="0">
                <a:latin typeface="Arial"/>
                <a:cs typeface="Arial"/>
              </a:rPr>
              <a:t> </a:t>
            </a:r>
            <a:r>
              <a:rPr sz="1000" spc="9" dirty="0">
                <a:latin typeface="Arial"/>
                <a:cs typeface="Arial"/>
              </a:rPr>
              <a:t>f</a:t>
            </a:r>
            <a:r>
              <a:rPr sz="1000" spc="0" dirty="0">
                <a:latin typeface="Arial"/>
                <a:cs typeface="Arial"/>
              </a:rPr>
              <a:t>u</a:t>
            </a:r>
            <a:r>
              <a:rPr sz="1000" spc="19" dirty="0">
                <a:latin typeface="Arial"/>
                <a:cs typeface="Arial"/>
              </a:rPr>
              <a:t>m</a:t>
            </a:r>
            <a:r>
              <a:rPr sz="1000" spc="0" dirty="0">
                <a:latin typeface="Arial"/>
                <a:cs typeface="Arial"/>
              </a:rPr>
              <a:t>i</a:t>
            </a:r>
            <a:r>
              <a:rPr sz="1000" spc="-48" dirty="0">
                <a:latin typeface="Arial"/>
                <a:cs typeface="Arial"/>
              </a:rPr>
              <a:t> </a:t>
            </a:r>
            <a:r>
              <a:rPr sz="1000" spc="0" dirty="0">
                <a:latin typeface="Arial"/>
                <a:cs typeface="Arial"/>
              </a:rPr>
              <a:t>e</a:t>
            </a:r>
            <a:r>
              <a:rPr sz="1000" spc="-10"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ore</a:t>
            </a:r>
            <a:endParaRPr sz="1000">
              <a:latin typeface="Arial"/>
              <a:cs typeface="Arial"/>
            </a:endParaRPr>
          </a:p>
          <a:p>
            <a:pPr marL="164896">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16"/>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7" name="object 17"/>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5" name="object 15"/>
          <p:cNvSpPr/>
          <p:nvPr/>
        </p:nvSpPr>
        <p:spPr>
          <a:xfrm>
            <a:off x="8442325" y="1108709"/>
            <a:ext cx="3669538" cy="4170934"/>
          </a:xfrm>
          <a:prstGeom prst="rect">
            <a:avLst/>
          </a:prstGeom>
          <a:blipFill>
            <a:blip r:embed="rId3" cstate="print"/>
            <a:stretch>
              <a:fillRect/>
            </a:stretch>
          </a:blipFill>
        </p:spPr>
        <p:txBody>
          <a:bodyPr wrap="square" lIns="0" tIns="0" rIns="0" bIns="0" rtlCol="0">
            <a:noAutofit/>
          </a:bodyPr>
          <a:lstStyle/>
          <a:p>
            <a:endParaRPr/>
          </a:p>
        </p:txBody>
      </p:sp>
      <p:sp>
        <p:nvSpPr>
          <p:cNvPr id="13" name="object 13"/>
          <p:cNvSpPr/>
          <p:nvPr/>
        </p:nvSpPr>
        <p:spPr>
          <a:xfrm>
            <a:off x="12476861" y="3549523"/>
            <a:ext cx="2446528" cy="1821433"/>
          </a:xfrm>
          <a:prstGeom prst="rect">
            <a:avLst/>
          </a:prstGeom>
          <a:blipFill>
            <a:blip r:embed="rId4" cstate="print"/>
            <a:stretch>
              <a:fillRect/>
            </a:stretch>
          </a:blipFill>
        </p:spPr>
        <p:txBody>
          <a:bodyPr wrap="square" lIns="0" tIns="0" rIns="0" bIns="0" rtlCol="0">
            <a:noAutofit/>
          </a:bodyPr>
          <a:lstStyle/>
          <a:p>
            <a:endParaRPr/>
          </a:p>
        </p:txBody>
      </p:sp>
      <p:sp>
        <p:nvSpPr>
          <p:cNvPr id="14" name="object 14"/>
          <p:cNvSpPr/>
          <p:nvPr/>
        </p:nvSpPr>
        <p:spPr>
          <a:xfrm>
            <a:off x="12489942" y="1108583"/>
            <a:ext cx="2563367" cy="2750438"/>
          </a:xfrm>
          <a:prstGeom prst="rect">
            <a:avLst/>
          </a:prstGeom>
          <a:blipFill>
            <a:blip r:embed="rId5" cstate="print"/>
            <a:stretch>
              <a:fillRect/>
            </a:stretch>
          </a:blipFill>
        </p:spPr>
        <p:txBody>
          <a:bodyPr wrap="square" lIns="0" tIns="0" rIns="0" bIns="0" rtlCol="0">
            <a:noAutofit/>
          </a:bodyPr>
          <a:lstStyle/>
          <a:p>
            <a:endParaRPr/>
          </a:p>
        </p:txBody>
      </p:sp>
      <p:sp>
        <p:nvSpPr>
          <p:cNvPr id="12" name="object 12"/>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1" name="object 11"/>
          <p:cNvSpPr txBox="1"/>
          <p:nvPr/>
        </p:nvSpPr>
        <p:spPr>
          <a:xfrm>
            <a:off x="3941445" y="109275"/>
            <a:ext cx="3221456"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R</a:t>
            </a:r>
            <a:r>
              <a:rPr sz="1800" b="1" spc="-9" dirty="0">
                <a:latin typeface="Arial"/>
                <a:cs typeface="Arial"/>
              </a:rPr>
              <a:t>e</a:t>
            </a:r>
            <a:r>
              <a:rPr sz="1800" b="1" spc="0" dirty="0">
                <a:latin typeface="Arial"/>
                <a:cs typeface="Arial"/>
              </a:rPr>
              <a:t>te</a:t>
            </a:r>
            <a:r>
              <a:rPr sz="1800" b="1" spc="14" dirty="0">
                <a:latin typeface="Arial"/>
                <a:cs typeface="Arial"/>
              </a:rPr>
              <a:t> </a:t>
            </a:r>
            <a:r>
              <a:rPr sz="1800" b="1" spc="4" dirty="0">
                <a:latin typeface="Arial"/>
                <a:cs typeface="Arial"/>
              </a:rPr>
              <a:t>d</a:t>
            </a:r>
            <a:r>
              <a:rPr sz="1800" b="1" spc="0" dirty="0">
                <a:latin typeface="Arial"/>
                <a:cs typeface="Arial"/>
              </a:rPr>
              <a:t>i i</a:t>
            </a:r>
            <a:r>
              <a:rPr sz="1800" b="1" spc="4" dirty="0">
                <a:latin typeface="Arial"/>
                <a:cs typeface="Arial"/>
              </a:rPr>
              <a:t>d</a:t>
            </a:r>
            <a:r>
              <a:rPr sz="1800" b="1" spc="0" dirty="0">
                <a:latin typeface="Arial"/>
                <a:cs typeface="Arial"/>
              </a:rPr>
              <a:t>r</a:t>
            </a:r>
            <a:r>
              <a:rPr sz="1800" b="1" spc="-9" dirty="0">
                <a:latin typeface="Arial"/>
                <a:cs typeface="Arial"/>
              </a:rPr>
              <a:t>a</a:t>
            </a:r>
            <a:r>
              <a:rPr sz="1800" b="1" spc="0" dirty="0">
                <a:latin typeface="Arial"/>
                <a:cs typeface="Arial"/>
              </a:rPr>
              <a:t>nti</a:t>
            </a:r>
            <a:r>
              <a:rPr sz="1800" b="1" spc="4" dirty="0">
                <a:latin typeface="Arial"/>
                <a:cs typeface="Arial"/>
              </a:rPr>
              <a:t> </a:t>
            </a:r>
            <a:r>
              <a:rPr sz="1800" b="1" spc="0" dirty="0">
                <a:latin typeface="Arial"/>
                <a:cs typeface="Arial"/>
              </a:rPr>
              <a:t>(RI)</a:t>
            </a:r>
            <a:r>
              <a:rPr sz="1800" b="1" spc="-4" dirty="0">
                <a:latin typeface="Arial"/>
                <a:cs typeface="Arial"/>
              </a:rPr>
              <a:t> </a:t>
            </a:r>
            <a:r>
              <a:rPr sz="1800" b="1" spc="0" dirty="0">
                <a:latin typeface="Arial"/>
                <a:cs typeface="Arial"/>
              </a:rPr>
              <a:t>– </a:t>
            </a:r>
            <a:r>
              <a:rPr sz="1800" b="1" spc="4" dirty="0">
                <a:latin typeface="Arial"/>
                <a:cs typeface="Arial"/>
              </a:rPr>
              <a:t>G.</a:t>
            </a:r>
            <a:r>
              <a:rPr sz="1800" b="1" spc="-4" dirty="0">
                <a:latin typeface="Arial"/>
                <a:cs typeface="Arial"/>
              </a:rPr>
              <a:t>1</a:t>
            </a:r>
            <a:r>
              <a:rPr sz="1800" b="1" spc="4" dirty="0">
                <a:latin typeface="Arial"/>
                <a:cs typeface="Arial"/>
              </a:rPr>
              <a:t>.</a:t>
            </a:r>
            <a:r>
              <a:rPr sz="1800" b="1" spc="-4" dirty="0">
                <a:latin typeface="Arial"/>
                <a:cs typeface="Arial"/>
              </a:rPr>
              <a:t>14_</a:t>
            </a:r>
            <a:r>
              <a:rPr sz="1800" b="1" spc="0" dirty="0">
                <a:latin typeface="Arial"/>
                <a:cs typeface="Arial"/>
              </a:rPr>
              <a:t>6</a:t>
            </a:r>
            <a:endParaRPr sz="1800">
              <a:latin typeface="Arial"/>
              <a:cs typeface="Arial"/>
            </a:endParaRPr>
          </a:p>
        </p:txBody>
      </p:sp>
      <p:sp>
        <p:nvSpPr>
          <p:cNvPr id="10" name="object 10"/>
          <p:cNvSpPr txBox="1"/>
          <p:nvPr/>
        </p:nvSpPr>
        <p:spPr>
          <a:xfrm>
            <a:off x="10988421" y="114489"/>
            <a:ext cx="1028003"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29" dirty="0">
                <a:latin typeface="Arial"/>
                <a:cs typeface="Arial"/>
              </a:rPr>
              <a:t>D</a:t>
            </a:r>
            <a:r>
              <a:rPr sz="1800" b="1" spc="0" dirty="0">
                <a:latin typeface="Arial"/>
                <a:cs typeface="Arial"/>
              </a:rPr>
              <a:t>A</a:t>
            </a:r>
            <a:endParaRPr sz="1800">
              <a:latin typeface="Arial"/>
              <a:cs typeface="Arial"/>
            </a:endParaRPr>
          </a:p>
        </p:txBody>
      </p:sp>
      <p:sp>
        <p:nvSpPr>
          <p:cNvPr id="9" name="object 9"/>
          <p:cNvSpPr txBox="1"/>
          <p:nvPr/>
        </p:nvSpPr>
        <p:spPr>
          <a:xfrm>
            <a:off x="12215622" y="114489"/>
            <a:ext cx="287963" cy="254304"/>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N</a:t>
            </a:r>
            <a:r>
              <a:rPr sz="1800" b="1" spc="0" dirty="0">
                <a:latin typeface="Arial"/>
                <a:cs typeface="Arial"/>
              </a:rPr>
              <a:t>.</a:t>
            </a:r>
            <a:endParaRPr sz="1800">
              <a:latin typeface="Arial"/>
              <a:cs typeface="Arial"/>
            </a:endParaRPr>
          </a:p>
        </p:txBody>
      </p:sp>
      <p:sp>
        <p:nvSpPr>
          <p:cNvPr id="8" name="object 8"/>
          <p:cNvSpPr txBox="1"/>
          <p:nvPr/>
        </p:nvSpPr>
        <p:spPr>
          <a:xfrm>
            <a:off x="12717018" y="114489"/>
            <a:ext cx="999298"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14_</a:t>
            </a:r>
            <a:r>
              <a:rPr sz="1800" b="1" spc="0" dirty="0">
                <a:latin typeface="Arial"/>
                <a:cs typeface="Arial"/>
              </a:rPr>
              <a:t>6</a:t>
            </a:r>
            <a:endParaRPr sz="18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850"/>
              </a:lnSpc>
              <a:spcBef>
                <a:spcPts val="39"/>
              </a:spcBef>
            </a:pPr>
            <a:endParaRPr sz="850"/>
          </a:p>
          <a:p>
            <a:pPr marL="979017">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64896" marR="134867" algn="just">
              <a:lnSpc>
                <a:spcPts val="1149"/>
              </a:lnSpc>
              <a:spcBef>
                <a:spcPts val="1062"/>
              </a:spcBef>
            </a:pPr>
            <a:r>
              <a:rPr sz="1000" spc="0" dirty="0">
                <a:latin typeface="Arial"/>
                <a:cs typeface="Arial"/>
              </a:rPr>
              <a:t>[[</a:t>
            </a:r>
            <a:r>
              <a:rPr sz="1000" spc="4" dirty="0">
                <a:latin typeface="Arial"/>
                <a:cs typeface="Arial"/>
              </a:rPr>
              <a:t>G</a:t>
            </a:r>
            <a:r>
              <a:rPr sz="1000" spc="0" dirty="0">
                <a:latin typeface="Arial"/>
                <a:cs typeface="Arial"/>
              </a:rPr>
              <a:t>.1.14</a:t>
            </a:r>
            <a:r>
              <a:rPr sz="1000" spc="-14" dirty="0">
                <a:latin typeface="Arial"/>
                <a:cs typeface="Arial"/>
              </a:rPr>
              <a:t>.</a:t>
            </a:r>
            <a:r>
              <a:rPr sz="1000" spc="0" dirty="0">
                <a:latin typeface="Arial"/>
                <a:cs typeface="Arial"/>
              </a:rPr>
              <a:t>6]</a:t>
            </a:r>
            <a:r>
              <a:rPr sz="1000" spc="-1" dirty="0">
                <a:latin typeface="Arial"/>
                <a:cs typeface="Arial"/>
              </a:rPr>
              <a:t> </a:t>
            </a:r>
            <a:r>
              <a:rPr sz="1000" spc="-4" dirty="0">
                <a:latin typeface="Arial"/>
                <a:cs typeface="Arial"/>
              </a:rPr>
              <a:t>i</a:t>
            </a:r>
            <a:r>
              <a:rPr sz="1000" spc="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to</a:t>
            </a:r>
            <a:r>
              <a:rPr sz="1000" spc="7" dirty="0">
                <a:latin typeface="Arial"/>
                <a:cs typeface="Arial"/>
              </a:rPr>
              <a:t> </a:t>
            </a:r>
            <a:r>
              <a:rPr sz="1000" spc="0" dirty="0">
                <a:latin typeface="Arial"/>
                <a:cs typeface="Arial"/>
              </a:rPr>
              <a:t>di</a:t>
            </a:r>
            <a:r>
              <a:rPr sz="1000" spc="32"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14" dirty="0">
                <a:latin typeface="Arial"/>
                <a:cs typeface="Arial"/>
              </a:rPr>
              <a:t>n</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 d</a:t>
            </a:r>
            <a:r>
              <a:rPr sz="1000" spc="-4" dirty="0">
                <a:latin typeface="Arial"/>
                <a:cs typeface="Arial"/>
              </a:rPr>
              <a:t>e</a:t>
            </a:r>
            <a:r>
              <a:rPr sz="1000" spc="4" dirty="0">
                <a:latin typeface="Arial"/>
                <a:cs typeface="Arial"/>
              </a:rPr>
              <a:t>l</a:t>
            </a:r>
            <a:r>
              <a:rPr sz="1000" spc="-4" dirty="0">
                <a:latin typeface="Arial"/>
                <a:cs typeface="Arial"/>
              </a:rPr>
              <a:t>l</a:t>
            </a:r>
            <a:r>
              <a:rPr sz="1000" spc="4" dirty="0">
                <a:latin typeface="Arial"/>
                <a:cs typeface="Arial"/>
              </a:rPr>
              <a: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7" dirty="0">
                <a:latin typeface="Arial"/>
                <a:cs typeface="Arial"/>
              </a:rPr>
              <a:t> </a:t>
            </a:r>
            <a:r>
              <a:rPr sz="1000" spc="0" dirty="0">
                <a:latin typeface="Arial"/>
                <a:cs typeface="Arial"/>
              </a:rPr>
              <a:t>a</a:t>
            </a:r>
            <a:r>
              <a:rPr sz="1000" spc="39" dirty="0">
                <a:latin typeface="Arial"/>
                <a:cs typeface="Arial"/>
              </a:rPr>
              <a:t> </a:t>
            </a:r>
            <a:r>
              <a:rPr sz="1000" spc="9" dirty="0">
                <a:latin typeface="Arial"/>
                <a:cs typeface="Arial"/>
              </a:rPr>
              <a:t>f</a:t>
            </a:r>
            <a:r>
              <a:rPr sz="1000" spc="-14" dirty="0">
                <a:latin typeface="Arial"/>
                <a:cs typeface="Arial"/>
              </a:rPr>
              <a:t>u</a:t>
            </a:r>
            <a:r>
              <a:rPr sz="1000" spc="0" dirty="0">
                <a:latin typeface="Arial"/>
                <a:cs typeface="Arial"/>
              </a:rPr>
              <a:t>n</a:t>
            </a:r>
            <a:r>
              <a:rPr sz="1000" spc="-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14" dirty="0">
                <a:latin typeface="Arial"/>
                <a:cs typeface="Arial"/>
              </a:rPr>
              <a:t>a</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40" dirty="0">
                <a:latin typeface="Arial"/>
                <a:cs typeface="Arial"/>
              </a:rPr>
              <a:t> </a:t>
            </a:r>
            <a:r>
              <a:rPr sz="1000" spc="19" dirty="0">
                <a:latin typeface="Arial"/>
                <a:cs typeface="Arial"/>
              </a:rPr>
              <a:t>m</a:t>
            </a:r>
            <a:r>
              <a:rPr sz="1000" spc="0" dirty="0">
                <a:latin typeface="Arial"/>
                <a:cs typeface="Arial"/>
              </a:rPr>
              <a:t>a</a:t>
            </a:r>
            <a:r>
              <a:rPr sz="1000" spc="-4" dirty="0">
                <a:latin typeface="Arial"/>
                <a:cs typeface="Arial"/>
              </a:rPr>
              <a:t>n</a:t>
            </a:r>
            <a:r>
              <a:rPr sz="1000" spc="-14" dirty="0">
                <a:latin typeface="Arial"/>
                <a:cs typeface="Arial"/>
              </a:rPr>
              <a:t>u</a:t>
            </a:r>
            <a:r>
              <a:rPr sz="1000" spc="0" dirty="0">
                <a:latin typeface="Arial"/>
                <a:cs typeface="Arial"/>
              </a:rPr>
              <a:t>a</a:t>
            </a:r>
            <a:r>
              <a:rPr sz="1000" spc="-4" dirty="0">
                <a:latin typeface="Arial"/>
                <a:cs typeface="Arial"/>
              </a:rPr>
              <a:t>l</a:t>
            </a:r>
            <a:r>
              <a:rPr sz="1000" spc="0" dirty="0">
                <a:latin typeface="Arial"/>
                <a:cs typeface="Arial"/>
              </a:rPr>
              <a:t>e, </a:t>
            </a:r>
            <a:endParaRPr sz="1000">
              <a:latin typeface="Arial"/>
              <a:cs typeface="Arial"/>
            </a:endParaRPr>
          </a:p>
          <a:p>
            <a:pPr marL="164896" marR="134867" algn="just">
              <a:lnSpc>
                <a:spcPts val="1149"/>
              </a:lnSpc>
              <a:spcBef>
                <a:spcPts val="134"/>
              </a:spcBef>
            </a:pPr>
            <a:r>
              <a:rPr sz="1000" spc="0" dirty="0">
                <a:latin typeface="Arial"/>
                <a:cs typeface="Arial"/>
              </a:rPr>
              <a:t>proge</a:t>
            </a:r>
            <a:r>
              <a:rPr sz="1000" spc="-4" dirty="0">
                <a:latin typeface="Arial"/>
                <a:cs typeface="Arial"/>
              </a:rPr>
              <a:t>t</a:t>
            </a:r>
            <a:r>
              <a:rPr sz="1000" spc="0" dirty="0">
                <a:latin typeface="Arial"/>
                <a:cs typeface="Arial"/>
              </a:rPr>
              <a:t>ta</a:t>
            </a:r>
            <a:r>
              <a:rPr sz="1000" spc="-4" dirty="0">
                <a:latin typeface="Arial"/>
                <a:cs typeface="Arial"/>
              </a:rPr>
              <a:t>t</a:t>
            </a:r>
            <a:r>
              <a:rPr sz="1000" spc="0" dirty="0">
                <a:latin typeface="Arial"/>
                <a:cs typeface="Arial"/>
              </a:rPr>
              <a:t>o</a:t>
            </a:r>
            <a:r>
              <a:rPr sz="1000" spc="244" dirty="0">
                <a:latin typeface="Arial"/>
                <a:cs typeface="Arial"/>
              </a:rPr>
              <a:t> </a:t>
            </a:r>
            <a:r>
              <a:rPr sz="1000" spc="0" dirty="0">
                <a:latin typeface="Arial"/>
                <a:cs typeface="Arial"/>
              </a:rPr>
              <a:t>per </a:t>
            </a:r>
            <a:r>
              <a:rPr sz="1000" spc="3" dirty="0">
                <a:latin typeface="Arial"/>
                <a:cs typeface="Arial"/>
              </a:rPr>
              <a:t> </a:t>
            </a:r>
            <a:r>
              <a:rPr sz="1000" spc="4" dirty="0">
                <a:latin typeface="Arial"/>
                <a:cs typeface="Arial"/>
              </a:rPr>
              <a:t>c</a:t>
            </a:r>
            <a:r>
              <a:rPr sz="1000" spc="0" dirty="0">
                <a:latin typeface="Arial"/>
                <a:cs typeface="Arial"/>
              </a:rPr>
              <a:t>o</a:t>
            </a:r>
            <a:r>
              <a:rPr sz="1000" spc="-14" dirty="0">
                <a:latin typeface="Arial"/>
                <a:cs typeface="Arial"/>
              </a:rPr>
              <a:t>n</a:t>
            </a:r>
            <a:r>
              <a:rPr sz="1000" spc="0" dirty="0">
                <a:latin typeface="Arial"/>
                <a:cs typeface="Arial"/>
              </a:rPr>
              <a:t>tra</a:t>
            </a:r>
            <a:r>
              <a:rPr sz="1000" spc="4" dirty="0">
                <a:latin typeface="Arial"/>
                <a:cs typeface="Arial"/>
              </a:rPr>
              <a:t>s</a:t>
            </a:r>
            <a:r>
              <a:rPr sz="1000" spc="0" dirty="0">
                <a:latin typeface="Arial"/>
                <a:cs typeface="Arial"/>
              </a:rPr>
              <a:t>tare</a:t>
            </a:r>
            <a:r>
              <a:rPr sz="1000" spc="234" dirty="0">
                <a:latin typeface="Arial"/>
                <a:cs typeface="Arial"/>
              </a:rPr>
              <a:t> </a:t>
            </a:r>
            <a:r>
              <a:rPr sz="1000" spc="0" dirty="0">
                <a:latin typeface="Arial"/>
                <a:cs typeface="Arial"/>
              </a:rPr>
              <a:t>g</a:t>
            </a:r>
            <a:r>
              <a:rPr sz="1000" spc="4" dirty="0">
                <a:latin typeface="Arial"/>
                <a:cs typeface="Arial"/>
              </a:rPr>
              <a:t>l</a:t>
            </a:r>
            <a:r>
              <a:rPr sz="1000" spc="0" dirty="0">
                <a:latin typeface="Arial"/>
                <a:cs typeface="Arial"/>
              </a:rPr>
              <a:t>i </a:t>
            </a:r>
            <a:r>
              <a:rPr sz="1000" spc="2" dirty="0">
                <a:latin typeface="Arial"/>
                <a:cs typeface="Arial"/>
              </a:rPr>
              <a:t> </a:t>
            </a:r>
            <a:r>
              <a:rPr sz="1000" spc="0" dirty="0">
                <a:latin typeface="Arial"/>
                <a:cs typeface="Arial"/>
              </a:rPr>
              <a:t>e</a:t>
            </a:r>
            <a:r>
              <a:rPr sz="1000" spc="9" dirty="0">
                <a:latin typeface="Arial"/>
                <a:cs typeface="Arial"/>
              </a:rPr>
              <a:t>f</a:t>
            </a:r>
            <a:r>
              <a:rPr sz="1000" spc="0" dirty="0">
                <a:latin typeface="Arial"/>
                <a:cs typeface="Arial"/>
              </a:rPr>
              <a:t>fe</a:t>
            </a:r>
            <a:r>
              <a:rPr sz="1000" spc="-4" dirty="0">
                <a:latin typeface="Arial"/>
                <a:cs typeface="Arial"/>
              </a:rPr>
              <a:t>t</a:t>
            </a:r>
            <a:r>
              <a:rPr sz="1000" spc="0" dirty="0">
                <a:latin typeface="Arial"/>
                <a:cs typeface="Arial"/>
              </a:rPr>
              <a:t>ti</a:t>
            </a:r>
            <a:r>
              <a:rPr sz="1000" spc="265" dirty="0">
                <a:latin typeface="Arial"/>
                <a:cs typeface="Arial"/>
              </a:rPr>
              <a:t> </a:t>
            </a:r>
            <a:r>
              <a:rPr sz="1000" spc="0" dirty="0">
                <a:latin typeface="Arial"/>
                <a:cs typeface="Arial"/>
              </a:rPr>
              <a:t>d</a:t>
            </a:r>
            <a:r>
              <a:rPr sz="1000" spc="-4" dirty="0">
                <a:latin typeface="Arial"/>
                <a:cs typeface="Arial"/>
              </a:rPr>
              <a:t>el</a:t>
            </a:r>
            <a:r>
              <a:rPr sz="1000" spc="4" dirty="0">
                <a:latin typeface="Arial"/>
                <a:cs typeface="Arial"/>
              </a:rPr>
              <a:t>l’</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237" dirty="0">
                <a:latin typeface="Arial"/>
                <a:cs typeface="Arial"/>
              </a:rPr>
              <a:t> </a:t>
            </a:r>
            <a:r>
              <a:rPr sz="1000" spc="-4" dirty="0">
                <a:latin typeface="Arial"/>
                <a:cs typeface="Arial"/>
              </a:rPr>
              <a:t>i</a:t>
            </a:r>
            <a:r>
              <a:rPr sz="1000" spc="0" dirty="0">
                <a:latin typeface="Arial"/>
                <a:cs typeface="Arial"/>
              </a:rPr>
              <a:t>n </a:t>
            </a:r>
            <a:r>
              <a:rPr sz="1000" spc="15" dirty="0">
                <a:latin typeface="Arial"/>
                <a:cs typeface="Arial"/>
              </a:rPr>
              <a:t> </a:t>
            </a:r>
            <a:r>
              <a:rPr sz="1000" spc="0" dirty="0">
                <a:latin typeface="Arial"/>
                <a:cs typeface="Arial"/>
              </a:rPr>
              <a:t>grado</a:t>
            </a:r>
            <a:r>
              <a:rPr sz="1000" spc="264" dirty="0">
                <a:latin typeface="Arial"/>
                <a:cs typeface="Arial"/>
              </a:rPr>
              <a:t> </a:t>
            </a:r>
            <a:r>
              <a:rPr sz="1000" spc="0" dirty="0">
                <a:latin typeface="Arial"/>
                <a:cs typeface="Arial"/>
              </a:rPr>
              <a:t>di  erogare </a:t>
            </a:r>
            <a:endParaRPr sz="1000">
              <a:latin typeface="Arial"/>
              <a:cs typeface="Arial"/>
            </a:endParaRPr>
          </a:p>
          <a:p>
            <a:pPr marL="164896" marR="134867" algn="just">
              <a:lnSpc>
                <a:spcPts val="1149"/>
              </a:lnSpc>
              <a:spcBef>
                <a:spcPts val="134"/>
              </a:spcBef>
            </a:pPr>
            <a:r>
              <a:rPr sz="1000" spc="0" dirty="0">
                <a:latin typeface="Arial"/>
                <a:cs typeface="Arial"/>
              </a:rPr>
              <a:t>a</a:t>
            </a:r>
            <a:r>
              <a:rPr sz="1000" spc="4" dirty="0">
                <a:latin typeface="Arial"/>
                <a:cs typeface="Arial"/>
              </a:rPr>
              <a:t>c</a:t>
            </a:r>
            <a:r>
              <a:rPr sz="1000" spc="0" dirty="0">
                <a:latin typeface="Arial"/>
                <a:cs typeface="Arial"/>
              </a:rPr>
              <a:t>q</a:t>
            </a:r>
            <a:r>
              <a:rPr sz="1000" spc="-4" dirty="0">
                <a:latin typeface="Arial"/>
                <a:cs typeface="Arial"/>
              </a:rPr>
              <a:t>u</a:t>
            </a:r>
            <a:r>
              <a:rPr sz="1000" spc="0" dirty="0">
                <a:latin typeface="Arial"/>
                <a:cs typeface="Arial"/>
              </a:rPr>
              <a:t>a</a:t>
            </a:r>
            <a:r>
              <a:rPr sz="1000" spc="-42" dirty="0">
                <a:latin typeface="Arial"/>
                <a:cs typeface="Arial"/>
              </a:rPr>
              <a:t> </a:t>
            </a:r>
            <a:r>
              <a:rPr sz="1000" spc="0" dirty="0">
                <a:latin typeface="Arial"/>
                <a:cs typeface="Arial"/>
              </a:rPr>
              <a:t>da</a:t>
            </a:r>
            <a:r>
              <a:rPr sz="1000" spc="-25" dirty="0">
                <a:latin typeface="Arial"/>
                <a:cs typeface="Arial"/>
              </a:rPr>
              <a:t> </a:t>
            </a:r>
            <a:r>
              <a:rPr sz="1000" spc="0" dirty="0">
                <a:latin typeface="Arial"/>
                <a:cs typeface="Arial"/>
              </a:rPr>
              <a:t>a</a:t>
            </a:r>
            <a:r>
              <a:rPr sz="1000" spc="-4" dirty="0">
                <a:latin typeface="Arial"/>
                <a:cs typeface="Arial"/>
              </a:rPr>
              <a:t>p</a:t>
            </a:r>
            <a:r>
              <a:rPr sz="1000" spc="0" dirty="0">
                <a:latin typeface="Arial"/>
                <a:cs typeface="Arial"/>
              </a:rPr>
              <a:t>p</a:t>
            </a:r>
            <a:r>
              <a:rPr sz="1000" spc="-4" dirty="0">
                <a:latin typeface="Arial"/>
                <a:cs typeface="Arial"/>
              </a:rPr>
              <a:t>o</a:t>
            </a:r>
            <a:r>
              <a:rPr sz="1000" spc="4" dirty="0">
                <a:latin typeface="Arial"/>
                <a:cs typeface="Arial"/>
              </a:rPr>
              <a:t>s</a:t>
            </a:r>
            <a:r>
              <a:rPr sz="1000" spc="-4" dirty="0">
                <a:latin typeface="Arial"/>
                <a:cs typeface="Arial"/>
              </a:rPr>
              <a:t>i</a:t>
            </a:r>
            <a:r>
              <a:rPr sz="1000" spc="0" dirty="0">
                <a:latin typeface="Arial"/>
                <a:cs typeface="Arial"/>
              </a:rPr>
              <a:t>ti</a:t>
            </a:r>
            <a:r>
              <a:rPr sz="1000" spc="-29" dirty="0">
                <a:latin typeface="Arial"/>
                <a:cs typeface="Arial"/>
              </a:rPr>
              <a:t> </a:t>
            </a:r>
            <a:r>
              <a:rPr sz="1000" spc="0" dirty="0">
                <a:latin typeface="Arial"/>
                <a:cs typeface="Arial"/>
              </a:rPr>
              <a:t>a</a:t>
            </a:r>
            <a:r>
              <a:rPr sz="1000" spc="-4" dirty="0">
                <a:latin typeface="Arial"/>
                <a:cs typeface="Arial"/>
              </a:rPr>
              <a:t>p</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e</a:t>
            </a:r>
            <a:r>
              <a:rPr sz="1000" spc="4" dirty="0">
                <a:latin typeface="Arial"/>
                <a:cs typeface="Arial"/>
              </a:rPr>
              <a:t>cc</a:t>
            </a:r>
            <a:r>
              <a:rPr sz="1000" spc="0" dirty="0">
                <a:latin typeface="Arial"/>
                <a:cs typeface="Arial"/>
              </a:rPr>
              <a:t>hi</a:t>
            </a:r>
            <a:r>
              <a:rPr sz="1000" spc="-63"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eroga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endParaRPr sz="1000">
              <a:latin typeface="Arial"/>
              <a:cs typeface="Arial"/>
            </a:endParaRPr>
          </a:p>
          <a:p>
            <a:pPr marL="164896" marR="133528" algn="just">
              <a:lnSpc>
                <a:spcPts val="1149"/>
              </a:lnSpc>
              <a:spcBef>
                <a:spcPts val="139"/>
              </a:spcBef>
            </a:pPr>
            <a:r>
              <a:rPr sz="1000" spc="0" dirty="0">
                <a:latin typeface="Arial"/>
                <a:cs typeface="Arial"/>
              </a:rPr>
              <a:t>[</a:t>
            </a:r>
            <a:r>
              <a:rPr sz="1000" spc="-4" dirty="0">
                <a:latin typeface="Arial"/>
                <a:cs typeface="Arial"/>
              </a:rPr>
              <a:t>S</a:t>
            </a:r>
            <a:r>
              <a:rPr sz="1000" spc="0" dirty="0">
                <a:latin typeface="Arial"/>
                <a:cs typeface="Arial"/>
              </a:rPr>
              <a:t>.6.8.1.1]</a:t>
            </a:r>
            <a:r>
              <a:rPr sz="1000" spc="-25" dirty="0">
                <a:latin typeface="Arial"/>
                <a:cs typeface="Arial"/>
              </a:rPr>
              <a:t> </a:t>
            </a:r>
            <a:r>
              <a:rPr sz="1000" spc="0" dirty="0">
                <a:latin typeface="Arial"/>
                <a:cs typeface="Arial"/>
              </a:rPr>
              <a:t>La</a:t>
            </a:r>
            <a:r>
              <a:rPr sz="1000" spc="23" dirty="0">
                <a:latin typeface="Arial"/>
                <a:cs typeface="Arial"/>
              </a:rPr>
              <a:t> </a:t>
            </a:r>
            <a:r>
              <a:rPr sz="1000" spc="4" dirty="0">
                <a:latin typeface="Arial"/>
                <a:cs typeface="Arial"/>
              </a:rPr>
              <a:t>r</a:t>
            </a:r>
            <a:r>
              <a:rPr sz="1000" spc="0" dirty="0">
                <a:latin typeface="Arial"/>
                <a:cs typeface="Arial"/>
              </a:rPr>
              <a:t>e</a:t>
            </a:r>
            <a:r>
              <a:rPr sz="1000" spc="-14" dirty="0">
                <a:latin typeface="Arial"/>
                <a:cs typeface="Arial"/>
              </a:rPr>
              <a:t>t</a:t>
            </a:r>
            <a:r>
              <a:rPr sz="1000" spc="0" dirty="0">
                <a:latin typeface="Arial"/>
                <a:cs typeface="Arial"/>
              </a:rPr>
              <a:t>e</a:t>
            </a:r>
            <a:r>
              <a:rPr sz="1000" spc="17" dirty="0">
                <a:latin typeface="Arial"/>
                <a:cs typeface="Arial"/>
              </a:rPr>
              <a:t> </a:t>
            </a:r>
            <a:r>
              <a:rPr sz="1000" spc="0" dirty="0">
                <a:latin typeface="Arial"/>
                <a:cs typeface="Arial"/>
              </a:rPr>
              <a:t>di</a:t>
            </a:r>
            <a:r>
              <a:rPr sz="1000" spc="22" dirty="0">
                <a:latin typeface="Arial"/>
                <a:cs typeface="Arial"/>
              </a:rPr>
              <a:t> </a:t>
            </a:r>
            <a:r>
              <a:rPr sz="1000" spc="-4" dirty="0">
                <a:latin typeface="Arial"/>
                <a:cs typeface="Arial"/>
              </a:rPr>
              <a:t>i</a:t>
            </a:r>
            <a:r>
              <a:rPr sz="1000" spc="0" dirty="0">
                <a:latin typeface="Arial"/>
                <a:cs typeface="Arial"/>
              </a:rPr>
              <a:t>dranti</a:t>
            </a:r>
            <a:r>
              <a:rPr sz="1000" spc="2" dirty="0">
                <a:latin typeface="Arial"/>
                <a:cs typeface="Arial"/>
              </a:rPr>
              <a:t> </a:t>
            </a:r>
            <a:r>
              <a:rPr sz="1000" spc="4" dirty="0">
                <a:latin typeface="Arial"/>
                <a:cs typeface="Arial"/>
              </a:rPr>
              <a:t>(</a:t>
            </a:r>
            <a:r>
              <a:rPr sz="1000" spc="0" dirty="0">
                <a:latin typeface="Arial"/>
                <a:cs typeface="Arial"/>
              </a:rPr>
              <a:t>RI)</a:t>
            </a:r>
            <a:r>
              <a:rPr sz="1000" spc="23" dirty="0">
                <a:latin typeface="Arial"/>
                <a:cs typeface="Arial"/>
              </a:rPr>
              <a:t> </a:t>
            </a:r>
            <a:r>
              <a:rPr sz="1000" spc="0" dirty="0">
                <a:latin typeface="Arial"/>
                <a:cs typeface="Arial"/>
              </a:rPr>
              <a:t>è</a:t>
            </a:r>
            <a:r>
              <a:rPr sz="1000" spc="29" dirty="0">
                <a:latin typeface="Arial"/>
                <a:cs typeface="Arial"/>
              </a:rPr>
              <a:t> </a:t>
            </a:r>
            <a:r>
              <a:rPr sz="1000" spc="4" dirty="0">
                <a:latin typeface="Arial"/>
                <a:cs typeface="Arial"/>
              </a:rPr>
              <a:t>c</a:t>
            </a:r>
            <a:r>
              <a:rPr sz="1000" spc="-14" dirty="0">
                <a:latin typeface="Arial"/>
                <a:cs typeface="Arial"/>
              </a:rPr>
              <a:t>o</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tu</a:t>
            </a:r>
            <a:r>
              <a:rPr sz="1000" spc="-9" dirty="0">
                <a:latin typeface="Arial"/>
                <a:cs typeface="Arial"/>
              </a:rPr>
              <a:t>i</a:t>
            </a:r>
            <a:r>
              <a:rPr sz="1000" spc="0" dirty="0">
                <a:latin typeface="Arial"/>
                <a:cs typeface="Arial"/>
              </a:rPr>
              <a:t>ta da</a:t>
            </a:r>
            <a:r>
              <a:rPr sz="1000" spc="23" dirty="0">
                <a:latin typeface="Arial"/>
                <a:cs typeface="Arial"/>
              </a:rPr>
              <a:t> </a:t>
            </a:r>
            <a:r>
              <a:rPr sz="1000" spc="0" dirty="0">
                <a:latin typeface="Arial"/>
                <a:cs typeface="Arial"/>
              </a:rPr>
              <a:t>un</a:t>
            </a:r>
            <a:r>
              <a:rPr sz="1000" spc="8"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s</a:t>
            </a:r>
            <a:r>
              <a:rPr sz="1000" spc="0" dirty="0">
                <a:latin typeface="Arial"/>
                <a:cs typeface="Arial"/>
              </a:rPr>
              <a:t>t</a:t>
            </a:r>
            <a:r>
              <a:rPr sz="1000" spc="-14" dirty="0">
                <a:latin typeface="Arial"/>
                <a:cs typeface="Arial"/>
              </a:rPr>
              <a:t>e</a:t>
            </a:r>
            <a:r>
              <a:rPr sz="1000" spc="19" dirty="0">
                <a:latin typeface="Arial"/>
                <a:cs typeface="Arial"/>
              </a:rPr>
              <a:t>m</a:t>
            </a:r>
            <a:r>
              <a:rPr sz="1000" spc="0" dirty="0">
                <a:latin typeface="Arial"/>
                <a:cs typeface="Arial"/>
              </a:rPr>
              <a:t>a</a:t>
            </a:r>
            <a:r>
              <a:rPr sz="1000" spc="-9" dirty="0">
                <a:latin typeface="Arial"/>
                <a:cs typeface="Arial"/>
              </a:rPr>
              <a:t> </a:t>
            </a:r>
            <a:r>
              <a:rPr sz="1000" spc="0" dirty="0">
                <a:latin typeface="Arial"/>
                <a:cs typeface="Arial"/>
              </a:rPr>
              <a:t>di</a:t>
            </a:r>
            <a:r>
              <a:rPr sz="1000" spc="22" dirty="0">
                <a:latin typeface="Arial"/>
                <a:cs typeface="Arial"/>
              </a:rPr>
              <a:t> </a:t>
            </a:r>
            <a:r>
              <a:rPr sz="1000" spc="0" dirty="0">
                <a:latin typeface="Arial"/>
                <a:cs typeface="Arial"/>
              </a:rPr>
              <a:t>tu</a:t>
            </a:r>
            <a:r>
              <a:rPr sz="1000" spc="-4" dirty="0">
                <a:latin typeface="Arial"/>
                <a:cs typeface="Arial"/>
              </a:rPr>
              <a:t>b</a:t>
            </a:r>
            <a:r>
              <a:rPr sz="1000" spc="0"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i</a:t>
            </a:r>
            <a:r>
              <a:rPr sz="1000" spc="-9" dirty="0">
                <a:latin typeface="Arial"/>
                <a:cs typeface="Arial"/>
              </a:rPr>
              <a:t> </a:t>
            </a:r>
            <a:r>
              <a:rPr sz="1000" spc="0" dirty="0">
                <a:latin typeface="Arial"/>
                <a:cs typeface="Arial"/>
              </a:rPr>
              <a:t>per </a:t>
            </a:r>
            <a:endParaRPr sz="1000">
              <a:latin typeface="Arial"/>
              <a:cs typeface="Arial"/>
            </a:endParaRPr>
          </a:p>
          <a:p>
            <a:pPr marL="164896" marR="133528" algn="just">
              <a:lnSpc>
                <a:spcPts val="1149"/>
              </a:lnSpc>
              <a:spcBef>
                <a:spcPts val="134"/>
              </a:spcBef>
            </a:pPr>
            <a:r>
              <a:rPr sz="1000" spc="-4" dirty="0">
                <a:latin typeface="Arial"/>
                <a:cs typeface="Arial"/>
              </a:rPr>
              <a:t>l’</a:t>
            </a:r>
            <a:r>
              <a:rPr sz="1000" spc="9" dirty="0">
                <a:latin typeface="Arial"/>
                <a:cs typeface="Arial"/>
              </a:rPr>
              <a:t>a</a:t>
            </a:r>
            <a:r>
              <a:rPr sz="1000" spc="4" dirty="0">
                <a:latin typeface="Arial"/>
                <a:cs typeface="Arial"/>
              </a:rPr>
              <a:t>l</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 dirty="0">
                <a:latin typeface="Arial"/>
                <a:cs typeface="Arial"/>
              </a:rPr>
              <a:t> </a:t>
            </a:r>
            <a:r>
              <a:rPr sz="1000" spc="-4" dirty="0">
                <a:latin typeface="Arial"/>
                <a:cs typeface="Arial"/>
              </a:rPr>
              <a:t>i</a:t>
            </a:r>
            <a:r>
              <a:rPr sz="1000" spc="0" dirty="0">
                <a:latin typeface="Arial"/>
                <a:cs typeface="Arial"/>
              </a:rPr>
              <a:t>d</a:t>
            </a:r>
            <a:r>
              <a:rPr sz="1000" spc="14" dirty="0">
                <a:latin typeface="Arial"/>
                <a:cs typeface="Arial"/>
              </a:rPr>
              <a:t>r</a:t>
            </a:r>
            <a:r>
              <a:rPr sz="1000" spc="-4" dirty="0">
                <a:latin typeface="Arial"/>
                <a:cs typeface="Arial"/>
              </a:rPr>
              <a:t>i</a:t>
            </a:r>
            <a:r>
              <a:rPr sz="1000" spc="4" dirty="0">
                <a:latin typeface="Arial"/>
                <a:cs typeface="Arial"/>
              </a:rPr>
              <a:t>c</a:t>
            </a:r>
            <a:r>
              <a:rPr sz="1000" spc="0" dirty="0">
                <a:latin typeface="Arial"/>
                <a:cs typeface="Arial"/>
              </a:rPr>
              <a:t>a</a:t>
            </a:r>
            <a:r>
              <a:rPr sz="1000" spc="28" dirty="0">
                <a:latin typeface="Arial"/>
                <a:cs typeface="Arial"/>
              </a:rPr>
              <a:t> </a:t>
            </a:r>
            <a:r>
              <a:rPr sz="1000" spc="0" dirty="0">
                <a:latin typeface="Arial"/>
                <a:cs typeface="Arial"/>
              </a:rPr>
              <a:t>di</a:t>
            </a:r>
            <a:r>
              <a:rPr sz="1000" spc="39" dirty="0">
                <a:latin typeface="Arial"/>
                <a:cs typeface="Arial"/>
              </a:rPr>
              <a:t> </a:t>
            </a:r>
            <a:r>
              <a:rPr sz="1000" spc="9" dirty="0">
                <a:latin typeface="Arial"/>
                <a:cs typeface="Arial"/>
              </a:rPr>
              <a:t>u</a:t>
            </a:r>
            <a:r>
              <a:rPr sz="1000" spc="0" dirty="0">
                <a:latin typeface="Arial"/>
                <a:cs typeface="Arial"/>
              </a:rPr>
              <a:t>no</a:t>
            </a:r>
            <a:r>
              <a:rPr sz="1000" spc="30" dirty="0">
                <a:latin typeface="Arial"/>
                <a:cs typeface="Arial"/>
              </a:rPr>
              <a:t> </a:t>
            </a:r>
            <a:r>
              <a:rPr sz="1000" spc="0" dirty="0">
                <a:latin typeface="Arial"/>
                <a:cs typeface="Arial"/>
              </a:rPr>
              <a:t>o</a:t>
            </a:r>
            <a:r>
              <a:rPr sz="1000" spc="41"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ù</a:t>
            </a:r>
            <a:r>
              <a:rPr sz="1000" spc="33" dirty="0">
                <a:latin typeface="Arial"/>
                <a:cs typeface="Arial"/>
              </a:rPr>
              <a:t> </a:t>
            </a:r>
            <a:r>
              <a:rPr sz="1000" spc="0" dirty="0">
                <a:latin typeface="Arial"/>
                <a:cs typeface="Arial"/>
              </a:rPr>
              <a:t>a</a:t>
            </a:r>
            <a:r>
              <a:rPr sz="1000" spc="-4" dirty="0">
                <a:latin typeface="Arial"/>
                <a:cs typeface="Arial"/>
              </a:rPr>
              <a:t>p</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e</a:t>
            </a:r>
            <a:r>
              <a:rPr sz="1000" spc="4" dirty="0">
                <a:latin typeface="Arial"/>
                <a:cs typeface="Arial"/>
              </a:rPr>
              <a:t>cc</a:t>
            </a:r>
            <a:r>
              <a:rPr sz="1000" spc="0" dirty="0">
                <a:latin typeface="Arial"/>
                <a:cs typeface="Arial"/>
              </a:rPr>
              <a:t>hi</a:t>
            </a:r>
            <a:r>
              <a:rPr sz="1000" spc="3" dirty="0">
                <a:latin typeface="Arial"/>
                <a:cs typeface="Arial"/>
              </a:rPr>
              <a:t> </a:t>
            </a:r>
            <a:r>
              <a:rPr sz="1000" spc="0" dirty="0">
                <a:latin typeface="Arial"/>
                <a:cs typeface="Arial"/>
              </a:rPr>
              <a:t>di</a:t>
            </a:r>
            <a:r>
              <a:rPr sz="1000" spc="39" dirty="0">
                <a:latin typeface="Arial"/>
                <a:cs typeface="Arial"/>
              </a:rPr>
              <a:t> </a:t>
            </a:r>
            <a:r>
              <a:rPr sz="1000" spc="0" dirty="0">
                <a:latin typeface="Arial"/>
                <a:cs typeface="Arial"/>
              </a:rPr>
              <a:t>e</a:t>
            </a:r>
            <a:r>
              <a:rPr sz="1000" spc="14" dirty="0">
                <a:latin typeface="Arial"/>
                <a:cs typeface="Arial"/>
              </a:rPr>
              <a:t>r</a:t>
            </a:r>
            <a:r>
              <a:rPr sz="1000" spc="0" dirty="0">
                <a:latin typeface="Arial"/>
                <a:cs typeface="Arial"/>
              </a:rPr>
              <a:t>o</a:t>
            </a:r>
            <a:r>
              <a:rPr sz="1000" spc="-4" dirty="0">
                <a:latin typeface="Arial"/>
                <a:cs typeface="Arial"/>
              </a:rPr>
              <a:t>g</a:t>
            </a:r>
            <a:r>
              <a:rPr sz="1000" spc="0" dirty="0">
                <a:latin typeface="Arial"/>
                <a:cs typeface="Arial"/>
              </a:rPr>
              <a:t>a</a:t>
            </a:r>
            <a:r>
              <a:rPr sz="1000" spc="-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 Le</a:t>
            </a:r>
            <a:r>
              <a:rPr sz="1000" spc="36" dirty="0">
                <a:latin typeface="Arial"/>
                <a:cs typeface="Arial"/>
              </a:rPr>
              <a:t> </a:t>
            </a:r>
            <a:r>
              <a:rPr sz="1000" spc="0" dirty="0">
                <a:latin typeface="Arial"/>
                <a:cs typeface="Arial"/>
              </a:rPr>
              <a:t>RI</a:t>
            </a:r>
            <a:r>
              <a:rPr sz="1000" spc="42" dirty="0">
                <a:latin typeface="Arial"/>
                <a:cs typeface="Arial"/>
              </a:rPr>
              <a:t> </a:t>
            </a:r>
            <a:r>
              <a:rPr sz="1000" spc="19" dirty="0">
                <a:latin typeface="Arial"/>
                <a:cs typeface="Arial"/>
              </a:rPr>
              <a:t>si </a:t>
            </a:r>
            <a:endParaRPr sz="1000">
              <a:latin typeface="Arial"/>
              <a:cs typeface="Arial"/>
            </a:endParaRPr>
          </a:p>
          <a:p>
            <a:pPr marL="164896" marR="133528" algn="just">
              <a:lnSpc>
                <a:spcPts val="1149"/>
              </a:lnSpc>
              <a:spcBef>
                <a:spcPts val="134"/>
              </a:spcBef>
            </a:pPr>
            <a:r>
              <a:rPr sz="1000" spc="0" dirty="0">
                <a:latin typeface="Arial"/>
                <a:cs typeface="Arial"/>
              </a:rPr>
              <a:t>d</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g</a:t>
            </a:r>
            <a:r>
              <a:rPr sz="1000" spc="0" dirty="0">
                <a:latin typeface="Arial"/>
                <a:cs typeface="Arial"/>
              </a:rPr>
              <a:t>u</a:t>
            </a:r>
            <a:r>
              <a:rPr sz="1000" spc="-4" dirty="0">
                <a:latin typeface="Arial"/>
                <a:cs typeface="Arial"/>
              </a:rPr>
              <a:t>o</a:t>
            </a:r>
            <a:r>
              <a:rPr sz="1000" spc="0" dirty="0">
                <a:latin typeface="Arial"/>
                <a:cs typeface="Arial"/>
              </a:rPr>
              <a:t>no</a:t>
            </a:r>
            <a:r>
              <a:rPr sz="1000" spc="-51" dirty="0">
                <a:latin typeface="Arial"/>
                <a:cs typeface="Arial"/>
              </a:rPr>
              <a:t> </a:t>
            </a:r>
            <a:r>
              <a:rPr sz="1000" spc="-4" dirty="0">
                <a:latin typeface="Arial"/>
                <a:cs typeface="Arial"/>
              </a:rPr>
              <a:t>i</a:t>
            </a:r>
            <a:r>
              <a:rPr sz="1000" spc="0" dirty="0">
                <a:latin typeface="Arial"/>
                <a:cs typeface="Arial"/>
              </a:rPr>
              <a:t>n:</a:t>
            </a:r>
            <a:endParaRPr sz="1000">
              <a:latin typeface="Arial"/>
              <a:cs typeface="Arial"/>
            </a:endParaRPr>
          </a:p>
          <a:p>
            <a:pPr marL="164896" marR="134826" algn="just">
              <a:lnSpc>
                <a:spcPct val="95825"/>
              </a:lnSpc>
              <a:spcBef>
                <a:spcPts val="134"/>
              </a:spcBef>
            </a:pPr>
            <a:r>
              <a:rPr sz="1000" spc="0" dirty="0">
                <a:latin typeface="Arial"/>
                <a:cs typeface="Arial"/>
              </a:rPr>
              <a:t>a.        </a:t>
            </a:r>
            <a:r>
              <a:rPr sz="1000" spc="268" dirty="0">
                <a:latin typeface="Arial"/>
                <a:cs typeface="Arial"/>
              </a:rPr>
              <a:t> </a:t>
            </a:r>
            <a:r>
              <a:rPr sz="1000" spc="0" dirty="0">
                <a:latin typeface="Arial"/>
                <a:cs typeface="Arial"/>
              </a:rPr>
              <a:t>RI</a:t>
            </a:r>
            <a:r>
              <a:rPr sz="1000" spc="84" dirty="0">
                <a:latin typeface="Arial"/>
                <a:cs typeface="Arial"/>
              </a:rPr>
              <a:t> </a:t>
            </a:r>
            <a:r>
              <a:rPr sz="1000" spc="0" dirty="0">
                <a:latin typeface="Arial"/>
                <a:cs typeface="Arial"/>
              </a:rPr>
              <a:t>ord</a:t>
            </a:r>
            <a:r>
              <a:rPr sz="1000" spc="-4" dirty="0">
                <a:latin typeface="Arial"/>
                <a:cs typeface="Arial"/>
              </a:rPr>
              <a:t>i</a:t>
            </a:r>
            <a:r>
              <a:rPr sz="1000" spc="0" dirty="0">
                <a:latin typeface="Arial"/>
                <a:cs typeface="Arial"/>
              </a:rPr>
              <a:t>n</a:t>
            </a:r>
            <a:r>
              <a:rPr sz="1000" spc="-4" dirty="0">
                <a:latin typeface="Arial"/>
                <a:cs typeface="Arial"/>
              </a:rPr>
              <a:t>a</a:t>
            </a:r>
            <a:r>
              <a:rPr sz="1000" spc="4" dirty="0">
                <a:latin typeface="Arial"/>
                <a:cs typeface="Arial"/>
              </a:rPr>
              <a:t>r</a:t>
            </a:r>
            <a:r>
              <a:rPr sz="1000" spc="-4" dirty="0">
                <a:latin typeface="Arial"/>
                <a:cs typeface="Arial"/>
              </a:rPr>
              <a:t>i</a:t>
            </a:r>
            <a:r>
              <a:rPr sz="1000" spc="0" dirty="0">
                <a:latin typeface="Arial"/>
                <a:cs typeface="Arial"/>
              </a:rPr>
              <a:t>e</a:t>
            </a:r>
            <a:r>
              <a:rPr sz="1000" spc="55"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a</a:t>
            </a:r>
            <a:r>
              <a:rPr sz="1000" spc="0" dirty="0">
                <a:latin typeface="Arial"/>
                <a:cs typeface="Arial"/>
              </a:rPr>
              <a:t>te</a:t>
            </a:r>
            <a:r>
              <a:rPr sz="1000" spc="54" dirty="0">
                <a:latin typeface="Arial"/>
                <a:cs typeface="Arial"/>
              </a:rPr>
              <a:t> </a:t>
            </a:r>
            <a:r>
              <a:rPr sz="1000" spc="0" dirty="0">
                <a:latin typeface="Arial"/>
                <a:cs typeface="Arial"/>
              </a:rPr>
              <a:t>a</a:t>
            </a:r>
            <a:r>
              <a:rPr sz="1000" spc="4" dirty="0">
                <a:latin typeface="Arial"/>
                <a:cs typeface="Arial"/>
              </a:rPr>
              <a:t>l</a:t>
            </a:r>
            <a:r>
              <a:rPr sz="1000" spc="-4" dirty="0">
                <a:latin typeface="Arial"/>
                <a:cs typeface="Arial"/>
              </a:rPr>
              <a:t>l</a:t>
            </a:r>
            <a:r>
              <a:rPr sz="1000" spc="0" dirty="0">
                <a:latin typeface="Arial"/>
                <a:cs typeface="Arial"/>
              </a:rPr>
              <a:t>a</a:t>
            </a:r>
            <a:r>
              <a:rPr sz="1000" spc="89" dirty="0">
                <a:latin typeface="Arial"/>
                <a:cs typeface="Arial"/>
              </a:rPr>
              <a:t> </a:t>
            </a:r>
            <a:r>
              <a:rPr sz="1000" spc="0" dirty="0">
                <a:latin typeface="Arial"/>
                <a:cs typeface="Arial"/>
              </a:rPr>
              <a:t>prote</a:t>
            </a:r>
            <a:r>
              <a:rPr sz="1000" spc="-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48" dirty="0">
                <a:latin typeface="Arial"/>
                <a:cs typeface="Arial"/>
              </a:rPr>
              <a:t> </a:t>
            </a:r>
            <a:r>
              <a:rPr sz="1000" spc="0" dirty="0">
                <a:latin typeface="Arial"/>
                <a:cs typeface="Arial"/>
              </a:rPr>
              <a:t>di</a:t>
            </a:r>
            <a:r>
              <a:rPr sz="1000" spc="82" dirty="0">
                <a:latin typeface="Arial"/>
                <a:cs typeface="Arial"/>
              </a:rPr>
              <a:t> </a:t>
            </a:r>
            <a:r>
              <a:rPr sz="1000" spc="0" dirty="0">
                <a:latin typeface="Arial"/>
                <a:cs typeface="Arial"/>
              </a:rPr>
              <a:t>at</a:t>
            </a:r>
            <a:r>
              <a:rPr sz="1000" spc="-4" dirty="0">
                <a:latin typeface="Arial"/>
                <a:cs typeface="Arial"/>
              </a:rPr>
              <a:t>t</a:t>
            </a:r>
            <a:r>
              <a:rPr sz="1000" spc="4" dirty="0">
                <a:latin typeface="Arial"/>
                <a:cs typeface="Arial"/>
              </a:rPr>
              <a:t>iv</a:t>
            </a:r>
            <a:r>
              <a:rPr sz="1000" spc="-4" dirty="0">
                <a:latin typeface="Arial"/>
                <a:cs typeface="Arial"/>
              </a:rPr>
              <a:t>i</a:t>
            </a:r>
            <a:r>
              <a:rPr sz="1000" spc="0" dirty="0">
                <a:latin typeface="Arial"/>
                <a:cs typeface="Arial"/>
              </a:rPr>
              <a:t>tà</a:t>
            </a:r>
            <a:r>
              <a:rPr sz="1000" spc="66" dirty="0">
                <a:latin typeface="Arial"/>
                <a:cs typeface="Arial"/>
              </a:rPr>
              <a:t> </a:t>
            </a:r>
            <a:r>
              <a:rPr sz="1000" spc="0" dirty="0">
                <a:latin typeface="Arial"/>
                <a:cs typeface="Arial"/>
              </a:rPr>
              <a:t>u</a:t>
            </a:r>
            <a:r>
              <a:rPr sz="1000" spc="-4" dirty="0">
                <a:latin typeface="Arial"/>
                <a:cs typeface="Arial"/>
              </a:rPr>
              <a:t>bi</a:t>
            </a:r>
            <a:r>
              <a:rPr sz="1000" spc="4" dirty="0">
                <a:latin typeface="Arial"/>
                <a:cs typeface="Arial"/>
              </a:rPr>
              <a:t>c</a:t>
            </a:r>
            <a:r>
              <a:rPr sz="1000" spc="0" dirty="0">
                <a:latin typeface="Arial"/>
                <a:cs typeface="Arial"/>
              </a:rPr>
              <a:t>ate</a:t>
            </a:r>
            <a:r>
              <a:rPr sz="1000" spc="57" dirty="0">
                <a:latin typeface="Arial"/>
                <a:cs typeface="Arial"/>
              </a:rPr>
              <a:t> </a:t>
            </a:r>
            <a:r>
              <a:rPr sz="1000" spc="0" dirty="0">
                <a:latin typeface="Arial"/>
                <a:cs typeface="Arial"/>
              </a:rPr>
              <a:t>a</a:t>
            </a:r>
            <a:r>
              <a:rPr sz="1000" spc="-4" dirty="0">
                <a:latin typeface="Arial"/>
                <a:cs typeface="Arial"/>
              </a:rPr>
              <a:t>l</a:t>
            </a:r>
            <a:r>
              <a:rPr sz="1000" spc="4" dirty="0">
                <a:latin typeface="Arial"/>
                <a:cs typeface="Arial"/>
              </a:rPr>
              <a:t>l’</a:t>
            </a:r>
            <a:r>
              <a:rPr sz="1000" spc="-4" dirty="0">
                <a:latin typeface="Arial"/>
                <a:cs typeface="Arial"/>
              </a:rPr>
              <a:t>i</a:t>
            </a:r>
            <a:r>
              <a:rPr sz="1000" spc="0" dirty="0">
                <a:latin typeface="Arial"/>
                <a:cs typeface="Arial"/>
              </a:rPr>
              <a:t>nt</a:t>
            </a:r>
            <a:r>
              <a:rPr sz="1000" spc="-4" dirty="0">
                <a:latin typeface="Arial"/>
                <a:cs typeface="Arial"/>
              </a:rPr>
              <a:t>e</a:t>
            </a:r>
            <a:r>
              <a:rPr sz="1000" spc="4" dirty="0">
                <a:latin typeface="Arial"/>
                <a:cs typeface="Arial"/>
              </a:rPr>
              <a:t>r</a:t>
            </a:r>
            <a:r>
              <a:rPr sz="1000" spc="0" dirty="0">
                <a:latin typeface="Arial"/>
                <a:cs typeface="Arial"/>
              </a:rPr>
              <a:t>no</a:t>
            </a:r>
            <a:endParaRPr sz="1000">
              <a:latin typeface="Arial"/>
              <a:cs typeface="Arial"/>
            </a:endParaRPr>
          </a:p>
          <a:p>
            <a:pPr marL="164896" marR="2956015" algn="just">
              <a:lnSpc>
                <a:spcPct val="95825"/>
              </a:lnSpc>
              <a:spcBef>
                <a:spcPts val="135"/>
              </a:spcBef>
            </a:pPr>
            <a:r>
              <a:rPr sz="1000" spc="0" dirty="0">
                <a:latin typeface="Arial"/>
                <a:cs typeface="Arial"/>
              </a:rPr>
              <a:t>di</a:t>
            </a:r>
            <a:r>
              <a:rPr sz="1000" spc="-12" dirty="0">
                <a:latin typeface="Arial"/>
                <a:cs typeface="Arial"/>
              </a:rPr>
              <a:t> </a:t>
            </a:r>
            <a:r>
              <a:rPr sz="1000" spc="0" dirty="0">
                <a:latin typeface="Arial"/>
                <a:cs typeface="Arial"/>
              </a:rPr>
              <a:t>o</a:t>
            </a:r>
            <a:r>
              <a:rPr sz="1000" spc="-4" dirty="0">
                <a:latin typeface="Arial"/>
                <a:cs typeface="Arial"/>
              </a:rPr>
              <a:t>p</a:t>
            </a:r>
            <a:r>
              <a:rPr sz="1000" spc="0" dirty="0">
                <a:latin typeface="Arial"/>
                <a:cs typeface="Arial"/>
              </a:rPr>
              <a:t>ere</a:t>
            </a:r>
            <a:r>
              <a:rPr sz="1000" spc="-25" dirty="0">
                <a:latin typeface="Arial"/>
                <a:cs typeface="Arial"/>
              </a:rPr>
              <a:t> </a:t>
            </a:r>
            <a:r>
              <a:rPr sz="1000" spc="0" dirty="0">
                <a:latin typeface="Arial"/>
                <a:cs typeface="Arial"/>
              </a:rPr>
              <a:t>da</a:t>
            </a:r>
            <a:r>
              <a:rPr sz="1000" spc="-25"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s</a:t>
            </a:r>
            <a:r>
              <a:rPr sz="1000" spc="0" dirty="0">
                <a:latin typeface="Arial"/>
                <a:cs typeface="Arial"/>
              </a:rPr>
              <a:t>tru</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endParaRPr sz="1000">
              <a:latin typeface="Arial"/>
              <a:cs typeface="Arial"/>
            </a:endParaRPr>
          </a:p>
          <a:p>
            <a:pPr marL="164896" marR="133416">
              <a:lnSpc>
                <a:spcPts val="1149"/>
              </a:lnSpc>
              <a:spcBef>
                <a:spcPts val="135"/>
              </a:spcBef>
            </a:pPr>
            <a:r>
              <a:rPr sz="1000" spc="0" dirty="0">
                <a:latin typeface="Arial"/>
                <a:cs typeface="Arial"/>
              </a:rPr>
              <a:t>b.        </a:t>
            </a:r>
            <a:r>
              <a:rPr sz="1000" spc="268" dirty="0">
                <a:latin typeface="Arial"/>
                <a:cs typeface="Arial"/>
              </a:rPr>
              <a:t> </a:t>
            </a:r>
            <a:r>
              <a:rPr sz="1000" spc="0" dirty="0">
                <a:latin typeface="Arial"/>
                <a:cs typeface="Arial"/>
              </a:rPr>
              <a:t>RI</a:t>
            </a:r>
            <a:r>
              <a:rPr sz="1000" spc="-9" dirty="0">
                <a:latin typeface="Arial"/>
                <a:cs typeface="Arial"/>
              </a:rPr>
              <a:t> </a:t>
            </a:r>
            <a:r>
              <a:rPr sz="1000" spc="0" dirty="0">
                <a:latin typeface="Arial"/>
                <a:cs typeface="Arial"/>
              </a:rPr>
              <a:t>a</a:t>
            </a:r>
            <a:r>
              <a:rPr sz="1000" spc="-4" dirty="0">
                <a:latin typeface="Arial"/>
                <a:cs typeface="Arial"/>
              </a:rPr>
              <a:t>ll’</a:t>
            </a:r>
            <a:r>
              <a:rPr sz="1000" spc="0" dirty="0">
                <a:latin typeface="Arial"/>
                <a:cs typeface="Arial"/>
              </a:rPr>
              <a:t>a</a:t>
            </a:r>
            <a:r>
              <a:rPr sz="1000" spc="-4" dirty="0">
                <a:latin typeface="Arial"/>
                <a:cs typeface="Arial"/>
              </a:rPr>
              <a:t>p</a:t>
            </a:r>
            <a:r>
              <a:rPr sz="1000" spc="0" dirty="0">
                <a:latin typeface="Arial"/>
                <a:cs typeface="Arial"/>
              </a:rPr>
              <a:t>erto</a:t>
            </a:r>
            <a:r>
              <a:rPr sz="1000" spc="-15"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a</a:t>
            </a:r>
            <a:r>
              <a:rPr sz="1000" spc="0" dirty="0">
                <a:latin typeface="Arial"/>
                <a:cs typeface="Arial"/>
              </a:rPr>
              <a:t>te</a:t>
            </a:r>
            <a:r>
              <a:rPr sz="1000" spc="-55" dirty="0">
                <a:latin typeface="Arial"/>
                <a:cs typeface="Arial"/>
              </a:rPr>
              <a:t> </a:t>
            </a:r>
            <a:r>
              <a:rPr sz="1000" spc="0" dirty="0">
                <a:latin typeface="Arial"/>
                <a:cs typeface="Arial"/>
              </a:rPr>
              <a:t>a</a:t>
            </a:r>
            <a:r>
              <a:rPr sz="1000" spc="-4" dirty="0">
                <a:latin typeface="Arial"/>
                <a:cs typeface="Arial"/>
              </a:rPr>
              <a:t>ll</a:t>
            </a:r>
            <a:r>
              <a:rPr sz="1000" spc="0" dirty="0">
                <a:latin typeface="Arial"/>
                <a:cs typeface="Arial"/>
              </a:rPr>
              <a:t>a</a:t>
            </a:r>
            <a:r>
              <a:rPr sz="1000" spc="-5" dirty="0">
                <a:latin typeface="Arial"/>
                <a:cs typeface="Arial"/>
              </a:rPr>
              <a:t> </a:t>
            </a:r>
            <a:r>
              <a:rPr sz="1000" spc="0" dirty="0">
                <a:latin typeface="Arial"/>
                <a:cs typeface="Arial"/>
              </a:rPr>
              <a:t>prote</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31"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at</a:t>
            </a:r>
            <a:r>
              <a:rPr sz="1000" spc="-4" dirty="0">
                <a:latin typeface="Arial"/>
                <a:cs typeface="Arial"/>
              </a:rPr>
              <a:t>tivi</a:t>
            </a:r>
            <a:r>
              <a:rPr sz="1000" spc="0" dirty="0">
                <a:latin typeface="Arial"/>
                <a:cs typeface="Arial"/>
              </a:rPr>
              <a:t>tà</a:t>
            </a:r>
            <a:r>
              <a:rPr sz="1000" spc="-18" dirty="0">
                <a:latin typeface="Arial"/>
                <a:cs typeface="Arial"/>
              </a:rPr>
              <a:t> </a:t>
            </a:r>
            <a:r>
              <a:rPr sz="1000" spc="0" dirty="0">
                <a:latin typeface="Arial"/>
                <a:cs typeface="Arial"/>
              </a:rPr>
              <a:t>u</a:t>
            </a:r>
            <a:r>
              <a:rPr sz="1000" spc="-4" dirty="0">
                <a:latin typeface="Arial"/>
                <a:cs typeface="Arial"/>
              </a:rPr>
              <a:t>bi</a:t>
            </a:r>
            <a:r>
              <a:rPr sz="1000" spc="4" dirty="0">
                <a:latin typeface="Arial"/>
                <a:cs typeface="Arial"/>
              </a:rPr>
              <a:t>c</a:t>
            </a:r>
            <a:r>
              <a:rPr sz="1000" spc="0" dirty="0">
                <a:latin typeface="Arial"/>
                <a:cs typeface="Arial"/>
              </a:rPr>
              <a:t>ate</a:t>
            </a:r>
            <a:r>
              <a:rPr sz="1000" spc="-37" dirty="0">
                <a:latin typeface="Arial"/>
                <a:cs typeface="Arial"/>
              </a:rPr>
              <a:t> </a:t>
            </a:r>
            <a:r>
              <a:rPr sz="1000" spc="0" dirty="0">
                <a:latin typeface="Arial"/>
                <a:cs typeface="Arial"/>
              </a:rPr>
              <a:t>a</a:t>
            </a:r>
            <a:r>
              <a:rPr sz="1000" spc="-4" dirty="0">
                <a:latin typeface="Arial"/>
                <a:cs typeface="Arial"/>
              </a:rPr>
              <a:t>ll’</a:t>
            </a:r>
            <a:r>
              <a:rPr sz="1000" spc="0" dirty="0">
                <a:latin typeface="Arial"/>
                <a:cs typeface="Arial"/>
              </a:rPr>
              <a:t>a</a:t>
            </a:r>
            <a:r>
              <a:rPr sz="1000" spc="-4" dirty="0">
                <a:latin typeface="Arial"/>
                <a:cs typeface="Arial"/>
              </a:rPr>
              <a:t>p</a:t>
            </a:r>
            <a:r>
              <a:rPr sz="1000" spc="0" dirty="0">
                <a:latin typeface="Arial"/>
                <a:cs typeface="Arial"/>
              </a:rPr>
              <a:t>erto. </a:t>
            </a:r>
            <a:endParaRPr sz="1000">
              <a:latin typeface="Arial"/>
              <a:cs typeface="Arial"/>
            </a:endParaRPr>
          </a:p>
          <a:p>
            <a:pPr marL="164896" marR="133416">
              <a:lnSpc>
                <a:spcPts val="1149"/>
              </a:lnSpc>
              <a:spcBef>
                <a:spcPts val="134"/>
              </a:spcBef>
            </a:pPr>
            <a:r>
              <a:rPr sz="1000" spc="0" dirty="0">
                <a:latin typeface="Arial"/>
                <a:cs typeface="Arial"/>
              </a:rPr>
              <a:t>[</a:t>
            </a:r>
            <a:r>
              <a:rPr sz="1000" spc="-4" dirty="0">
                <a:latin typeface="Arial"/>
                <a:cs typeface="Arial"/>
              </a:rPr>
              <a:t>S</a:t>
            </a:r>
            <a:r>
              <a:rPr sz="1000" spc="0" dirty="0">
                <a:latin typeface="Arial"/>
                <a:cs typeface="Arial"/>
              </a:rPr>
              <a:t>.6.8.1.2]  </a:t>
            </a:r>
            <a:r>
              <a:rPr sz="1000" spc="84" dirty="0">
                <a:latin typeface="Arial"/>
                <a:cs typeface="Arial"/>
              </a:rPr>
              <a:t> </a:t>
            </a:r>
            <a:r>
              <a:rPr sz="1000" spc="0" dirty="0">
                <a:latin typeface="Arial"/>
                <a:cs typeface="Arial"/>
              </a:rPr>
              <a:t>Le  </a:t>
            </a:r>
            <a:r>
              <a:rPr sz="1000" spc="125" dirty="0">
                <a:latin typeface="Arial"/>
                <a:cs typeface="Arial"/>
              </a:rPr>
              <a:t> </a:t>
            </a:r>
            <a:r>
              <a:rPr sz="1000" spc="0" dirty="0">
                <a:latin typeface="Arial"/>
                <a:cs typeface="Arial"/>
              </a:rPr>
              <a:t>RI  </a:t>
            </a:r>
            <a:r>
              <a:rPr sz="1000" spc="119" dirty="0">
                <a:latin typeface="Arial"/>
                <a:cs typeface="Arial"/>
              </a:rPr>
              <a:t> </a:t>
            </a:r>
            <a:r>
              <a:rPr sz="1000" spc="4" dirty="0">
                <a:latin typeface="Arial"/>
                <a:cs typeface="Arial"/>
              </a:rPr>
              <a:t>c</a:t>
            </a:r>
            <a:r>
              <a:rPr sz="1000" spc="-14" dirty="0">
                <a:latin typeface="Arial"/>
                <a:cs typeface="Arial"/>
              </a:rPr>
              <a:t>o</a:t>
            </a:r>
            <a:r>
              <a:rPr sz="1000" spc="19" dirty="0">
                <a:latin typeface="Arial"/>
                <a:cs typeface="Arial"/>
              </a:rPr>
              <a:t>m</a:t>
            </a:r>
            <a:r>
              <a:rPr sz="1000" spc="-14" dirty="0">
                <a:latin typeface="Arial"/>
                <a:cs typeface="Arial"/>
              </a:rPr>
              <a:t>p</a:t>
            </a:r>
            <a:r>
              <a:rPr sz="1000" spc="4" dirty="0">
                <a:latin typeface="Arial"/>
                <a:cs typeface="Arial"/>
              </a:rPr>
              <a:t>r</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o</a:t>
            </a:r>
            <a:r>
              <a:rPr sz="1000" spc="0" dirty="0">
                <a:latin typeface="Arial"/>
                <a:cs typeface="Arial"/>
              </a:rPr>
              <a:t>no  </a:t>
            </a:r>
            <a:r>
              <a:rPr sz="1000" spc="80" dirty="0">
                <a:latin typeface="Arial"/>
                <a:cs typeface="Arial"/>
              </a:rPr>
              <a:t> </a:t>
            </a:r>
            <a:r>
              <a:rPr sz="1000" spc="0" dirty="0">
                <a:latin typeface="Arial"/>
                <a:cs typeface="Arial"/>
              </a:rPr>
              <a:t>i  </a:t>
            </a:r>
            <a:r>
              <a:rPr sz="1000" spc="132"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g</a:t>
            </a:r>
            <a:r>
              <a:rPr sz="1000" spc="0" dirty="0">
                <a:latin typeface="Arial"/>
                <a:cs typeface="Arial"/>
              </a:rPr>
              <a:t>u</a:t>
            </a:r>
            <a:r>
              <a:rPr sz="1000" spc="-4" dirty="0">
                <a:latin typeface="Arial"/>
                <a:cs typeface="Arial"/>
              </a:rPr>
              <a:t>e</a:t>
            </a:r>
            <a:r>
              <a:rPr sz="1000" spc="0" dirty="0">
                <a:latin typeface="Arial"/>
                <a:cs typeface="Arial"/>
              </a:rPr>
              <a:t>nti  </a:t>
            </a:r>
            <a:r>
              <a:rPr sz="1000" spc="97" dirty="0">
                <a:latin typeface="Arial"/>
                <a:cs typeface="Arial"/>
              </a:rPr>
              <a:t> </a:t>
            </a:r>
            <a:r>
              <a:rPr sz="1000" spc="-4" dirty="0">
                <a:latin typeface="Arial"/>
                <a:cs typeface="Arial"/>
              </a:rPr>
              <a:t>c</a:t>
            </a:r>
            <a:r>
              <a:rPr sz="1000" spc="-14" dirty="0">
                <a:latin typeface="Arial"/>
                <a:cs typeface="Arial"/>
              </a:rPr>
              <a:t>o</a:t>
            </a:r>
            <a:r>
              <a:rPr sz="1000" spc="19" dirty="0">
                <a:latin typeface="Arial"/>
                <a:cs typeface="Arial"/>
              </a:rPr>
              <a:t>m</a:t>
            </a:r>
            <a:r>
              <a:rPr sz="1000" spc="-14" dirty="0">
                <a:latin typeface="Arial"/>
                <a:cs typeface="Arial"/>
              </a:rPr>
              <a:t>p</a:t>
            </a:r>
            <a:r>
              <a:rPr sz="1000" spc="0" dirty="0">
                <a:latin typeface="Arial"/>
                <a:cs typeface="Arial"/>
              </a:rPr>
              <a:t>o</a:t>
            </a:r>
            <a:r>
              <a:rPr sz="1000" spc="-4" dirty="0">
                <a:latin typeface="Arial"/>
                <a:cs typeface="Arial"/>
              </a:rPr>
              <a:t>n</a:t>
            </a:r>
            <a:r>
              <a:rPr sz="1000" spc="0" dirty="0">
                <a:latin typeface="Arial"/>
                <a:cs typeface="Arial"/>
              </a:rPr>
              <a:t>e</a:t>
            </a:r>
            <a:r>
              <a:rPr sz="1000" spc="-4" dirty="0">
                <a:latin typeface="Arial"/>
                <a:cs typeface="Arial"/>
              </a:rPr>
              <a:t>n</a:t>
            </a:r>
            <a:r>
              <a:rPr sz="1000" spc="0" dirty="0">
                <a:latin typeface="Arial"/>
                <a:cs typeface="Arial"/>
              </a:rPr>
              <a:t>ti  </a:t>
            </a:r>
            <a:r>
              <a:rPr sz="1000" spc="88" dirty="0">
                <a:latin typeface="Arial"/>
                <a:cs typeface="Arial"/>
              </a:rPr>
              <a:t> </a:t>
            </a:r>
            <a:r>
              <a:rPr sz="1000" spc="0" dirty="0">
                <a:latin typeface="Arial"/>
                <a:cs typeface="Arial"/>
              </a:rPr>
              <a:t>pri</a:t>
            </a:r>
            <a:r>
              <a:rPr sz="1000" spc="-4" dirty="0">
                <a:latin typeface="Arial"/>
                <a:cs typeface="Arial"/>
              </a:rPr>
              <a:t>n</a:t>
            </a:r>
            <a:r>
              <a:rPr sz="1000" spc="4" dirty="0">
                <a:latin typeface="Arial"/>
                <a:cs typeface="Arial"/>
              </a:rPr>
              <a:t>c</a:t>
            </a:r>
            <a:r>
              <a:rPr sz="1000" spc="-4" dirty="0">
                <a:latin typeface="Arial"/>
                <a:cs typeface="Arial"/>
              </a:rPr>
              <a:t>i</a:t>
            </a:r>
            <a:r>
              <a:rPr sz="1000" spc="0" dirty="0">
                <a:latin typeface="Arial"/>
                <a:cs typeface="Arial"/>
              </a:rPr>
              <a:t>p</a:t>
            </a:r>
            <a:r>
              <a:rPr sz="1000" spc="-4" dirty="0">
                <a:latin typeface="Arial"/>
                <a:cs typeface="Arial"/>
              </a:rPr>
              <a:t>ali</a:t>
            </a:r>
            <a:r>
              <a:rPr sz="1000" spc="0" dirty="0">
                <a:latin typeface="Arial"/>
                <a:cs typeface="Arial"/>
              </a:rPr>
              <a:t>: </a:t>
            </a:r>
            <a:endParaRPr sz="1000">
              <a:latin typeface="Arial"/>
              <a:cs typeface="Arial"/>
            </a:endParaRPr>
          </a:p>
          <a:p>
            <a:pPr marL="164896" marR="133416">
              <a:lnSpc>
                <a:spcPts val="1149"/>
              </a:lnSpc>
              <a:spcBef>
                <a:spcPts val="134"/>
              </a:spcBef>
            </a:pPr>
            <a:r>
              <a:rPr sz="1000" spc="0" dirty="0">
                <a:latin typeface="Arial"/>
                <a:cs typeface="Arial"/>
              </a:rPr>
              <a:t>a</a:t>
            </a:r>
            <a:r>
              <a:rPr sz="1000" spc="-4" dirty="0">
                <a:latin typeface="Arial"/>
                <a:cs typeface="Arial"/>
              </a:rPr>
              <a:t>li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a:t>
            </a:r>
            <a:r>
              <a:rPr sz="1000" spc="-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240" dirty="0">
                <a:latin typeface="Arial"/>
                <a:cs typeface="Arial"/>
              </a:rPr>
              <a:t> </a:t>
            </a:r>
            <a:r>
              <a:rPr sz="1000" spc="-4" dirty="0">
                <a:latin typeface="Arial"/>
                <a:cs typeface="Arial"/>
              </a:rPr>
              <a:t>i</a:t>
            </a:r>
            <a:r>
              <a:rPr sz="1000" spc="0" dirty="0">
                <a:latin typeface="Arial"/>
                <a:cs typeface="Arial"/>
              </a:rPr>
              <a:t>d</a:t>
            </a:r>
            <a:r>
              <a:rPr sz="1000" spc="14" dirty="0">
                <a:latin typeface="Arial"/>
                <a:cs typeface="Arial"/>
              </a:rPr>
              <a:t>r</a:t>
            </a:r>
            <a:r>
              <a:rPr sz="1000" spc="-4" dirty="0">
                <a:latin typeface="Arial"/>
                <a:cs typeface="Arial"/>
              </a:rPr>
              <a:t>i</a:t>
            </a:r>
            <a:r>
              <a:rPr sz="1000" spc="4" dirty="0">
                <a:latin typeface="Arial"/>
                <a:cs typeface="Arial"/>
              </a:rPr>
              <a:t>c</a:t>
            </a:r>
            <a:r>
              <a:rPr sz="1000" spc="0" dirty="0">
                <a:latin typeface="Arial"/>
                <a:cs typeface="Arial"/>
              </a:rPr>
              <a:t>a;</a:t>
            </a:r>
            <a:r>
              <a:rPr sz="1000" spc="270" dirty="0">
                <a:latin typeface="Arial"/>
                <a:cs typeface="Arial"/>
              </a:rPr>
              <a:t> </a:t>
            </a:r>
            <a:r>
              <a:rPr sz="1000" spc="4" dirty="0">
                <a:latin typeface="Arial"/>
                <a:cs typeface="Arial"/>
              </a:rPr>
              <a:t>r</a:t>
            </a:r>
            <a:r>
              <a:rPr sz="1000" spc="0" dirty="0">
                <a:latin typeface="Arial"/>
                <a:cs typeface="Arial"/>
              </a:rPr>
              <a:t>ete </a:t>
            </a:r>
            <a:r>
              <a:rPr sz="1000" spc="12" dirty="0">
                <a:latin typeface="Arial"/>
                <a:cs typeface="Arial"/>
              </a:rPr>
              <a:t> </a:t>
            </a:r>
            <a:r>
              <a:rPr sz="1000" spc="0" dirty="0">
                <a:latin typeface="Arial"/>
                <a:cs typeface="Arial"/>
              </a:rPr>
              <a:t>di </a:t>
            </a:r>
            <a:r>
              <a:rPr sz="1000" spc="7" dirty="0">
                <a:latin typeface="Arial"/>
                <a:cs typeface="Arial"/>
              </a:rPr>
              <a:t> </a:t>
            </a:r>
            <a:r>
              <a:rPr sz="1000" spc="0" dirty="0">
                <a:latin typeface="Arial"/>
                <a:cs typeface="Arial"/>
              </a:rPr>
              <a:t>tu</a:t>
            </a:r>
            <a:r>
              <a:rPr sz="1000" spc="-4" dirty="0">
                <a:latin typeface="Arial"/>
                <a:cs typeface="Arial"/>
              </a:rPr>
              <a:t>b</a:t>
            </a:r>
            <a:r>
              <a:rPr sz="1000" spc="9"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i</a:t>
            </a:r>
            <a:r>
              <a:rPr sz="1000" spc="256" dirty="0">
                <a:latin typeface="Arial"/>
                <a:cs typeface="Arial"/>
              </a:rPr>
              <a:t> </a:t>
            </a:r>
            <a:r>
              <a:rPr sz="1000" spc="9" dirty="0">
                <a:latin typeface="Arial"/>
                <a:cs typeface="Arial"/>
              </a:rPr>
              <a:t>f</a:t>
            </a:r>
            <a:r>
              <a:rPr sz="1000" spc="-4" dirty="0">
                <a:latin typeface="Arial"/>
                <a:cs typeface="Arial"/>
              </a:rPr>
              <a:t>i</a:t>
            </a:r>
            <a:r>
              <a:rPr sz="1000" spc="4" dirty="0">
                <a:latin typeface="Arial"/>
                <a:cs typeface="Arial"/>
              </a:rPr>
              <a:t>ss</a:t>
            </a:r>
            <a:r>
              <a:rPr sz="1000" spc="0" dirty="0">
                <a:latin typeface="Arial"/>
                <a:cs typeface="Arial"/>
              </a:rPr>
              <a:t>e, </a:t>
            </a:r>
            <a:r>
              <a:rPr sz="1000" spc="1" dirty="0">
                <a:latin typeface="Arial"/>
                <a:cs typeface="Arial"/>
              </a:rPr>
              <a:t> </a:t>
            </a:r>
            <a:r>
              <a:rPr sz="1000" spc="0" dirty="0">
                <a:latin typeface="Arial"/>
                <a:cs typeface="Arial"/>
              </a:rPr>
              <a:t>pre</a:t>
            </a:r>
            <a:r>
              <a:rPr sz="1000" spc="9" dirty="0">
                <a:latin typeface="Arial"/>
                <a:cs typeface="Arial"/>
              </a:rPr>
              <a:t>f</a:t>
            </a:r>
            <a:r>
              <a:rPr sz="1000" spc="0" dirty="0">
                <a:latin typeface="Arial"/>
                <a:cs typeface="Arial"/>
              </a:rPr>
              <a:t>eri</a:t>
            </a:r>
            <a:r>
              <a:rPr sz="1000" spc="-14" dirty="0">
                <a:latin typeface="Arial"/>
                <a:cs typeface="Arial"/>
              </a:rPr>
              <a:t>b</a:t>
            </a:r>
            <a:r>
              <a:rPr sz="1000" spc="-4" dirty="0">
                <a:latin typeface="Arial"/>
                <a:cs typeface="Arial"/>
              </a:rPr>
              <a:t>il</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a:t>
            </a:r>
            <a:r>
              <a:rPr sz="1000" spc="230" dirty="0">
                <a:latin typeface="Arial"/>
                <a:cs typeface="Arial"/>
              </a:rPr>
              <a:t> </a:t>
            </a:r>
            <a:r>
              <a:rPr sz="1000" spc="4" dirty="0">
                <a:latin typeface="Arial"/>
                <a:cs typeface="Arial"/>
              </a:rPr>
              <a:t>c</a:t>
            </a:r>
            <a:r>
              <a:rPr sz="1000" spc="0" dirty="0">
                <a:latin typeface="Arial"/>
                <a:cs typeface="Arial"/>
              </a:rPr>
              <a:t>h</a:t>
            </a:r>
            <a:r>
              <a:rPr sz="1000" spc="-4" dirty="0">
                <a:latin typeface="Arial"/>
                <a:cs typeface="Arial"/>
              </a:rPr>
              <a:t>i</a:t>
            </a:r>
            <a:r>
              <a:rPr sz="1000" spc="0" dirty="0">
                <a:latin typeface="Arial"/>
                <a:cs typeface="Arial"/>
              </a:rPr>
              <a:t>u</a:t>
            </a:r>
            <a:r>
              <a:rPr sz="1000" spc="4" dirty="0">
                <a:latin typeface="Arial"/>
                <a:cs typeface="Arial"/>
              </a:rPr>
              <a:t>s</a:t>
            </a:r>
            <a:r>
              <a:rPr sz="1000" spc="0" dirty="0">
                <a:latin typeface="Arial"/>
                <a:cs typeface="Arial"/>
              </a:rPr>
              <a:t>e</a:t>
            </a:r>
            <a:r>
              <a:rPr sz="1000" spc="273" dirty="0">
                <a:latin typeface="Arial"/>
                <a:cs typeface="Arial"/>
              </a:rPr>
              <a:t> </a:t>
            </a:r>
            <a:r>
              <a:rPr sz="1000" spc="0" dirty="0">
                <a:latin typeface="Arial"/>
                <a:cs typeface="Arial"/>
              </a:rPr>
              <a:t>ad </a:t>
            </a:r>
            <a:endParaRPr sz="1000">
              <a:latin typeface="Arial"/>
              <a:cs typeface="Arial"/>
            </a:endParaRPr>
          </a:p>
          <a:p>
            <a:pPr marL="164896" marR="133416">
              <a:lnSpc>
                <a:spcPts val="1149"/>
              </a:lnSpc>
              <a:spcBef>
                <a:spcPts val="134"/>
              </a:spcBef>
            </a:pPr>
            <a:r>
              <a:rPr sz="1000" spc="0" dirty="0">
                <a:latin typeface="Arial"/>
                <a:cs typeface="Arial"/>
              </a:rPr>
              <a:t>a</a:t>
            </a:r>
            <a:r>
              <a:rPr sz="1000" spc="-4" dirty="0">
                <a:latin typeface="Arial"/>
                <a:cs typeface="Arial"/>
              </a:rPr>
              <a:t>n</a:t>
            </a:r>
            <a:r>
              <a:rPr sz="1000" spc="0" dirty="0">
                <a:latin typeface="Arial"/>
                <a:cs typeface="Arial"/>
              </a:rPr>
              <a:t>e</a:t>
            </a:r>
            <a:r>
              <a:rPr sz="1000" spc="-4" dirty="0">
                <a:latin typeface="Arial"/>
                <a:cs typeface="Arial"/>
              </a:rPr>
              <a:t>ll</a:t>
            </a:r>
            <a:r>
              <a:rPr sz="1000" spc="0" dirty="0">
                <a:latin typeface="Arial"/>
                <a:cs typeface="Arial"/>
              </a:rPr>
              <a:t>o,</a:t>
            </a:r>
            <a:r>
              <a:rPr sz="1000" spc="207" dirty="0">
                <a:latin typeface="Arial"/>
                <a:cs typeface="Arial"/>
              </a:rPr>
              <a:t> </a:t>
            </a:r>
            <a:r>
              <a:rPr sz="1000" spc="0" dirty="0">
                <a:latin typeface="Arial"/>
                <a:cs typeface="Arial"/>
              </a:rPr>
              <a:t>ad</a:t>
            </a:r>
            <a:r>
              <a:rPr sz="1000" spc="225" dirty="0">
                <a:latin typeface="Arial"/>
                <a:cs typeface="Arial"/>
              </a:rPr>
              <a:t> </a:t>
            </a:r>
            <a:r>
              <a:rPr sz="1000" spc="0" dirty="0">
                <a:latin typeface="Arial"/>
                <a:cs typeface="Arial"/>
              </a:rPr>
              <a:t>u</a:t>
            </a:r>
            <a:r>
              <a:rPr sz="1000" spc="4" dirty="0">
                <a:latin typeface="Arial"/>
                <a:cs typeface="Arial"/>
              </a:rPr>
              <a:t>s</a:t>
            </a:r>
            <a:r>
              <a:rPr sz="1000" spc="0" dirty="0">
                <a:latin typeface="Arial"/>
                <a:cs typeface="Arial"/>
              </a:rPr>
              <a:t>o</a:t>
            </a:r>
            <a:r>
              <a:rPr sz="1000" spc="220" dirty="0">
                <a:latin typeface="Arial"/>
                <a:cs typeface="Arial"/>
              </a:rPr>
              <a:t> </a:t>
            </a:r>
            <a:r>
              <a:rPr sz="1000" spc="0" dirty="0">
                <a:latin typeface="Arial"/>
                <a:cs typeface="Arial"/>
              </a:rPr>
              <a:t>e</a:t>
            </a:r>
            <a:r>
              <a:rPr sz="1000" spc="4" dirty="0">
                <a:latin typeface="Arial"/>
                <a:cs typeface="Arial"/>
              </a:rPr>
              <a:t>sc</a:t>
            </a:r>
            <a:r>
              <a:rPr sz="1000" spc="-4" dirty="0">
                <a:latin typeface="Arial"/>
                <a:cs typeface="Arial"/>
              </a:rPr>
              <a:t>l</a:t>
            </a:r>
            <a:r>
              <a:rPr sz="1000" spc="0" dirty="0">
                <a:latin typeface="Arial"/>
                <a:cs typeface="Arial"/>
              </a:rPr>
              <a:t>u</a:t>
            </a:r>
            <a:r>
              <a:rPr sz="1000" spc="4" dirty="0">
                <a:latin typeface="Arial"/>
                <a:cs typeface="Arial"/>
              </a:rPr>
              <a:t>s</a:t>
            </a:r>
            <a:r>
              <a:rPr sz="1000" spc="-4" dirty="0">
                <a:latin typeface="Arial"/>
                <a:cs typeface="Arial"/>
              </a:rPr>
              <a:t>iv</a:t>
            </a:r>
            <a:r>
              <a:rPr sz="1000" spc="0" dirty="0">
                <a:latin typeface="Arial"/>
                <a:cs typeface="Arial"/>
              </a:rPr>
              <a:t>o;</a:t>
            </a:r>
            <a:r>
              <a:rPr sz="1000" spc="208" dirty="0">
                <a:latin typeface="Arial"/>
                <a:cs typeface="Arial"/>
              </a:rPr>
              <a:t> </a:t>
            </a:r>
            <a:r>
              <a:rPr sz="1000" spc="0" dirty="0">
                <a:latin typeface="Arial"/>
                <a:cs typeface="Arial"/>
              </a:rPr>
              <a:t>at</a:t>
            </a:r>
            <a:r>
              <a:rPr sz="1000" spc="-4" dirty="0">
                <a:latin typeface="Arial"/>
                <a:cs typeface="Arial"/>
              </a:rPr>
              <a:t>t</a:t>
            </a:r>
            <a:r>
              <a:rPr sz="1000" spc="0" dirty="0">
                <a:latin typeface="Arial"/>
                <a:cs typeface="Arial"/>
              </a:rPr>
              <a:t>a</a:t>
            </a:r>
            <a:r>
              <a:rPr sz="1000" spc="4" dirty="0">
                <a:latin typeface="Arial"/>
                <a:cs typeface="Arial"/>
              </a:rPr>
              <a:t>cc</a:t>
            </a:r>
            <a:r>
              <a:rPr sz="1000" spc="0" dirty="0">
                <a:latin typeface="Arial"/>
                <a:cs typeface="Arial"/>
              </a:rPr>
              <a:t>hi</a:t>
            </a:r>
            <a:r>
              <a:rPr sz="1000" spc="202" dirty="0">
                <a:latin typeface="Arial"/>
                <a:cs typeface="Arial"/>
              </a:rPr>
              <a:t> </a:t>
            </a:r>
            <a:r>
              <a:rPr sz="1000" spc="0" dirty="0">
                <a:latin typeface="Arial"/>
                <a:cs typeface="Arial"/>
              </a:rPr>
              <a:t>di</a:t>
            </a:r>
            <a:r>
              <a:rPr sz="1000" spc="224" dirty="0">
                <a:latin typeface="Arial"/>
                <a:cs typeface="Arial"/>
              </a:rPr>
              <a:t> </a:t>
            </a:r>
            <a:r>
              <a:rPr sz="1000" spc="19" dirty="0">
                <a:latin typeface="Arial"/>
                <a:cs typeface="Arial"/>
              </a:rPr>
              <a:t>m</a:t>
            </a:r>
            <a:r>
              <a:rPr sz="1000" spc="0" dirty="0">
                <a:latin typeface="Arial"/>
                <a:cs typeface="Arial"/>
              </a:rPr>
              <a:t>a</a:t>
            </a:r>
            <a:r>
              <a:rPr sz="1000" spc="-4" dirty="0">
                <a:latin typeface="Arial"/>
                <a:cs typeface="Arial"/>
              </a:rPr>
              <a:t>n</a:t>
            </a:r>
            <a:r>
              <a:rPr sz="1000" spc="-14" dirty="0">
                <a:latin typeface="Arial"/>
                <a:cs typeface="Arial"/>
              </a:rPr>
              <a:t>d</a:t>
            </a:r>
            <a:r>
              <a:rPr sz="1000" spc="0" dirty="0">
                <a:latin typeface="Arial"/>
                <a:cs typeface="Arial"/>
              </a:rPr>
              <a:t>ata</a:t>
            </a:r>
            <a:r>
              <a:rPr sz="1000" spc="203" dirty="0">
                <a:latin typeface="Arial"/>
                <a:cs typeface="Arial"/>
              </a:rPr>
              <a:t> </a:t>
            </a:r>
            <a:r>
              <a:rPr sz="1000" spc="0" dirty="0">
                <a:latin typeface="Arial"/>
                <a:cs typeface="Arial"/>
              </a:rPr>
              <a:t>per</a:t>
            </a:r>
            <a:r>
              <a:rPr sz="1000" spc="227" dirty="0">
                <a:latin typeface="Arial"/>
                <a:cs typeface="Arial"/>
              </a:rPr>
              <a:t> </a:t>
            </a:r>
            <a:r>
              <a:rPr sz="1000" spc="-14" dirty="0">
                <a:latin typeface="Arial"/>
                <a:cs typeface="Arial"/>
              </a:rPr>
              <a:t>a</a:t>
            </a:r>
            <a:r>
              <a:rPr sz="1000" spc="0" dirty="0">
                <a:latin typeface="Arial"/>
                <a:cs typeface="Arial"/>
              </a:rPr>
              <a:t>ut</a:t>
            </a:r>
            <a:r>
              <a:rPr sz="1000" spc="-4" dirty="0">
                <a:latin typeface="Arial"/>
                <a:cs typeface="Arial"/>
              </a:rPr>
              <a:t>o</a:t>
            </a:r>
            <a:r>
              <a:rPr sz="1000" spc="0" dirty="0">
                <a:latin typeface="Arial"/>
                <a:cs typeface="Arial"/>
              </a:rPr>
              <a:t>p</a:t>
            </a:r>
            <a:r>
              <a:rPr sz="1000" spc="-14" dirty="0">
                <a:latin typeface="Arial"/>
                <a:cs typeface="Arial"/>
              </a:rPr>
              <a:t>o</a:t>
            </a:r>
            <a:r>
              <a:rPr sz="1000" spc="19" dirty="0">
                <a:latin typeface="Arial"/>
                <a:cs typeface="Arial"/>
              </a:rPr>
              <a:t>m</a:t>
            </a:r>
            <a:r>
              <a:rPr sz="1000" spc="0" dirty="0">
                <a:latin typeface="Arial"/>
                <a:cs typeface="Arial"/>
              </a:rPr>
              <a:t>pa;</a:t>
            </a:r>
            <a:r>
              <a:rPr sz="1000" spc="184" dirty="0">
                <a:latin typeface="Arial"/>
                <a:cs typeface="Arial"/>
              </a:rPr>
              <a:t> </a:t>
            </a:r>
            <a:r>
              <a:rPr sz="1000" spc="-4" dirty="0">
                <a:latin typeface="Arial"/>
                <a:cs typeface="Arial"/>
              </a:rPr>
              <a:t>v</a:t>
            </a:r>
            <a:r>
              <a:rPr sz="1000" spc="0" dirty="0">
                <a:latin typeface="Arial"/>
                <a:cs typeface="Arial"/>
              </a:rPr>
              <a:t>a</a:t>
            </a:r>
            <a:r>
              <a:rPr sz="1000" spc="-4" dirty="0">
                <a:latin typeface="Arial"/>
                <a:cs typeface="Arial"/>
              </a:rPr>
              <a:t>lv</a:t>
            </a:r>
            <a:r>
              <a:rPr sz="1000" spc="0" dirty="0">
                <a:latin typeface="Arial"/>
                <a:cs typeface="Arial"/>
              </a:rPr>
              <a:t>o</a:t>
            </a:r>
            <a:r>
              <a:rPr sz="1000" spc="-4" dirty="0">
                <a:latin typeface="Arial"/>
                <a:cs typeface="Arial"/>
              </a:rPr>
              <a:t>l</a:t>
            </a:r>
            <a:r>
              <a:rPr sz="1000" spc="0" dirty="0">
                <a:latin typeface="Arial"/>
                <a:cs typeface="Arial"/>
              </a:rPr>
              <a:t>e; </a:t>
            </a:r>
            <a:endParaRPr sz="1000">
              <a:latin typeface="Arial"/>
              <a:cs typeface="Arial"/>
            </a:endParaRPr>
          </a:p>
          <a:p>
            <a:pPr marL="164896" marR="133416">
              <a:lnSpc>
                <a:spcPts val="1149"/>
              </a:lnSpc>
              <a:spcBef>
                <a:spcPts val="134"/>
              </a:spcBef>
            </a:pPr>
            <a:r>
              <a:rPr sz="1000" spc="0" dirty="0">
                <a:latin typeface="Arial"/>
                <a:cs typeface="Arial"/>
              </a:rPr>
              <a:t>a</a:t>
            </a:r>
            <a:r>
              <a:rPr sz="1000" spc="-4" dirty="0">
                <a:latin typeface="Arial"/>
                <a:cs typeface="Arial"/>
              </a:rPr>
              <a:t>p</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e</a:t>
            </a:r>
            <a:r>
              <a:rPr sz="1000" spc="4" dirty="0">
                <a:latin typeface="Arial"/>
                <a:cs typeface="Arial"/>
              </a:rPr>
              <a:t>cc</a:t>
            </a:r>
            <a:r>
              <a:rPr sz="1000" spc="0" dirty="0">
                <a:latin typeface="Arial"/>
                <a:cs typeface="Arial"/>
              </a:rPr>
              <a:t>hi</a:t>
            </a:r>
            <a:r>
              <a:rPr sz="1000" spc="-63" dirty="0">
                <a:latin typeface="Arial"/>
                <a:cs typeface="Arial"/>
              </a:rPr>
              <a:t> </a:t>
            </a:r>
            <a:r>
              <a:rPr sz="1000" spc="0" dirty="0">
                <a:latin typeface="Arial"/>
                <a:cs typeface="Arial"/>
              </a:rPr>
              <a:t>eroga</a:t>
            </a:r>
            <a:r>
              <a:rPr sz="1000" spc="-4" dirty="0">
                <a:latin typeface="Arial"/>
                <a:cs typeface="Arial"/>
              </a:rPr>
              <a:t>t</a:t>
            </a:r>
            <a:r>
              <a:rPr sz="1000" spc="0" dirty="0">
                <a:latin typeface="Arial"/>
                <a:cs typeface="Arial"/>
              </a:rPr>
              <a:t>or</a:t>
            </a:r>
            <a:r>
              <a:rPr sz="1000" spc="-4" dirty="0">
                <a:latin typeface="Arial"/>
                <a:cs typeface="Arial"/>
              </a:rPr>
              <a:t>i</a:t>
            </a:r>
            <a:r>
              <a:rPr sz="1000" spc="0" dirty="0">
                <a:latin typeface="Arial"/>
                <a:cs typeface="Arial"/>
              </a:rPr>
              <a:t>.</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3212"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3212">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800"/>
              </a:lnSpc>
              <a:spcBef>
                <a:spcPts val="28"/>
              </a:spcBef>
            </a:pPr>
            <a:endParaRPr sz="800"/>
          </a:p>
          <a:p>
            <a:pPr marL="1051255">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64896" marR="203447" algn="just">
              <a:lnSpc>
                <a:spcPts val="1149"/>
              </a:lnSpc>
              <a:spcBef>
                <a:spcPts val="1017"/>
              </a:spcBef>
            </a:pP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to  </a:t>
            </a:r>
            <a:r>
              <a:rPr sz="1000" spc="37" dirty="0">
                <a:latin typeface="Arial"/>
                <a:cs typeface="Arial"/>
              </a:rPr>
              <a:t> </a:t>
            </a:r>
            <a:r>
              <a:rPr sz="1000" spc="0" dirty="0">
                <a:latin typeface="Arial"/>
                <a:cs typeface="Arial"/>
              </a:rPr>
              <a:t>di  </a:t>
            </a:r>
            <a:r>
              <a:rPr sz="1000" spc="67"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n</a:t>
            </a:r>
            <a:r>
              <a:rPr sz="1000" spc="-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  </a:t>
            </a:r>
            <a:r>
              <a:rPr sz="1000" spc="35" dirty="0">
                <a:latin typeface="Arial"/>
                <a:cs typeface="Arial"/>
              </a:rPr>
              <a:t> </a:t>
            </a:r>
            <a:r>
              <a:rPr sz="1000" spc="0" dirty="0">
                <a:latin typeface="Arial"/>
                <a:cs typeface="Arial"/>
              </a:rPr>
              <a:t>d</a:t>
            </a:r>
            <a:r>
              <a:rPr sz="1000" spc="-4" dirty="0">
                <a:latin typeface="Arial"/>
                <a:cs typeface="Arial"/>
              </a:rPr>
              <a:t>el</a:t>
            </a:r>
            <a:r>
              <a:rPr sz="1000" spc="4" dirty="0">
                <a:latin typeface="Arial"/>
                <a:cs typeface="Arial"/>
              </a:rPr>
              <a:t>l’</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  </a:t>
            </a:r>
            <a:r>
              <a:rPr sz="1000" spc="22" dirty="0">
                <a:latin typeface="Arial"/>
                <a:cs typeface="Arial"/>
              </a:rPr>
              <a:t> </a:t>
            </a:r>
            <a:r>
              <a:rPr sz="1000" spc="0" dirty="0">
                <a:latin typeface="Arial"/>
                <a:cs typeface="Arial"/>
              </a:rPr>
              <a:t>a  </a:t>
            </a:r>
            <a:r>
              <a:rPr sz="1000" spc="59" dirty="0">
                <a:latin typeface="Arial"/>
                <a:cs typeface="Arial"/>
              </a:rPr>
              <a:t> </a:t>
            </a:r>
            <a:r>
              <a:rPr sz="1000" spc="9" dirty="0">
                <a:latin typeface="Arial"/>
                <a:cs typeface="Arial"/>
              </a:rPr>
              <a:t>f</a:t>
            </a:r>
            <a:r>
              <a:rPr sz="1000" spc="0" dirty="0">
                <a:latin typeface="Arial"/>
                <a:cs typeface="Arial"/>
              </a:rPr>
              <a:t>u</a:t>
            </a:r>
            <a:r>
              <a:rPr sz="1000" spc="-4" dirty="0">
                <a:latin typeface="Arial"/>
                <a:cs typeface="Arial"/>
              </a:rPr>
              <a:t>n</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9" dirty="0">
                <a:latin typeface="Arial"/>
                <a:cs typeface="Arial"/>
              </a:rPr>
              <a:t>a</a:t>
            </a:r>
            <a:r>
              <a:rPr sz="1000" spc="19" dirty="0">
                <a:latin typeface="Arial"/>
                <a:cs typeface="Arial"/>
              </a:rPr>
              <a:t>m</a:t>
            </a:r>
            <a:r>
              <a:rPr sz="1000" spc="-14" dirty="0">
                <a:latin typeface="Arial"/>
                <a:cs typeface="Arial"/>
              </a:rPr>
              <a:t>e</a:t>
            </a:r>
            <a:r>
              <a:rPr sz="1000" spc="0" dirty="0">
                <a:latin typeface="Arial"/>
                <a:cs typeface="Arial"/>
              </a:rPr>
              <a:t>nto   </a:t>
            </a:r>
            <a:r>
              <a:rPr sz="1000" spc="9" dirty="0">
                <a:latin typeface="Arial"/>
                <a:cs typeface="Arial"/>
              </a:rPr>
              <a:t>m</a:t>
            </a:r>
            <a:r>
              <a:rPr sz="1000" spc="0" dirty="0">
                <a:latin typeface="Arial"/>
                <a:cs typeface="Arial"/>
              </a:rPr>
              <a:t>a</a:t>
            </a:r>
            <a:r>
              <a:rPr sz="1000" spc="-4" dirty="0">
                <a:latin typeface="Arial"/>
                <a:cs typeface="Arial"/>
              </a:rPr>
              <a:t>n</a:t>
            </a:r>
            <a:r>
              <a:rPr sz="1000" spc="0" dirty="0">
                <a:latin typeface="Arial"/>
                <a:cs typeface="Arial"/>
              </a:rPr>
              <a:t>u</a:t>
            </a:r>
            <a:r>
              <a:rPr sz="1000" spc="-4" dirty="0">
                <a:latin typeface="Arial"/>
                <a:cs typeface="Arial"/>
              </a:rPr>
              <a:t>al</a:t>
            </a:r>
            <a:r>
              <a:rPr sz="1000" spc="0" dirty="0">
                <a:latin typeface="Arial"/>
                <a:cs typeface="Arial"/>
              </a:rPr>
              <a:t>e, </a:t>
            </a:r>
            <a:endParaRPr sz="1000">
              <a:latin typeface="Arial"/>
              <a:cs typeface="Arial"/>
            </a:endParaRPr>
          </a:p>
          <a:p>
            <a:pPr marL="164896" marR="203447" algn="just">
              <a:lnSpc>
                <a:spcPts val="1149"/>
              </a:lnSpc>
              <a:spcBef>
                <a:spcPts val="134"/>
              </a:spcBef>
            </a:pPr>
            <a:r>
              <a:rPr sz="1000" spc="0" dirty="0">
                <a:latin typeface="Arial"/>
                <a:cs typeface="Arial"/>
              </a:rPr>
              <a:t>proge</a:t>
            </a:r>
            <a:r>
              <a:rPr sz="1000" spc="-4" dirty="0">
                <a:latin typeface="Arial"/>
                <a:cs typeface="Arial"/>
              </a:rPr>
              <a:t>t</a:t>
            </a:r>
            <a:r>
              <a:rPr sz="1000" spc="0" dirty="0">
                <a:latin typeface="Arial"/>
                <a:cs typeface="Arial"/>
              </a:rPr>
              <a:t>ta</a:t>
            </a:r>
            <a:r>
              <a:rPr sz="1000" spc="-4" dirty="0">
                <a:latin typeface="Arial"/>
                <a:cs typeface="Arial"/>
              </a:rPr>
              <a:t>t</a:t>
            </a:r>
            <a:r>
              <a:rPr sz="1000" spc="0" dirty="0">
                <a:latin typeface="Arial"/>
                <a:cs typeface="Arial"/>
              </a:rPr>
              <a:t>o</a:t>
            </a:r>
            <a:r>
              <a:rPr sz="1000" spc="9" dirty="0">
                <a:latin typeface="Arial"/>
                <a:cs typeface="Arial"/>
              </a:rPr>
              <a:t> </a:t>
            </a:r>
            <a:r>
              <a:rPr sz="1000" spc="0" dirty="0">
                <a:latin typeface="Arial"/>
                <a:cs typeface="Arial"/>
              </a:rPr>
              <a:t>per</a:t>
            </a:r>
            <a:r>
              <a:rPr sz="1000" spc="35"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tra</a:t>
            </a:r>
            <a:r>
              <a:rPr sz="1000" spc="4" dirty="0">
                <a:latin typeface="Arial"/>
                <a:cs typeface="Arial"/>
              </a:rPr>
              <a:t>s</a:t>
            </a:r>
            <a:r>
              <a:rPr sz="1000" spc="-14" dirty="0">
                <a:latin typeface="Arial"/>
                <a:cs typeface="Arial"/>
              </a:rPr>
              <a:t>t</a:t>
            </a:r>
            <a:r>
              <a:rPr sz="1000" spc="0" dirty="0">
                <a:latin typeface="Arial"/>
                <a:cs typeface="Arial"/>
              </a:rPr>
              <a:t>are g</a:t>
            </a:r>
            <a:r>
              <a:rPr sz="1000" spc="-4" dirty="0">
                <a:latin typeface="Arial"/>
                <a:cs typeface="Arial"/>
              </a:rPr>
              <a:t>l</a:t>
            </a:r>
            <a:r>
              <a:rPr sz="1000" spc="0" dirty="0">
                <a:latin typeface="Arial"/>
                <a:cs typeface="Arial"/>
              </a:rPr>
              <a:t>i</a:t>
            </a:r>
            <a:r>
              <a:rPr sz="1000" spc="39" dirty="0">
                <a:latin typeface="Arial"/>
                <a:cs typeface="Arial"/>
              </a:rPr>
              <a:t> </a:t>
            </a:r>
            <a:r>
              <a:rPr sz="1000" spc="0" dirty="0">
                <a:latin typeface="Arial"/>
                <a:cs typeface="Arial"/>
              </a:rPr>
              <a:t>e</a:t>
            </a:r>
            <a:r>
              <a:rPr sz="1000" spc="9" dirty="0">
                <a:latin typeface="Arial"/>
                <a:cs typeface="Arial"/>
              </a:rPr>
              <a:t>ff</a:t>
            </a:r>
            <a:r>
              <a:rPr sz="1000" spc="0" dirty="0">
                <a:latin typeface="Arial"/>
                <a:cs typeface="Arial"/>
              </a:rPr>
              <a:t>et</a:t>
            </a:r>
            <a:r>
              <a:rPr sz="1000" spc="-4" dirty="0">
                <a:latin typeface="Arial"/>
                <a:cs typeface="Arial"/>
              </a:rPr>
              <a:t>t</a:t>
            </a:r>
            <a:r>
              <a:rPr sz="1000" spc="0" dirty="0">
                <a:latin typeface="Arial"/>
                <a:cs typeface="Arial"/>
              </a:rPr>
              <a:t>i</a:t>
            </a:r>
            <a:r>
              <a:rPr sz="1000" spc="30" dirty="0">
                <a:latin typeface="Arial"/>
                <a:cs typeface="Arial"/>
              </a:rPr>
              <a:t> </a:t>
            </a:r>
            <a:r>
              <a:rPr sz="1000" spc="0" dirty="0">
                <a:latin typeface="Arial"/>
                <a:cs typeface="Arial"/>
              </a:rPr>
              <a:t>d</a:t>
            </a:r>
            <a:r>
              <a:rPr sz="1000" spc="-4" dirty="0">
                <a:latin typeface="Arial"/>
                <a:cs typeface="Arial"/>
              </a:rPr>
              <a:t>el</a:t>
            </a:r>
            <a:r>
              <a:rPr sz="1000" spc="4" dirty="0">
                <a:latin typeface="Arial"/>
                <a:cs typeface="Arial"/>
              </a:rPr>
              <a:t>l</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12" dirty="0">
                <a:latin typeface="Arial"/>
                <a:cs typeface="Arial"/>
              </a:rPr>
              <a:t> </a:t>
            </a:r>
            <a:r>
              <a:rPr sz="1000" spc="-4" dirty="0">
                <a:latin typeface="Arial"/>
                <a:cs typeface="Arial"/>
              </a:rPr>
              <a:t>i</a:t>
            </a:r>
            <a:r>
              <a:rPr sz="1000" spc="0" dirty="0">
                <a:latin typeface="Arial"/>
                <a:cs typeface="Arial"/>
              </a:rPr>
              <a:t>n</a:t>
            </a:r>
            <a:r>
              <a:rPr sz="1000" spc="47" dirty="0">
                <a:latin typeface="Arial"/>
                <a:cs typeface="Arial"/>
              </a:rPr>
              <a:t> </a:t>
            </a:r>
            <a:r>
              <a:rPr sz="1000" spc="0" dirty="0">
                <a:latin typeface="Arial"/>
                <a:cs typeface="Arial"/>
              </a:rPr>
              <a:t>grado</a:t>
            </a:r>
            <a:r>
              <a:rPr sz="1000" spc="29" dirty="0">
                <a:latin typeface="Arial"/>
                <a:cs typeface="Arial"/>
              </a:rPr>
              <a:t> </a:t>
            </a:r>
            <a:r>
              <a:rPr sz="1000" spc="0" dirty="0">
                <a:latin typeface="Arial"/>
                <a:cs typeface="Arial"/>
              </a:rPr>
              <a:t>di</a:t>
            </a:r>
            <a:r>
              <a:rPr sz="1000" spc="42" dirty="0">
                <a:latin typeface="Arial"/>
                <a:cs typeface="Arial"/>
              </a:rPr>
              <a:t> </a:t>
            </a:r>
            <a:r>
              <a:rPr sz="1000" spc="0" dirty="0">
                <a:latin typeface="Arial"/>
                <a:cs typeface="Arial"/>
              </a:rPr>
              <a:t>erogare </a:t>
            </a:r>
            <a:endParaRPr sz="1000">
              <a:latin typeface="Arial"/>
              <a:cs typeface="Arial"/>
            </a:endParaRPr>
          </a:p>
          <a:p>
            <a:pPr marL="164896" marR="203447" algn="just">
              <a:lnSpc>
                <a:spcPts val="1149"/>
              </a:lnSpc>
              <a:spcBef>
                <a:spcPts val="134"/>
              </a:spcBef>
            </a:pPr>
            <a:r>
              <a:rPr sz="1000" spc="0" dirty="0">
                <a:latin typeface="Arial"/>
                <a:cs typeface="Arial"/>
              </a:rPr>
              <a:t>a</a:t>
            </a:r>
            <a:r>
              <a:rPr sz="1000" spc="4" dirty="0">
                <a:latin typeface="Arial"/>
                <a:cs typeface="Arial"/>
              </a:rPr>
              <a:t>c</a:t>
            </a:r>
            <a:r>
              <a:rPr sz="1000" spc="0" dirty="0">
                <a:latin typeface="Arial"/>
                <a:cs typeface="Arial"/>
              </a:rPr>
              <a:t>q</a:t>
            </a:r>
            <a:r>
              <a:rPr sz="1000" spc="-4" dirty="0">
                <a:latin typeface="Arial"/>
                <a:cs typeface="Arial"/>
              </a:rPr>
              <a:t>u</a:t>
            </a:r>
            <a:r>
              <a:rPr sz="1000" spc="0" dirty="0">
                <a:latin typeface="Arial"/>
                <a:cs typeface="Arial"/>
              </a:rPr>
              <a:t>a</a:t>
            </a:r>
            <a:r>
              <a:rPr sz="1000" spc="-42" dirty="0">
                <a:latin typeface="Arial"/>
                <a:cs typeface="Arial"/>
              </a:rPr>
              <a:t> </a:t>
            </a:r>
            <a:r>
              <a:rPr sz="1000" spc="0" dirty="0">
                <a:latin typeface="Arial"/>
                <a:cs typeface="Arial"/>
              </a:rPr>
              <a:t>da</a:t>
            </a:r>
            <a:r>
              <a:rPr sz="1000" spc="-25" dirty="0">
                <a:latin typeface="Arial"/>
                <a:cs typeface="Arial"/>
              </a:rPr>
              <a:t> </a:t>
            </a:r>
            <a:r>
              <a:rPr sz="1000" spc="0" dirty="0">
                <a:latin typeface="Arial"/>
                <a:cs typeface="Arial"/>
              </a:rPr>
              <a:t>a</a:t>
            </a:r>
            <a:r>
              <a:rPr sz="1000" spc="-4" dirty="0">
                <a:latin typeface="Arial"/>
                <a:cs typeface="Arial"/>
              </a:rPr>
              <a:t>p</a:t>
            </a:r>
            <a:r>
              <a:rPr sz="1000" spc="0" dirty="0">
                <a:latin typeface="Arial"/>
                <a:cs typeface="Arial"/>
              </a:rPr>
              <a:t>p</a:t>
            </a:r>
            <a:r>
              <a:rPr sz="1000" spc="-4" dirty="0">
                <a:latin typeface="Arial"/>
                <a:cs typeface="Arial"/>
              </a:rPr>
              <a:t>o</a:t>
            </a:r>
            <a:r>
              <a:rPr sz="1000" spc="4" dirty="0">
                <a:latin typeface="Arial"/>
                <a:cs typeface="Arial"/>
              </a:rPr>
              <a:t>s</a:t>
            </a:r>
            <a:r>
              <a:rPr sz="1000" spc="-4" dirty="0">
                <a:latin typeface="Arial"/>
                <a:cs typeface="Arial"/>
              </a:rPr>
              <a:t>i</a:t>
            </a:r>
            <a:r>
              <a:rPr sz="1000" spc="0" dirty="0">
                <a:latin typeface="Arial"/>
                <a:cs typeface="Arial"/>
              </a:rPr>
              <a:t>ti</a:t>
            </a:r>
            <a:r>
              <a:rPr sz="1000" spc="-29" dirty="0">
                <a:latin typeface="Arial"/>
                <a:cs typeface="Arial"/>
              </a:rPr>
              <a:t> </a:t>
            </a:r>
            <a:r>
              <a:rPr sz="1000" spc="0" dirty="0">
                <a:latin typeface="Arial"/>
                <a:cs typeface="Arial"/>
              </a:rPr>
              <a:t>a</a:t>
            </a:r>
            <a:r>
              <a:rPr sz="1000" spc="-4" dirty="0">
                <a:latin typeface="Arial"/>
                <a:cs typeface="Arial"/>
              </a:rPr>
              <a:t>p</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e</a:t>
            </a:r>
            <a:r>
              <a:rPr sz="1000" spc="4" dirty="0">
                <a:latin typeface="Arial"/>
                <a:cs typeface="Arial"/>
              </a:rPr>
              <a:t>cc</a:t>
            </a:r>
            <a:r>
              <a:rPr sz="1000" spc="0" dirty="0">
                <a:latin typeface="Arial"/>
                <a:cs typeface="Arial"/>
              </a:rPr>
              <a:t>hi</a:t>
            </a:r>
            <a:r>
              <a:rPr sz="1000" spc="-63"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eroga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1000"/>
              </a:lnSpc>
              <a:spcBef>
                <a:spcPts val="16"/>
              </a:spcBef>
            </a:pPr>
            <a:endParaRPr sz="1000"/>
          </a:p>
          <a:p>
            <a:pPr marL="152704">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52704" marR="3092279">
              <a:lnSpc>
                <a:spcPts val="1178"/>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IFC</a:t>
            </a:r>
            <a:r>
              <a:rPr sz="1000" b="1" spc="-11"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e</a:t>
            </a:r>
            <a:r>
              <a:rPr sz="1000" spc="-4" dirty="0">
                <a:latin typeface="Arial"/>
                <a:cs typeface="Arial"/>
              </a:rPr>
              <a:t>n</a:t>
            </a:r>
            <a:r>
              <a:rPr sz="1000" spc="4" dirty="0">
                <a:latin typeface="Arial"/>
                <a:cs typeface="Arial"/>
              </a:rPr>
              <a:t>s</a:t>
            </a:r>
            <a:r>
              <a:rPr sz="1000" spc="0" dirty="0">
                <a:latin typeface="Arial"/>
                <a:cs typeface="Arial"/>
              </a:rPr>
              <a:t>or </a:t>
            </a:r>
            <a:endParaRPr sz="1000">
              <a:latin typeface="Arial"/>
              <a:cs typeface="Arial"/>
            </a:endParaRPr>
          </a:p>
          <a:p>
            <a:pPr marL="152704" marR="3092279">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52704" marR="3092279">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a:t>
            </a:r>
            <a:endParaRPr sz="1000">
              <a:latin typeface="Arial"/>
              <a:cs typeface="Arial"/>
            </a:endParaRPr>
          </a:p>
          <a:p>
            <a:pPr marL="152704">
              <a:lnSpc>
                <a:spcPct val="95825"/>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800"/>
              </a:lnSpc>
              <a:spcBef>
                <a:spcPts val="45"/>
              </a:spcBef>
            </a:pPr>
            <a:endParaRPr sz="800"/>
          </a:p>
          <a:p>
            <a:pPr marL="104851">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98755">
              <a:lnSpc>
                <a:spcPct val="95825"/>
              </a:lnSpc>
              <a:spcBef>
                <a:spcPts val="861"/>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endParaRPr sz="1000">
              <a:latin typeface="Arial"/>
              <a:cs typeface="Arial"/>
            </a:endParaRPr>
          </a:p>
          <a:p>
            <a:pPr marL="98755">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to</a:t>
            </a:r>
            <a:r>
              <a:rPr sz="1000" spc="-53" dirty="0">
                <a:latin typeface="Arial"/>
                <a:cs typeface="Arial"/>
              </a:rPr>
              <a:t> </a:t>
            </a:r>
            <a:r>
              <a:rPr sz="1000" spc="0" dirty="0">
                <a:latin typeface="Arial"/>
                <a:cs typeface="Arial"/>
              </a:rPr>
              <a:t>di</a:t>
            </a:r>
            <a:r>
              <a:rPr sz="1000" spc="-12" dirty="0">
                <a:latin typeface="Arial"/>
                <a:cs typeface="Arial"/>
              </a:rPr>
              <a:t> </a:t>
            </a:r>
            <a:r>
              <a:rPr sz="1000" spc="-4"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a:t>
            </a:r>
            <a:r>
              <a:rPr sz="1000" spc="-4" dirty="0">
                <a:latin typeface="Arial"/>
                <a:cs typeface="Arial"/>
              </a:rPr>
              <a:t>il</a:t>
            </a:r>
            <a:r>
              <a:rPr sz="1000" spc="0"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7" dirty="0">
                <a:latin typeface="Arial"/>
                <a:cs typeface="Arial"/>
              </a:rPr>
              <a:t> </a:t>
            </a:r>
            <a:r>
              <a:rPr sz="1000" spc="19" dirty="0">
                <a:latin typeface="Arial"/>
                <a:cs typeface="Arial"/>
              </a:rPr>
              <a:t>m</a:t>
            </a:r>
            <a:r>
              <a:rPr sz="1000" spc="0" dirty="0">
                <a:latin typeface="Arial"/>
                <a:cs typeface="Arial"/>
              </a:rPr>
              <a:t>e</a:t>
            </a:r>
            <a:r>
              <a:rPr sz="1000" spc="4" dirty="0">
                <a:latin typeface="Arial"/>
                <a:cs typeface="Arial"/>
              </a:rPr>
              <a:t>cc</a:t>
            </a:r>
            <a:r>
              <a:rPr sz="1000" spc="0" dirty="0">
                <a:latin typeface="Arial"/>
                <a:cs typeface="Arial"/>
              </a:rPr>
              <a:t>a</a:t>
            </a:r>
            <a:r>
              <a:rPr sz="1000" spc="-4" dirty="0">
                <a:latin typeface="Arial"/>
                <a:cs typeface="Arial"/>
              </a:rPr>
              <a:t>ni</a:t>
            </a:r>
            <a:r>
              <a:rPr sz="1000" spc="4" dirty="0">
                <a:latin typeface="Arial"/>
                <a:cs typeface="Arial"/>
              </a:rPr>
              <a:t>c</a:t>
            </a:r>
            <a:r>
              <a:rPr sz="1000" spc="0" dirty="0">
                <a:latin typeface="Arial"/>
                <a:cs typeface="Arial"/>
              </a:rPr>
              <a:t>a</a:t>
            </a:r>
            <a:endParaRPr sz="1000">
              <a:latin typeface="Arial"/>
              <a:cs typeface="Arial"/>
            </a:endParaRPr>
          </a:p>
          <a:p>
            <a:pPr marL="98755">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F_Co</a:t>
            </a:r>
            <a:r>
              <a:rPr sz="1000" spc="-4" dirty="0">
                <a:latin typeface="Arial"/>
                <a:cs typeface="Arial"/>
              </a:rPr>
              <a:t>n</a:t>
            </a:r>
            <a:r>
              <a:rPr sz="1000" spc="0" dirty="0">
                <a:latin typeface="Arial"/>
                <a:cs typeface="Arial"/>
              </a:rPr>
              <a:t>tro</a:t>
            </a:r>
            <a:r>
              <a:rPr sz="1000" spc="-4" dirty="0">
                <a:latin typeface="Arial"/>
                <a:cs typeface="Arial"/>
              </a:rPr>
              <a:t>ll</a:t>
            </a:r>
            <a:r>
              <a:rPr sz="1000" spc="0" dirty="0">
                <a:latin typeface="Arial"/>
                <a:cs typeface="Arial"/>
              </a:rPr>
              <a:t>o</a:t>
            </a:r>
            <a:r>
              <a:rPr sz="1000" spc="-54"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98755">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16"/>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7" name="object 17"/>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5" name="object 15"/>
          <p:cNvSpPr/>
          <p:nvPr/>
        </p:nvSpPr>
        <p:spPr>
          <a:xfrm>
            <a:off x="8485886" y="1010919"/>
            <a:ext cx="3653408" cy="4152519"/>
          </a:xfrm>
          <a:prstGeom prst="rect">
            <a:avLst/>
          </a:prstGeom>
          <a:blipFill>
            <a:blip r:embed="rId3" cstate="print"/>
            <a:stretch>
              <a:fillRect/>
            </a:stretch>
          </a:blipFill>
        </p:spPr>
        <p:txBody>
          <a:bodyPr wrap="square" lIns="0" tIns="0" rIns="0" bIns="0" rtlCol="0">
            <a:noAutofit/>
          </a:bodyPr>
          <a:lstStyle/>
          <a:p>
            <a:endParaRPr/>
          </a:p>
        </p:txBody>
      </p:sp>
      <p:sp>
        <p:nvSpPr>
          <p:cNvPr id="13" name="object 13"/>
          <p:cNvSpPr/>
          <p:nvPr/>
        </p:nvSpPr>
        <p:spPr>
          <a:xfrm>
            <a:off x="12502515" y="3441064"/>
            <a:ext cx="2435732" cy="1813306"/>
          </a:xfrm>
          <a:prstGeom prst="rect">
            <a:avLst/>
          </a:prstGeom>
          <a:blipFill>
            <a:blip r:embed="rId4" cstate="print"/>
            <a:stretch>
              <a:fillRect/>
            </a:stretch>
          </a:blipFill>
        </p:spPr>
        <p:txBody>
          <a:bodyPr wrap="square" lIns="0" tIns="0" rIns="0" bIns="0" rtlCol="0">
            <a:noAutofit/>
          </a:bodyPr>
          <a:lstStyle/>
          <a:p>
            <a:endParaRPr/>
          </a:p>
        </p:txBody>
      </p:sp>
      <p:sp>
        <p:nvSpPr>
          <p:cNvPr id="14" name="object 14"/>
          <p:cNvSpPr/>
          <p:nvPr/>
        </p:nvSpPr>
        <p:spPr>
          <a:xfrm>
            <a:off x="12515596" y="1010919"/>
            <a:ext cx="2551938" cy="2738247"/>
          </a:xfrm>
          <a:prstGeom prst="rect">
            <a:avLst/>
          </a:prstGeom>
          <a:blipFill>
            <a:blip r:embed="rId5" cstate="print"/>
            <a:stretch>
              <a:fillRect/>
            </a:stretch>
          </a:blipFill>
        </p:spPr>
        <p:txBody>
          <a:bodyPr wrap="square" lIns="0" tIns="0" rIns="0" bIns="0" rtlCol="0">
            <a:noAutofit/>
          </a:bodyPr>
          <a:lstStyle/>
          <a:p>
            <a:endParaRPr/>
          </a:p>
        </p:txBody>
      </p:sp>
      <p:sp>
        <p:nvSpPr>
          <p:cNvPr id="12" name="object 12"/>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1" name="object 11"/>
          <p:cNvSpPr txBox="1"/>
          <p:nvPr/>
        </p:nvSpPr>
        <p:spPr>
          <a:xfrm>
            <a:off x="3941445" y="109275"/>
            <a:ext cx="4835626"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E</a:t>
            </a:r>
            <a:r>
              <a:rPr sz="1800" b="1" spc="-4" dirty="0">
                <a:latin typeface="Arial"/>
                <a:cs typeface="Arial"/>
              </a:rPr>
              <a:t>s</a:t>
            </a:r>
            <a:r>
              <a:rPr sz="1800" b="1" spc="0" dirty="0">
                <a:latin typeface="Arial"/>
                <a:cs typeface="Arial"/>
              </a:rPr>
              <a:t>ti</a:t>
            </a:r>
            <a:r>
              <a:rPr sz="1800" b="1" spc="4" dirty="0">
                <a:latin typeface="Arial"/>
                <a:cs typeface="Arial"/>
              </a:rPr>
              <a:t>n</a:t>
            </a:r>
            <a:r>
              <a:rPr sz="1800" b="1" spc="0" dirty="0">
                <a:latin typeface="Arial"/>
                <a:cs typeface="Arial"/>
              </a:rPr>
              <a:t>tore d</a:t>
            </a:r>
            <a:r>
              <a:rPr sz="1800" b="1" spc="4" dirty="0">
                <a:latin typeface="Arial"/>
                <a:cs typeface="Arial"/>
              </a:rPr>
              <a:t>’</a:t>
            </a:r>
            <a:r>
              <a:rPr sz="1800" b="1" spc="0" dirty="0">
                <a:latin typeface="Arial"/>
                <a:cs typeface="Arial"/>
              </a:rPr>
              <a:t>i</a:t>
            </a:r>
            <a:r>
              <a:rPr sz="1800" b="1" spc="4" dirty="0">
                <a:latin typeface="Arial"/>
                <a:cs typeface="Arial"/>
              </a:rPr>
              <a:t>n</a:t>
            </a:r>
            <a:r>
              <a:rPr sz="1800" b="1" spc="0" dirty="0">
                <a:latin typeface="Arial"/>
                <a:cs typeface="Arial"/>
              </a:rPr>
              <a:t>c</a:t>
            </a:r>
            <a:r>
              <a:rPr sz="1800" b="1" spc="-9" dirty="0">
                <a:latin typeface="Arial"/>
                <a:cs typeface="Arial"/>
              </a:rPr>
              <a:t>e</a:t>
            </a:r>
            <a:r>
              <a:rPr sz="1800" b="1" spc="0" dirty="0">
                <a:latin typeface="Arial"/>
                <a:cs typeface="Arial"/>
              </a:rPr>
              <a:t>n</a:t>
            </a:r>
            <a:r>
              <a:rPr sz="1800" b="1" spc="4" dirty="0">
                <a:latin typeface="Arial"/>
                <a:cs typeface="Arial"/>
              </a:rPr>
              <a:t>d</a:t>
            </a:r>
            <a:r>
              <a:rPr sz="1800" b="1" spc="0" dirty="0">
                <a:latin typeface="Arial"/>
                <a:cs typeface="Arial"/>
              </a:rPr>
              <a:t>io</a:t>
            </a:r>
            <a:r>
              <a:rPr sz="1800" b="1" spc="-14" dirty="0">
                <a:latin typeface="Arial"/>
                <a:cs typeface="Arial"/>
              </a:rPr>
              <a:t> </a:t>
            </a:r>
            <a:r>
              <a:rPr sz="1800" b="1" spc="0" dirty="0">
                <a:latin typeface="Arial"/>
                <a:cs typeface="Arial"/>
              </a:rPr>
              <a:t>(o</a:t>
            </a:r>
            <a:r>
              <a:rPr sz="1800" b="1" spc="9" dirty="0">
                <a:latin typeface="Arial"/>
                <a:cs typeface="Arial"/>
              </a:rPr>
              <a:t> </a:t>
            </a:r>
            <a:r>
              <a:rPr sz="1800" b="1" spc="0" dirty="0">
                <a:latin typeface="Arial"/>
                <a:cs typeface="Arial"/>
              </a:rPr>
              <a:t>e</a:t>
            </a:r>
            <a:r>
              <a:rPr sz="1800" b="1" spc="-9" dirty="0">
                <a:latin typeface="Arial"/>
                <a:cs typeface="Arial"/>
              </a:rPr>
              <a:t>s</a:t>
            </a:r>
            <a:r>
              <a:rPr sz="1800" b="1" spc="0" dirty="0">
                <a:latin typeface="Arial"/>
                <a:cs typeface="Arial"/>
              </a:rPr>
              <a:t>ti</a:t>
            </a:r>
            <a:r>
              <a:rPr sz="1800" b="1" spc="4" dirty="0">
                <a:latin typeface="Arial"/>
                <a:cs typeface="Arial"/>
              </a:rPr>
              <a:t>n</a:t>
            </a:r>
            <a:r>
              <a:rPr sz="1800" b="1" spc="0" dirty="0">
                <a:latin typeface="Arial"/>
                <a:cs typeface="Arial"/>
              </a:rPr>
              <a:t>tore) – </a:t>
            </a:r>
            <a:r>
              <a:rPr sz="1800" b="1" spc="4" dirty="0">
                <a:latin typeface="Arial"/>
                <a:cs typeface="Arial"/>
              </a:rPr>
              <a:t>G.</a:t>
            </a:r>
            <a:r>
              <a:rPr sz="1800" b="1" spc="-4" dirty="0">
                <a:latin typeface="Arial"/>
                <a:cs typeface="Arial"/>
              </a:rPr>
              <a:t>1</a:t>
            </a:r>
            <a:r>
              <a:rPr sz="1800" b="1" spc="4" dirty="0">
                <a:latin typeface="Arial"/>
                <a:cs typeface="Arial"/>
              </a:rPr>
              <a:t>.</a:t>
            </a:r>
            <a:r>
              <a:rPr sz="1800" b="1" spc="-4" dirty="0">
                <a:latin typeface="Arial"/>
                <a:cs typeface="Arial"/>
              </a:rPr>
              <a:t>14_</a:t>
            </a:r>
            <a:r>
              <a:rPr sz="1800" b="1" spc="0" dirty="0">
                <a:latin typeface="Arial"/>
                <a:cs typeface="Arial"/>
              </a:rPr>
              <a:t>9</a:t>
            </a:r>
            <a:endParaRPr sz="1800">
              <a:latin typeface="Arial"/>
              <a:cs typeface="Arial"/>
            </a:endParaRPr>
          </a:p>
        </p:txBody>
      </p:sp>
      <p:sp>
        <p:nvSpPr>
          <p:cNvPr id="10" name="object 10"/>
          <p:cNvSpPr txBox="1"/>
          <p:nvPr/>
        </p:nvSpPr>
        <p:spPr>
          <a:xfrm>
            <a:off x="10988421" y="114489"/>
            <a:ext cx="1028003"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29" dirty="0">
                <a:latin typeface="Arial"/>
                <a:cs typeface="Arial"/>
              </a:rPr>
              <a:t>D</a:t>
            </a:r>
            <a:r>
              <a:rPr sz="1800" b="1" spc="0" dirty="0">
                <a:latin typeface="Arial"/>
                <a:cs typeface="Arial"/>
              </a:rPr>
              <a:t>A</a:t>
            </a:r>
            <a:endParaRPr sz="1800">
              <a:latin typeface="Arial"/>
              <a:cs typeface="Arial"/>
            </a:endParaRPr>
          </a:p>
        </p:txBody>
      </p:sp>
      <p:sp>
        <p:nvSpPr>
          <p:cNvPr id="9" name="object 9"/>
          <p:cNvSpPr txBox="1"/>
          <p:nvPr/>
        </p:nvSpPr>
        <p:spPr>
          <a:xfrm>
            <a:off x="12215622" y="114489"/>
            <a:ext cx="287963" cy="254304"/>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N</a:t>
            </a:r>
            <a:r>
              <a:rPr sz="1800" b="1" spc="0" dirty="0">
                <a:latin typeface="Arial"/>
                <a:cs typeface="Arial"/>
              </a:rPr>
              <a:t>.</a:t>
            </a:r>
            <a:endParaRPr sz="1800">
              <a:latin typeface="Arial"/>
              <a:cs typeface="Arial"/>
            </a:endParaRPr>
          </a:p>
        </p:txBody>
      </p:sp>
      <p:sp>
        <p:nvSpPr>
          <p:cNvPr id="8" name="object 8"/>
          <p:cNvSpPr txBox="1"/>
          <p:nvPr/>
        </p:nvSpPr>
        <p:spPr>
          <a:xfrm>
            <a:off x="12717018" y="114489"/>
            <a:ext cx="999298"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14_</a:t>
            </a:r>
            <a:r>
              <a:rPr sz="1800" b="1" spc="0" dirty="0">
                <a:latin typeface="Arial"/>
                <a:cs typeface="Arial"/>
              </a:rPr>
              <a:t>9</a:t>
            </a:r>
            <a:endParaRPr sz="18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650"/>
              </a:lnSpc>
              <a:spcBef>
                <a:spcPts val="30"/>
              </a:spcBef>
            </a:pPr>
            <a:endParaRPr sz="650"/>
          </a:p>
          <a:p>
            <a:pPr marL="979017">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64896" marR="203520" algn="just">
              <a:lnSpc>
                <a:spcPts val="1149"/>
              </a:lnSpc>
              <a:spcBef>
                <a:spcPts val="1060"/>
              </a:spcBef>
            </a:pPr>
            <a:r>
              <a:rPr sz="1000" spc="0" dirty="0">
                <a:latin typeface="Arial"/>
                <a:cs typeface="Arial"/>
              </a:rPr>
              <a:t>[</a:t>
            </a:r>
            <a:r>
              <a:rPr sz="1000" spc="4" dirty="0">
                <a:latin typeface="Arial"/>
                <a:cs typeface="Arial"/>
              </a:rPr>
              <a:t>G</a:t>
            </a:r>
            <a:r>
              <a:rPr sz="1000" spc="0" dirty="0">
                <a:latin typeface="Arial"/>
                <a:cs typeface="Arial"/>
              </a:rPr>
              <a:t>.1.14.</a:t>
            </a:r>
            <a:r>
              <a:rPr sz="1000" spc="-14" dirty="0">
                <a:latin typeface="Arial"/>
                <a:cs typeface="Arial"/>
              </a:rPr>
              <a:t>9</a:t>
            </a:r>
            <a:r>
              <a:rPr sz="1000" spc="0" dirty="0">
                <a:latin typeface="Arial"/>
                <a:cs typeface="Arial"/>
              </a:rPr>
              <a:t>] </a:t>
            </a:r>
            <a:r>
              <a:rPr sz="1000" spc="12" dirty="0">
                <a:latin typeface="Arial"/>
                <a:cs typeface="Arial"/>
              </a:rPr>
              <a:t> </a:t>
            </a:r>
            <a:r>
              <a:rPr sz="1000" spc="0" dirty="0">
                <a:latin typeface="Arial"/>
                <a:cs typeface="Arial"/>
              </a:rPr>
              <a:t>a</a:t>
            </a:r>
            <a:r>
              <a:rPr sz="1000" spc="-4" dirty="0">
                <a:latin typeface="Arial"/>
                <a:cs typeface="Arial"/>
              </a:rPr>
              <a:t>p</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e</a:t>
            </a:r>
            <a:r>
              <a:rPr sz="1000" spc="-9" dirty="0">
                <a:latin typeface="Arial"/>
                <a:cs typeface="Arial"/>
              </a:rPr>
              <a:t>c</a:t>
            </a:r>
            <a:r>
              <a:rPr sz="1000" spc="4" dirty="0">
                <a:latin typeface="Arial"/>
                <a:cs typeface="Arial"/>
              </a:rPr>
              <a:t>c</a:t>
            </a:r>
            <a:r>
              <a:rPr sz="1000" spc="0" dirty="0">
                <a:latin typeface="Arial"/>
                <a:cs typeface="Arial"/>
              </a:rPr>
              <a:t>h</a:t>
            </a:r>
            <a:r>
              <a:rPr sz="1000" spc="-4" dirty="0">
                <a:latin typeface="Arial"/>
                <a:cs typeface="Arial"/>
              </a:rPr>
              <a:t>i</a:t>
            </a:r>
            <a:r>
              <a:rPr sz="1000" spc="0" dirty="0">
                <a:latin typeface="Arial"/>
                <a:cs typeface="Arial"/>
              </a:rPr>
              <a:t>o </a:t>
            </a:r>
            <a:r>
              <a:rPr sz="1000" spc="7" dirty="0">
                <a:latin typeface="Arial"/>
                <a:cs typeface="Arial"/>
              </a:rPr>
              <a:t> </a:t>
            </a:r>
            <a:r>
              <a:rPr sz="1000" spc="4" dirty="0">
                <a:latin typeface="Arial"/>
                <a:cs typeface="Arial"/>
              </a:rPr>
              <a:t>c</a:t>
            </a:r>
            <a:r>
              <a:rPr sz="1000" spc="-14" dirty="0">
                <a:latin typeface="Arial"/>
                <a:cs typeface="Arial"/>
              </a:rPr>
              <a:t>o</a:t>
            </a:r>
            <a:r>
              <a:rPr sz="1000" spc="0" dirty="0">
                <a:latin typeface="Arial"/>
                <a:cs typeface="Arial"/>
              </a:rPr>
              <a:t>nt</a:t>
            </a:r>
            <a:r>
              <a:rPr sz="1000" spc="-4" dirty="0">
                <a:latin typeface="Arial"/>
                <a:cs typeface="Arial"/>
              </a:rPr>
              <a:t>e</a:t>
            </a:r>
            <a:r>
              <a:rPr sz="1000" spc="0" dirty="0">
                <a:latin typeface="Arial"/>
                <a:cs typeface="Arial"/>
              </a:rPr>
              <a:t>n</a:t>
            </a:r>
            <a:r>
              <a:rPr sz="1000" spc="-4" dirty="0">
                <a:latin typeface="Arial"/>
                <a:cs typeface="Arial"/>
              </a:rPr>
              <a:t>e</a:t>
            </a:r>
            <a:r>
              <a:rPr sz="1000" spc="0" dirty="0">
                <a:latin typeface="Arial"/>
                <a:cs typeface="Arial"/>
              </a:rPr>
              <a:t>nte </a:t>
            </a:r>
            <a:r>
              <a:rPr sz="1000" spc="2" dirty="0">
                <a:latin typeface="Arial"/>
                <a:cs typeface="Arial"/>
              </a:rPr>
              <a:t> </a:t>
            </a:r>
            <a:r>
              <a:rPr sz="1000" spc="0" dirty="0">
                <a:latin typeface="Arial"/>
                <a:cs typeface="Arial"/>
              </a:rPr>
              <a:t>un </a:t>
            </a:r>
            <a:r>
              <a:rPr sz="1000" spc="40" dirty="0">
                <a:latin typeface="Arial"/>
                <a:cs typeface="Arial"/>
              </a:rPr>
              <a:t> </a:t>
            </a:r>
            <a:r>
              <a:rPr sz="1000" spc="-14" dirty="0">
                <a:latin typeface="Arial"/>
                <a:cs typeface="Arial"/>
              </a:rPr>
              <a:t>a</a:t>
            </a:r>
            <a:r>
              <a:rPr sz="1000" spc="0" dirty="0">
                <a:latin typeface="Arial"/>
                <a:cs typeface="Arial"/>
              </a:rPr>
              <a:t>g</a:t>
            </a:r>
            <a:r>
              <a:rPr sz="1000" spc="-4" dirty="0">
                <a:latin typeface="Arial"/>
                <a:cs typeface="Arial"/>
              </a:rPr>
              <a:t>e</a:t>
            </a:r>
            <a:r>
              <a:rPr sz="1000" spc="0" dirty="0">
                <a:latin typeface="Arial"/>
                <a:cs typeface="Arial"/>
              </a:rPr>
              <a:t>nte </a:t>
            </a:r>
            <a:r>
              <a:rPr sz="1000" spc="21" dirty="0">
                <a:latin typeface="Arial"/>
                <a:cs typeface="Arial"/>
              </a:rPr>
              <a:t> </a:t>
            </a:r>
            <a:r>
              <a:rPr sz="1000" spc="0" dirty="0">
                <a:latin typeface="Arial"/>
                <a:cs typeface="Arial"/>
              </a:rPr>
              <a:t>e</a:t>
            </a:r>
            <a:r>
              <a:rPr sz="1000" spc="-9"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g</a:t>
            </a:r>
            <a:r>
              <a:rPr sz="1000" spc="0" dirty="0">
                <a:latin typeface="Arial"/>
                <a:cs typeface="Arial"/>
              </a:rPr>
              <a:t>u</a:t>
            </a:r>
            <a:r>
              <a:rPr sz="1000" spc="-4" dirty="0">
                <a:latin typeface="Arial"/>
                <a:cs typeface="Arial"/>
              </a:rPr>
              <a:t>e</a:t>
            </a:r>
            <a:r>
              <a:rPr sz="1000" spc="0" dirty="0">
                <a:latin typeface="Arial"/>
                <a:cs typeface="Arial"/>
              </a:rPr>
              <a:t>nte  </a:t>
            </a:r>
            <a:r>
              <a:rPr sz="1000" spc="4" dirty="0">
                <a:latin typeface="Arial"/>
                <a:cs typeface="Arial"/>
              </a:rPr>
              <a:t>c</a:t>
            </a:r>
            <a:r>
              <a:rPr sz="1000" spc="0" dirty="0">
                <a:latin typeface="Arial"/>
                <a:cs typeface="Arial"/>
              </a:rPr>
              <a:t>he </a:t>
            </a:r>
            <a:r>
              <a:rPr sz="1000" spc="25" dirty="0">
                <a:latin typeface="Arial"/>
                <a:cs typeface="Arial"/>
              </a:rPr>
              <a:t> </a:t>
            </a:r>
            <a:r>
              <a:rPr sz="1000" spc="0" dirty="0">
                <a:latin typeface="Arial"/>
                <a:cs typeface="Arial"/>
              </a:rPr>
              <a:t>può </a:t>
            </a:r>
            <a:endParaRPr sz="1000">
              <a:latin typeface="Arial"/>
              <a:cs typeface="Arial"/>
            </a:endParaRPr>
          </a:p>
          <a:p>
            <a:pPr marL="164896" marR="203520" algn="just">
              <a:lnSpc>
                <a:spcPts val="1149"/>
              </a:lnSpc>
              <a:spcBef>
                <a:spcPts val="134"/>
              </a:spcBef>
            </a:pPr>
            <a:r>
              <a:rPr sz="1000" spc="0" dirty="0">
                <a:latin typeface="Arial"/>
                <a:cs typeface="Arial"/>
              </a:rPr>
              <a:t>e</a:t>
            </a:r>
            <a:r>
              <a:rPr sz="1000" spc="4" dirty="0">
                <a:latin typeface="Arial"/>
                <a:cs typeface="Arial"/>
              </a:rPr>
              <a:t>ss</a:t>
            </a:r>
            <a:r>
              <a:rPr sz="1000" spc="0" dirty="0">
                <a:latin typeface="Arial"/>
                <a:cs typeface="Arial"/>
              </a:rPr>
              <a:t>ere </a:t>
            </a:r>
            <a:r>
              <a:rPr sz="1000" spc="13" dirty="0">
                <a:latin typeface="Arial"/>
                <a:cs typeface="Arial"/>
              </a:rPr>
              <a:t> </a:t>
            </a:r>
            <a:r>
              <a:rPr sz="1000" spc="-14" dirty="0">
                <a:latin typeface="Arial"/>
                <a:cs typeface="Arial"/>
              </a:rPr>
              <a:t>e</a:t>
            </a:r>
            <a:r>
              <a:rPr sz="1000" spc="4" dirty="0">
                <a:latin typeface="Arial"/>
                <a:cs typeface="Arial"/>
              </a:rPr>
              <a:t>s</a:t>
            </a:r>
            <a:r>
              <a:rPr sz="1000" spc="0" dirty="0">
                <a:latin typeface="Arial"/>
                <a:cs typeface="Arial"/>
              </a:rPr>
              <a:t>p</a:t>
            </a:r>
            <a:r>
              <a:rPr sz="1000" spc="-4" dirty="0">
                <a:latin typeface="Arial"/>
                <a:cs typeface="Arial"/>
              </a:rPr>
              <a:t>ul</a:t>
            </a:r>
            <a:r>
              <a:rPr sz="1000" spc="4" dirty="0">
                <a:latin typeface="Arial"/>
                <a:cs typeface="Arial"/>
              </a:rPr>
              <a:t>s</a:t>
            </a:r>
            <a:r>
              <a:rPr sz="1000" spc="0" dirty="0">
                <a:latin typeface="Arial"/>
                <a:cs typeface="Arial"/>
              </a:rPr>
              <a:t>o </a:t>
            </a:r>
            <a:r>
              <a:rPr sz="1000" spc="8" dirty="0">
                <a:latin typeface="Arial"/>
                <a:cs typeface="Arial"/>
              </a:rPr>
              <a:t> </a:t>
            </a:r>
            <a:r>
              <a:rPr sz="1000" spc="0" dirty="0">
                <a:latin typeface="Arial"/>
                <a:cs typeface="Arial"/>
              </a:rPr>
              <a:t>per </a:t>
            </a:r>
            <a:r>
              <a:rPr sz="1000" spc="28" dirty="0">
                <a:latin typeface="Arial"/>
                <a:cs typeface="Arial"/>
              </a:rPr>
              <a:t> </a:t>
            </a:r>
            <a:r>
              <a:rPr sz="1000" spc="-14" dirty="0">
                <a:latin typeface="Arial"/>
                <a:cs typeface="Arial"/>
              </a:rPr>
              <a:t>e</a:t>
            </a:r>
            <a:r>
              <a:rPr sz="1000" spc="0" dirty="0">
                <a:latin typeface="Arial"/>
                <a:cs typeface="Arial"/>
              </a:rPr>
              <a:t>ff</a:t>
            </a:r>
            <a:r>
              <a:rPr sz="1000" spc="-4" dirty="0">
                <a:latin typeface="Arial"/>
                <a:cs typeface="Arial"/>
              </a:rPr>
              <a:t>e</a:t>
            </a:r>
            <a:r>
              <a:rPr sz="1000" spc="0" dirty="0">
                <a:latin typeface="Arial"/>
                <a:cs typeface="Arial"/>
              </a:rPr>
              <a:t>t</a:t>
            </a:r>
            <a:r>
              <a:rPr sz="1000" spc="-14" dirty="0">
                <a:latin typeface="Arial"/>
                <a:cs typeface="Arial"/>
              </a:rPr>
              <a:t>t</a:t>
            </a:r>
            <a:r>
              <a:rPr sz="1000" spc="0" dirty="0">
                <a:latin typeface="Arial"/>
                <a:cs typeface="Arial"/>
              </a:rPr>
              <a:t>o </a:t>
            </a:r>
            <a:r>
              <a:rPr sz="1000" spc="15"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 </a:t>
            </a:r>
            <a:r>
              <a:rPr sz="1000" spc="17" dirty="0">
                <a:latin typeface="Arial"/>
                <a:cs typeface="Arial"/>
              </a:rPr>
              <a:t> </a:t>
            </a:r>
            <a:r>
              <a:rPr sz="1000" spc="0" dirty="0">
                <a:latin typeface="Arial"/>
                <a:cs typeface="Arial"/>
              </a:rPr>
              <a:t>pre</a:t>
            </a:r>
            <a:r>
              <a:rPr sz="1000" spc="4" dirty="0">
                <a:latin typeface="Arial"/>
                <a:cs typeface="Arial"/>
              </a:rPr>
              <a:t>ss</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  </a:t>
            </a:r>
            <a:r>
              <a:rPr sz="1000" spc="-4" dirty="0">
                <a:latin typeface="Arial"/>
                <a:cs typeface="Arial"/>
              </a:rPr>
              <a:t>i</a:t>
            </a:r>
            <a:r>
              <a:rPr sz="1000" spc="0" dirty="0">
                <a:latin typeface="Arial"/>
                <a:cs typeface="Arial"/>
              </a:rPr>
              <a:t>nt</a:t>
            </a:r>
            <a:r>
              <a:rPr sz="1000" spc="-4" dirty="0">
                <a:latin typeface="Arial"/>
                <a:cs typeface="Arial"/>
              </a:rPr>
              <a:t>e</a:t>
            </a:r>
            <a:r>
              <a:rPr sz="1000" spc="4" dirty="0">
                <a:latin typeface="Arial"/>
                <a:cs typeface="Arial"/>
              </a:rPr>
              <a:t>r</a:t>
            </a:r>
            <a:r>
              <a:rPr sz="1000" spc="0" dirty="0">
                <a:latin typeface="Arial"/>
                <a:cs typeface="Arial"/>
              </a:rPr>
              <a:t>na </a:t>
            </a:r>
            <a:r>
              <a:rPr sz="1000" spc="7" dirty="0">
                <a:latin typeface="Arial"/>
                <a:cs typeface="Arial"/>
              </a:rPr>
              <a:t> </a:t>
            </a:r>
            <a:r>
              <a:rPr sz="1000" spc="0" dirty="0">
                <a:latin typeface="Arial"/>
                <a:cs typeface="Arial"/>
              </a:rPr>
              <a:t>e </a:t>
            </a:r>
            <a:r>
              <a:rPr sz="1000" spc="32" dirty="0">
                <a:latin typeface="Arial"/>
                <a:cs typeface="Arial"/>
              </a:rPr>
              <a:t> </a:t>
            </a:r>
            <a:r>
              <a:rPr sz="1000" spc="0" dirty="0">
                <a:latin typeface="Arial"/>
                <a:cs typeface="Arial"/>
              </a:rPr>
              <a:t>d</a:t>
            </a:r>
            <a:r>
              <a:rPr sz="1000" spc="-4" dirty="0">
                <a:latin typeface="Arial"/>
                <a:cs typeface="Arial"/>
              </a:rPr>
              <a:t>i</a:t>
            </a:r>
            <a:r>
              <a:rPr sz="1000" spc="4" dirty="0">
                <a:latin typeface="Arial"/>
                <a:cs typeface="Arial"/>
              </a:rPr>
              <a:t>r</a:t>
            </a:r>
            <a:r>
              <a:rPr sz="1000" spc="0" dirty="0">
                <a:latin typeface="Arial"/>
                <a:cs typeface="Arial"/>
              </a:rPr>
              <a:t>et</a:t>
            </a:r>
            <a:r>
              <a:rPr sz="1000" spc="-4" dirty="0">
                <a:latin typeface="Arial"/>
                <a:cs typeface="Arial"/>
              </a:rPr>
              <a:t>t</a:t>
            </a:r>
            <a:r>
              <a:rPr sz="1000" spc="0" dirty="0">
                <a:latin typeface="Arial"/>
                <a:cs typeface="Arial"/>
              </a:rPr>
              <a:t>o </a:t>
            </a:r>
            <a:r>
              <a:rPr sz="1000" spc="15" dirty="0">
                <a:latin typeface="Arial"/>
                <a:cs typeface="Arial"/>
              </a:rPr>
              <a:t> </a:t>
            </a:r>
            <a:r>
              <a:rPr sz="1000" spc="4" dirty="0">
                <a:latin typeface="Arial"/>
                <a:cs typeface="Arial"/>
              </a:rPr>
              <a:t>s</a:t>
            </a:r>
            <a:r>
              <a:rPr sz="1000" spc="0" dirty="0">
                <a:latin typeface="Arial"/>
                <a:cs typeface="Arial"/>
              </a:rPr>
              <a:t>u </a:t>
            </a:r>
            <a:r>
              <a:rPr sz="1000" spc="27" dirty="0">
                <a:latin typeface="Arial"/>
                <a:cs typeface="Arial"/>
              </a:rPr>
              <a:t> </a:t>
            </a:r>
            <a:r>
              <a:rPr sz="1000" spc="0" dirty="0">
                <a:latin typeface="Arial"/>
                <a:cs typeface="Arial"/>
              </a:rPr>
              <a:t>un </a:t>
            </a:r>
            <a:endParaRPr sz="1000">
              <a:latin typeface="Arial"/>
              <a:cs typeface="Arial"/>
            </a:endParaRPr>
          </a:p>
          <a:p>
            <a:pPr marL="164896" marR="203520" algn="just">
              <a:lnSpc>
                <a:spcPts val="1149"/>
              </a:lnSpc>
              <a:spcBef>
                <a:spcPts val="134"/>
              </a:spcBef>
            </a:pP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64896" marR="205012">
              <a:lnSpc>
                <a:spcPts val="1149"/>
              </a:lnSpc>
              <a:spcBef>
                <a:spcPts val="134"/>
              </a:spcBef>
            </a:pPr>
            <a:r>
              <a:rPr sz="1000" spc="0" dirty="0">
                <a:latin typeface="Arial"/>
                <a:cs typeface="Arial"/>
              </a:rPr>
              <a:t>[</a:t>
            </a:r>
            <a:r>
              <a:rPr sz="1000" spc="-4" dirty="0">
                <a:latin typeface="Arial"/>
                <a:cs typeface="Arial"/>
              </a:rPr>
              <a:t>S</a:t>
            </a:r>
            <a:r>
              <a:rPr sz="1000" spc="0" dirty="0">
                <a:latin typeface="Arial"/>
                <a:cs typeface="Arial"/>
              </a:rPr>
              <a:t>.6.6.1.1]</a:t>
            </a:r>
            <a:r>
              <a:rPr sz="1000" spc="191" dirty="0">
                <a:latin typeface="Arial"/>
                <a:cs typeface="Arial"/>
              </a:rPr>
              <a:t> </a:t>
            </a:r>
            <a:r>
              <a:rPr sz="1000" spc="0" dirty="0">
                <a:latin typeface="Arial"/>
                <a:cs typeface="Arial"/>
              </a:rPr>
              <a:t>L</a:t>
            </a:r>
            <a:r>
              <a:rPr sz="1000" spc="-4" dirty="0">
                <a:latin typeface="Arial"/>
                <a:cs typeface="Arial"/>
              </a:rPr>
              <a:t>’</a:t>
            </a:r>
            <a:r>
              <a:rPr sz="1000" spc="0"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nt</a:t>
            </a:r>
            <a:r>
              <a:rPr sz="1000" spc="-4" dirty="0">
                <a:latin typeface="Arial"/>
                <a:cs typeface="Arial"/>
              </a:rPr>
              <a:t>o</a:t>
            </a:r>
            <a:r>
              <a:rPr sz="1000" spc="4" dirty="0">
                <a:latin typeface="Arial"/>
                <a:cs typeface="Arial"/>
              </a:rPr>
              <a:t>r</a:t>
            </a:r>
            <a:r>
              <a:rPr sz="1000" spc="0" dirty="0">
                <a:latin typeface="Arial"/>
                <a:cs typeface="Arial"/>
              </a:rPr>
              <a:t>e</a:t>
            </a:r>
            <a:r>
              <a:rPr sz="1000" spc="205" dirty="0">
                <a:latin typeface="Arial"/>
                <a:cs typeface="Arial"/>
              </a:rPr>
              <a:t> </a:t>
            </a:r>
            <a:r>
              <a:rPr sz="1000" spc="0" dirty="0">
                <a:latin typeface="Arial"/>
                <a:cs typeface="Arial"/>
              </a:rPr>
              <a:t>è</a:t>
            </a:r>
            <a:r>
              <a:rPr sz="1000" spc="246" dirty="0">
                <a:latin typeface="Arial"/>
                <a:cs typeface="Arial"/>
              </a:rPr>
              <a:t> </a:t>
            </a:r>
            <a:r>
              <a:rPr sz="1000" spc="-14" dirty="0">
                <a:latin typeface="Arial"/>
                <a:cs typeface="Arial"/>
              </a:rPr>
              <a:t>u</a:t>
            </a:r>
            <a:r>
              <a:rPr sz="1000" spc="0" dirty="0">
                <a:latin typeface="Arial"/>
                <a:cs typeface="Arial"/>
              </a:rPr>
              <a:t>n</a:t>
            </a:r>
            <a:r>
              <a:rPr sz="1000" spc="235" dirty="0">
                <a:latin typeface="Arial"/>
                <a:cs typeface="Arial"/>
              </a:rPr>
              <a:t> </a:t>
            </a:r>
            <a:r>
              <a:rPr sz="1000" spc="0" dirty="0">
                <a:latin typeface="Arial"/>
                <a:cs typeface="Arial"/>
              </a:rPr>
              <a:t>pre</a:t>
            </a:r>
            <a:r>
              <a:rPr sz="1000" spc="4" dirty="0">
                <a:latin typeface="Arial"/>
                <a:cs typeface="Arial"/>
              </a:rPr>
              <a:t>s</a:t>
            </a:r>
            <a:r>
              <a:rPr sz="1000" spc="-4" dirty="0">
                <a:latin typeface="Arial"/>
                <a:cs typeface="Arial"/>
              </a:rPr>
              <a:t>i</a:t>
            </a:r>
            <a:r>
              <a:rPr sz="1000" spc="0" dirty="0">
                <a:latin typeface="Arial"/>
                <a:cs typeface="Arial"/>
              </a:rPr>
              <a:t>d</a:t>
            </a:r>
            <a:r>
              <a:rPr sz="1000" spc="-4" dirty="0">
                <a:latin typeface="Arial"/>
                <a:cs typeface="Arial"/>
              </a:rPr>
              <a:t>i</a:t>
            </a:r>
            <a:r>
              <a:rPr sz="1000" spc="0" dirty="0">
                <a:latin typeface="Arial"/>
                <a:cs typeface="Arial"/>
              </a:rPr>
              <a:t>o</a:t>
            </a:r>
            <a:r>
              <a:rPr sz="1000" spc="216" dirty="0">
                <a:latin typeface="Arial"/>
                <a:cs typeface="Arial"/>
              </a:rPr>
              <a:t> </a:t>
            </a:r>
            <a:r>
              <a:rPr sz="1000" spc="0" dirty="0">
                <a:latin typeface="Arial"/>
                <a:cs typeface="Arial"/>
              </a:rPr>
              <a:t>di</a:t>
            </a:r>
            <a:r>
              <a:rPr sz="1000" spc="239" dirty="0">
                <a:latin typeface="Arial"/>
                <a:cs typeface="Arial"/>
              </a:rPr>
              <a:t> </a:t>
            </a:r>
            <a:r>
              <a:rPr sz="1000" spc="0" dirty="0">
                <a:latin typeface="Arial"/>
                <a:cs typeface="Arial"/>
              </a:rPr>
              <a:t>b</a:t>
            </a:r>
            <a:r>
              <a:rPr sz="1000" spc="-4" dirty="0">
                <a:latin typeface="Arial"/>
                <a:cs typeface="Arial"/>
              </a:rPr>
              <a:t>a</a:t>
            </a:r>
            <a:r>
              <a:rPr sz="1000" spc="4" dirty="0">
                <a:latin typeface="Arial"/>
                <a:cs typeface="Arial"/>
              </a:rPr>
              <a:t>s</a:t>
            </a:r>
            <a:r>
              <a:rPr sz="1000" spc="0" dirty="0">
                <a:latin typeface="Arial"/>
                <a:cs typeface="Arial"/>
              </a:rPr>
              <a:t>e</a:t>
            </a:r>
            <a:r>
              <a:rPr sz="1000" spc="215" dirty="0">
                <a:latin typeface="Arial"/>
                <a:cs typeface="Arial"/>
              </a:rPr>
              <a:t> </a:t>
            </a:r>
            <a:r>
              <a:rPr sz="1000" spc="4" dirty="0">
                <a:latin typeface="Arial"/>
                <a:cs typeface="Arial"/>
              </a:rPr>
              <a:t>c</a:t>
            </a:r>
            <a:r>
              <a:rPr sz="1000" spc="-14" dirty="0">
                <a:latin typeface="Arial"/>
                <a:cs typeface="Arial"/>
              </a:rPr>
              <a:t>o</a:t>
            </a:r>
            <a:r>
              <a:rPr sz="1000" spc="9" dirty="0">
                <a:latin typeface="Arial"/>
                <a:cs typeface="Arial"/>
              </a:rPr>
              <a:t>m</a:t>
            </a:r>
            <a:r>
              <a:rPr sz="1000" spc="0" dirty="0">
                <a:latin typeface="Arial"/>
                <a:cs typeface="Arial"/>
              </a:rPr>
              <a:t>p</a:t>
            </a:r>
            <a:r>
              <a:rPr sz="1000" spc="-4" dirty="0">
                <a:latin typeface="Arial"/>
                <a:cs typeface="Arial"/>
              </a:rPr>
              <a:t>l</a:t>
            </a:r>
            <a:r>
              <a:rPr sz="1000" spc="0" dirty="0">
                <a:latin typeface="Arial"/>
                <a:cs typeface="Arial"/>
              </a:rPr>
              <a:t>e</a:t>
            </a:r>
            <a:r>
              <a:rPr sz="1000" spc="19" dirty="0">
                <a:latin typeface="Arial"/>
                <a:cs typeface="Arial"/>
              </a:rPr>
              <a:t>m</a:t>
            </a:r>
            <a:r>
              <a:rPr sz="1000" spc="-14" dirty="0">
                <a:latin typeface="Arial"/>
                <a:cs typeface="Arial"/>
              </a:rPr>
              <a:t>e</a:t>
            </a:r>
            <a:r>
              <a:rPr sz="1000" spc="0" dirty="0">
                <a:latin typeface="Arial"/>
                <a:cs typeface="Arial"/>
              </a:rPr>
              <a:t>nt</a:t>
            </a:r>
            <a:r>
              <a:rPr sz="1000" spc="-4" dirty="0">
                <a:latin typeface="Arial"/>
                <a:cs typeface="Arial"/>
              </a:rPr>
              <a:t>a</a:t>
            </a:r>
            <a:r>
              <a:rPr sz="1000" spc="4" dirty="0">
                <a:latin typeface="Arial"/>
                <a:cs typeface="Arial"/>
              </a:rPr>
              <a:t>r</a:t>
            </a:r>
            <a:r>
              <a:rPr sz="1000" spc="0" dirty="0">
                <a:latin typeface="Arial"/>
                <a:cs typeface="Arial"/>
              </a:rPr>
              <a:t>e</a:t>
            </a:r>
            <a:r>
              <a:rPr sz="1000" spc="183" dirty="0">
                <a:latin typeface="Arial"/>
                <a:cs typeface="Arial"/>
              </a:rPr>
              <a:t> </a:t>
            </a:r>
            <a:r>
              <a:rPr sz="1000" spc="0" dirty="0">
                <a:latin typeface="Arial"/>
                <a:cs typeface="Arial"/>
              </a:rPr>
              <a:t>a</a:t>
            </a:r>
            <a:r>
              <a:rPr sz="1000" spc="-4" dirty="0">
                <a:latin typeface="Arial"/>
                <a:cs typeface="Arial"/>
              </a:rPr>
              <a:t>ll</a:t>
            </a:r>
            <a:r>
              <a:rPr sz="1000" spc="0" dirty="0">
                <a:latin typeface="Arial"/>
                <a:cs typeface="Arial"/>
              </a:rPr>
              <a:t>e</a:t>
            </a:r>
            <a:r>
              <a:rPr sz="1000" spc="231" dirty="0">
                <a:latin typeface="Arial"/>
                <a:cs typeface="Arial"/>
              </a:rPr>
              <a:t> </a:t>
            </a:r>
            <a:r>
              <a:rPr sz="1000" spc="0" dirty="0">
                <a:latin typeface="Arial"/>
                <a:cs typeface="Arial"/>
              </a:rPr>
              <a:t>a</a:t>
            </a:r>
            <a:r>
              <a:rPr sz="1000" spc="-4" dirty="0">
                <a:latin typeface="Arial"/>
                <a:cs typeface="Arial"/>
              </a:rPr>
              <a:t>l</a:t>
            </a:r>
            <a:r>
              <a:rPr sz="1000" spc="0" dirty="0">
                <a:latin typeface="Arial"/>
                <a:cs typeface="Arial"/>
              </a:rPr>
              <a:t>tre </a:t>
            </a:r>
            <a:endParaRPr sz="1000">
              <a:latin typeface="Arial"/>
              <a:cs typeface="Arial"/>
            </a:endParaRPr>
          </a:p>
          <a:p>
            <a:pPr marL="164896" marR="205012">
              <a:lnSpc>
                <a:spcPts val="1149"/>
              </a:lnSpc>
              <a:spcBef>
                <a:spcPts val="134"/>
              </a:spcBef>
            </a:pPr>
            <a:r>
              <a:rPr sz="1000" spc="19" dirty="0">
                <a:latin typeface="Arial"/>
                <a:cs typeface="Arial"/>
              </a:rPr>
              <a:t>m</a:t>
            </a:r>
            <a:r>
              <a:rPr sz="1000" spc="-4" dirty="0">
                <a:latin typeface="Arial"/>
                <a:cs typeface="Arial"/>
              </a:rPr>
              <a:t>i</a:t>
            </a:r>
            <a:r>
              <a:rPr sz="1000" spc="4" dirty="0">
                <a:latin typeface="Arial"/>
                <a:cs typeface="Arial"/>
              </a:rPr>
              <a:t>s</a:t>
            </a:r>
            <a:r>
              <a:rPr sz="1000" spc="0" dirty="0">
                <a:latin typeface="Arial"/>
                <a:cs typeface="Arial"/>
              </a:rPr>
              <a:t>ure</a:t>
            </a:r>
            <a:r>
              <a:rPr sz="1000" spc="-39"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prote</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26" dirty="0">
                <a:latin typeface="Arial"/>
                <a:cs typeface="Arial"/>
              </a:rPr>
              <a:t> </a:t>
            </a:r>
            <a:r>
              <a:rPr sz="1000" spc="0" dirty="0">
                <a:latin typeface="Arial"/>
                <a:cs typeface="Arial"/>
              </a:rPr>
              <a:t>at</a:t>
            </a:r>
            <a:r>
              <a:rPr sz="1000" spc="-4" dirty="0">
                <a:latin typeface="Arial"/>
                <a:cs typeface="Arial"/>
              </a:rPr>
              <a:t>tiv</a:t>
            </a:r>
            <a:r>
              <a:rPr sz="1000" spc="0" dirty="0">
                <a:latin typeface="Arial"/>
                <a:cs typeface="Arial"/>
              </a:rPr>
              <a:t>a</a:t>
            </a:r>
            <a:r>
              <a:rPr sz="1000" spc="-8" dirty="0">
                <a:latin typeface="Arial"/>
                <a:cs typeface="Arial"/>
              </a:rPr>
              <a:t> </a:t>
            </a:r>
            <a:r>
              <a:rPr sz="1000" spc="0" dirty="0">
                <a:latin typeface="Arial"/>
                <a:cs typeface="Arial"/>
              </a:rPr>
              <a:t>e</a:t>
            </a:r>
            <a:r>
              <a:rPr sz="1000" spc="-20" dirty="0">
                <a:latin typeface="Arial"/>
                <a:cs typeface="Arial"/>
              </a:rPr>
              <a:t> </a:t>
            </a:r>
            <a:r>
              <a:rPr sz="1000" spc="0" dirty="0">
                <a:latin typeface="Arial"/>
                <a:cs typeface="Arial"/>
              </a:rPr>
              <a:t>di</a:t>
            </a:r>
            <a:r>
              <a:rPr sz="1000" spc="-2"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ure</a:t>
            </a:r>
            <a:r>
              <a:rPr sz="1000" spc="-14" dirty="0">
                <a:latin typeface="Arial"/>
                <a:cs typeface="Arial"/>
              </a:rPr>
              <a:t>z</a:t>
            </a:r>
            <a:r>
              <a:rPr sz="1000" spc="-19" dirty="0">
                <a:latin typeface="Arial"/>
                <a:cs typeface="Arial"/>
              </a:rPr>
              <a:t>z</a:t>
            </a:r>
            <a:r>
              <a:rPr sz="1000" spc="0" dirty="0">
                <a:latin typeface="Arial"/>
                <a:cs typeface="Arial"/>
              </a:rPr>
              <a:t>a</a:t>
            </a:r>
            <a:r>
              <a:rPr sz="1000" spc="-7" dirty="0">
                <a:latin typeface="Arial"/>
                <a:cs typeface="Arial"/>
              </a:rPr>
              <a:t> </a:t>
            </a:r>
            <a:r>
              <a:rPr sz="1000" spc="-4" dirty="0">
                <a:latin typeface="Arial"/>
                <a:cs typeface="Arial"/>
              </a:rPr>
              <a:t>i</a:t>
            </a:r>
            <a:r>
              <a:rPr sz="1000" spc="0" dirty="0">
                <a:latin typeface="Arial"/>
                <a:cs typeface="Arial"/>
              </a:rPr>
              <a:t>n</a:t>
            </a:r>
            <a:r>
              <a:rPr sz="1000" spc="-12"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s</a:t>
            </a:r>
            <a:r>
              <a:rPr sz="1000" spc="0" dirty="0">
                <a:latin typeface="Arial"/>
                <a:cs typeface="Arial"/>
              </a:rPr>
              <a:t>o</a:t>
            </a:r>
            <a:r>
              <a:rPr sz="1000" spc="-36" dirty="0">
                <a:latin typeface="Arial"/>
                <a:cs typeface="Arial"/>
              </a:rPr>
              <a:t> </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64896" marR="203406">
              <a:lnSpc>
                <a:spcPts val="1149"/>
              </a:lnSpc>
              <a:spcBef>
                <a:spcPts val="134"/>
              </a:spcBef>
            </a:pPr>
            <a:r>
              <a:rPr sz="1000" spc="0" dirty="0">
                <a:latin typeface="Arial"/>
                <a:cs typeface="Arial"/>
              </a:rPr>
              <a:t>[</a:t>
            </a:r>
            <a:r>
              <a:rPr sz="1000" spc="-4" dirty="0">
                <a:latin typeface="Arial"/>
                <a:cs typeface="Arial"/>
              </a:rPr>
              <a:t>S</a:t>
            </a:r>
            <a:r>
              <a:rPr sz="1000" spc="0" dirty="0">
                <a:latin typeface="Arial"/>
                <a:cs typeface="Arial"/>
              </a:rPr>
              <a:t>.6.6.1.2]  </a:t>
            </a:r>
            <a:r>
              <a:rPr sz="1000" spc="59" dirty="0">
                <a:latin typeface="Arial"/>
                <a:cs typeface="Arial"/>
              </a:rPr>
              <a:t> </a:t>
            </a:r>
            <a:r>
              <a:rPr sz="1000" spc="0" dirty="0">
                <a:latin typeface="Arial"/>
                <a:cs typeface="Arial"/>
              </a:rPr>
              <a:t>La  </a:t>
            </a:r>
            <a:r>
              <a:rPr sz="1000" spc="93" dirty="0">
                <a:latin typeface="Arial"/>
                <a:cs typeface="Arial"/>
              </a:rPr>
              <a:t> </a:t>
            </a:r>
            <a:r>
              <a:rPr sz="1000" spc="4" dirty="0">
                <a:latin typeface="Arial"/>
                <a:cs typeface="Arial"/>
              </a:rPr>
              <a:t>c</a:t>
            </a:r>
            <a:r>
              <a:rPr sz="1000" spc="-14" dirty="0">
                <a:latin typeface="Arial"/>
                <a:cs typeface="Arial"/>
              </a:rPr>
              <a:t>a</a:t>
            </a:r>
            <a:r>
              <a:rPr sz="1000" spc="0" dirty="0">
                <a:latin typeface="Arial"/>
                <a:cs typeface="Arial"/>
              </a:rPr>
              <a:t>p</a:t>
            </a:r>
            <a:r>
              <a:rPr sz="1000" spc="-4" dirty="0">
                <a:latin typeface="Arial"/>
                <a:cs typeface="Arial"/>
              </a:rPr>
              <a:t>a</a:t>
            </a:r>
            <a:r>
              <a:rPr sz="1000" spc="4" dirty="0">
                <a:latin typeface="Arial"/>
                <a:cs typeface="Arial"/>
              </a:rPr>
              <a:t>c</a:t>
            </a:r>
            <a:r>
              <a:rPr sz="1000" spc="-4" dirty="0">
                <a:latin typeface="Arial"/>
                <a:cs typeface="Arial"/>
              </a:rPr>
              <a:t>i</a:t>
            </a:r>
            <a:r>
              <a:rPr sz="1000" spc="0" dirty="0">
                <a:latin typeface="Arial"/>
                <a:cs typeface="Arial"/>
              </a:rPr>
              <a:t>tà  </a:t>
            </a:r>
            <a:r>
              <a:rPr sz="1000" spc="67"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g</a:t>
            </a:r>
            <a:r>
              <a:rPr sz="1000" spc="0" dirty="0">
                <a:latin typeface="Arial"/>
                <a:cs typeface="Arial"/>
              </a:rPr>
              <a:t>u</a:t>
            </a:r>
            <a:r>
              <a:rPr sz="1000" spc="-4" dirty="0">
                <a:latin typeface="Arial"/>
                <a:cs typeface="Arial"/>
              </a:rPr>
              <a:t>e</a:t>
            </a:r>
            <a:r>
              <a:rPr sz="1000" spc="0" dirty="0">
                <a:latin typeface="Arial"/>
                <a:cs typeface="Arial"/>
              </a:rPr>
              <a:t>nte  </a:t>
            </a:r>
            <a:r>
              <a:rPr sz="1000" spc="53" dirty="0">
                <a:latin typeface="Arial"/>
                <a:cs typeface="Arial"/>
              </a:rPr>
              <a:t> </a:t>
            </a:r>
            <a:r>
              <a:rPr sz="1000" spc="0" dirty="0">
                <a:latin typeface="Arial"/>
                <a:cs typeface="Arial"/>
              </a:rPr>
              <a:t>di  </a:t>
            </a:r>
            <a:r>
              <a:rPr sz="1000" spc="92" dirty="0">
                <a:latin typeface="Arial"/>
                <a:cs typeface="Arial"/>
              </a:rPr>
              <a:t> </a:t>
            </a:r>
            <a:r>
              <a:rPr sz="1000" spc="0" dirty="0">
                <a:latin typeface="Arial"/>
                <a:cs typeface="Arial"/>
              </a:rPr>
              <a:t>un  </a:t>
            </a:r>
            <a:r>
              <a:rPr sz="1000" spc="93"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nt</a:t>
            </a:r>
            <a:r>
              <a:rPr sz="1000" spc="-4" dirty="0">
                <a:latin typeface="Arial"/>
                <a:cs typeface="Arial"/>
              </a:rPr>
              <a:t>o</a:t>
            </a:r>
            <a:r>
              <a:rPr sz="1000" spc="4" dirty="0">
                <a:latin typeface="Arial"/>
                <a:cs typeface="Arial"/>
              </a:rPr>
              <a:t>r</a:t>
            </a:r>
            <a:r>
              <a:rPr sz="1000" spc="0" dirty="0">
                <a:latin typeface="Arial"/>
                <a:cs typeface="Arial"/>
              </a:rPr>
              <a:t>e,  </a:t>
            </a:r>
            <a:r>
              <a:rPr sz="1000" spc="63" dirty="0">
                <a:latin typeface="Arial"/>
                <a:cs typeface="Arial"/>
              </a:rPr>
              <a:t> </a:t>
            </a:r>
            <a:r>
              <a:rPr sz="1000" spc="0" dirty="0">
                <a:latin typeface="Arial"/>
                <a:cs typeface="Arial"/>
              </a:rPr>
              <a:t>d</a:t>
            </a:r>
            <a:r>
              <a:rPr sz="1000" spc="-4" dirty="0">
                <a:latin typeface="Arial"/>
                <a:cs typeface="Arial"/>
              </a:rPr>
              <a:t>e</a:t>
            </a:r>
            <a:r>
              <a:rPr sz="1000" spc="0" dirty="0">
                <a:latin typeface="Arial"/>
                <a:cs typeface="Arial"/>
              </a:rPr>
              <a:t>te</a:t>
            </a:r>
            <a:r>
              <a:rPr sz="1000" spc="-9" dirty="0">
                <a:latin typeface="Arial"/>
                <a:cs typeface="Arial"/>
              </a:rPr>
              <a:t>r</a:t>
            </a:r>
            <a:r>
              <a:rPr sz="1000" spc="19"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a</a:t>
            </a:r>
            <a:r>
              <a:rPr sz="1000" spc="0" dirty="0">
                <a:latin typeface="Arial"/>
                <a:cs typeface="Arial"/>
              </a:rPr>
              <a:t>ta </a:t>
            </a:r>
            <a:endParaRPr sz="1000">
              <a:latin typeface="Arial"/>
              <a:cs typeface="Arial"/>
            </a:endParaRPr>
          </a:p>
          <a:p>
            <a:pPr marL="164896" marR="203406">
              <a:lnSpc>
                <a:spcPts val="1149"/>
              </a:lnSpc>
              <a:spcBef>
                <a:spcPts val="134"/>
              </a:spcBef>
            </a:pP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r</a:t>
            </a:r>
            <a:r>
              <a:rPr sz="1000" spc="-4"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a:t>
            </a:r>
            <a:r>
              <a:rPr sz="1000" spc="-9" dirty="0">
                <a:latin typeface="Arial"/>
                <a:cs typeface="Arial"/>
              </a:rPr>
              <a:t>l</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a:t>
            </a:r>
            <a:r>
              <a:rPr sz="1000" spc="-31" dirty="0">
                <a:latin typeface="Arial"/>
                <a:cs typeface="Arial"/>
              </a:rPr>
              <a:t> </a:t>
            </a:r>
            <a:r>
              <a:rPr sz="1000" spc="0" dirty="0">
                <a:latin typeface="Arial"/>
                <a:cs typeface="Arial"/>
              </a:rPr>
              <a:t>ne</a:t>
            </a:r>
            <a:r>
              <a:rPr sz="1000" spc="-16"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di</a:t>
            </a:r>
            <a:r>
              <a:rPr sz="1000" spc="4" dirty="0">
                <a:latin typeface="Arial"/>
                <a:cs typeface="Arial"/>
              </a:rPr>
              <a:t>c</a:t>
            </a:r>
            <a:r>
              <a:rPr sz="1000" spc="0" dirty="0">
                <a:latin typeface="Arial"/>
                <a:cs typeface="Arial"/>
              </a:rPr>
              <a:t>a</a:t>
            </a:r>
            <a:r>
              <a:rPr sz="1000" spc="-26" dirty="0">
                <a:latin typeface="Arial"/>
                <a:cs typeface="Arial"/>
              </a:rPr>
              <a:t> </a:t>
            </a:r>
            <a:r>
              <a:rPr sz="1000" spc="-4" dirty="0">
                <a:latin typeface="Arial"/>
                <a:cs typeface="Arial"/>
              </a:rPr>
              <a:t>l</a:t>
            </a:r>
            <a:r>
              <a:rPr sz="1000" spc="0" dirty="0">
                <a:latin typeface="Arial"/>
                <a:cs typeface="Arial"/>
              </a:rPr>
              <a:t>a</a:t>
            </a:r>
            <a:r>
              <a:rPr sz="1000" spc="2" dirty="0">
                <a:latin typeface="Arial"/>
                <a:cs typeface="Arial"/>
              </a:rPr>
              <a:t> </a:t>
            </a:r>
            <a:r>
              <a:rPr sz="1000" spc="0" dirty="0">
                <a:latin typeface="Arial"/>
                <a:cs typeface="Arial"/>
              </a:rPr>
              <a:t>pre</a:t>
            </a:r>
            <a:r>
              <a:rPr sz="1000" spc="4" dirty="0">
                <a:latin typeface="Arial"/>
                <a:cs typeface="Arial"/>
              </a:rPr>
              <a:t>s</a:t>
            </a:r>
            <a:r>
              <a:rPr sz="1000" spc="0" dirty="0">
                <a:latin typeface="Arial"/>
                <a:cs typeface="Arial"/>
              </a:rPr>
              <a:t>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41"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51"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nv</a:t>
            </a:r>
            <a:r>
              <a:rPr sz="1000" spc="0" dirty="0">
                <a:latin typeface="Arial"/>
                <a:cs typeface="Arial"/>
              </a:rPr>
              <a:t>e</a:t>
            </a:r>
            <a:r>
              <a:rPr sz="1000" spc="-4" dirty="0">
                <a:latin typeface="Arial"/>
                <a:cs typeface="Arial"/>
              </a:rPr>
              <a:t>n</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a</a:t>
            </a:r>
            <a:r>
              <a:rPr sz="1000" spc="-4" dirty="0">
                <a:latin typeface="Arial"/>
                <a:cs typeface="Arial"/>
              </a:rPr>
              <a:t>l</a:t>
            </a:r>
            <a:r>
              <a:rPr sz="1000" spc="0" dirty="0">
                <a:latin typeface="Arial"/>
                <a:cs typeface="Arial"/>
              </a:rPr>
              <a:t>e. </a:t>
            </a:r>
            <a:endParaRPr sz="1000">
              <a:latin typeface="Arial"/>
              <a:cs typeface="Arial"/>
            </a:endParaRPr>
          </a:p>
          <a:p>
            <a:pPr marL="164896" marR="203406">
              <a:lnSpc>
                <a:spcPts val="1149"/>
              </a:lnSpc>
              <a:spcBef>
                <a:spcPts val="134"/>
              </a:spcBef>
            </a:pPr>
            <a:r>
              <a:rPr sz="1000" spc="0" dirty="0">
                <a:latin typeface="Arial"/>
                <a:cs typeface="Arial"/>
              </a:rPr>
              <a:t>[</a:t>
            </a:r>
            <a:r>
              <a:rPr sz="1000" spc="-4" dirty="0">
                <a:latin typeface="Arial"/>
                <a:cs typeface="Arial"/>
              </a:rPr>
              <a:t>S</a:t>
            </a:r>
            <a:r>
              <a:rPr sz="1000" spc="0" dirty="0">
                <a:latin typeface="Arial"/>
                <a:cs typeface="Arial"/>
              </a:rPr>
              <a:t>.6.6.1.3]</a:t>
            </a:r>
            <a:r>
              <a:rPr sz="1000" spc="276" dirty="0">
                <a:latin typeface="Arial"/>
                <a:cs typeface="Arial"/>
              </a:rPr>
              <a:t> </a:t>
            </a:r>
            <a:r>
              <a:rPr sz="1000" spc="0" dirty="0">
                <a:latin typeface="Arial"/>
                <a:cs typeface="Arial"/>
              </a:rPr>
              <a:t>L</a:t>
            </a: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e</a:t>
            </a:r>
            <a:r>
              <a:rPr sz="1000" spc="-4" dirty="0">
                <a:latin typeface="Arial"/>
                <a:cs typeface="Arial"/>
              </a:rPr>
              <a:t>g</a:t>
            </a:r>
            <a:r>
              <a:rPr sz="1000" spc="0" dirty="0">
                <a:latin typeface="Arial"/>
                <a:cs typeface="Arial"/>
              </a:rPr>
              <a:t>o</a:t>
            </a:r>
            <a:r>
              <a:rPr sz="1000" spc="269" dirty="0">
                <a:latin typeface="Arial"/>
                <a:cs typeface="Arial"/>
              </a:rPr>
              <a:t> </a:t>
            </a:r>
            <a:r>
              <a:rPr sz="1000" spc="0" dirty="0">
                <a:latin typeface="Arial"/>
                <a:cs typeface="Arial"/>
              </a:rPr>
              <a:t>di </a:t>
            </a:r>
            <a:r>
              <a:rPr sz="1000" spc="37" dirty="0">
                <a:latin typeface="Arial"/>
                <a:cs typeface="Arial"/>
              </a:rPr>
              <a:t> </a:t>
            </a:r>
            <a:r>
              <a:rPr sz="1000" spc="0" dirty="0">
                <a:latin typeface="Arial"/>
                <a:cs typeface="Arial"/>
              </a:rPr>
              <a:t>un </a:t>
            </a:r>
            <a:r>
              <a:rPr sz="1000" spc="33"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nt</a:t>
            </a:r>
            <a:r>
              <a:rPr sz="1000" spc="-4" dirty="0">
                <a:latin typeface="Arial"/>
                <a:cs typeface="Arial"/>
              </a:rPr>
              <a:t>o</a:t>
            </a:r>
            <a:r>
              <a:rPr sz="1000" spc="4" dirty="0">
                <a:latin typeface="Arial"/>
                <a:cs typeface="Arial"/>
              </a:rPr>
              <a:t>r</a:t>
            </a:r>
            <a:r>
              <a:rPr sz="1000" spc="0" dirty="0">
                <a:latin typeface="Arial"/>
                <a:cs typeface="Arial"/>
              </a:rPr>
              <a:t>e </a:t>
            </a:r>
            <a:r>
              <a:rPr sz="1000" spc="6" dirty="0">
                <a:latin typeface="Arial"/>
                <a:cs typeface="Arial"/>
              </a:rPr>
              <a:t> </a:t>
            </a:r>
            <a:r>
              <a:rPr sz="1000" spc="0" dirty="0">
                <a:latin typeface="Arial"/>
                <a:cs typeface="Arial"/>
              </a:rPr>
              <a:t>è </a:t>
            </a:r>
            <a:r>
              <a:rPr sz="1000" spc="24" dirty="0">
                <a:latin typeface="Arial"/>
                <a:cs typeface="Arial"/>
              </a:rPr>
              <a:t> </a:t>
            </a:r>
            <a:r>
              <a:rPr sz="1000" spc="4" dirty="0">
                <a:latin typeface="Arial"/>
                <a:cs typeface="Arial"/>
              </a:rPr>
              <a:t>r</a:t>
            </a:r>
            <a:r>
              <a:rPr sz="1000" spc="-4" dirty="0">
                <a:latin typeface="Arial"/>
                <a:cs typeface="Arial"/>
              </a:rPr>
              <a:t>i</a:t>
            </a:r>
            <a:r>
              <a:rPr sz="1000" spc="9" dirty="0">
                <a:latin typeface="Arial"/>
                <a:cs typeface="Arial"/>
              </a:rPr>
              <a:t>f</a:t>
            </a:r>
            <a:r>
              <a:rPr sz="1000" spc="0" dirty="0">
                <a:latin typeface="Arial"/>
                <a:cs typeface="Arial"/>
              </a:rPr>
              <a:t>eri</a:t>
            </a:r>
            <a:r>
              <a:rPr sz="1000" spc="-4" dirty="0">
                <a:latin typeface="Arial"/>
                <a:cs typeface="Arial"/>
              </a:rPr>
              <a:t>bil</a:t>
            </a:r>
            <a:r>
              <a:rPr sz="1000" spc="0" dirty="0">
                <a:latin typeface="Arial"/>
                <a:cs typeface="Arial"/>
              </a:rPr>
              <a:t>e </a:t>
            </a:r>
            <a:r>
              <a:rPr sz="1000" spc="9"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l</a:t>
            </a:r>
            <a:r>
              <a:rPr sz="1000" spc="0" dirty="0">
                <a:latin typeface="Arial"/>
                <a:cs typeface="Arial"/>
              </a:rPr>
              <a:t>o </a:t>
            </a:r>
            <a:r>
              <a:rPr sz="1000" spc="26" dirty="0">
                <a:latin typeface="Arial"/>
                <a:cs typeface="Arial"/>
              </a:rPr>
              <a:t> </a:t>
            </a:r>
            <a:r>
              <a:rPr sz="1000" spc="0" dirty="0">
                <a:latin typeface="Arial"/>
                <a:cs typeface="Arial"/>
              </a:rPr>
              <a:t>ad </a:t>
            </a:r>
            <a:r>
              <a:rPr sz="1000" spc="33" dirty="0">
                <a:latin typeface="Arial"/>
                <a:cs typeface="Arial"/>
              </a:rPr>
              <a:t> </a:t>
            </a:r>
            <a:r>
              <a:rPr sz="1000" spc="0" dirty="0">
                <a:latin typeface="Arial"/>
                <a:cs typeface="Arial"/>
              </a:rPr>
              <a:t>un </a:t>
            </a:r>
            <a:r>
              <a:rPr sz="1000" spc="18" dirty="0">
                <a:latin typeface="Arial"/>
                <a:cs typeface="Arial"/>
              </a:rPr>
              <a:t> </a:t>
            </a:r>
            <a:r>
              <a:rPr sz="1000" spc="0" dirty="0">
                <a:latin typeface="Arial"/>
                <a:cs typeface="Arial"/>
              </a:rPr>
              <a:t>pri</a:t>
            </a:r>
            <a:r>
              <a:rPr sz="1000" spc="-4" dirty="0">
                <a:latin typeface="Arial"/>
                <a:cs typeface="Arial"/>
              </a:rPr>
              <a:t>n</a:t>
            </a:r>
            <a:r>
              <a:rPr sz="1000" spc="4" dirty="0">
                <a:latin typeface="Arial"/>
                <a:cs typeface="Arial"/>
              </a:rPr>
              <a:t>c</a:t>
            </a:r>
            <a:r>
              <a:rPr sz="1000" spc="-4" dirty="0">
                <a:latin typeface="Arial"/>
                <a:cs typeface="Arial"/>
              </a:rPr>
              <a:t>i</a:t>
            </a:r>
            <a:r>
              <a:rPr sz="1000" spc="0" dirty="0">
                <a:latin typeface="Arial"/>
                <a:cs typeface="Arial"/>
              </a:rPr>
              <a:t>p</a:t>
            </a:r>
            <a:r>
              <a:rPr sz="1000" spc="-4" dirty="0">
                <a:latin typeface="Arial"/>
                <a:cs typeface="Arial"/>
              </a:rPr>
              <a:t>i</a:t>
            </a:r>
            <a:r>
              <a:rPr sz="1000" spc="0" dirty="0">
                <a:latin typeface="Arial"/>
                <a:cs typeface="Arial"/>
              </a:rPr>
              <a:t>o </a:t>
            </a:r>
            <a:endParaRPr sz="1000">
              <a:latin typeface="Arial"/>
              <a:cs typeface="Arial"/>
            </a:endParaRPr>
          </a:p>
          <a:p>
            <a:pPr marL="164896" marR="203406">
              <a:lnSpc>
                <a:spcPts val="1149"/>
              </a:lnSpc>
              <a:spcBef>
                <a:spcPts val="134"/>
              </a:spcBef>
            </a:pP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35" dirty="0">
                <a:latin typeface="Arial"/>
                <a:cs typeface="Arial"/>
              </a:rPr>
              <a:t> </a:t>
            </a:r>
            <a:r>
              <a:rPr sz="1000" spc="0" dirty="0">
                <a:latin typeface="Arial"/>
                <a:cs typeface="Arial"/>
              </a:rPr>
              <a:t>e</a:t>
            </a:r>
            <a:r>
              <a:rPr sz="1000" spc="-10" dirty="0">
                <a:latin typeface="Arial"/>
                <a:cs typeface="Arial"/>
              </a:rPr>
              <a:t> </a:t>
            </a:r>
            <a:r>
              <a:rPr sz="1000" spc="-4" dirty="0">
                <a:latin typeface="Arial"/>
                <a:cs typeface="Arial"/>
              </a:rPr>
              <a:t>l’</a:t>
            </a:r>
            <a:r>
              <a:rPr sz="1000" spc="0" dirty="0">
                <a:latin typeface="Arial"/>
                <a:cs typeface="Arial"/>
              </a:rPr>
              <a:t>e</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tà</a:t>
            </a:r>
            <a:endParaRPr sz="1000">
              <a:latin typeface="Arial"/>
              <a:cs typeface="Arial"/>
            </a:endParaRPr>
          </a:p>
          <a:p>
            <a:pPr marL="164896">
              <a:lnSpc>
                <a:spcPct val="95825"/>
              </a:lnSpc>
              <a:spcBef>
                <a:spcPts val="134"/>
              </a:spcBef>
            </a:pPr>
            <a:r>
              <a:rPr sz="1000" spc="0" dirty="0">
                <a:latin typeface="Arial"/>
                <a:cs typeface="Arial"/>
              </a:rPr>
              <a:t>d</a:t>
            </a:r>
            <a:r>
              <a:rPr sz="1000" spc="-4" dirty="0">
                <a:latin typeface="Arial"/>
                <a:cs typeface="Arial"/>
              </a:rPr>
              <a:t>ell</a:t>
            </a:r>
            <a:r>
              <a:rPr sz="1000" spc="0" dirty="0">
                <a:latin typeface="Arial"/>
                <a:cs typeface="Arial"/>
              </a:rPr>
              <a:t>a</a:t>
            </a:r>
            <a:r>
              <a:rPr sz="1000" spc="-11"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p</a:t>
            </a:r>
            <a:r>
              <a:rPr sz="1000" spc="0" dirty="0">
                <a:latin typeface="Arial"/>
                <a:cs typeface="Arial"/>
              </a:rPr>
              <a:t>a</a:t>
            </a:r>
            <a:r>
              <a:rPr sz="1000" spc="4" dirty="0">
                <a:latin typeface="Arial"/>
                <a:cs typeface="Arial"/>
              </a:rPr>
              <a:t>c</a:t>
            </a:r>
            <a:r>
              <a:rPr sz="1000" spc="-4" dirty="0">
                <a:latin typeface="Arial"/>
                <a:cs typeface="Arial"/>
              </a:rPr>
              <a:t>i</a:t>
            </a:r>
            <a:r>
              <a:rPr sz="1000" spc="0" dirty="0">
                <a:latin typeface="Arial"/>
                <a:cs typeface="Arial"/>
              </a:rPr>
              <a:t>tà</a:t>
            </a:r>
            <a:r>
              <a:rPr sz="1000" spc="-52"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g</a:t>
            </a:r>
            <a:r>
              <a:rPr sz="1000" spc="0" dirty="0">
                <a:latin typeface="Arial"/>
                <a:cs typeface="Arial"/>
              </a:rPr>
              <a:t>u</a:t>
            </a:r>
            <a:r>
              <a:rPr sz="1000" spc="-4" dirty="0">
                <a:latin typeface="Arial"/>
                <a:cs typeface="Arial"/>
              </a:rPr>
              <a:t>e</a:t>
            </a:r>
            <a:r>
              <a:rPr sz="1000" spc="0" dirty="0">
                <a:latin typeface="Arial"/>
                <a:cs typeface="Arial"/>
              </a:rPr>
              <a:t>nte</a:t>
            </a:r>
            <a:r>
              <a:rPr sz="1000" spc="-66" dirty="0">
                <a:latin typeface="Arial"/>
                <a:cs typeface="Arial"/>
              </a:rPr>
              <a:t> </a:t>
            </a:r>
            <a:r>
              <a:rPr sz="1000" spc="0" dirty="0">
                <a:latin typeface="Arial"/>
                <a:cs typeface="Arial"/>
              </a:rPr>
              <a:t>ad</a:t>
            </a:r>
            <a:r>
              <a:rPr sz="1000" spc="-16" dirty="0">
                <a:latin typeface="Arial"/>
                <a:cs typeface="Arial"/>
              </a:rPr>
              <a:t> </a:t>
            </a:r>
            <a:r>
              <a:rPr sz="1000" spc="0" dirty="0">
                <a:latin typeface="Arial"/>
                <a:cs typeface="Arial"/>
              </a:rPr>
              <a:t>e</a:t>
            </a:r>
            <a:r>
              <a:rPr sz="1000" spc="4" dirty="0">
                <a:latin typeface="Arial"/>
                <a:cs typeface="Arial"/>
              </a:rPr>
              <a:t>ss</a:t>
            </a:r>
            <a:r>
              <a:rPr sz="1000" spc="0" dirty="0">
                <a:latin typeface="Arial"/>
                <a:cs typeface="Arial"/>
              </a:rPr>
              <a:t>o</a:t>
            </a:r>
            <a:r>
              <a:rPr sz="1000" spc="-36" dirty="0">
                <a:latin typeface="Arial"/>
                <a:cs typeface="Arial"/>
              </a:rPr>
              <a:t> </a:t>
            </a:r>
            <a:r>
              <a:rPr sz="1000" spc="0" dirty="0">
                <a:latin typeface="Arial"/>
                <a:cs typeface="Arial"/>
              </a:rPr>
              <a:t>a</a:t>
            </a:r>
            <a:r>
              <a:rPr sz="1000" spc="4" dirty="0">
                <a:latin typeface="Arial"/>
                <a:cs typeface="Arial"/>
              </a:rPr>
              <a:t>ss</a:t>
            </a:r>
            <a:r>
              <a:rPr sz="1000" spc="0" dirty="0">
                <a:latin typeface="Arial"/>
                <a:cs typeface="Arial"/>
              </a:rPr>
              <a:t>o</a:t>
            </a:r>
            <a:r>
              <a:rPr sz="1000" spc="4" dirty="0">
                <a:latin typeface="Arial"/>
                <a:cs typeface="Arial"/>
              </a:rPr>
              <a:t>c</a:t>
            </a:r>
            <a:r>
              <a:rPr sz="1000" spc="-4" dirty="0">
                <a:latin typeface="Arial"/>
                <a:cs typeface="Arial"/>
              </a:rPr>
              <a:t>i</a:t>
            </a:r>
            <a:r>
              <a:rPr sz="1000" spc="0" dirty="0">
                <a:latin typeface="Arial"/>
                <a:cs typeface="Arial"/>
              </a:rPr>
              <a:t>ata</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1917"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1917">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750"/>
              </a:lnSpc>
              <a:spcBef>
                <a:spcPts val="16"/>
              </a:spcBef>
            </a:pPr>
            <a:endParaRPr sz="750"/>
          </a:p>
          <a:p>
            <a:pPr marL="1039063">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52704" marR="206406">
              <a:lnSpc>
                <a:spcPts val="1149"/>
              </a:lnSpc>
              <a:spcBef>
                <a:spcPts val="1016"/>
              </a:spcBef>
            </a:pPr>
            <a:r>
              <a:rPr sz="1000" spc="0" dirty="0">
                <a:latin typeface="Arial"/>
                <a:cs typeface="Arial"/>
              </a:rPr>
              <a:t>a</a:t>
            </a:r>
            <a:r>
              <a:rPr sz="1000" spc="-4" dirty="0">
                <a:latin typeface="Arial"/>
                <a:cs typeface="Arial"/>
              </a:rPr>
              <a:t>p</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e</a:t>
            </a:r>
            <a:r>
              <a:rPr sz="1000" spc="4" dirty="0">
                <a:latin typeface="Arial"/>
                <a:cs typeface="Arial"/>
              </a:rPr>
              <a:t>c</a:t>
            </a:r>
            <a:r>
              <a:rPr sz="1000" spc="-4" dirty="0">
                <a:latin typeface="Arial"/>
                <a:cs typeface="Arial"/>
              </a:rPr>
              <a:t>c</a:t>
            </a:r>
            <a:r>
              <a:rPr sz="1000" spc="0" dirty="0">
                <a:latin typeface="Arial"/>
                <a:cs typeface="Arial"/>
              </a:rPr>
              <a:t>h</a:t>
            </a:r>
            <a:r>
              <a:rPr sz="1000" spc="-4" dirty="0">
                <a:latin typeface="Arial"/>
                <a:cs typeface="Arial"/>
              </a:rPr>
              <a:t>i</a:t>
            </a:r>
            <a:r>
              <a:rPr sz="1000" spc="0" dirty="0">
                <a:latin typeface="Arial"/>
                <a:cs typeface="Arial"/>
              </a:rPr>
              <a:t>o</a:t>
            </a:r>
            <a:r>
              <a:rPr sz="1000" spc="55"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te</a:t>
            </a:r>
            <a:r>
              <a:rPr sz="1000" spc="-4" dirty="0">
                <a:latin typeface="Arial"/>
                <a:cs typeface="Arial"/>
              </a:rPr>
              <a:t>n</a:t>
            </a:r>
            <a:r>
              <a:rPr sz="1000" spc="0" dirty="0">
                <a:latin typeface="Arial"/>
                <a:cs typeface="Arial"/>
              </a:rPr>
              <a:t>e</a:t>
            </a:r>
            <a:r>
              <a:rPr sz="1000" spc="-4" dirty="0">
                <a:latin typeface="Arial"/>
                <a:cs typeface="Arial"/>
              </a:rPr>
              <a:t>n</a:t>
            </a:r>
            <a:r>
              <a:rPr sz="1000" spc="-14" dirty="0">
                <a:latin typeface="Arial"/>
                <a:cs typeface="Arial"/>
              </a:rPr>
              <a:t>t</a:t>
            </a:r>
            <a:r>
              <a:rPr sz="1000" spc="0" dirty="0">
                <a:latin typeface="Arial"/>
                <a:cs typeface="Arial"/>
              </a:rPr>
              <a:t>e</a:t>
            </a:r>
            <a:r>
              <a:rPr sz="1000" spc="55" dirty="0">
                <a:latin typeface="Arial"/>
                <a:cs typeface="Arial"/>
              </a:rPr>
              <a:t> </a:t>
            </a:r>
            <a:r>
              <a:rPr sz="1000" spc="0" dirty="0">
                <a:latin typeface="Arial"/>
                <a:cs typeface="Arial"/>
              </a:rPr>
              <a:t>un</a:t>
            </a:r>
            <a:r>
              <a:rPr sz="1000" spc="83" dirty="0">
                <a:latin typeface="Arial"/>
                <a:cs typeface="Arial"/>
              </a:rPr>
              <a:t> </a:t>
            </a:r>
            <a:r>
              <a:rPr sz="1000" spc="0" dirty="0">
                <a:latin typeface="Arial"/>
                <a:cs typeface="Arial"/>
              </a:rPr>
              <a:t>agente</a:t>
            </a:r>
            <a:r>
              <a:rPr sz="1000" spc="74"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g</a:t>
            </a:r>
            <a:r>
              <a:rPr sz="1000" spc="0" dirty="0">
                <a:latin typeface="Arial"/>
                <a:cs typeface="Arial"/>
              </a:rPr>
              <a:t>u</a:t>
            </a:r>
            <a:r>
              <a:rPr sz="1000" spc="-14" dirty="0">
                <a:latin typeface="Arial"/>
                <a:cs typeface="Arial"/>
              </a:rPr>
              <a:t>e</a:t>
            </a:r>
            <a:r>
              <a:rPr sz="1000" spc="0" dirty="0">
                <a:latin typeface="Arial"/>
                <a:cs typeface="Arial"/>
              </a:rPr>
              <a:t>nte</a:t>
            </a:r>
            <a:r>
              <a:rPr sz="1000" spc="53" dirty="0">
                <a:latin typeface="Arial"/>
                <a:cs typeface="Arial"/>
              </a:rPr>
              <a:t> </a:t>
            </a:r>
            <a:r>
              <a:rPr sz="1000" spc="4" dirty="0">
                <a:latin typeface="Arial"/>
                <a:cs typeface="Arial"/>
              </a:rPr>
              <a:t>c</a:t>
            </a:r>
            <a:r>
              <a:rPr sz="1000" spc="0" dirty="0">
                <a:latin typeface="Arial"/>
                <a:cs typeface="Arial"/>
              </a:rPr>
              <a:t>he</a:t>
            </a:r>
            <a:r>
              <a:rPr sz="1000" spc="73" dirty="0">
                <a:latin typeface="Arial"/>
                <a:cs typeface="Arial"/>
              </a:rPr>
              <a:t> </a:t>
            </a:r>
            <a:r>
              <a:rPr sz="1000" spc="-14" dirty="0">
                <a:latin typeface="Arial"/>
                <a:cs typeface="Arial"/>
              </a:rPr>
              <a:t>p</a:t>
            </a:r>
            <a:r>
              <a:rPr sz="1000" spc="0" dirty="0">
                <a:latin typeface="Arial"/>
                <a:cs typeface="Arial"/>
              </a:rPr>
              <a:t>uò</a:t>
            </a:r>
            <a:r>
              <a:rPr sz="1000" spc="88" dirty="0">
                <a:latin typeface="Arial"/>
                <a:cs typeface="Arial"/>
              </a:rPr>
              <a:t> </a:t>
            </a:r>
            <a:r>
              <a:rPr sz="1000" spc="0" dirty="0">
                <a:latin typeface="Arial"/>
                <a:cs typeface="Arial"/>
              </a:rPr>
              <a:t>e</a:t>
            </a:r>
            <a:r>
              <a:rPr sz="1000" spc="4" dirty="0">
                <a:latin typeface="Arial"/>
                <a:cs typeface="Arial"/>
              </a:rPr>
              <a:t>ss</a:t>
            </a:r>
            <a:r>
              <a:rPr sz="1000" spc="0" dirty="0">
                <a:latin typeface="Arial"/>
                <a:cs typeface="Arial"/>
              </a:rPr>
              <a:t>ere</a:t>
            </a:r>
            <a:r>
              <a:rPr sz="1000" spc="79" dirty="0">
                <a:latin typeface="Arial"/>
                <a:cs typeface="Arial"/>
              </a:rPr>
              <a:t> </a:t>
            </a:r>
            <a:r>
              <a:rPr sz="1000" spc="-14" dirty="0">
                <a:latin typeface="Arial"/>
                <a:cs typeface="Arial"/>
              </a:rPr>
              <a:t>e</a:t>
            </a:r>
            <a:r>
              <a:rPr sz="1000" spc="4" dirty="0">
                <a:latin typeface="Arial"/>
                <a:cs typeface="Arial"/>
              </a:rPr>
              <a:t>s</a:t>
            </a:r>
            <a:r>
              <a:rPr sz="1000" spc="0" dirty="0">
                <a:latin typeface="Arial"/>
                <a:cs typeface="Arial"/>
              </a:rPr>
              <a:t>p</a:t>
            </a:r>
            <a:r>
              <a:rPr sz="1000" spc="-4" dirty="0">
                <a:latin typeface="Arial"/>
                <a:cs typeface="Arial"/>
              </a:rPr>
              <a:t>ul</a:t>
            </a:r>
            <a:r>
              <a:rPr sz="1000" spc="4" dirty="0">
                <a:latin typeface="Arial"/>
                <a:cs typeface="Arial"/>
              </a:rPr>
              <a:t>s</a:t>
            </a:r>
            <a:r>
              <a:rPr sz="1000" spc="0" dirty="0">
                <a:latin typeface="Arial"/>
                <a:cs typeface="Arial"/>
              </a:rPr>
              <a:t>o </a:t>
            </a:r>
            <a:endParaRPr sz="1000">
              <a:latin typeface="Arial"/>
              <a:cs typeface="Arial"/>
            </a:endParaRPr>
          </a:p>
          <a:p>
            <a:pPr marL="152704" marR="206406">
              <a:lnSpc>
                <a:spcPts val="1149"/>
              </a:lnSpc>
              <a:spcBef>
                <a:spcPts val="134"/>
              </a:spcBef>
            </a:pPr>
            <a:r>
              <a:rPr sz="1000" spc="0" dirty="0">
                <a:latin typeface="Arial"/>
                <a:cs typeface="Arial"/>
              </a:rPr>
              <a:t>per</a:t>
            </a:r>
            <a:r>
              <a:rPr sz="1000" spc="-9" dirty="0">
                <a:latin typeface="Arial"/>
                <a:cs typeface="Arial"/>
              </a:rPr>
              <a:t> </a:t>
            </a:r>
            <a:r>
              <a:rPr sz="1000" spc="0" dirty="0">
                <a:latin typeface="Arial"/>
                <a:cs typeface="Arial"/>
              </a:rPr>
              <a:t>e</a:t>
            </a:r>
            <a:r>
              <a:rPr sz="1000" spc="9" dirty="0">
                <a:latin typeface="Arial"/>
                <a:cs typeface="Arial"/>
              </a:rPr>
              <a:t>ff</a:t>
            </a:r>
            <a:r>
              <a:rPr sz="1000" spc="0" dirty="0">
                <a:latin typeface="Arial"/>
                <a:cs typeface="Arial"/>
              </a:rPr>
              <a:t>et</a:t>
            </a:r>
            <a:r>
              <a:rPr sz="1000" spc="-4" dirty="0">
                <a:latin typeface="Arial"/>
                <a:cs typeface="Arial"/>
              </a:rPr>
              <a:t>t</a:t>
            </a:r>
            <a:r>
              <a:rPr sz="1000" spc="0" dirty="0">
                <a:latin typeface="Arial"/>
                <a:cs typeface="Arial"/>
              </a:rPr>
              <a:t>o</a:t>
            </a:r>
            <a:r>
              <a:rPr sz="1000" spc="-62"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11" dirty="0">
                <a:latin typeface="Arial"/>
                <a:cs typeface="Arial"/>
              </a:rPr>
              <a:t> </a:t>
            </a:r>
            <a:r>
              <a:rPr sz="1000" spc="0" dirty="0">
                <a:latin typeface="Arial"/>
                <a:cs typeface="Arial"/>
              </a:rPr>
              <a:t>pre</a:t>
            </a:r>
            <a:r>
              <a:rPr sz="1000" spc="4" dirty="0">
                <a:latin typeface="Arial"/>
                <a:cs typeface="Arial"/>
              </a:rPr>
              <a:t>ss</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53" dirty="0">
                <a:latin typeface="Arial"/>
                <a:cs typeface="Arial"/>
              </a:rPr>
              <a:t> </a:t>
            </a:r>
            <a:r>
              <a:rPr sz="1000" spc="-4" dirty="0">
                <a:latin typeface="Arial"/>
                <a:cs typeface="Arial"/>
              </a:rPr>
              <a:t>i</a:t>
            </a:r>
            <a:r>
              <a:rPr sz="1000" spc="0" dirty="0">
                <a:latin typeface="Arial"/>
                <a:cs typeface="Arial"/>
              </a:rPr>
              <a:t>nt</a:t>
            </a:r>
            <a:r>
              <a:rPr sz="1000" spc="-4" dirty="0">
                <a:latin typeface="Arial"/>
                <a:cs typeface="Arial"/>
              </a:rPr>
              <a:t>e</a:t>
            </a:r>
            <a:r>
              <a:rPr sz="1000" spc="4" dirty="0">
                <a:latin typeface="Arial"/>
                <a:cs typeface="Arial"/>
              </a:rPr>
              <a:t>r</a:t>
            </a:r>
            <a:r>
              <a:rPr sz="1000" spc="0" dirty="0">
                <a:latin typeface="Arial"/>
                <a:cs typeface="Arial"/>
              </a:rPr>
              <a:t>na</a:t>
            </a:r>
            <a:r>
              <a:rPr sz="1000" spc="-35" dirty="0">
                <a:latin typeface="Arial"/>
                <a:cs typeface="Arial"/>
              </a:rPr>
              <a:t> </a:t>
            </a:r>
            <a:r>
              <a:rPr sz="1000" spc="0" dirty="0">
                <a:latin typeface="Arial"/>
                <a:cs typeface="Arial"/>
              </a:rPr>
              <a:t>e</a:t>
            </a:r>
            <a:r>
              <a:rPr sz="1000" spc="-10" dirty="0">
                <a:latin typeface="Arial"/>
                <a:cs typeface="Arial"/>
              </a:rPr>
              <a:t> </a:t>
            </a:r>
            <a:r>
              <a:rPr sz="1000" spc="0" dirty="0">
                <a:latin typeface="Arial"/>
                <a:cs typeface="Arial"/>
              </a:rPr>
              <a:t>d</a:t>
            </a:r>
            <a:r>
              <a:rPr sz="1000" spc="-4" dirty="0">
                <a:latin typeface="Arial"/>
                <a:cs typeface="Arial"/>
              </a:rPr>
              <a:t>i</a:t>
            </a:r>
            <a:r>
              <a:rPr sz="1000" spc="4" dirty="0">
                <a:latin typeface="Arial"/>
                <a:cs typeface="Arial"/>
              </a:rPr>
              <a:t>r</a:t>
            </a:r>
            <a:r>
              <a:rPr sz="1000" spc="0" dirty="0">
                <a:latin typeface="Arial"/>
                <a:cs typeface="Arial"/>
              </a:rPr>
              <a:t>et</a:t>
            </a:r>
            <a:r>
              <a:rPr sz="1000" spc="-4" dirty="0">
                <a:latin typeface="Arial"/>
                <a:cs typeface="Arial"/>
              </a:rPr>
              <a:t>t</a:t>
            </a:r>
            <a:r>
              <a:rPr sz="1000" spc="0" dirty="0">
                <a:latin typeface="Arial"/>
                <a:cs typeface="Arial"/>
              </a:rPr>
              <a:t>o</a:t>
            </a:r>
            <a:r>
              <a:rPr sz="1000" spc="-27" dirty="0">
                <a:latin typeface="Arial"/>
                <a:cs typeface="Arial"/>
              </a:rPr>
              <a:t> </a:t>
            </a:r>
            <a:r>
              <a:rPr sz="1000" spc="4" dirty="0">
                <a:latin typeface="Arial"/>
                <a:cs typeface="Arial"/>
              </a:rPr>
              <a:t>s</a:t>
            </a:r>
            <a:r>
              <a:rPr sz="1000" spc="0" dirty="0">
                <a:latin typeface="Arial"/>
                <a:cs typeface="Arial"/>
              </a:rPr>
              <a:t>u</a:t>
            </a:r>
            <a:r>
              <a:rPr sz="1000" spc="-25" dirty="0">
                <a:latin typeface="Arial"/>
                <a:cs typeface="Arial"/>
              </a:rPr>
              <a:t> </a:t>
            </a:r>
            <a:r>
              <a:rPr sz="1000" spc="0" dirty="0">
                <a:latin typeface="Arial"/>
                <a:cs typeface="Arial"/>
              </a:rPr>
              <a:t>un</a:t>
            </a:r>
            <a:r>
              <a:rPr sz="1000" spc="-16"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1200"/>
              </a:lnSpc>
              <a:spcBef>
                <a:spcPts val="34"/>
              </a:spcBef>
            </a:pPr>
            <a:endParaRPr sz="1200"/>
          </a:p>
          <a:p>
            <a:pPr marL="164896">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64896" marR="3432231">
              <a:lnSpc>
                <a:spcPts val="1178"/>
              </a:lnSpc>
              <a:spcBef>
                <a:spcPts val="839"/>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b="1" spc="0" dirty="0">
                <a:latin typeface="Arial"/>
                <a:cs typeface="Arial"/>
              </a:rPr>
              <a:t>:</a:t>
            </a:r>
            <a:r>
              <a:rPr sz="1000" b="1" spc="-14"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600"/>
              </a:lnSpc>
              <a:spcBef>
                <a:spcPts val="14"/>
              </a:spcBef>
            </a:pPr>
            <a:endParaRPr sz="600"/>
          </a:p>
          <a:p>
            <a:pPr marL="158800">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52704" marR="2160315">
              <a:lnSpc>
                <a:spcPts val="1178"/>
              </a:lnSpc>
              <a:spcBef>
                <a:spcPts val="864"/>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r>
              <a:rPr sz="1000" spc="-41" dirty="0">
                <a:latin typeface="Arial"/>
                <a:cs typeface="Arial"/>
              </a:rPr>
              <a:t> </a:t>
            </a: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 </a:t>
            </a:r>
            <a:endParaRPr sz="1000">
              <a:latin typeface="Arial"/>
              <a:cs typeface="Arial"/>
            </a:endParaRPr>
          </a:p>
          <a:p>
            <a:pPr marL="152704" marR="2160315">
              <a:lnSpc>
                <a:spcPts val="1178"/>
              </a:lnSpc>
              <a:spcBef>
                <a:spcPts val="137"/>
              </a:spcBef>
            </a:pPr>
            <a:r>
              <a:rPr sz="1000" spc="-4"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nt</a:t>
            </a:r>
            <a:r>
              <a:rPr sz="1000" spc="-4" dirty="0">
                <a:latin typeface="Arial"/>
                <a:cs typeface="Arial"/>
              </a:rPr>
              <a:t>o</a:t>
            </a:r>
            <a:r>
              <a:rPr sz="1000" spc="4" dirty="0">
                <a:latin typeface="Arial"/>
                <a:cs typeface="Arial"/>
              </a:rPr>
              <a:t>r</a:t>
            </a:r>
            <a:r>
              <a:rPr sz="1000" spc="0" dirty="0">
                <a:latin typeface="Arial"/>
                <a:cs typeface="Arial"/>
              </a:rPr>
              <a:t>e</a:t>
            </a:r>
            <a:r>
              <a:rPr sz="1000" spc="-39" dirty="0">
                <a:latin typeface="Arial"/>
                <a:cs typeface="Arial"/>
              </a:rPr>
              <a:t> </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47" dirty="0">
                <a:latin typeface="Arial"/>
                <a:cs typeface="Arial"/>
              </a:rPr>
              <a:t> </a:t>
            </a: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 </a:t>
            </a:r>
            <a:endParaRPr sz="1000">
              <a:latin typeface="Arial"/>
              <a:cs typeface="Arial"/>
            </a:endParaRPr>
          </a:p>
          <a:p>
            <a:pPr marL="152704" marR="2160315">
              <a:lnSpc>
                <a:spcPts val="1178"/>
              </a:lnSpc>
              <a:spcBef>
                <a:spcPts val="137"/>
              </a:spcBef>
            </a:pPr>
            <a:r>
              <a:rPr sz="1000" spc="-4" dirty="0">
                <a:latin typeface="Arial"/>
                <a:cs typeface="Arial"/>
              </a:rPr>
              <a:t>VV</a:t>
            </a:r>
            <a:r>
              <a:rPr sz="1000" spc="0" dirty="0">
                <a:latin typeface="Arial"/>
                <a:cs typeface="Arial"/>
              </a:rPr>
              <a:t>F_Co</a:t>
            </a:r>
            <a:r>
              <a:rPr sz="1000" spc="-4" dirty="0">
                <a:latin typeface="Arial"/>
                <a:cs typeface="Arial"/>
              </a:rPr>
              <a:t>n</a:t>
            </a:r>
            <a:r>
              <a:rPr sz="1000" spc="0" dirty="0">
                <a:latin typeface="Arial"/>
                <a:cs typeface="Arial"/>
              </a:rPr>
              <a:t>tro</a:t>
            </a:r>
            <a:r>
              <a:rPr sz="1000" spc="-4" dirty="0">
                <a:latin typeface="Arial"/>
                <a:cs typeface="Arial"/>
              </a:rPr>
              <a:t>ll</a:t>
            </a:r>
            <a:r>
              <a:rPr sz="1000" spc="0" dirty="0">
                <a:latin typeface="Arial"/>
                <a:cs typeface="Arial"/>
              </a:rPr>
              <a:t>o</a:t>
            </a:r>
            <a:r>
              <a:rPr sz="1000" spc="-54"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39" dirty="0">
                <a:latin typeface="Arial"/>
                <a:cs typeface="Arial"/>
              </a:rPr>
              <a:t> </a:t>
            </a: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 </a:t>
            </a:r>
            <a:endParaRPr sz="1000">
              <a:latin typeface="Arial"/>
              <a:cs typeface="Arial"/>
            </a:endParaRPr>
          </a:p>
          <a:p>
            <a:pPr marL="152704" marR="2160315">
              <a:lnSpc>
                <a:spcPts val="1149"/>
              </a:lnSpc>
              <a:spcBef>
                <a:spcPts val="137"/>
              </a:spcBef>
            </a:pP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5" name="object 15"/>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6" name="object 16"/>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7" name="object 17"/>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p:nvPr/>
        </p:nvSpPr>
        <p:spPr>
          <a:xfrm>
            <a:off x="12405868" y="3551935"/>
            <a:ext cx="2513964" cy="1871599"/>
          </a:xfrm>
          <a:prstGeom prst="rect">
            <a:avLst/>
          </a:prstGeom>
          <a:blipFill>
            <a:blip r:embed="rId3" cstate="print"/>
            <a:stretch>
              <a:fillRect/>
            </a:stretch>
          </a:blipFill>
        </p:spPr>
        <p:txBody>
          <a:bodyPr wrap="square" lIns="0" tIns="0" rIns="0" bIns="0" rtlCol="0">
            <a:noAutofit/>
          </a:bodyPr>
          <a:lstStyle/>
          <a:p>
            <a:endParaRPr/>
          </a:p>
        </p:txBody>
      </p:sp>
      <p:sp>
        <p:nvSpPr>
          <p:cNvPr id="13" name="object 13"/>
          <p:cNvSpPr/>
          <p:nvPr/>
        </p:nvSpPr>
        <p:spPr>
          <a:xfrm>
            <a:off x="12419330" y="1043685"/>
            <a:ext cx="2633979" cy="2826257"/>
          </a:xfrm>
          <a:prstGeom prst="rect">
            <a:avLst/>
          </a:prstGeom>
          <a:blipFill>
            <a:blip r:embed="rId4" cstate="print"/>
            <a:stretch>
              <a:fillRect/>
            </a:stretch>
          </a:blipFill>
        </p:spPr>
        <p:txBody>
          <a:bodyPr wrap="square" lIns="0" tIns="0" rIns="0" bIns="0" rtlCol="0">
            <a:noAutofit/>
          </a:bodyPr>
          <a:lstStyle/>
          <a:p>
            <a:endParaRPr/>
          </a:p>
        </p:txBody>
      </p:sp>
      <p:sp>
        <p:nvSpPr>
          <p:cNvPr id="11" name="object 11"/>
          <p:cNvSpPr/>
          <p:nvPr/>
        </p:nvSpPr>
        <p:spPr>
          <a:xfrm>
            <a:off x="8489061" y="1065276"/>
            <a:ext cx="3807968" cy="4293361"/>
          </a:xfrm>
          <a:prstGeom prst="rect">
            <a:avLst/>
          </a:prstGeom>
          <a:blipFill>
            <a:blip r:embed="rId5" cstate="print"/>
            <a:stretch>
              <a:fillRect/>
            </a:stretch>
          </a:blipFill>
        </p:spPr>
        <p:txBody>
          <a:bodyPr wrap="square" lIns="0" tIns="0" rIns="0" bIns="0" rtlCol="0">
            <a:noAutofit/>
          </a:bodyPr>
          <a:lstStyle/>
          <a:p>
            <a:endParaRPr/>
          </a:p>
        </p:txBody>
      </p:sp>
      <p:sp>
        <p:nvSpPr>
          <p:cNvPr id="10" name="object 10"/>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9" name="object 9"/>
          <p:cNvSpPr txBox="1"/>
          <p:nvPr/>
        </p:nvSpPr>
        <p:spPr>
          <a:xfrm>
            <a:off x="11195685" y="114489"/>
            <a:ext cx="2506170"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29" dirty="0">
                <a:latin typeface="Arial"/>
                <a:cs typeface="Arial"/>
              </a:rPr>
              <a:t>D</a:t>
            </a:r>
            <a:r>
              <a:rPr sz="1800" b="1" spc="0" dirty="0">
                <a:latin typeface="Arial"/>
                <a:cs typeface="Arial"/>
              </a:rPr>
              <a:t>A</a:t>
            </a:r>
            <a:r>
              <a:rPr sz="1800" b="1" spc="268" dirty="0">
                <a:latin typeface="Arial"/>
                <a:cs typeface="Arial"/>
              </a:rPr>
              <a:t> </a:t>
            </a:r>
            <a:r>
              <a:rPr sz="1800" b="1" spc="-4" dirty="0">
                <a:latin typeface="Arial"/>
                <a:cs typeface="Arial"/>
              </a:rPr>
              <a:t>N</a:t>
            </a:r>
            <a:r>
              <a:rPr sz="1800" b="1" spc="0" dirty="0">
                <a:latin typeface="Arial"/>
                <a:cs typeface="Arial"/>
              </a:rPr>
              <a:t>.</a:t>
            </a:r>
            <a:r>
              <a:rPr sz="1800" b="1" spc="378"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14_</a:t>
            </a:r>
            <a:r>
              <a:rPr sz="1800" b="1" spc="-100" dirty="0">
                <a:latin typeface="Arial"/>
                <a:cs typeface="Arial"/>
              </a:rPr>
              <a:t>11</a:t>
            </a:r>
            <a:endParaRPr sz="1800">
              <a:latin typeface="Arial"/>
              <a:cs typeface="Arial"/>
            </a:endParaRPr>
          </a:p>
        </p:txBody>
      </p:sp>
      <p:sp>
        <p:nvSpPr>
          <p:cNvPr id="8" name="object 8"/>
          <p:cNvSpPr txBox="1"/>
          <p:nvPr/>
        </p:nvSpPr>
        <p:spPr>
          <a:xfrm>
            <a:off x="2891409" y="122737"/>
            <a:ext cx="7573848"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Sist</a:t>
            </a:r>
            <a:r>
              <a:rPr sz="1800" b="1" spc="-4" dirty="0">
                <a:latin typeface="Arial"/>
                <a:cs typeface="Arial"/>
              </a:rPr>
              <a:t>e</a:t>
            </a:r>
            <a:r>
              <a:rPr sz="1800" b="1" spc="0" dirty="0">
                <a:latin typeface="Arial"/>
                <a:cs typeface="Arial"/>
              </a:rPr>
              <a:t>ma</a:t>
            </a:r>
            <a:r>
              <a:rPr sz="1800" b="1" spc="9" dirty="0">
                <a:latin typeface="Arial"/>
                <a:cs typeface="Arial"/>
              </a:rPr>
              <a:t> </a:t>
            </a:r>
            <a:r>
              <a:rPr sz="1800" b="1" spc="4" dirty="0">
                <a:latin typeface="Arial"/>
                <a:cs typeface="Arial"/>
              </a:rPr>
              <a:t>d</a:t>
            </a:r>
            <a:r>
              <a:rPr sz="1800" b="1" spc="0" dirty="0">
                <a:latin typeface="Arial"/>
                <a:cs typeface="Arial"/>
              </a:rPr>
              <a:t>i alla</a:t>
            </a:r>
            <a:r>
              <a:rPr sz="1800" b="1" spc="-4" dirty="0">
                <a:latin typeface="Arial"/>
                <a:cs typeface="Arial"/>
              </a:rPr>
              <a:t>r</a:t>
            </a:r>
            <a:r>
              <a:rPr sz="1800" b="1" spc="0" dirty="0">
                <a:latin typeface="Arial"/>
                <a:cs typeface="Arial"/>
              </a:rPr>
              <a:t>me </a:t>
            </a:r>
            <a:r>
              <a:rPr sz="1800" b="1" spc="-39" dirty="0">
                <a:latin typeface="Arial"/>
                <a:cs typeface="Arial"/>
              </a:rPr>
              <a:t>v</a:t>
            </a:r>
            <a:r>
              <a:rPr sz="1800" b="1" spc="0" dirty="0">
                <a:latin typeface="Arial"/>
                <a:cs typeface="Arial"/>
              </a:rPr>
              <a:t>oc</a:t>
            </a:r>
            <a:r>
              <a:rPr sz="1800" b="1" spc="-4" dirty="0">
                <a:latin typeface="Arial"/>
                <a:cs typeface="Arial"/>
              </a:rPr>
              <a:t>a</a:t>
            </a:r>
            <a:r>
              <a:rPr sz="1800" b="1" spc="0" dirty="0">
                <a:latin typeface="Arial"/>
                <a:cs typeface="Arial"/>
              </a:rPr>
              <a:t>le</a:t>
            </a:r>
            <a:r>
              <a:rPr sz="1800" b="1" spc="54" dirty="0">
                <a:latin typeface="Arial"/>
                <a:cs typeface="Arial"/>
              </a:rPr>
              <a:t> </a:t>
            </a:r>
            <a:r>
              <a:rPr sz="1800" b="1" spc="0" dirty="0">
                <a:latin typeface="Arial"/>
                <a:cs typeface="Arial"/>
              </a:rPr>
              <a:t>per s</a:t>
            </a:r>
            <a:r>
              <a:rPr sz="1800" b="1" spc="-9" dirty="0">
                <a:latin typeface="Arial"/>
                <a:cs typeface="Arial"/>
              </a:rPr>
              <a:t>c</a:t>
            </a:r>
            <a:r>
              <a:rPr sz="1800" b="1" spc="0" dirty="0">
                <a:latin typeface="Arial"/>
                <a:cs typeface="Arial"/>
              </a:rPr>
              <a:t>o</a:t>
            </a:r>
            <a:r>
              <a:rPr sz="1800" b="1" spc="4" dirty="0">
                <a:latin typeface="Arial"/>
                <a:cs typeface="Arial"/>
              </a:rPr>
              <a:t>p</a:t>
            </a:r>
            <a:r>
              <a:rPr sz="1800" b="1" spc="0" dirty="0">
                <a:latin typeface="Arial"/>
                <a:cs typeface="Arial"/>
              </a:rPr>
              <a:t>i </a:t>
            </a:r>
            <a:r>
              <a:rPr sz="1800" b="1" spc="4" dirty="0">
                <a:latin typeface="Arial"/>
                <a:cs typeface="Arial"/>
              </a:rPr>
              <a:t>d</a:t>
            </a:r>
            <a:r>
              <a:rPr sz="1800" b="1" spc="0" dirty="0">
                <a:latin typeface="Arial"/>
                <a:cs typeface="Arial"/>
              </a:rPr>
              <a:t>i e</a:t>
            </a:r>
            <a:r>
              <a:rPr sz="1800" b="1" spc="-9" dirty="0">
                <a:latin typeface="Arial"/>
                <a:cs typeface="Arial"/>
              </a:rPr>
              <a:t>m</a:t>
            </a:r>
            <a:r>
              <a:rPr sz="1800" b="1" spc="0" dirty="0">
                <a:latin typeface="Arial"/>
                <a:cs typeface="Arial"/>
              </a:rPr>
              <a:t>e</a:t>
            </a:r>
            <a:r>
              <a:rPr sz="1800" b="1" spc="-9" dirty="0">
                <a:latin typeface="Arial"/>
                <a:cs typeface="Arial"/>
              </a:rPr>
              <a:t>r</a:t>
            </a:r>
            <a:r>
              <a:rPr sz="1800" b="1" spc="0" dirty="0">
                <a:latin typeface="Arial"/>
                <a:cs typeface="Arial"/>
              </a:rPr>
              <a:t>genza</a:t>
            </a:r>
            <a:r>
              <a:rPr sz="1800" b="1" spc="19" dirty="0">
                <a:latin typeface="Arial"/>
                <a:cs typeface="Arial"/>
              </a:rPr>
              <a:t> </a:t>
            </a:r>
            <a:r>
              <a:rPr sz="1800" b="1" spc="0" dirty="0">
                <a:latin typeface="Arial"/>
                <a:cs typeface="Arial"/>
              </a:rPr>
              <a:t>(E</a:t>
            </a:r>
            <a:r>
              <a:rPr sz="1800" b="1" spc="-134" dirty="0">
                <a:latin typeface="Arial"/>
                <a:cs typeface="Arial"/>
              </a:rPr>
              <a:t>V</a:t>
            </a:r>
            <a:r>
              <a:rPr sz="1800" b="1" spc="-50" dirty="0">
                <a:latin typeface="Arial"/>
                <a:cs typeface="Arial"/>
              </a:rPr>
              <a:t>A</a:t>
            </a:r>
            <a:r>
              <a:rPr sz="1800" b="1" spc="0" dirty="0">
                <a:latin typeface="Arial"/>
                <a:cs typeface="Arial"/>
              </a:rPr>
              <a:t>C)</a:t>
            </a:r>
            <a:r>
              <a:rPr sz="1800" b="1" spc="49" dirty="0">
                <a:latin typeface="Arial"/>
                <a:cs typeface="Arial"/>
              </a:rPr>
              <a:t> </a:t>
            </a:r>
            <a:r>
              <a:rPr sz="1800" b="1" spc="0" dirty="0">
                <a:latin typeface="Arial"/>
                <a:cs typeface="Arial"/>
              </a:rPr>
              <a:t>– </a:t>
            </a:r>
            <a:r>
              <a:rPr sz="1800" b="1" spc="4" dirty="0">
                <a:latin typeface="Arial"/>
                <a:cs typeface="Arial"/>
              </a:rPr>
              <a:t>G.</a:t>
            </a:r>
            <a:r>
              <a:rPr sz="1800" b="1" spc="-4" dirty="0">
                <a:latin typeface="Arial"/>
                <a:cs typeface="Arial"/>
              </a:rPr>
              <a:t>1</a:t>
            </a:r>
            <a:r>
              <a:rPr sz="1800" b="1" spc="4" dirty="0">
                <a:latin typeface="Arial"/>
                <a:cs typeface="Arial"/>
              </a:rPr>
              <a:t>.</a:t>
            </a:r>
            <a:r>
              <a:rPr sz="1800" b="1" spc="-4" dirty="0">
                <a:latin typeface="Arial"/>
                <a:cs typeface="Arial"/>
              </a:rPr>
              <a:t>14_</a:t>
            </a:r>
            <a:r>
              <a:rPr sz="1800" b="1" spc="-100" dirty="0">
                <a:latin typeface="Arial"/>
                <a:cs typeface="Arial"/>
              </a:rPr>
              <a:t>11</a:t>
            </a:r>
            <a:endParaRPr sz="18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650"/>
              </a:lnSpc>
              <a:spcBef>
                <a:spcPts val="6"/>
              </a:spcBef>
            </a:pPr>
            <a:endParaRPr sz="650"/>
          </a:p>
          <a:p>
            <a:pPr marL="979017">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64896" marR="206382">
              <a:lnSpc>
                <a:spcPts val="1149"/>
              </a:lnSpc>
              <a:spcBef>
                <a:spcPts val="1062"/>
              </a:spcBef>
            </a:pPr>
            <a:r>
              <a:rPr sz="1000" spc="0" dirty="0">
                <a:latin typeface="Arial"/>
                <a:cs typeface="Arial"/>
              </a:rPr>
              <a:t>[</a:t>
            </a:r>
            <a:r>
              <a:rPr sz="1000" spc="4" dirty="0">
                <a:latin typeface="Arial"/>
                <a:cs typeface="Arial"/>
              </a:rPr>
              <a:t>G</a:t>
            </a:r>
            <a:r>
              <a:rPr sz="1000" spc="0" dirty="0">
                <a:latin typeface="Arial"/>
                <a:cs typeface="Arial"/>
              </a:rPr>
              <a:t>.1.14.</a:t>
            </a:r>
            <a:r>
              <a:rPr sz="1000" spc="-14" dirty="0">
                <a:latin typeface="Arial"/>
                <a:cs typeface="Arial"/>
              </a:rPr>
              <a:t>1</a:t>
            </a:r>
            <a:r>
              <a:rPr sz="1000" spc="0" dirty="0">
                <a:latin typeface="Arial"/>
                <a:cs typeface="Arial"/>
              </a:rPr>
              <a:t>1]</a:t>
            </a:r>
            <a:r>
              <a:rPr sz="1000" spc="127" dirty="0">
                <a:latin typeface="Arial"/>
                <a:cs typeface="Arial"/>
              </a:rPr>
              <a:t> </a:t>
            </a:r>
            <a:r>
              <a:rPr sz="1000" spc="-4" dirty="0">
                <a:latin typeface="Arial"/>
                <a:cs typeface="Arial"/>
              </a:rPr>
              <a:t>i</a:t>
            </a:r>
            <a:r>
              <a:rPr sz="1000" spc="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to</a:t>
            </a:r>
            <a:r>
              <a:rPr sz="1000" spc="139"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s</a:t>
            </a:r>
            <a:r>
              <a:rPr sz="1000" spc="0" dirty="0">
                <a:latin typeface="Arial"/>
                <a:cs typeface="Arial"/>
              </a:rPr>
              <a:t>t</a:t>
            </a:r>
            <a:r>
              <a:rPr sz="1000" spc="-4" dirty="0">
                <a:latin typeface="Arial"/>
                <a:cs typeface="Arial"/>
              </a:rPr>
              <a:t>i</a:t>
            </a:r>
            <a:r>
              <a:rPr sz="1000" spc="-14" dirty="0">
                <a:latin typeface="Arial"/>
                <a:cs typeface="Arial"/>
              </a:rPr>
              <a:t>n</a:t>
            </a:r>
            <a:r>
              <a:rPr sz="1000" spc="0" dirty="0">
                <a:latin typeface="Arial"/>
                <a:cs typeface="Arial"/>
              </a:rPr>
              <a:t>ato</a:t>
            </a:r>
            <a:r>
              <a:rPr sz="1000" spc="136" dirty="0">
                <a:latin typeface="Arial"/>
                <a:cs typeface="Arial"/>
              </a:rPr>
              <a:t> </a:t>
            </a:r>
            <a:r>
              <a:rPr sz="1000" spc="0" dirty="0">
                <a:latin typeface="Arial"/>
                <a:cs typeface="Arial"/>
              </a:rPr>
              <a:t>pri</a:t>
            </a:r>
            <a:r>
              <a:rPr sz="1000" spc="-4" dirty="0">
                <a:latin typeface="Arial"/>
                <a:cs typeface="Arial"/>
              </a:rPr>
              <a:t>n</a:t>
            </a:r>
            <a:r>
              <a:rPr sz="1000" spc="4" dirty="0">
                <a:latin typeface="Arial"/>
                <a:cs typeface="Arial"/>
              </a:rPr>
              <a:t>c</a:t>
            </a:r>
            <a:r>
              <a:rPr sz="1000" spc="-4" dirty="0">
                <a:latin typeface="Arial"/>
                <a:cs typeface="Arial"/>
              </a:rPr>
              <a:t>i</a:t>
            </a:r>
            <a:r>
              <a:rPr sz="1000" spc="0" dirty="0">
                <a:latin typeface="Arial"/>
                <a:cs typeface="Arial"/>
              </a:rPr>
              <a:t>p</a:t>
            </a:r>
            <a:r>
              <a:rPr sz="1000" spc="-4" dirty="0">
                <a:latin typeface="Arial"/>
                <a:cs typeface="Arial"/>
              </a:rPr>
              <a:t>al</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a:t>
            </a:r>
            <a:r>
              <a:rPr sz="1000" spc="106" dirty="0">
                <a:latin typeface="Arial"/>
                <a:cs typeface="Arial"/>
              </a:rPr>
              <a:t> </a:t>
            </a:r>
            <a:r>
              <a:rPr sz="1000" spc="0" dirty="0">
                <a:latin typeface="Arial"/>
                <a:cs typeface="Arial"/>
              </a:rPr>
              <a:t>a</a:t>
            </a:r>
            <a:r>
              <a:rPr sz="1000" spc="171" dirty="0">
                <a:latin typeface="Arial"/>
                <a:cs typeface="Arial"/>
              </a:rPr>
              <a:t> </a:t>
            </a:r>
            <a:r>
              <a:rPr sz="1000" spc="0" dirty="0">
                <a:latin typeface="Arial"/>
                <a:cs typeface="Arial"/>
              </a:rPr>
              <a:t>d</a:t>
            </a:r>
            <a:r>
              <a:rPr sz="1000" spc="-4" dirty="0">
                <a:latin typeface="Arial"/>
                <a:cs typeface="Arial"/>
              </a:rPr>
              <a:t>i</a:t>
            </a:r>
            <a:r>
              <a:rPr sz="1000" spc="0" dirty="0">
                <a:latin typeface="Arial"/>
                <a:cs typeface="Arial"/>
              </a:rPr>
              <a:t>ff</a:t>
            </a:r>
            <a:r>
              <a:rPr sz="1000" spc="-4" dirty="0">
                <a:latin typeface="Arial"/>
                <a:cs typeface="Arial"/>
              </a:rPr>
              <a:t>o</a:t>
            </a:r>
            <a:r>
              <a:rPr sz="1000" spc="-14" dirty="0">
                <a:latin typeface="Arial"/>
                <a:cs typeface="Arial"/>
              </a:rPr>
              <a:t>n</a:t>
            </a:r>
            <a:r>
              <a:rPr sz="1000" spc="0" dirty="0">
                <a:latin typeface="Arial"/>
                <a:cs typeface="Arial"/>
              </a:rPr>
              <a:t>d</a:t>
            </a:r>
            <a:r>
              <a:rPr sz="1000" spc="-4" dirty="0">
                <a:latin typeface="Arial"/>
                <a:cs typeface="Arial"/>
              </a:rPr>
              <a:t>e</a:t>
            </a:r>
            <a:r>
              <a:rPr sz="1000" spc="4" dirty="0">
                <a:latin typeface="Arial"/>
                <a:cs typeface="Arial"/>
              </a:rPr>
              <a:t>r</a:t>
            </a:r>
            <a:r>
              <a:rPr sz="1000" spc="0" dirty="0">
                <a:latin typeface="Arial"/>
                <a:cs typeface="Arial"/>
              </a:rPr>
              <a:t>e</a:t>
            </a:r>
            <a:r>
              <a:rPr sz="1000" spc="137" dirty="0">
                <a:latin typeface="Arial"/>
                <a:cs typeface="Arial"/>
              </a:rPr>
              <a:t> </a:t>
            </a:r>
            <a:r>
              <a:rPr sz="1000" spc="-4" dirty="0">
                <a:latin typeface="Arial"/>
                <a:cs typeface="Arial"/>
              </a:rPr>
              <a:t>i</a:t>
            </a:r>
            <a:r>
              <a:rPr sz="1000" spc="0" dirty="0">
                <a:latin typeface="Arial"/>
                <a:cs typeface="Arial"/>
              </a:rPr>
              <a:t>n</a:t>
            </a:r>
            <a:r>
              <a:rPr sz="1000" spc="9" dirty="0">
                <a:latin typeface="Arial"/>
                <a:cs typeface="Arial"/>
              </a:rPr>
              <a:t>f</a:t>
            </a:r>
            <a:r>
              <a:rPr sz="1000" spc="0" dirty="0">
                <a:latin typeface="Arial"/>
                <a:cs typeface="Arial"/>
              </a:rPr>
              <a:t>o</a:t>
            </a:r>
            <a:r>
              <a:rPr sz="1000" spc="-9" dirty="0">
                <a:latin typeface="Arial"/>
                <a:cs typeface="Arial"/>
              </a:rPr>
              <a:t>r</a:t>
            </a:r>
            <a:r>
              <a:rPr sz="1000" spc="9" dirty="0">
                <a:latin typeface="Arial"/>
                <a:cs typeface="Arial"/>
              </a:rPr>
              <a:t>m</a:t>
            </a:r>
            <a:r>
              <a:rPr sz="1000" spc="0" dirty="0">
                <a:latin typeface="Arial"/>
                <a:cs typeface="Arial"/>
              </a:rPr>
              <a:t>a</a:t>
            </a:r>
            <a:r>
              <a:rPr sz="1000" spc="-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i </a:t>
            </a:r>
            <a:endParaRPr sz="1000">
              <a:latin typeface="Arial"/>
              <a:cs typeface="Arial"/>
            </a:endParaRPr>
          </a:p>
          <a:p>
            <a:pPr marL="164896" marR="206382">
              <a:lnSpc>
                <a:spcPts val="1149"/>
              </a:lnSpc>
              <a:spcBef>
                <a:spcPts val="134"/>
              </a:spcBef>
            </a:pPr>
            <a:r>
              <a:rPr sz="1000" spc="-4" dirty="0">
                <a:latin typeface="Arial"/>
                <a:cs typeface="Arial"/>
              </a:rPr>
              <a:t>v</a:t>
            </a:r>
            <a:r>
              <a:rPr sz="1000" spc="0" dirty="0">
                <a:latin typeface="Arial"/>
                <a:cs typeface="Arial"/>
              </a:rPr>
              <a:t>o</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i</a:t>
            </a:r>
            <a:r>
              <a:rPr sz="1000" spc="-20" dirty="0">
                <a:latin typeface="Arial"/>
                <a:cs typeface="Arial"/>
              </a:rPr>
              <a:t> </a:t>
            </a:r>
            <a:r>
              <a:rPr sz="1000" spc="0" dirty="0">
                <a:latin typeface="Arial"/>
                <a:cs typeface="Arial"/>
              </a:rPr>
              <a:t>per</a:t>
            </a:r>
            <a:r>
              <a:rPr sz="1000" spc="-9" dirty="0">
                <a:latin typeface="Arial"/>
                <a:cs typeface="Arial"/>
              </a:rPr>
              <a:t> </a:t>
            </a:r>
            <a:r>
              <a:rPr sz="1000" spc="-4" dirty="0">
                <a:latin typeface="Arial"/>
                <a:cs typeface="Arial"/>
              </a:rPr>
              <a:t>l</a:t>
            </a:r>
            <a:r>
              <a:rPr sz="1000" spc="0" dirty="0">
                <a:latin typeface="Arial"/>
                <a:cs typeface="Arial"/>
              </a:rPr>
              <a:t>a</a:t>
            </a:r>
            <a:r>
              <a:rPr sz="1000" spc="2" dirty="0">
                <a:latin typeface="Arial"/>
                <a:cs typeface="Arial"/>
              </a:rPr>
              <a:t> </a:t>
            </a:r>
            <a:r>
              <a:rPr sz="1000" spc="4" dirty="0">
                <a:latin typeface="Arial"/>
                <a:cs typeface="Arial"/>
              </a:rPr>
              <a:t>s</a:t>
            </a:r>
            <a:r>
              <a:rPr sz="1000" spc="0" dirty="0">
                <a:latin typeface="Arial"/>
                <a:cs typeface="Arial"/>
              </a:rPr>
              <a:t>a</a:t>
            </a:r>
            <a:r>
              <a:rPr sz="1000" spc="-4" dirty="0">
                <a:latin typeface="Arial"/>
                <a:cs typeface="Arial"/>
              </a:rPr>
              <a:t>lv</a:t>
            </a:r>
            <a:r>
              <a:rPr sz="1000" spc="0" dirty="0">
                <a:latin typeface="Arial"/>
                <a:cs typeface="Arial"/>
              </a:rPr>
              <a:t>a</a:t>
            </a:r>
            <a:r>
              <a:rPr sz="1000" spc="-4" dirty="0">
                <a:latin typeface="Arial"/>
                <a:cs typeface="Arial"/>
              </a:rPr>
              <a:t>g</a:t>
            </a:r>
            <a:r>
              <a:rPr sz="1000" spc="0" dirty="0">
                <a:latin typeface="Arial"/>
                <a:cs typeface="Arial"/>
              </a:rPr>
              <a:t>u</a:t>
            </a:r>
            <a:r>
              <a:rPr sz="1000" spc="-4" dirty="0">
                <a:latin typeface="Arial"/>
                <a:cs typeface="Arial"/>
              </a:rPr>
              <a:t>a</a:t>
            </a:r>
            <a:r>
              <a:rPr sz="1000" spc="4" dirty="0">
                <a:latin typeface="Arial"/>
                <a:cs typeface="Arial"/>
              </a:rPr>
              <a:t>r</a:t>
            </a:r>
            <a:r>
              <a:rPr sz="1000" spc="0" dirty="0">
                <a:latin typeface="Arial"/>
                <a:cs typeface="Arial"/>
              </a:rPr>
              <a:t>d</a:t>
            </a:r>
            <a:r>
              <a:rPr sz="1000" spc="-4" dirty="0">
                <a:latin typeface="Arial"/>
                <a:cs typeface="Arial"/>
              </a:rPr>
              <a:t>i</a:t>
            </a:r>
            <a:r>
              <a:rPr sz="1000" spc="0" dirty="0">
                <a:latin typeface="Arial"/>
                <a:cs typeface="Arial"/>
              </a:rPr>
              <a:t>a</a:t>
            </a:r>
            <a:r>
              <a:rPr sz="1000" spc="-56"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11" dirty="0">
                <a:latin typeface="Arial"/>
                <a:cs typeface="Arial"/>
              </a:rPr>
              <a:t> </a:t>
            </a:r>
            <a:r>
              <a:rPr sz="1000" spc="-4" dirty="0">
                <a:latin typeface="Arial"/>
                <a:cs typeface="Arial"/>
              </a:rPr>
              <a:t>vi</a:t>
            </a:r>
            <a:r>
              <a:rPr sz="1000" spc="0" dirty="0">
                <a:latin typeface="Arial"/>
                <a:cs typeface="Arial"/>
              </a:rPr>
              <a:t>ta</a:t>
            </a:r>
            <a:r>
              <a:rPr sz="1000" spc="-5" dirty="0">
                <a:latin typeface="Arial"/>
                <a:cs typeface="Arial"/>
              </a:rPr>
              <a:t> </a:t>
            </a:r>
            <a:r>
              <a:rPr sz="1000" spc="0" dirty="0">
                <a:latin typeface="Arial"/>
                <a:cs typeface="Arial"/>
              </a:rPr>
              <a:t>d</a:t>
            </a:r>
            <a:r>
              <a:rPr sz="1000" spc="-4" dirty="0">
                <a:latin typeface="Arial"/>
                <a:cs typeface="Arial"/>
              </a:rPr>
              <a:t>u</a:t>
            </a:r>
            <a:r>
              <a:rPr sz="1000" spc="4"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te</a:t>
            </a:r>
            <a:r>
              <a:rPr sz="1000" spc="-43" dirty="0">
                <a:latin typeface="Arial"/>
                <a:cs typeface="Arial"/>
              </a:rPr>
              <a:t> </a:t>
            </a:r>
            <a:r>
              <a:rPr sz="1000" spc="0" dirty="0">
                <a:latin typeface="Arial"/>
                <a:cs typeface="Arial"/>
              </a:rPr>
              <a:t>u</a:t>
            </a:r>
            <a:r>
              <a:rPr sz="1000" spc="-4" dirty="0">
                <a:latin typeface="Arial"/>
                <a:cs typeface="Arial"/>
              </a:rPr>
              <a:t>n’</a:t>
            </a:r>
            <a:r>
              <a:rPr sz="1000" spc="0" dirty="0">
                <a:latin typeface="Arial"/>
                <a:cs typeface="Arial"/>
              </a:rPr>
              <a:t>e</a:t>
            </a:r>
            <a:r>
              <a:rPr sz="1000" spc="19" dirty="0">
                <a:latin typeface="Arial"/>
                <a:cs typeface="Arial"/>
              </a:rPr>
              <a:t>m</a:t>
            </a:r>
            <a:r>
              <a:rPr sz="1000" spc="0" dirty="0">
                <a:latin typeface="Arial"/>
                <a:cs typeface="Arial"/>
              </a:rPr>
              <a:t>ergen</a:t>
            </a:r>
            <a:r>
              <a:rPr sz="1000" spc="-19" dirty="0">
                <a:latin typeface="Arial"/>
                <a:cs typeface="Arial"/>
              </a:rPr>
              <a:t>z</a:t>
            </a:r>
            <a:r>
              <a:rPr sz="1000" spc="0" dirty="0">
                <a:latin typeface="Arial"/>
                <a:cs typeface="Arial"/>
              </a:rPr>
              <a:t>a.</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1460"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1460">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1200"/>
              </a:lnSpc>
              <a:spcBef>
                <a:spcPts val="19"/>
              </a:spcBef>
            </a:pPr>
            <a:endParaRPr sz="1200"/>
          </a:p>
          <a:p>
            <a:pPr marL="1051255">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64896" marR="206990">
              <a:lnSpc>
                <a:spcPts val="1149"/>
              </a:lnSpc>
              <a:spcBef>
                <a:spcPts val="760"/>
              </a:spcBef>
            </a:pP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to</a:t>
            </a:r>
            <a:r>
              <a:rPr sz="1000" spc="42" dirty="0">
                <a:latin typeface="Arial"/>
                <a:cs typeface="Arial"/>
              </a:rPr>
              <a:t> </a:t>
            </a:r>
            <a:r>
              <a:rPr sz="1000" spc="0" dirty="0">
                <a:latin typeface="Arial"/>
                <a:cs typeface="Arial"/>
              </a:rPr>
              <a:t>d</a:t>
            </a:r>
            <a:r>
              <a:rPr sz="1000" spc="-4" dirty="0">
                <a:latin typeface="Arial"/>
                <a:cs typeface="Arial"/>
              </a:rPr>
              <a:t>es</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a</a:t>
            </a:r>
            <a:r>
              <a:rPr sz="1000" spc="0" dirty="0">
                <a:latin typeface="Arial"/>
                <a:cs typeface="Arial"/>
              </a:rPr>
              <a:t>to</a:t>
            </a:r>
            <a:r>
              <a:rPr sz="1000" spc="39" dirty="0">
                <a:latin typeface="Arial"/>
                <a:cs typeface="Arial"/>
              </a:rPr>
              <a:t> </a:t>
            </a:r>
            <a:r>
              <a:rPr sz="1000" spc="0" dirty="0">
                <a:latin typeface="Arial"/>
                <a:cs typeface="Arial"/>
              </a:rPr>
              <a:t>pri</a:t>
            </a:r>
            <a:r>
              <a:rPr sz="1000" spc="-4" dirty="0">
                <a:latin typeface="Arial"/>
                <a:cs typeface="Arial"/>
              </a:rPr>
              <a:t>n</a:t>
            </a:r>
            <a:r>
              <a:rPr sz="1000" spc="4" dirty="0">
                <a:latin typeface="Arial"/>
                <a:cs typeface="Arial"/>
              </a:rPr>
              <a:t>c</a:t>
            </a:r>
            <a:r>
              <a:rPr sz="1000" spc="-4" dirty="0">
                <a:latin typeface="Arial"/>
                <a:cs typeface="Arial"/>
              </a:rPr>
              <a:t>i</a:t>
            </a:r>
            <a:r>
              <a:rPr sz="1000" spc="0" dirty="0">
                <a:latin typeface="Arial"/>
                <a:cs typeface="Arial"/>
              </a:rPr>
              <a:t>p</a:t>
            </a:r>
            <a:r>
              <a:rPr sz="1000" spc="-4" dirty="0">
                <a:latin typeface="Arial"/>
                <a:cs typeface="Arial"/>
              </a:rPr>
              <a:t>a</a:t>
            </a:r>
            <a:r>
              <a:rPr sz="1000" spc="4" dirty="0">
                <a:latin typeface="Arial"/>
                <a:cs typeface="Arial"/>
              </a:rPr>
              <a:t>l</a:t>
            </a:r>
            <a:r>
              <a:rPr sz="1000" spc="19" dirty="0">
                <a:latin typeface="Arial"/>
                <a:cs typeface="Arial"/>
              </a:rPr>
              <a:t>m</a:t>
            </a:r>
            <a:r>
              <a:rPr sz="1000" spc="-14" dirty="0">
                <a:latin typeface="Arial"/>
                <a:cs typeface="Arial"/>
              </a:rPr>
              <a:t>e</a:t>
            </a:r>
            <a:r>
              <a:rPr sz="1000" spc="0" dirty="0">
                <a:latin typeface="Arial"/>
                <a:cs typeface="Arial"/>
              </a:rPr>
              <a:t>nte</a:t>
            </a:r>
            <a:r>
              <a:rPr sz="1000" spc="14" dirty="0">
                <a:latin typeface="Arial"/>
                <a:cs typeface="Arial"/>
              </a:rPr>
              <a:t> </a:t>
            </a:r>
            <a:r>
              <a:rPr sz="1000" spc="0" dirty="0">
                <a:latin typeface="Arial"/>
                <a:cs typeface="Arial"/>
              </a:rPr>
              <a:t>a</a:t>
            </a:r>
            <a:r>
              <a:rPr sz="1000" spc="64" dirty="0">
                <a:latin typeface="Arial"/>
                <a:cs typeface="Arial"/>
              </a:rPr>
              <a:t> </a:t>
            </a:r>
            <a:r>
              <a:rPr sz="1000" spc="0" dirty="0">
                <a:latin typeface="Arial"/>
                <a:cs typeface="Arial"/>
              </a:rPr>
              <a:t>d</a:t>
            </a:r>
            <a:r>
              <a:rPr sz="1000" spc="-4" dirty="0">
                <a:latin typeface="Arial"/>
                <a:cs typeface="Arial"/>
              </a:rPr>
              <a:t>i</a:t>
            </a:r>
            <a:r>
              <a:rPr sz="1000" spc="0" dirty="0">
                <a:latin typeface="Arial"/>
                <a:cs typeface="Arial"/>
              </a:rPr>
              <a:t>f</a:t>
            </a:r>
            <a:r>
              <a:rPr sz="1000" spc="9" dirty="0">
                <a:latin typeface="Arial"/>
                <a:cs typeface="Arial"/>
              </a:rPr>
              <a:t>f</a:t>
            </a:r>
            <a:r>
              <a:rPr sz="1000" spc="0" dirty="0">
                <a:latin typeface="Arial"/>
                <a:cs typeface="Arial"/>
              </a:rPr>
              <a:t>o</a:t>
            </a:r>
            <a:r>
              <a:rPr sz="1000" spc="-14" dirty="0">
                <a:latin typeface="Arial"/>
                <a:cs typeface="Arial"/>
              </a:rPr>
              <a:t>n</a:t>
            </a:r>
            <a:r>
              <a:rPr sz="1000" spc="0" dirty="0">
                <a:latin typeface="Arial"/>
                <a:cs typeface="Arial"/>
              </a:rPr>
              <a:t>d</a:t>
            </a:r>
            <a:r>
              <a:rPr sz="1000" spc="-4" dirty="0">
                <a:latin typeface="Arial"/>
                <a:cs typeface="Arial"/>
              </a:rPr>
              <a:t>e</a:t>
            </a:r>
            <a:r>
              <a:rPr sz="1000" spc="4" dirty="0">
                <a:latin typeface="Arial"/>
                <a:cs typeface="Arial"/>
              </a:rPr>
              <a:t>r</a:t>
            </a:r>
            <a:r>
              <a:rPr sz="1000" spc="0" dirty="0">
                <a:latin typeface="Arial"/>
                <a:cs typeface="Arial"/>
              </a:rPr>
              <a:t>e</a:t>
            </a:r>
            <a:r>
              <a:rPr sz="1000" spc="45" dirty="0">
                <a:latin typeface="Arial"/>
                <a:cs typeface="Arial"/>
              </a:rPr>
              <a:t> </a:t>
            </a:r>
            <a:r>
              <a:rPr sz="1000" spc="-4" dirty="0">
                <a:latin typeface="Arial"/>
                <a:cs typeface="Arial"/>
              </a:rPr>
              <a:t>i</a:t>
            </a:r>
            <a:r>
              <a:rPr sz="1000" spc="-14" dirty="0">
                <a:latin typeface="Arial"/>
                <a:cs typeface="Arial"/>
              </a:rPr>
              <a:t>n</a:t>
            </a:r>
            <a:r>
              <a:rPr sz="1000" spc="9" dirty="0">
                <a:latin typeface="Arial"/>
                <a:cs typeface="Arial"/>
              </a:rPr>
              <a:t>f</a:t>
            </a:r>
            <a:r>
              <a:rPr sz="1000" spc="0" dirty="0">
                <a:latin typeface="Arial"/>
                <a:cs typeface="Arial"/>
              </a:rPr>
              <a:t>o</a:t>
            </a:r>
            <a:r>
              <a:rPr sz="1000" spc="-9" dirty="0">
                <a:latin typeface="Arial"/>
                <a:cs typeface="Arial"/>
              </a:rPr>
              <a:t>r</a:t>
            </a:r>
            <a:r>
              <a:rPr sz="1000" spc="19" dirty="0">
                <a:latin typeface="Arial"/>
                <a:cs typeface="Arial"/>
              </a:rPr>
              <a:t>m</a:t>
            </a:r>
            <a:r>
              <a:rPr sz="1000" spc="-14"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i</a:t>
            </a:r>
            <a:r>
              <a:rPr sz="1000" spc="26" dirty="0">
                <a:latin typeface="Arial"/>
                <a:cs typeface="Arial"/>
              </a:rPr>
              <a:t> </a:t>
            </a:r>
            <a:r>
              <a:rPr sz="1000" spc="-4" dirty="0">
                <a:latin typeface="Arial"/>
                <a:cs typeface="Arial"/>
              </a:rPr>
              <a:t>v</a:t>
            </a:r>
            <a:r>
              <a:rPr sz="1000" spc="0" dirty="0">
                <a:latin typeface="Arial"/>
                <a:cs typeface="Arial"/>
              </a:rPr>
              <a:t>o</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i</a:t>
            </a:r>
            <a:r>
              <a:rPr sz="1000" spc="54" dirty="0">
                <a:latin typeface="Arial"/>
                <a:cs typeface="Arial"/>
              </a:rPr>
              <a:t> </a:t>
            </a:r>
            <a:r>
              <a:rPr sz="1000" spc="0" dirty="0">
                <a:latin typeface="Arial"/>
                <a:cs typeface="Arial"/>
              </a:rPr>
              <a:t>per</a:t>
            </a:r>
            <a:r>
              <a:rPr sz="1000" spc="70" dirty="0">
                <a:latin typeface="Arial"/>
                <a:cs typeface="Arial"/>
              </a:rPr>
              <a:t> </a:t>
            </a:r>
            <a:r>
              <a:rPr sz="1000" spc="-4" dirty="0">
                <a:latin typeface="Arial"/>
                <a:cs typeface="Arial"/>
              </a:rPr>
              <a:t>la </a:t>
            </a:r>
            <a:endParaRPr sz="1000">
              <a:latin typeface="Arial"/>
              <a:cs typeface="Arial"/>
            </a:endParaRPr>
          </a:p>
          <a:p>
            <a:pPr marL="164896" marR="206990">
              <a:lnSpc>
                <a:spcPts val="1149"/>
              </a:lnSpc>
              <a:spcBef>
                <a:spcPts val="134"/>
              </a:spcBef>
            </a:pPr>
            <a:r>
              <a:rPr sz="1000" spc="4" dirty="0">
                <a:latin typeface="Arial"/>
                <a:cs typeface="Arial"/>
              </a:rPr>
              <a:t>s</a:t>
            </a:r>
            <a:r>
              <a:rPr sz="1000" spc="0" dirty="0">
                <a:latin typeface="Arial"/>
                <a:cs typeface="Arial"/>
              </a:rPr>
              <a:t>a</a:t>
            </a:r>
            <a:r>
              <a:rPr sz="1000" spc="-4" dirty="0">
                <a:latin typeface="Arial"/>
                <a:cs typeface="Arial"/>
              </a:rPr>
              <a:t>lv</a:t>
            </a:r>
            <a:r>
              <a:rPr sz="1000" spc="0" dirty="0">
                <a:latin typeface="Arial"/>
                <a:cs typeface="Arial"/>
              </a:rPr>
              <a:t>a</a:t>
            </a:r>
            <a:r>
              <a:rPr sz="1000" spc="-4" dirty="0">
                <a:latin typeface="Arial"/>
                <a:cs typeface="Arial"/>
              </a:rPr>
              <a:t>g</a:t>
            </a:r>
            <a:r>
              <a:rPr sz="1000" spc="0" dirty="0">
                <a:latin typeface="Arial"/>
                <a:cs typeface="Arial"/>
              </a:rPr>
              <a:t>u</a:t>
            </a:r>
            <a:r>
              <a:rPr sz="1000" spc="-4" dirty="0">
                <a:latin typeface="Arial"/>
                <a:cs typeface="Arial"/>
              </a:rPr>
              <a:t>a</a:t>
            </a:r>
            <a:r>
              <a:rPr sz="1000" spc="4" dirty="0">
                <a:latin typeface="Arial"/>
                <a:cs typeface="Arial"/>
              </a:rPr>
              <a:t>r</a:t>
            </a:r>
            <a:r>
              <a:rPr sz="1000" spc="0" dirty="0">
                <a:latin typeface="Arial"/>
                <a:cs typeface="Arial"/>
              </a:rPr>
              <a:t>d</a:t>
            </a:r>
            <a:r>
              <a:rPr sz="1000" spc="-4" dirty="0">
                <a:latin typeface="Arial"/>
                <a:cs typeface="Arial"/>
              </a:rPr>
              <a:t>i</a:t>
            </a:r>
            <a:r>
              <a:rPr sz="1000" spc="0" dirty="0">
                <a:latin typeface="Arial"/>
                <a:cs typeface="Arial"/>
              </a:rPr>
              <a:t>a</a:t>
            </a:r>
            <a:r>
              <a:rPr sz="1000" spc="-41"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11" dirty="0">
                <a:latin typeface="Arial"/>
                <a:cs typeface="Arial"/>
              </a:rPr>
              <a:t> </a:t>
            </a:r>
            <a:r>
              <a:rPr sz="1000" spc="-4" dirty="0">
                <a:latin typeface="Arial"/>
                <a:cs typeface="Arial"/>
              </a:rPr>
              <a:t>vi</a:t>
            </a:r>
            <a:r>
              <a:rPr sz="1000" spc="0" dirty="0">
                <a:latin typeface="Arial"/>
                <a:cs typeface="Arial"/>
              </a:rPr>
              <a:t>ta</a:t>
            </a:r>
            <a:r>
              <a:rPr sz="1000" spc="-5" dirty="0">
                <a:latin typeface="Arial"/>
                <a:cs typeface="Arial"/>
              </a:rPr>
              <a:t> </a:t>
            </a:r>
            <a:r>
              <a:rPr sz="1000" spc="0" dirty="0">
                <a:latin typeface="Arial"/>
                <a:cs typeface="Arial"/>
              </a:rPr>
              <a:t>d</a:t>
            </a:r>
            <a:r>
              <a:rPr sz="1000" spc="-4" dirty="0">
                <a:latin typeface="Arial"/>
                <a:cs typeface="Arial"/>
              </a:rPr>
              <a:t>u</a:t>
            </a:r>
            <a:r>
              <a:rPr sz="1000" spc="4" dirty="0">
                <a:latin typeface="Arial"/>
                <a:cs typeface="Arial"/>
              </a:rPr>
              <a:t>r</a:t>
            </a:r>
            <a:r>
              <a:rPr sz="1000" spc="0" dirty="0">
                <a:latin typeface="Arial"/>
                <a:cs typeface="Arial"/>
              </a:rPr>
              <a:t>a</a:t>
            </a:r>
            <a:r>
              <a:rPr sz="1000" spc="-4" dirty="0">
                <a:latin typeface="Arial"/>
                <a:cs typeface="Arial"/>
              </a:rPr>
              <a:t>n</a:t>
            </a:r>
            <a:r>
              <a:rPr sz="1000" spc="0" dirty="0">
                <a:latin typeface="Arial"/>
                <a:cs typeface="Arial"/>
              </a:rPr>
              <a:t>te</a:t>
            </a:r>
            <a:r>
              <a:rPr sz="1000" spc="-48" dirty="0">
                <a:latin typeface="Arial"/>
                <a:cs typeface="Arial"/>
              </a:rPr>
              <a:t> </a:t>
            </a:r>
            <a:r>
              <a:rPr sz="1000" spc="0" dirty="0">
                <a:latin typeface="Arial"/>
                <a:cs typeface="Arial"/>
              </a:rPr>
              <a:t>u</a:t>
            </a:r>
            <a:r>
              <a:rPr sz="1000" spc="-4" dirty="0">
                <a:latin typeface="Arial"/>
                <a:cs typeface="Arial"/>
              </a:rPr>
              <a:t>n’</a:t>
            </a:r>
            <a:r>
              <a:rPr sz="1000" spc="0" dirty="0">
                <a:latin typeface="Arial"/>
                <a:cs typeface="Arial"/>
              </a:rPr>
              <a:t>e</a:t>
            </a:r>
            <a:r>
              <a:rPr sz="1000" spc="19" dirty="0">
                <a:latin typeface="Arial"/>
                <a:cs typeface="Arial"/>
              </a:rPr>
              <a:t>m</a:t>
            </a:r>
            <a:r>
              <a:rPr sz="1000" spc="0" dirty="0">
                <a:latin typeface="Arial"/>
                <a:cs typeface="Arial"/>
              </a:rPr>
              <a:t>ergen</a:t>
            </a:r>
            <a:r>
              <a:rPr sz="1000" spc="-19" dirty="0">
                <a:latin typeface="Arial"/>
                <a:cs typeface="Arial"/>
              </a:rPr>
              <a:t>z</a:t>
            </a:r>
            <a:r>
              <a:rPr sz="1000" spc="0" dirty="0">
                <a:latin typeface="Arial"/>
                <a:cs typeface="Arial"/>
              </a:rPr>
              <a:t>a.</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750"/>
              </a:lnSpc>
              <a:spcBef>
                <a:spcPts val="38"/>
              </a:spcBef>
            </a:pPr>
            <a:endParaRPr sz="750"/>
          </a:p>
          <a:p>
            <a:pPr marL="164896">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64896" marR="3432231">
              <a:lnSpc>
                <a:spcPts val="1178"/>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IFC</a:t>
            </a:r>
            <a:r>
              <a:rPr sz="1000" b="1" spc="-16"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600"/>
              </a:lnSpc>
              <a:spcBef>
                <a:spcPts val="14"/>
              </a:spcBef>
            </a:pPr>
            <a:endParaRPr sz="600"/>
          </a:p>
          <a:p>
            <a:pPr marL="170992">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64896" marR="2913515">
              <a:lnSpc>
                <a:spcPts val="1178"/>
              </a:lnSpc>
              <a:spcBef>
                <a:spcPts val="864"/>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 </a:t>
            </a:r>
            <a:endParaRPr sz="1000">
              <a:latin typeface="Arial"/>
              <a:cs typeface="Arial"/>
            </a:endParaRPr>
          </a:p>
          <a:p>
            <a:pPr marL="164896" marR="2913515">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EVA</a:t>
            </a:r>
            <a:r>
              <a:rPr sz="1000" spc="0" dirty="0">
                <a:latin typeface="Arial"/>
                <a:cs typeface="Arial"/>
              </a:rPr>
              <a:t>C </a:t>
            </a:r>
            <a:endParaRPr sz="1000">
              <a:latin typeface="Arial"/>
              <a:cs typeface="Arial"/>
            </a:endParaRPr>
          </a:p>
          <a:p>
            <a:pPr marL="164896" marR="2913515">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F_IR</a:t>
            </a:r>
            <a:r>
              <a:rPr sz="1000" spc="-4" dirty="0">
                <a:latin typeface="Arial"/>
                <a:cs typeface="Arial"/>
              </a:rPr>
              <a:t>A</a:t>
            </a:r>
            <a:r>
              <a:rPr sz="1000" spc="0" dirty="0">
                <a:latin typeface="Arial"/>
                <a:cs typeface="Arial"/>
              </a:rPr>
              <a:t>I </a:t>
            </a:r>
            <a:endParaRPr sz="1000">
              <a:latin typeface="Arial"/>
              <a:cs typeface="Arial"/>
            </a:endParaRPr>
          </a:p>
          <a:p>
            <a:pPr marL="164896" marR="2913515">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bject 32"/>
          <p:cNvSpPr txBox="1"/>
          <p:nvPr/>
        </p:nvSpPr>
        <p:spPr>
          <a:xfrm>
            <a:off x="8506587" y="1279651"/>
            <a:ext cx="6612763" cy="3166872"/>
          </a:xfrm>
          <a:prstGeom prst="rect">
            <a:avLst/>
          </a:prstGeom>
        </p:spPr>
        <p:txBody>
          <a:bodyPr wrap="square" lIns="0" tIns="0" rIns="0" bIns="0" rtlCol="0">
            <a:noAutofit/>
          </a:bodyPr>
          <a:lstStyle/>
          <a:p>
            <a:pPr>
              <a:lnSpc>
                <a:spcPts val="1000"/>
              </a:lnSpc>
            </a:pPr>
            <a:endParaRPr sz="1000"/>
          </a:p>
          <a:p>
            <a:pPr marL="4599178" marR="1031246">
              <a:lnSpc>
                <a:spcPts val="574"/>
              </a:lnSpc>
              <a:spcBef>
                <a:spcPts val="16139"/>
              </a:spcBef>
            </a:pPr>
            <a:r>
              <a:rPr sz="500" spc="-4" dirty="0">
                <a:latin typeface="Arial"/>
                <a:cs typeface="Arial"/>
              </a:rPr>
              <a:t>C</a:t>
            </a:r>
            <a:r>
              <a:rPr sz="500" spc="4" dirty="0">
                <a:latin typeface="Arial"/>
                <a:cs typeface="Arial"/>
              </a:rPr>
              <a:t>O</a:t>
            </a:r>
            <a:r>
              <a:rPr sz="500" spc="0" dirty="0">
                <a:latin typeface="Arial"/>
                <a:cs typeface="Arial"/>
              </a:rPr>
              <a:t>MPA</a:t>
            </a:r>
            <a:r>
              <a:rPr sz="500" spc="-4" dirty="0">
                <a:latin typeface="Arial"/>
                <a:cs typeface="Arial"/>
              </a:rPr>
              <a:t>R</a:t>
            </a:r>
            <a:r>
              <a:rPr sz="500" spc="4" dirty="0">
                <a:latin typeface="Arial"/>
                <a:cs typeface="Arial"/>
              </a:rPr>
              <a:t>TI</a:t>
            </a:r>
            <a:r>
              <a:rPr sz="500" spc="0" dirty="0">
                <a:latin typeface="Arial"/>
                <a:cs typeface="Arial"/>
              </a:rPr>
              <a:t>ME</a:t>
            </a:r>
            <a:r>
              <a:rPr sz="500" spc="-4" dirty="0">
                <a:latin typeface="Arial"/>
                <a:cs typeface="Arial"/>
              </a:rPr>
              <a:t>N</a:t>
            </a:r>
            <a:r>
              <a:rPr sz="500" spc="-9" dirty="0">
                <a:latin typeface="Arial"/>
                <a:cs typeface="Arial"/>
              </a:rPr>
              <a:t>T</a:t>
            </a:r>
            <a:r>
              <a:rPr sz="500" spc="0" dirty="0">
                <a:latin typeface="Arial"/>
                <a:cs typeface="Arial"/>
              </a:rPr>
              <a:t>O</a:t>
            </a:r>
            <a:r>
              <a:rPr sz="500" spc="-38" dirty="0">
                <a:latin typeface="Arial"/>
                <a:cs typeface="Arial"/>
              </a:rPr>
              <a:t> </a:t>
            </a:r>
            <a:r>
              <a:rPr sz="500" spc="0" dirty="0">
                <a:latin typeface="Arial"/>
                <a:cs typeface="Arial"/>
              </a:rPr>
              <a:t>M</a:t>
            </a:r>
            <a:r>
              <a:rPr sz="500" spc="-4" dirty="0">
                <a:latin typeface="Arial"/>
                <a:cs typeface="Arial"/>
              </a:rPr>
              <a:t>UL</a:t>
            </a:r>
            <a:r>
              <a:rPr sz="500" spc="4" dirty="0">
                <a:latin typeface="Arial"/>
                <a:cs typeface="Arial"/>
              </a:rPr>
              <a:t>TI</a:t>
            </a:r>
            <a:r>
              <a:rPr sz="500" spc="0" dirty="0">
                <a:latin typeface="Arial"/>
                <a:cs typeface="Arial"/>
              </a:rPr>
              <a:t>P</a:t>
            </a:r>
            <a:r>
              <a:rPr sz="500" spc="4" dirty="0">
                <a:latin typeface="Arial"/>
                <a:cs typeface="Arial"/>
              </a:rPr>
              <a:t>I</a:t>
            </a:r>
            <a:r>
              <a:rPr sz="500" spc="0" dirty="0">
                <a:latin typeface="Arial"/>
                <a:cs typeface="Arial"/>
              </a:rPr>
              <a:t>A</a:t>
            </a:r>
            <a:r>
              <a:rPr sz="500" spc="-4" dirty="0">
                <a:latin typeface="Arial"/>
                <a:cs typeface="Arial"/>
              </a:rPr>
              <a:t>N</a:t>
            </a:r>
            <a:r>
              <a:rPr sz="500" spc="0" dirty="0">
                <a:latin typeface="Arial"/>
                <a:cs typeface="Arial"/>
              </a:rPr>
              <a:t>O </a:t>
            </a:r>
            <a:endParaRPr sz="500">
              <a:latin typeface="Arial"/>
              <a:cs typeface="Arial"/>
            </a:endParaRPr>
          </a:p>
          <a:p>
            <a:pPr marL="4599178" marR="1031246">
              <a:lnSpc>
                <a:spcPts val="574"/>
              </a:lnSpc>
              <a:spcBef>
                <a:spcPts val="875"/>
              </a:spcBef>
            </a:pPr>
            <a:r>
              <a:rPr sz="500" spc="0" dirty="0">
                <a:latin typeface="Arial"/>
                <a:cs typeface="Arial"/>
              </a:rPr>
              <a:t>P</a:t>
            </a:r>
            <a:r>
              <a:rPr sz="500" spc="4" dirty="0">
                <a:latin typeface="Arial"/>
                <a:cs typeface="Arial"/>
              </a:rPr>
              <a:t>I</a:t>
            </a:r>
            <a:r>
              <a:rPr sz="500" spc="0" dirty="0">
                <a:latin typeface="Arial"/>
                <a:cs typeface="Arial"/>
              </a:rPr>
              <a:t>A</a:t>
            </a:r>
            <a:r>
              <a:rPr sz="500" spc="-4" dirty="0">
                <a:latin typeface="Arial"/>
                <a:cs typeface="Arial"/>
              </a:rPr>
              <a:t>N</a:t>
            </a:r>
            <a:r>
              <a:rPr sz="500" spc="0" dirty="0">
                <a:latin typeface="Arial"/>
                <a:cs typeface="Arial"/>
              </a:rPr>
              <a:t>O </a:t>
            </a:r>
            <a:r>
              <a:rPr sz="500" spc="-4" dirty="0">
                <a:latin typeface="Arial"/>
                <a:cs typeface="Arial"/>
              </a:rPr>
              <a:t>D</a:t>
            </a:r>
            <a:r>
              <a:rPr sz="500" spc="0" dirty="0">
                <a:latin typeface="Arial"/>
                <a:cs typeface="Arial"/>
              </a:rPr>
              <a:t>I</a:t>
            </a:r>
            <a:r>
              <a:rPr sz="500" spc="-3" dirty="0">
                <a:latin typeface="Arial"/>
                <a:cs typeface="Arial"/>
              </a:rPr>
              <a:t> </a:t>
            </a:r>
            <a:r>
              <a:rPr sz="500" spc="-4" dirty="0">
                <a:latin typeface="Arial"/>
                <a:cs typeface="Arial"/>
              </a:rPr>
              <a:t>R</a:t>
            </a:r>
            <a:r>
              <a:rPr sz="500" spc="4" dirty="0">
                <a:latin typeface="Arial"/>
                <a:cs typeface="Arial"/>
              </a:rPr>
              <a:t>IF</a:t>
            </a:r>
            <a:r>
              <a:rPr sz="500" spc="0" dirty="0">
                <a:latin typeface="Arial"/>
                <a:cs typeface="Arial"/>
              </a:rPr>
              <a:t>E</a:t>
            </a:r>
            <a:r>
              <a:rPr sz="500" spc="-4" dirty="0">
                <a:latin typeface="Arial"/>
                <a:cs typeface="Arial"/>
              </a:rPr>
              <a:t>R</a:t>
            </a:r>
            <a:r>
              <a:rPr sz="500" spc="4" dirty="0">
                <a:latin typeface="Arial"/>
                <a:cs typeface="Arial"/>
              </a:rPr>
              <a:t>I</a:t>
            </a:r>
            <a:r>
              <a:rPr sz="500" spc="0" dirty="0">
                <a:latin typeface="Arial"/>
                <a:cs typeface="Arial"/>
              </a:rPr>
              <a:t>ME</a:t>
            </a:r>
            <a:r>
              <a:rPr sz="500" spc="-4" dirty="0">
                <a:latin typeface="Arial"/>
                <a:cs typeface="Arial"/>
              </a:rPr>
              <a:t>N</a:t>
            </a:r>
            <a:r>
              <a:rPr sz="500" spc="4" dirty="0">
                <a:latin typeface="Arial"/>
                <a:cs typeface="Arial"/>
              </a:rPr>
              <a:t>T</a:t>
            </a:r>
            <a:r>
              <a:rPr sz="500" spc="0" dirty="0">
                <a:latin typeface="Arial"/>
                <a:cs typeface="Arial"/>
              </a:rPr>
              <a:t>O</a:t>
            </a:r>
            <a:endParaRPr sz="500">
              <a:latin typeface="Arial"/>
              <a:cs typeface="Arial"/>
            </a:endParaRPr>
          </a:p>
          <a:p>
            <a:pPr marR="1520595" algn="r">
              <a:lnSpc>
                <a:spcPts val="575"/>
              </a:lnSpc>
              <a:spcBef>
                <a:spcPts val="903"/>
              </a:spcBef>
            </a:pPr>
            <a:r>
              <a:rPr sz="500" spc="-4" dirty="0">
                <a:latin typeface="Arial"/>
                <a:cs typeface="Arial"/>
              </a:rPr>
              <a:t>LU</a:t>
            </a:r>
            <a:r>
              <a:rPr sz="500" spc="4" dirty="0">
                <a:latin typeface="Arial"/>
                <a:cs typeface="Arial"/>
              </a:rPr>
              <a:t>OG</a:t>
            </a:r>
            <a:r>
              <a:rPr sz="500" spc="0" dirty="0">
                <a:latin typeface="Arial"/>
                <a:cs typeface="Arial"/>
              </a:rPr>
              <a:t>O</a:t>
            </a:r>
            <a:r>
              <a:rPr sz="500" spc="-25" dirty="0">
                <a:latin typeface="Arial"/>
                <a:cs typeface="Arial"/>
              </a:rPr>
              <a:t> </a:t>
            </a:r>
            <a:r>
              <a:rPr sz="500" spc="0" dirty="0">
                <a:latin typeface="Arial"/>
                <a:cs typeface="Arial"/>
              </a:rPr>
              <a:t>S</a:t>
            </a:r>
            <a:r>
              <a:rPr sz="500" spc="4" dirty="0">
                <a:latin typeface="Arial"/>
                <a:cs typeface="Arial"/>
              </a:rPr>
              <a:t>I</a:t>
            </a:r>
            <a:r>
              <a:rPr sz="500" spc="-4" dirty="0">
                <a:latin typeface="Arial"/>
                <a:cs typeface="Arial"/>
              </a:rPr>
              <a:t>CUR</a:t>
            </a:r>
            <a:r>
              <a:rPr sz="500" spc="0" dirty="0">
                <a:latin typeface="Arial"/>
                <a:cs typeface="Arial"/>
              </a:rPr>
              <a:t>O</a:t>
            </a:r>
            <a:endParaRPr sz="500">
              <a:latin typeface="Arial"/>
              <a:cs typeface="Arial"/>
            </a:endParaRPr>
          </a:p>
        </p:txBody>
      </p:sp>
      <p:sp>
        <p:nvSpPr>
          <p:cNvPr id="25" name="object 25"/>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26" name="object 26"/>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27" name="object 27"/>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8" name="object 28"/>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9" name="object 29"/>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30" name="object 30"/>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31" name="object 31"/>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24" name="object 24"/>
          <p:cNvSpPr/>
          <p:nvPr/>
        </p:nvSpPr>
        <p:spPr>
          <a:xfrm>
            <a:off x="4746117" y="1342516"/>
            <a:ext cx="3488182" cy="2738120"/>
          </a:xfrm>
          <a:prstGeom prst="rect">
            <a:avLst/>
          </a:prstGeom>
          <a:blipFill>
            <a:blip r:embed="rId3" cstate="print"/>
            <a:stretch>
              <a:fillRect/>
            </a:stretch>
          </a:blipFill>
        </p:spPr>
        <p:txBody>
          <a:bodyPr wrap="square" lIns="0" tIns="0" rIns="0" bIns="0" rtlCol="0">
            <a:noAutofit/>
          </a:bodyPr>
          <a:lstStyle/>
          <a:p>
            <a:endParaRPr/>
          </a:p>
        </p:txBody>
      </p:sp>
      <p:sp>
        <p:nvSpPr>
          <p:cNvPr id="15" name="object 15"/>
          <p:cNvSpPr/>
          <p:nvPr/>
        </p:nvSpPr>
        <p:spPr>
          <a:xfrm>
            <a:off x="12649835" y="3648354"/>
            <a:ext cx="363105" cy="69316"/>
          </a:xfrm>
          <a:custGeom>
            <a:avLst/>
            <a:gdLst/>
            <a:ahLst/>
            <a:cxnLst/>
            <a:rect l="l" t="t" r="r" b="b"/>
            <a:pathLst>
              <a:path w="363105" h="69316">
                <a:moveTo>
                  <a:pt x="0" y="69316"/>
                </a:moveTo>
                <a:lnTo>
                  <a:pt x="363105" y="69316"/>
                </a:lnTo>
                <a:lnTo>
                  <a:pt x="363105" y="0"/>
                </a:lnTo>
                <a:lnTo>
                  <a:pt x="0" y="0"/>
                </a:lnTo>
                <a:lnTo>
                  <a:pt x="0" y="69316"/>
                </a:lnTo>
                <a:close/>
              </a:path>
            </a:pathLst>
          </a:custGeom>
          <a:solidFill>
            <a:srgbClr val="00CC00"/>
          </a:solidFill>
        </p:spPr>
        <p:txBody>
          <a:bodyPr wrap="square" lIns="0" tIns="0" rIns="0" bIns="0" rtlCol="0">
            <a:noAutofit/>
          </a:bodyPr>
          <a:lstStyle/>
          <a:p>
            <a:endParaRPr/>
          </a:p>
        </p:txBody>
      </p:sp>
      <p:sp>
        <p:nvSpPr>
          <p:cNvPr id="16" name="object 16"/>
          <p:cNvSpPr/>
          <p:nvPr/>
        </p:nvSpPr>
        <p:spPr>
          <a:xfrm>
            <a:off x="12649835" y="3454044"/>
            <a:ext cx="363105" cy="69316"/>
          </a:xfrm>
          <a:custGeom>
            <a:avLst/>
            <a:gdLst/>
            <a:ahLst/>
            <a:cxnLst/>
            <a:rect l="l" t="t" r="r" b="b"/>
            <a:pathLst>
              <a:path w="363105" h="69316">
                <a:moveTo>
                  <a:pt x="0" y="69316"/>
                </a:moveTo>
                <a:lnTo>
                  <a:pt x="363105" y="69316"/>
                </a:lnTo>
                <a:lnTo>
                  <a:pt x="363105" y="0"/>
                </a:lnTo>
                <a:lnTo>
                  <a:pt x="0" y="0"/>
                </a:lnTo>
                <a:lnTo>
                  <a:pt x="0" y="69316"/>
                </a:lnTo>
                <a:close/>
              </a:path>
            </a:pathLst>
          </a:custGeom>
          <a:solidFill>
            <a:srgbClr val="000099"/>
          </a:solidFill>
        </p:spPr>
        <p:txBody>
          <a:bodyPr wrap="square" lIns="0" tIns="0" rIns="0" bIns="0" rtlCol="0">
            <a:noAutofit/>
          </a:bodyPr>
          <a:lstStyle/>
          <a:p>
            <a:endParaRPr/>
          </a:p>
        </p:txBody>
      </p:sp>
      <p:sp>
        <p:nvSpPr>
          <p:cNvPr id="17" name="object 17"/>
          <p:cNvSpPr/>
          <p:nvPr/>
        </p:nvSpPr>
        <p:spPr>
          <a:xfrm>
            <a:off x="12649835" y="3828948"/>
            <a:ext cx="363105" cy="69316"/>
          </a:xfrm>
          <a:custGeom>
            <a:avLst/>
            <a:gdLst/>
            <a:ahLst/>
            <a:cxnLst/>
            <a:rect l="l" t="t" r="r" b="b"/>
            <a:pathLst>
              <a:path w="363105" h="69316">
                <a:moveTo>
                  <a:pt x="0" y="69316"/>
                </a:moveTo>
                <a:lnTo>
                  <a:pt x="363105" y="69316"/>
                </a:lnTo>
                <a:lnTo>
                  <a:pt x="363105" y="0"/>
                </a:lnTo>
                <a:lnTo>
                  <a:pt x="0" y="0"/>
                </a:lnTo>
                <a:lnTo>
                  <a:pt x="0" y="69316"/>
                </a:lnTo>
                <a:close/>
              </a:path>
            </a:pathLst>
          </a:custGeom>
          <a:solidFill>
            <a:srgbClr val="009999"/>
          </a:solidFill>
        </p:spPr>
        <p:txBody>
          <a:bodyPr wrap="square" lIns="0" tIns="0" rIns="0" bIns="0" rtlCol="0">
            <a:noAutofit/>
          </a:bodyPr>
          <a:lstStyle/>
          <a:p>
            <a:endParaRPr/>
          </a:p>
        </p:txBody>
      </p:sp>
      <p:sp>
        <p:nvSpPr>
          <p:cNvPr id="18" name="object 18"/>
          <p:cNvSpPr/>
          <p:nvPr/>
        </p:nvSpPr>
        <p:spPr>
          <a:xfrm>
            <a:off x="8506587" y="1279651"/>
            <a:ext cx="6612763" cy="3166872"/>
          </a:xfrm>
          <a:prstGeom prst="rect">
            <a:avLst/>
          </a:prstGeom>
          <a:blipFill>
            <a:blip r:embed="rId4" cstate="print"/>
            <a:stretch>
              <a:fillRect/>
            </a:stretch>
          </a:blipFill>
        </p:spPr>
        <p:txBody>
          <a:bodyPr wrap="square" lIns="0" tIns="0" rIns="0" bIns="0" rtlCol="0">
            <a:noAutofit/>
          </a:bodyPr>
          <a:lstStyle/>
          <a:p>
            <a:endParaRPr/>
          </a:p>
        </p:txBody>
      </p:sp>
      <p:sp>
        <p:nvSpPr>
          <p:cNvPr id="19" name="object 19"/>
          <p:cNvSpPr/>
          <p:nvPr/>
        </p:nvSpPr>
        <p:spPr>
          <a:xfrm>
            <a:off x="8506587" y="4406912"/>
            <a:ext cx="6612763" cy="1128128"/>
          </a:xfrm>
          <a:prstGeom prst="rect">
            <a:avLst/>
          </a:prstGeom>
          <a:blipFill>
            <a:blip r:embed="rId5" cstate="print"/>
            <a:stretch>
              <a:fillRect/>
            </a:stretch>
          </a:blipFill>
        </p:spPr>
        <p:txBody>
          <a:bodyPr wrap="square" lIns="0" tIns="0" rIns="0" bIns="0" rtlCol="0">
            <a:noAutofit/>
          </a:bodyPr>
          <a:lstStyle/>
          <a:p>
            <a:endParaRPr/>
          </a:p>
        </p:txBody>
      </p:sp>
      <p:sp>
        <p:nvSpPr>
          <p:cNvPr id="20" name="object 20"/>
          <p:cNvSpPr/>
          <p:nvPr/>
        </p:nvSpPr>
        <p:spPr>
          <a:xfrm>
            <a:off x="12303125" y="4901087"/>
            <a:ext cx="233654" cy="114142"/>
          </a:xfrm>
          <a:prstGeom prst="rect">
            <a:avLst/>
          </a:prstGeom>
          <a:blipFill>
            <a:blip r:embed="rId6" cstate="print"/>
            <a:stretch>
              <a:fillRect/>
            </a:stretch>
          </a:blipFill>
        </p:spPr>
        <p:txBody>
          <a:bodyPr wrap="square" lIns="0" tIns="0" rIns="0" bIns="0" rtlCol="0">
            <a:noAutofit/>
          </a:bodyPr>
          <a:lstStyle/>
          <a:p>
            <a:endParaRPr/>
          </a:p>
        </p:txBody>
      </p:sp>
      <p:sp>
        <p:nvSpPr>
          <p:cNvPr id="21" name="object 21"/>
          <p:cNvSpPr/>
          <p:nvPr/>
        </p:nvSpPr>
        <p:spPr>
          <a:xfrm>
            <a:off x="11647551" y="4928598"/>
            <a:ext cx="199758" cy="104157"/>
          </a:xfrm>
          <a:prstGeom prst="rect">
            <a:avLst/>
          </a:prstGeom>
          <a:blipFill>
            <a:blip r:embed="rId7" cstate="print"/>
            <a:stretch>
              <a:fillRect/>
            </a:stretch>
          </a:blipFill>
        </p:spPr>
        <p:txBody>
          <a:bodyPr wrap="square" lIns="0" tIns="0" rIns="0" bIns="0" rtlCol="0">
            <a:noAutofit/>
          </a:bodyPr>
          <a:lstStyle/>
          <a:p>
            <a:endParaRPr/>
          </a:p>
        </p:txBody>
      </p:sp>
      <p:sp>
        <p:nvSpPr>
          <p:cNvPr id="22" name="object 22"/>
          <p:cNvSpPr/>
          <p:nvPr/>
        </p:nvSpPr>
        <p:spPr>
          <a:xfrm>
            <a:off x="13553440" y="4928598"/>
            <a:ext cx="199758" cy="104157"/>
          </a:xfrm>
          <a:prstGeom prst="rect">
            <a:avLst/>
          </a:prstGeom>
          <a:blipFill>
            <a:blip r:embed="rId7" cstate="print"/>
            <a:stretch>
              <a:fillRect/>
            </a:stretch>
          </a:blipFill>
        </p:spPr>
        <p:txBody>
          <a:bodyPr wrap="square" lIns="0" tIns="0" rIns="0" bIns="0" rtlCol="0">
            <a:noAutofit/>
          </a:bodyPr>
          <a:lstStyle/>
          <a:p>
            <a:endParaRPr/>
          </a:p>
        </p:txBody>
      </p:sp>
      <p:sp>
        <p:nvSpPr>
          <p:cNvPr id="23" name="object 23"/>
          <p:cNvSpPr/>
          <p:nvPr/>
        </p:nvSpPr>
        <p:spPr>
          <a:xfrm>
            <a:off x="13967206" y="4926312"/>
            <a:ext cx="220903" cy="104157"/>
          </a:xfrm>
          <a:prstGeom prst="rect">
            <a:avLst/>
          </a:prstGeom>
          <a:blipFill>
            <a:blip r:embed="rId8" cstate="print"/>
            <a:stretch>
              <a:fillRect/>
            </a:stretch>
          </a:blipFill>
        </p:spPr>
        <p:txBody>
          <a:bodyPr wrap="square" lIns="0" tIns="0" rIns="0" bIns="0" rtlCol="0">
            <a:noAutofit/>
          </a:bodyPr>
          <a:lstStyle/>
          <a:p>
            <a:endParaRPr/>
          </a:p>
        </p:txBody>
      </p:sp>
      <p:sp>
        <p:nvSpPr>
          <p:cNvPr id="12" name="object 12"/>
          <p:cNvSpPr/>
          <p:nvPr/>
        </p:nvSpPr>
        <p:spPr>
          <a:xfrm>
            <a:off x="8506587" y="5974473"/>
            <a:ext cx="6602856" cy="1128128"/>
          </a:xfrm>
          <a:prstGeom prst="rect">
            <a:avLst/>
          </a:prstGeom>
          <a:blipFill>
            <a:blip r:embed="rId9" cstate="print"/>
            <a:stretch>
              <a:fillRect/>
            </a:stretch>
          </a:blipFill>
        </p:spPr>
        <p:txBody>
          <a:bodyPr wrap="square" lIns="0" tIns="0" rIns="0" bIns="0" rtlCol="0">
            <a:noAutofit/>
          </a:bodyPr>
          <a:lstStyle/>
          <a:p>
            <a:endParaRPr/>
          </a:p>
        </p:txBody>
      </p:sp>
      <p:sp>
        <p:nvSpPr>
          <p:cNvPr id="13" name="object 13"/>
          <p:cNvSpPr/>
          <p:nvPr/>
        </p:nvSpPr>
        <p:spPr>
          <a:xfrm>
            <a:off x="12345162" y="6451630"/>
            <a:ext cx="233654" cy="114142"/>
          </a:xfrm>
          <a:prstGeom prst="rect">
            <a:avLst/>
          </a:prstGeom>
          <a:blipFill>
            <a:blip r:embed="rId6" cstate="print"/>
            <a:stretch>
              <a:fillRect/>
            </a:stretch>
          </a:blipFill>
        </p:spPr>
        <p:txBody>
          <a:bodyPr wrap="square" lIns="0" tIns="0" rIns="0" bIns="0" rtlCol="0">
            <a:noAutofit/>
          </a:bodyPr>
          <a:lstStyle/>
          <a:p>
            <a:endParaRPr/>
          </a:p>
        </p:txBody>
      </p:sp>
      <p:sp>
        <p:nvSpPr>
          <p:cNvPr id="14" name="object 14"/>
          <p:cNvSpPr/>
          <p:nvPr/>
        </p:nvSpPr>
        <p:spPr>
          <a:xfrm>
            <a:off x="11667236" y="6479500"/>
            <a:ext cx="220916" cy="106973"/>
          </a:xfrm>
          <a:prstGeom prst="rect">
            <a:avLst/>
          </a:prstGeom>
          <a:blipFill>
            <a:blip r:embed="rId8" cstate="print"/>
            <a:stretch>
              <a:fillRect/>
            </a:stretch>
          </a:blipFill>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0" name="object 10"/>
          <p:cNvSpPr txBox="1"/>
          <p:nvPr/>
        </p:nvSpPr>
        <p:spPr>
          <a:xfrm>
            <a:off x="3748278" y="111180"/>
            <a:ext cx="4797145" cy="254000"/>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Piano d</a:t>
            </a:r>
            <a:r>
              <a:rPr sz="1800" b="1" spc="4" dirty="0">
                <a:latin typeface="Arial"/>
                <a:cs typeface="Arial"/>
              </a:rPr>
              <a:t>’</a:t>
            </a:r>
            <a:r>
              <a:rPr sz="1800" b="1" spc="0" dirty="0">
                <a:latin typeface="Arial"/>
                <a:cs typeface="Arial"/>
              </a:rPr>
              <a:t>a</a:t>
            </a:r>
            <a:r>
              <a:rPr sz="1800" b="1" spc="-9" dirty="0">
                <a:latin typeface="Arial"/>
                <a:cs typeface="Arial"/>
              </a:rPr>
              <a:t>c</a:t>
            </a:r>
            <a:r>
              <a:rPr sz="1800" b="1" spc="0" dirty="0">
                <a:latin typeface="Arial"/>
                <a:cs typeface="Arial"/>
              </a:rPr>
              <a:t>c</a:t>
            </a:r>
            <a:r>
              <a:rPr sz="1800" b="1" spc="-9" dirty="0">
                <a:latin typeface="Arial"/>
                <a:cs typeface="Arial"/>
              </a:rPr>
              <a:t>e</a:t>
            </a:r>
            <a:r>
              <a:rPr sz="1800" b="1" spc="0" dirty="0">
                <a:latin typeface="Arial"/>
                <a:cs typeface="Arial"/>
              </a:rPr>
              <a:t>s</a:t>
            </a:r>
            <a:r>
              <a:rPr sz="1800" b="1" spc="-9" dirty="0">
                <a:latin typeface="Arial"/>
                <a:cs typeface="Arial"/>
              </a:rPr>
              <a:t>s</a:t>
            </a:r>
            <a:r>
              <a:rPr sz="1800" b="1" spc="0" dirty="0">
                <a:latin typeface="Arial"/>
                <a:cs typeface="Arial"/>
              </a:rPr>
              <a:t>o</a:t>
            </a:r>
            <a:r>
              <a:rPr sz="1800" b="1" spc="19" dirty="0">
                <a:latin typeface="Arial"/>
                <a:cs typeface="Arial"/>
              </a:rPr>
              <a:t> </a:t>
            </a:r>
            <a:r>
              <a:rPr sz="1800" b="1" spc="0" dirty="0">
                <a:latin typeface="Arial"/>
                <a:cs typeface="Arial"/>
              </a:rPr>
              <a:t>per so</a:t>
            </a:r>
            <a:r>
              <a:rPr sz="1800" b="1" spc="-4" dirty="0">
                <a:latin typeface="Arial"/>
                <a:cs typeface="Arial"/>
              </a:rPr>
              <a:t>c</a:t>
            </a:r>
            <a:r>
              <a:rPr sz="1800" b="1" spc="0" dirty="0">
                <a:latin typeface="Arial"/>
                <a:cs typeface="Arial"/>
              </a:rPr>
              <a:t>cor</a:t>
            </a:r>
            <a:r>
              <a:rPr sz="1800" b="1" spc="-9" dirty="0">
                <a:latin typeface="Arial"/>
                <a:cs typeface="Arial"/>
              </a:rPr>
              <a:t>r</a:t>
            </a:r>
            <a:r>
              <a:rPr sz="1800" b="1" spc="0" dirty="0">
                <a:latin typeface="Arial"/>
                <a:cs typeface="Arial"/>
              </a:rPr>
              <a:t>it</a:t>
            </a:r>
            <a:r>
              <a:rPr sz="1800" b="1" spc="4" dirty="0">
                <a:latin typeface="Arial"/>
                <a:cs typeface="Arial"/>
              </a:rPr>
              <a:t>o</a:t>
            </a:r>
            <a:r>
              <a:rPr sz="1800" b="1" spc="0" dirty="0">
                <a:latin typeface="Arial"/>
                <a:cs typeface="Arial"/>
              </a:rPr>
              <a:t>ri</a:t>
            </a:r>
            <a:r>
              <a:rPr sz="1800" b="1" spc="9" dirty="0">
                <a:latin typeface="Arial"/>
                <a:cs typeface="Arial"/>
              </a:rPr>
              <a:t> </a:t>
            </a:r>
            <a:r>
              <a:rPr sz="1800" b="1" spc="0" dirty="0">
                <a:latin typeface="Arial"/>
                <a:cs typeface="Arial"/>
              </a:rPr>
              <a:t>– </a:t>
            </a:r>
            <a:r>
              <a:rPr sz="1800" b="1" spc="4" dirty="0">
                <a:latin typeface="Arial"/>
                <a:cs typeface="Arial"/>
              </a:rPr>
              <a:t>G.</a:t>
            </a:r>
            <a:r>
              <a:rPr sz="1800" b="1" spc="-4" dirty="0">
                <a:latin typeface="Arial"/>
                <a:cs typeface="Arial"/>
              </a:rPr>
              <a:t>1</a:t>
            </a:r>
            <a:r>
              <a:rPr sz="1800" b="1" spc="4" dirty="0">
                <a:latin typeface="Arial"/>
                <a:cs typeface="Arial"/>
              </a:rPr>
              <a:t>.</a:t>
            </a:r>
            <a:r>
              <a:rPr sz="1800" b="1" spc="-4" dirty="0">
                <a:latin typeface="Arial"/>
                <a:cs typeface="Arial"/>
              </a:rPr>
              <a:t>15_</a:t>
            </a:r>
            <a:r>
              <a:rPr sz="1800" b="1" spc="0" dirty="0">
                <a:latin typeface="Arial"/>
                <a:cs typeface="Arial"/>
              </a:rPr>
              <a:t>2</a:t>
            </a:r>
            <a:endParaRPr sz="1800">
              <a:latin typeface="Arial"/>
              <a:cs typeface="Arial"/>
            </a:endParaRPr>
          </a:p>
        </p:txBody>
      </p:sp>
      <p:sp>
        <p:nvSpPr>
          <p:cNvPr id="9" name="object 9"/>
          <p:cNvSpPr txBox="1"/>
          <p:nvPr/>
        </p:nvSpPr>
        <p:spPr>
          <a:xfrm>
            <a:off x="11036554" y="114489"/>
            <a:ext cx="2679127"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29" dirty="0">
                <a:latin typeface="Arial"/>
                <a:cs typeface="Arial"/>
              </a:rPr>
              <a:t>D</a:t>
            </a:r>
            <a:r>
              <a:rPr sz="1800" b="1" spc="0" dirty="0">
                <a:latin typeface="Arial"/>
                <a:cs typeface="Arial"/>
              </a:rPr>
              <a:t>A  </a:t>
            </a:r>
            <a:r>
              <a:rPr sz="1800" b="1" spc="348" dirty="0">
                <a:latin typeface="Arial"/>
                <a:cs typeface="Arial"/>
              </a:rPr>
              <a:t> </a:t>
            </a:r>
            <a:r>
              <a:rPr sz="1800" b="1" spc="-4" dirty="0">
                <a:latin typeface="Arial"/>
                <a:cs typeface="Arial"/>
              </a:rPr>
              <a:t>N</a:t>
            </a:r>
            <a:r>
              <a:rPr sz="1800" b="1" spc="0" dirty="0">
                <a:latin typeface="Arial"/>
                <a:cs typeface="Arial"/>
              </a:rPr>
              <a:t>.  </a:t>
            </a:r>
            <a:r>
              <a:rPr sz="1800" b="1" spc="468"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15_</a:t>
            </a:r>
            <a:r>
              <a:rPr sz="1800" b="1" spc="0" dirty="0">
                <a:latin typeface="Arial"/>
                <a:cs typeface="Arial"/>
              </a:rPr>
              <a:t>2</a:t>
            </a:r>
            <a:endParaRPr sz="1800">
              <a:latin typeface="Arial"/>
              <a:cs typeface="Arial"/>
            </a:endParaRPr>
          </a:p>
        </p:txBody>
      </p:sp>
      <p:sp>
        <p:nvSpPr>
          <p:cNvPr id="8" name="object 8"/>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200"/>
              </a:lnSpc>
              <a:spcBef>
                <a:spcPts val="20"/>
              </a:spcBef>
            </a:pPr>
            <a:endParaRPr sz="1200"/>
          </a:p>
          <a:p>
            <a:pPr marL="979017">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64896" marR="206341" algn="just">
              <a:lnSpc>
                <a:spcPts val="1149"/>
              </a:lnSpc>
              <a:spcBef>
                <a:spcPts val="1062"/>
              </a:spcBef>
            </a:pPr>
            <a:r>
              <a:rPr sz="1000" spc="0" dirty="0">
                <a:latin typeface="Arial"/>
                <a:cs typeface="Arial"/>
              </a:rPr>
              <a:t>[</a:t>
            </a:r>
            <a:r>
              <a:rPr sz="1000" spc="4" dirty="0">
                <a:latin typeface="Arial"/>
                <a:cs typeface="Arial"/>
              </a:rPr>
              <a:t>G</a:t>
            </a:r>
            <a:r>
              <a:rPr sz="1000" spc="0" dirty="0">
                <a:latin typeface="Arial"/>
                <a:cs typeface="Arial"/>
              </a:rPr>
              <a:t>.1.15.</a:t>
            </a:r>
            <a:r>
              <a:rPr sz="1000" spc="-14" dirty="0">
                <a:latin typeface="Arial"/>
                <a:cs typeface="Arial"/>
              </a:rPr>
              <a:t>2</a:t>
            </a:r>
            <a:r>
              <a:rPr sz="1000" spc="0" dirty="0">
                <a:latin typeface="Arial"/>
                <a:cs typeface="Arial"/>
              </a:rPr>
              <a:t>]</a:t>
            </a:r>
            <a:r>
              <a:rPr sz="1000" spc="-33"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24" dirty="0">
                <a:latin typeface="Arial"/>
                <a:cs typeface="Arial"/>
              </a:rPr>
              <a:t> </a:t>
            </a:r>
            <a:r>
              <a:rPr sz="1000" spc="0" dirty="0">
                <a:latin typeface="Arial"/>
                <a:cs typeface="Arial"/>
              </a:rPr>
              <a:t>del</a:t>
            </a:r>
            <a:r>
              <a:rPr sz="1000" spc="-8"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14" dirty="0">
                <a:latin typeface="Arial"/>
                <a:cs typeface="Arial"/>
              </a:rPr>
              <a:t> e</a:t>
            </a:r>
            <a:r>
              <a:rPr sz="1000" spc="4" dirty="0">
                <a:latin typeface="Arial"/>
                <a:cs typeface="Arial"/>
              </a:rPr>
              <a:t>s</a:t>
            </a:r>
            <a:r>
              <a:rPr sz="1000" spc="0" dirty="0">
                <a:latin typeface="Arial"/>
                <a:cs typeface="Arial"/>
              </a:rPr>
              <a:t>terno</a:t>
            </a:r>
            <a:r>
              <a:rPr sz="1000" spc="-23" dirty="0">
                <a:latin typeface="Arial"/>
                <a:cs typeface="Arial"/>
              </a:rPr>
              <a:t> </a:t>
            </a:r>
            <a:r>
              <a:rPr sz="1000" spc="-14" dirty="0">
                <a:latin typeface="Arial"/>
                <a:cs typeface="Arial"/>
              </a:rPr>
              <a:t>d</a:t>
            </a:r>
            <a:r>
              <a:rPr sz="1000" spc="0" dirty="0">
                <a:latin typeface="Arial"/>
                <a:cs typeface="Arial"/>
              </a:rPr>
              <a:t>a</a:t>
            </a:r>
            <a:r>
              <a:rPr sz="1000" spc="-1" dirty="0">
                <a:latin typeface="Arial"/>
                <a:cs typeface="Arial"/>
              </a:rPr>
              <a:t> </a:t>
            </a:r>
            <a:r>
              <a:rPr sz="1000" spc="-4" dirty="0">
                <a:latin typeface="Arial"/>
                <a:cs typeface="Arial"/>
              </a:rPr>
              <a:t>c</a:t>
            </a:r>
            <a:r>
              <a:rPr sz="1000" spc="0" dirty="0">
                <a:latin typeface="Arial"/>
                <a:cs typeface="Arial"/>
              </a:rPr>
              <a:t>ui</a:t>
            </a:r>
            <a:r>
              <a:rPr sz="1000" spc="-7" dirty="0">
                <a:latin typeface="Arial"/>
                <a:cs typeface="Arial"/>
              </a:rPr>
              <a:t> </a:t>
            </a:r>
            <a:r>
              <a:rPr sz="1000" spc="0" dirty="0">
                <a:latin typeface="Arial"/>
                <a:cs typeface="Arial"/>
              </a:rPr>
              <a:t>i</a:t>
            </a:r>
            <a:r>
              <a:rPr sz="1000" spc="7"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cc</a:t>
            </a:r>
            <a:r>
              <a:rPr sz="1000" spc="0" dirty="0">
                <a:latin typeface="Arial"/>
                <a:cs typeface="Arial"/>
              </a:rPr>
              <a:t>or</a:t>
            </a:r>
            <a:r>
              <a:rPr sz="1000" spc="4" dirty="0">
                <a:latin typeface="Arial"/>
                <a:cs typeface="Arial"/>
              </a:rPr>
              <a:t>r</a:t>
            </a:r>
            <a:r>
              <a:rPr sz="1000" spc="-4" dirty="0">
                <a:latin typeface="Arial"/>
                <a:cs typeface="Arial"/>
              </a:rPr>
              <a:t>i</a:t>
            </a:r>
            <a:r>
              <a:rPr sz="1000" spc="0" dirty="0">
                <a:latin typeface="Arial"/>
                <a:cs typeface="Arial"/>
              </a:rPr>
              <a:t>tori</a:t>
            </a:r>
            <a:r>
              <a:rPr sz="1000" spc="-38" dirty="0">
                <a:latin typeface="Arial"/>
                <a:cs typeface="Arial"/>
              </a:rPr>
              <a:t> </a:t>
            </a:r>
            <a:r>
              <a:rPr sz="1000" spc="0" dirty="0">
                <a:latin typeface="Arial"/>
                <a:cs typeface="Arial"/>
              </a:rPr>
              <a:t>a</a:t>
            </a:r>
            <a:r>
              <a:rPr sz="1000" spc="4" dirty="0">
                <a:latin typeface="Arial"/>
                <a:cs typeface="Arial"/>
              </a:rPr>
              <a:t>cc</a:t>
            </a:r>
            <a:r>
              <a:rPr sz="1000" spc="0" dirty="0">
                <a:latin typeface="Arial"/>
                <a:cs typeface="Arial"/>
              </a:rPr>
              <a:t>e</a:t>
            </a:r>
            <a:r>
              <a:rPr sz="1000" spc="-4" dirty="0">
                <a:latin typeface="Arial"/>
                <a:cs typeface="Arial"/>
              </a:rPr>
              <a:t>d</a:t>
            </a:r>
            <a:r>
              <a:rPr sz="1000" spc="0" dirty="0">
                <a:latin typeface="Arial"/>
                <a:cs typeface="Arial"/>
              </a:rPr>
              <a:t>o</a:t>
            </a:r>
            <a:r>
              <a:rPr sz="1000" spc="-14" dirty="0">
                <a:latin typeface="Arial"/>
                <a:cs typeface="Arial"/>
              </a:rPr>
              <a:t>n</a:t>
            </a:r>
            <a:r>
              <a:rPr sz="1000" spc="0" dirty="0">
                <a:latin typeface="Arial"/>
                <a:cs typeface="Arial"/>
              </a:rPr>
              <a:t>o</a:t>
            </a:r>
            <a:r>
              <a:rPr sz="1000" spc="-33" dirty="0">
                <a:latin typeface="Arial"/>
                <a:cs typeface="Arial"/>
              </a:rPr>
              <a:t> </a:t>
            </a:r>
            <a:r>
              <a:rPr sz="1000" spc="0" dirty="0">
                <a:latin typeface="Arial"/>
                <a:cs typeface="Arial"/>
              </a:rPr>
              <a:t>a</a:t>
            </a:r>
            <a:r>
              <a:rPr sz="1000" spc="-4" dirty="0">
                <a:latin typeface="Arial"/>
                <a:cs typeface="Arial"/>
              </a:rPr>
              <a:t>ll’</a:t>
            </a:r>
            <a:r>
              <a:rPr sz="1000" spc="0" dirty="0">
                <a:latin typeface="Arial"/>
                <a:cs typeface="Arial"/>
              </a:rPr>
              <a:t>o</a:t>
            </a:r>
            <a:r>
              <a:rPr sz="1000" spc="-4" dirty="0">
                <a:latin typeface="Arial"/>
                <a:cs typeface="Arial"/>
              </a:rPr>
              <a:t>p</a:t>
            </a:r>
            <a:r>
              <a:rPr sz="1000" spc="0" dirty="0">
                <a:latin typeface="Arial"/>
                <a:cs typeface="Arial"/>
              </a:rPr>
              <a:t>era </a:t>
            </a:r>
            <a:endParaRPr sz="1000">
              <a:latin typeface="Arial"/>
              <a:cs typeface="Arial"/>
            </a:endParaRPr>
          </a:p>
          <a:p>
            <a:pPr marL="164896" marR="206341" algn="just">
              <a:lnSpc>
                <a:spcPts val="1149"/>
              </a:lnSpc>
              <a:spcBef>
                <a:spcPts val="134"/>
              </a:spcBef>
            </a:pPr>
            <a:r>
              <a:rPr sz="1000" spc="0" dirty="0">
                <a:latin typeface="Arial"/>
                <a:cs typeface="Arial"/>
              </a:rPr>
              <a:t>da</a:t>
            </a:r>
            <a:r>
              <a:rPr sz="1000" spc="57"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s</a:t>
            </a:r>
            <a:r>
              <a:rPr sz="1000" spc="0" dirty="0">
                <a:latin typeface="Arial"/>
                <a:cs typeface="Arial"/>
              </a:rPr>
              <a:t>tru</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4" dirty="0">
                <a:latin typeface="Arial"/>
                <a:cs typeface="Arial"/>
              </a:rPr>
              <a:t> </a:t>
            </a:r>
            <a:r>
              <a:rPr sz="1000" spc="0" dirty="0">
                <a:latin typeface="Arial"/>
                <a:cs typeface="Arial"/>
              </a:rPr>
              <a:t>La</a:t>
            </a:r>
            <a:r>
              <a:rPr sz="1000" spc="57" dirty="0">
                <a:latin typeface="Arial"/>
                <a:cs typeface="Arial"/>
              </a:rPr>
              <a:t> </a:t>
            </a:r>
            <a:r>
              <a:rPr sz="1000" spc="0" dirty="0">
                <a:latin typeface="Arial"/>
                <a:cs typeface="Arial"/>
              </a:rPr>
              <a:t>d</a:t>
            </a:r>
            <a:r>
              <a:rPr sz="1000" spc="-4" dirty="0">
                <a:latin typeface="Arial"/>
                <a:cs typeface="Arial"/>
              </a:rPr>
              <a:t>e</a:t>
            </a:r>
            <a:r>
              <a:rPr sz="1000" spc="0" dirty="0">
                <a:latin typeface="Arial"/>
                <a:cs typeface="Arial"/>
              </a:rPr>
              <a:t>te</a:t>
            </a:r>
            <a:r>
              <a:rPr sz="1000" spc="-9" dirty="0">
                <a:latin typeface="Arial"/>
                <a:cs typeface="Arial"/>
              </a:rPr>
              <a:t>r</a:t>
            </a:r>
            <a:r>
              <a:rPr sz="1000" spc="19" dirty="0">
                <a:latin typeface="Arial"/>
                <a:cs typeface="Arial"/>
              </a:rPr>
              <a:t>m</a:t>
            </a:r>
            <a:r>
              <a:rPr sz="1000" spc="-4" dirty="0">
                <a:latin typeface="Arial"/>
                <a:cs typeface="Arial"/>
              </a:rPr>
              <a:t>i</a:t>
            </a:r>
            <a:r>
              <a:rPr sz="1000" spc="0" dirty="0">
                <a:latin typeface="Arial"/>
                <a:cs typeface="Arial"/>
              </a:rPr>
              <a:t>n</a:t>
            </a:r>
            <a:r>
              <a:rPr sz="1000" spc="-4" dirty="0">
                <a:latin typeface="Arial"/>
                <a:cs typeface="Arial"/>
              </a:rPr>
              <a:t>azi</a:t>
            </a:r>
            <a:r>
              <a:rPr sz="1000" spc="0" dirty="0">
                <a:latin typeface="Arial"/>
                <a:cs typeface="Arial"/>
              </a:rPr>
              <a:t>o</a:t>
            </a:r>
            <a:r>
              <a:rPr sz="1000" spc="-4" dirty="0">
                <a:latin typeface="Arial"/>
                <a:cs typeface="Arial"/>
              </a:rPr>
              <a:t>n</a:t>
            </a:r>
            <a:r>
              <a:rPr sz="1000" spc="0" dirty="0">
                <a:latin typeface="Arial"/>
                <a:cs typeface="Arial"/>
              </a:rPr>
              <a:t>e dei</a:t>
            </a:r>
            <a:r>
              <a:rPr sz="1000" spc="50" dirty="0">
                <a:latin typeface="Arial"/>
                <a:cs typeface="Arial"/>
              </a:rPr>
              <a:t> </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i</a:t>
            </a:r>
            <a:r>
              <a:rPr sz="1000" spc="47"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a</a:t>
            </a:r>
            <a:r>
              <a:rPr sz="1000" spc="4" dirty="0">
                <a:latin typeface="Arial"/>
                <a:cs typeface="Arial"/>
              </a:rPr>
              <a:t>cc</a:t>
            </a:r>
            <a:r>
              <a:rPr sz="1000" spc="0" dirty="0">
                <a:latin typeface="Arial"/>
                <a:cs typeface="Arial"/>
              </a:rPr>
              <a:t>e</a:t>
            </a:r>
            <a:r>
              <a:rPr sz="1000" spc="4" dirty="0">
                <a:latin typeface="Arial"/>
                <a:cs typeface="Arial"/>
              </a:rPr>
              <a:t>ss</a:t>
            </a:r>
            <a:r>
              <a:rPr sz="1000" spc="0" dirty="0">
                <a:latin typeface="Arial"/>
                <a:cs typeface="Arial"/>
              </a:rPr>
              <a:t>o</a:t>
            </a:r>
            <a:r>
              <a:rPr sz="1000" spc="28" dirty="0">
                <a:latin typeface="Arial"/>
                <a:cs typeface="Arial"/>
              </a:rPr>
              <a:t> </a:t>
            </a:r>
            <a:r>
              <a:rPr sz="1000" spc="0" dirty="0">
                <a:latin typeface="Arial"/>
                <a:cs typeface="Arial"/>
              </a:rPr>
              <a:t>per</a:t>
            </a:r>
            <a:r>
              <a:rPr sz="1000" spc="58" dirty="0">
                <a:latin typeface="Arial"/>
                <a:cs typeface="Arial"/>
              </a:rPr>
              <a:t> </a:t>
            </a:r>
            <a:r>
              <a:rPr sz="1000" spc="4" dirty="0">
                <a:latin typeface="Arial"/>
                <a:cs typeface="Arial"/>
              </a:rPr>
              <a:t>s</a:t>
            </a:r>
            <a:r>
              <a:rPr sz="1000" spc="0" dirty="0">
                <a:latin typeface="Arial"/>
                <a:cs typeface="Arial"/>
              </a:rPr>
              <a:t>o</a:t>
            </a:r>
            <a:r>
              <a:rPr sz="1000" spc="-9" dirty="0">
                <a:latin typeface="Arial"/>
                <a:cs typeface="Arial"/>
              </a:rPr>
              <a:t>c</a:t>
            </a:r>
            <a:r>
              <a:rPr sz="1000" spc="4" dirty="0">
                <a:latin typeface="Arial"/>
                <a:cs typeface="Arial"/>
              </a:rPr>
              <a:t>c</a:t>
            </a:r>
            <a:r>
              <a:rPr sz="1000" spc="0" dirty="0">
                <a:latin typeface="Arial"/>
                <a:cs typeface="Arial"/>
              </a:rPr>
              <a:t>or</a:t>
            </a:r>
            <a:r>
              <a:rPr sz="1000" spc="4" dirty="0">
                <a:latin typeface="Arial"/>
                <a:cs typeface="Arial"/>
              </a:rPr>
              <a:t>r</a:t>
            </a:r>
            <a:r>
              <a:rPr sz="1000" spc="-4" dirty="0">
                <a:latin typeface="Arial"/>
                <a:cs typeface="Arial"/>
              </a:rPr>
              <a:t>i</a:t>
            </a:r>
            <a:r>
              <a:rPr sz="1000" spc="0" dirty="0">
                <a:latin typeface="Arial"/>
                <a:cs typeface="Arial"/>
              </a:rPr>
              <a:t>tori</a:t>
            </a:r>
            <a:r>
              <a:rPr sz="1000" spc="19" dirty="0">
                <a:latin typeface="Arial"/>
                <a:cs typeface="Arial"/>
              </a:rPr>
              <a:t> </a:t>
            </a:r>
            <a:r>
              <a:rPr sz="1000" spc="0" dirty="0">
                <a:latin typeface="Arial"/>
                <a:cs typeface="Arial"/>
              </a:rPr>
              <a:t>è </a:t>
            </a:r>
            <a:endParaRPr sz="1000">
              <a:latin typeface="Arial"/>
              <a:cs typeface="Arial"/>
            </a:endParaRPr>
          </a:p>
          <a:p>
            <a:pPr marL="164896" marR="206341" algn="just">
              <a:lnSpc>
                <a:spcPts val="1149"/>
              </a:lnSpc>
              <a:spcBef>
                <a:spcPts val="134"/>
              </a:spcBef>
            </a:pPr>
            <a:r>
              <a:rPr sz="1000" spc="4" dirty="0">
                <a:latin typeface="Arial"/>
                <a:cs typeface="Arial"/>
              </a:rPr>
              <a:t>r</a:t>
            </a:r>
            <a:r>
              <a:rPr sz="1000" spc="-4" dirty="0">
                <a:latin typeface="Arial"/>
                <a:cs typeface="Arial"/>
              </a:rPr>
              <a:t>i</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ta</a:t>
            </a:r>
            <a:r>
              <a:rPr sz="1000" spc="-4" dirty="0">
                <a:latin typeface="Arial"/>
                <a:cs typeface="Arial"/>
              </a:rPr>
              <a:t>t</a:t>
            </a:r>
            <a:r>
              <a:rPr sz="1000" spc="0" dirty="0">
                <a:latin typeface="Arial"/>
                <a:cs typeface="Arial"/>
              </a:rPr>
              <a:t>a</a:t>
            </a:r>
            <a:r>
              <a:rPr sz="1000" spc="-36" dirty="0">
                <a:latin typeface="Arial"/>
                <a:cs typeface="Arial"/>
              </a:rPr>
              <a:t> </a:t>
            </a:r>
            <a:r>
              <a:rPr sz="1000" spc="0" dirty="0">
                <a:latin typeface="Arial"/>
                <a:cs typeface="Arial"/>
              </a:rPr>
              <a:t>nel</a:t>
            </a:r>
            <a:r>
              <a:rPr sz="1000" spc="-18" dirty="0">
                <a:latin typeface="Arial"/>
                <a:cs typeface="Arial"/>
              </a:rPr>
              <a:t> </a:t>
            </a:r>
            <a:r>
              <a:rPr sz="1000" spc="0" dirty="0">
                <a:latin typeface="Arial"/>
                <a:cs typeface="Arial"/>
              </a:rPr>
              <a:t>proge</a:t>
            </a:r>
            <a:r>
              <a:rPr sz="1000" spc="-4" dirty="0">
                <a:latin typeface="Arial"/>
                <a:cs typeface="Arial"/>
              </a:rPr>
              <a:t>t</a:t>
            </a:r>
            <a:r>
              <a:rPr sz="1000" spc="0" dirty="0">
                <a:latin typeface="Arial"/>
                <a:cs typeface="Arial"/>
              </a:rPr>
              <a:t>t</a:t>
            </a:r>
            <a:r>
              <a:rPr sz="1000" spc="-4" dirty="0">
                <a:latin typeface="Arial"/>
                <a:cs typeface="Arial"/>
              </a:rPr>
              <a:t>o</a:t>
            </a:r>
            <a:r>
              <a:rPr sz="1000" spc="0" dirty="0">
                <a:latin typeface="Arial"/>
                <a:cs typeface="Arial"/>
              </a:rPr>
              <a:t>.</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750"/>
              </a:lnSpc>
              <a:spcBef>
                <a:spcPts val="16"/>
              </a:spcBef>
            </a:pPr>
            <a:endParaRPr sz="750"/>
          </a:p>
          <a:p>
            <a:pPr marL="1039063">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52704" marR="207611" algn="just">
              <a:lnSpc>
                <a:spcPts val="1149"/>
              </a:lnSpc>
              <a:spcBef>
                <a:spcPts val="1016"/>
              </a:spcBef>
            </a:pP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19" dirty="0">
                <a:latin typeface="Arial"/>
                <a:cs typeface="Arial"/>
              </a:rPr>
              <a:t> </a:t>
            </a:r>
            <a:r>
              <a:rPr sz="1000" spc="0" dirty="0">
                <a:latin typeface="Arial"/>
                <a:cs typeface="Arial"/>
              </a:rPr>
              <a:t>del</a:t>
            </a:r>
            <a:r>
              <a:rPr sz="1000" spc="40" dirty="0">
                <a:latin typeface="Arial"/>
                <a:cs typeface="Arial"/>
              </a:rPr>
              <a:t> </a:t>
            </a:r>
            <a:r>
              <a:rPr sz="1000" spc="-4" dirty="0">
                <a:latin typeface="Arial"/>
                <a:cs typeface="Arial"/>
              </a:rPr>
              <a:t>l</a:t>
            </a:r>
            <a:r>
              <a:rPr sz="1000" spc="0" dirty="0">
                <a:latin typeface="Arial"/>
                <a:cs typeface="Arial"/>
              </a:rPr>
              <a:t>u</a:t>
            </a:r>
            <a:r>
              <a:rPr sz="1000" spc="-4" dirty="0">
                <a:latin typeface="Arial"/>
                <a:cs typeface="Arial"/>
              </a:rPr>
              <a:t>o</a:t>
            </a:r>
            <a:r>
              <a:rPr sz="1000" spc="0" dirty="0">
                <a:latin typeface="Arial"/>
                <a:cs typeface="Arial"/>
              </a:rPr>
              <a:t>go</a:t>
            </a:r>
            <a:r>
              <a:rPr sz="1000" spc="19"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terno</a:t>
            </a:r>
            <a:r>
              <a:rPr sz="1000" spc="15" dirty="0">
                <a:latin typeface="Arial"/>
                <a:cs typeface="Arial"/>
              </a:rPr>
              <a:t> </a:t>
            </a:r>
            <a:r>
              <a:rPr sz="1000" spc="0" dirty="0">
                <a:latin typeface="Arial"/>
                <a:cs typeface="Arial"/>
              </a:rPr>
              <a:t>da</a:t>
            </a:r>
            <a:r>
              <a:rPr sz="1000" spc="32" dirty="0">
                <a:latin typeface="Arial"/>
                <a:cs typeface="Arial"/>
              </a:rPr>
              <a:t> </a:t>
            </a:r>
            <a:r>
              <a:rPr sz="1000" spc="4" dirty="0">
                <a:latin typeface="Arial"/>
                <a:cs typeface="Arial"/>
              </a:rPr>
              <a:t>c</a:t>
            </a:r>
            <a:r>
              <a:rPr sz="1000" spc="0" dirty="0">
                <a:latin typeface="Arial"/>
                <a:cs typeface="Arial"/>
              </a:rPr>
              <a:t>ui</a:t>
            </a:r>
            <a:r>
              <a:rPr sz="1000" spc="26" dirty="0">
                <a:latin typeface="Arial"/>
                <a:cs typeface="Arial"/>
              </a:rPr>
              <a:t> </a:t>
            </a:r>
            <a:r>
              <a:rPr sz="1000" spc="0" dirty="0">
                <a:latin typeface="Arial"/>
                <a:cs typeface="Arial"/>
              </a:rPr>
              <a:t>i</a:t>
            </a:r>
            <a:r>
              <a:rPr sz="1000" spc="51"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cc</a:t>
            </a:r>
            <a:r>
              <a:rPr sz="1000" spc="0" dirty="0">
                <a:latin typeface="Arial"/>
                <a:cs typeface="Arial"/>
              </a:rPr>
              <a:t>or</a:t>
            </a:r>
            <a:r>
              <a:rPr sz="1000" spc="4" dirty="0">
                <a:latin typeface="Arial"/>
                <a:cs typeface="Arial"/>
              </a:rPr>
              <a:t>r</a:t>
            </a:r>
            <a:r>
              <a:rPr sz="1000" spc="-4" dirty="0">
                <a:latin typeface="Arial"/>
                <a:cs typeface="Arial"/>
              </a:rPr>
              <a:t>i</a:t>
            </a:r>
            <a:r>
              <a:rPr sz="1000" spc="0" dirty="0">
                <a:latin typeface="Arial"/>
                <a:cs typeface="Arial"/>
              </a:rPr>
              <a:t>tori a</a:t>
            </a:r>
            <a:r>
              <a:rPr sz="1000" spc="4" dirty="0">
                <a:latin typeface="Arial"/>
                <a:cs typeface="Arial"/>
              </a:rPr>
              <a:t>cc</a:t>
            </a:r>
            <a:r>
              <a:rPr sz="1000" spc="0" dirty="0">
                <a:latin typeface="Arial"/>
                <a:cs typeface="Arial"/>
              </a:rPr>
              <a:t>e</a:t>
            </a:r>
            <a:r>
              <a:rPr sz="1000" spc="-4" dirty="0">
                <a:latin typeface="Arial"/>
                <a:cs typeface="Arial"/>
              </a:rPr>
              <a:t>d</a:t>
            </a:r>
            <a:r>
              <a:rPr sz="1000" spc="0" dirty="0">
                <a:latin typeface="Arial"/>
                <a:cs typeface="Arial"/>
              </a:rPr>
              <a:t>o</a:t>
            </a:r>
            <a:r>
              <a:rPr sz="1000" spc="-4" dirty="0">
                <a:latin typeface="Arial"/>
                <a:cs typeface="Arial"/>
              </a:rPr>
              <a:t>n</a:t>
            </a:r>
            <a:r>
              <a:rPr sz="1000" spc="0" dirty="0">
                <a:latin typeface="Arial"/>
                <a:cs typeface="Arial"/>
              </a:rPr>
              <a:t>o</a:t>
            </a:r>
            <a:r>
              <a:rPr sz="1000" spc="5" dirty="0">
                <a:latin typeface="Arial"/>
                <a:cs typeface="Arial"/>
              </a:rPr>
              <a:t> </a:t>
            </a:r>
            <a:r>
              <a:rPr sz="1000" spc="0" dirty="0">
                <a:latin typeface="Arial"/>
                <a:cs typeface="Arial"/>
              </a:rPr>
              <a:t>a</a:t>
            </a:r>
            <a:r>
              <a:rPr sz="1000" spc="-4" dirty="0">
                <a:latin typeface="Arial"/>
                <a:cs typeface="Arial"/>
              </a:rPr>
              <a:t>l</a:t>
            </a:r>
            <a:r>
              <a:rPr sz="1000" spc="4" dirty="0">
                <a:latin typeface="Arial"/>
                <a:cs typeface="Arial"/>
              </a:rPr>
              <a:t>l</a:t>
            </a:r>
            <a:r>
              <a:rPr sz="1000" spc="-4" dirty="0">
                <a:latin typeface="Arial"/>
                <a:cs typeface="Arial"/>
              </a:rPr>
              <a:t>’</a:t>
            </a:r>
            <a:r>
              <a:rPr sz="1000" spc="0" dirty="0">
                <a:latin typeface="Arial"/>
                <a:cs typeface="Arial"/>
              </a:rPr>
              <a:t>o</a:t>
            </a:r>
            <a:r>
              <a:rPr sz="1000" spc="-4" dirty="0">
                <a:latin typeface="Arial"/>
                <a:cs typeface="Arial"/>
              </a:rPr>
              <a:t>p</a:t>
            </a:r>
            <a:r>
              <a:rPr sz="1000" spc="0" dirty="0">
                <a:latin typeface="Arial"/>
                <a:cs typeface="Arial"/>
              </a:rPr>
              <a:t>era</a:t>
            </a:r>
            <a:r>
              <a:rPr sz="1000" spc="11" dirty="0">
                <a:latin typeface="Arial"/>
                <a:cs typeface="Arial"/>
              </a:rPr>
              <a:t> </a:t>
            </a:r>
            <a:r>
              <a:rPr sz="1000" spc="0" dirty="0">
                <a:latin typeface="Arial"/>
                <a:cs typeface="Arial"/>
              </a:rPr>
              <a:t>da </a:t>
            </a:r>
            <a:endParaRPr sz="1000">
              <a:latin typeface="Arial"/>
              <a:cs typeface="Arial"/>
            </a:endParaRPr>
          </a:p>
          <a:p>
            <a:pPr marL="152704" marR="207611" algn="just">
              <a:lnSpc>
                <a:spcPts val="1149"/>
              </a:lnSpc>
              <a:spcBef>
                <a:spcPts val="134"/>
              </a:spcBef>
            </a:pPr>
            <a:r>
              <a:rPr sz="1000" spc="4" dirty="0">
                <a:latin typeface="Arial"/>
                <a:cs typeface="Arial"/>
              </a:rPr>
              <a:t>c</a:t>
            </a:r>
            <a:r>
              <a:rPr sz="1000" spc="0" dirty="0">
                <a:latin typeface="Arial"/>
                <a:cs typeface="Arial"/>
              </a:rPr>
              <a:t>o</a:t>
            </a:r>
            <a:r>
              <a:rPr sz="1000" spc="4" dirty="0">
                <a:latin typeface="Arial"/>
                <a:cs typeface="Arial"/>
              </a:rPr>
              <a:t>s</a:t>
            </a:r>
            <a:r>
              <a:rPr sz="1000" spc="0" dirty="0">
                <a:latin typeface="Arial"/>
                <a:cs typeface="Arial"/>
              </a:rPr>
              <a:t>tru</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4" dirty="0">
                <a:latin typeface="Arial"/>
                <a:cs typeface="Arial"/>
              </a:rPr>
              <a:t>e</a:t>
            </a:r>
            <a:r>
              <a:rPr sz="1000" spc="0" dirty="0">
                <a:latin typeface="Arial"/>
                <a:cs typeface="Arial"/>
              </a:rPr>
              <a:t>.</a:t>
            </a:r>
            <a:r>
              <a:rPr sz="1000" spc="14" dirty="0">
                <a:latin typeface="Arial"/>
                <a:cs typeface="Arial"/>
              </a:rPr>
              <a:t> </a:t>
            </a:r>
            <a:r>
              <a:rPr sz="1000" spc="0" dirty="0">
                <a:latin typeface="Arial"/>
                <a:cs typeface="Arial"/>
              </a:rPr>
              <a:t>La</a:t>
            </a:r>
            <a:r>
              <a:rPr sz="1000" spc="57" dirty="0">
                <a:latin typeface="Arial"/>
                <a:cs typeface="Arial"/>
              </a:rPr>
              <a:t> </a:t>
            </a:r>
            <a:r>
              <a:rPr sz="1000" spc="0" dirty="0">
                <a:latin typeface="Arial"/>
                <a:cs typeface="Arial"/>
              </a:rPr>
              <a:t>d</a:t>
            </a:r>
            <a:r>
              <a:rPr sz="1000" spc="-4" dirty="0">
                <a:latin typeface="Arial"/>
                <a:cs typeface="Arial"/>
              </a:rPr>
              <a:t>e</a:t>
            </a:r>
            <a:r>
              <a:rPr sz="1000" spc="0" dirty="0">
                <a:latin typeface="Arial"/>
                <a:cs typeface="Arial"/>
              </a:rPr>
              <a:t>ter</a:t>
            </a:r>
            <a:r>
              <a:rPr sz="1000" spc="25" dirty="0">
                <a:latin typeface="Arial"/>
                <a:cs typeface="Arial"/>
              </a:rPr>
              <a:t>m</a:t>
            </a:r>
            <a:r>
              <a:rPr sz="1000" spc="-4" dirty="0">
                <a:latin typeface="Arial"/>
                <a:cs typeface="Arial"/>
              </a:rPr>
              <a:t>i</a:t>
            </a:r>
            <a:r>
              <a:rPr sz="1000" spc="0" dirty="0">
                <a:latin typeface="Arial"/>
                <a:cs typeface="Arial"/>
              </a:rPr>
              <a:t>n</a:t>
            </a:r>
            <a:r>
              <a:rPr sz="1000" spc="-14"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 dei</a:t>
            </a:r>
            <a:r>
              <a:rPr sz="1000" spc="50" dirty="0">
                <a:latin typeface="Arial"/>
                <a:cs typeface="Arial"/>
              </a:rPr>
              <a:t> </a:t>
            </a:r>
            <a:r>
              <a:rPr sz="1000" spc="9"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i</a:t>
            </a:r>
            <a:r>
              <a:rPr sz="1000" spc="42" dirty="0">
                <a:latin typeface="Arial"/>
                <a:cs typeface="Arial"/>
              </a:rPr>
              <a:t> </a:t>
            </a:r>
            <a:r>
              <a:rPr sz="1000" spc="9" dirty="0">
                <a:latin typeface="Arial"/>
                <a:cs typeface="Arial"/>
              </a:rPr>
              <a:t>d</a:t>
            </a:r>
            <a:r>
              <a:rPr sz="1000" spc="-4" dirty="0">
                <a:latin typeface="Arial"/>
                <a:cs typeface="Arial"/>
              </a:rPr>
              <a:t>’</a:t>
            </a:r>
            <a:r>
              <a:rPr sz="1000" spc="0" dirty="0">
                <a:latin typeface="Arial"/>
                <a:cs typeface="Arial"/>
              </a:rPr>
              <a:t>a</a:t>
            </a:r>
            <a:r>
              <a:rPr sz="1000" spc="4" dirty="0">
                <a:latin typeface="Arial"/>
                <a:cs typeface="Arial"/>
              </a:rPr>
              <a:t>cc</a:t>
            </a:r>
            <a:r>
              <a:rPr sz="1000" spc="0" dirty="0">
                <a:latin typeface="Arial"/>
                <a:cs typeface="Arial"/>
              </a:rPr>
              <a:t>e</a:t>
            </a:r>
            <a:r>
              <a:rPr sz="1000" spc="4" dirty="0">
                <a:latin typeface="Arial"/>
                <a:cs typeface="Arial"/>
              </a:rPr>
              <a:t>ss</a:t>
            </a:r>
            <a:r>
              <a:rPr sz="1000" spc="0" dirty="0">
                <a:latin typeface="Arial"/>
                <a:cs typeface="Arial"/>
              </a:rPr>
              <a:t>o</a:t>
            </a:r>
            <a:r>
              <a:rPr sz="1000" spc="18" dirty="0">
                <a:latin typeface="Arial"/>
                <a:cs typeface="Arial"/>
              </a:rPr>
              <a:t> </a:t>
            </a:r>
            <a:r>
              <a:rPr sz="1000" spc="0" dirty="0">
                <a:latin typeface="Arial"/>
                <a:cs typeface="Arial"/>
              </a:rPr>
              <a:t>per</a:t>
            </a:r>
            <a:r>
              <a:rPr sz="1000" spc="58" dirty="0">
                <a:latin typeface="Arial"/>
                <a:cs typeface="Arial"/>
              </a:rPr>
              <a:t> </a:t>
            </a:r>
            <a:r>
              <a:rPr sz="1000" spc="4" dirty="0">
                <a:latin typeface="Arial"/>
                <a:cs typeface="Arial"/>
              </a:rPr>
              <a:t>s</a:t>
            </a:r>
            <a:r>
              <a:rPr sz="1000" spc="0" dirty="0">
                <a:latin typeface="Arial"/>
                <a:cs typeface="Arial"/>
              </a:rPr>
              <a:t>o</a:t>
            </a:r>
            <a:r>
              <a:rPr sz="1000" spc="-9" dirty="0">
                <a:latin typeface="Arial"/>
                <a:cs typeface="Arial"/>
              </a:rPr>
              <a:t>c</a:t>
            </a:r>
            <a:r>
              <a:rPr sz="1000" spc="4" dirty="0">
                <a:latin typeface="Arial"/>
                <a:cs typeface="Arial"/>
              </a:rPr>
              <a:t>c</a:t>
            </a:r>
            <a:r>
              <a:rPr sz="1000" spc="0" dirty="0">
                <a:latin typeface="Arial"/>
                <a:cs typeface="Arial"/>
              </a:rPr>
              <a:t>or</a:t>
            </a:r>
            <a:r>
              <a:rPr sz="1000" spc="4" dirty="0">
                <a:latin typeface="Arial"/>
                <a:cs typeface="Arial"/>
              </a:rPr>
              <a:t>r</a:t>
            </a:r>
            <a:r>
              <a:rPr sz="1000" spc="-4" dirty="0">
                <a:latin typeface="Arial"/>
                <a:cs typeface="Arial"/>
              </a:rPr>
              <a:t>i</a:t>
            </a:r>
            <a:r>
              <a:rPr sz="1000" spc="0" dirty="0">
                <a:latin typeface="Arial"/>
                <a:cs typeface="Arial"/>
              </a:rPr>
              <a:t>tori</a:t>
            </a:r>
            <a:r>
              <a:rPr sz="1000" spc="24" dirty="0">
                <a:latin typeface="Arial"/>
                <a:cs typeface="Arial"/>
              </a:rPr>
              <a:t> </a:t>
            </a:r>
            <a:r>
              <a:rPr sz="1000" spc="0" dirty="0">
                <a:latin typeface="Arial"/>
                <a:cs typeface="Arial"/>
              </a:rPr>
              <a:t>è </a:t>
            </a:r>
            <a:endParaRPr sz="1000">
              <a:latin typeface="Arial"/>
              <a:cs typeface="Arial"/>
            </a:endParaRPr>
          </a:p>
          <a:p>
            <a:pPr marL="152704" marR="207611" algn="just">
              <a:lnSpc>
                <a:spcPts val="1149"/>
              </a:lnSpc>
              <a:spcBef>
                <a:spcPts val="134"/>
              </a:spcBef>
            </a:pPr>
            <a:r>
              <a:rPr sz="1000" spc="4" dirty="0">
                <a:latin typeface="Arial"/>
                <a:cs typeface="Arial"/>
              </a:rPr>
              <a:t>r</a:t>
            </a:r>
            <a:r>
              <a:rPr sz="1000" spc="-4" dirty="0">
                <a:latin typeface="Arial"/>
                <a:cs typeface="Arial"/>
              </a:rPr>
              <a:t>i</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ta</a:t>
            </a:r>
            <a:r>
              <a:rPr sz="1000" spc="-4" dirty="0">
                <a:latin typeface="Arial"/>
                <a:cs typeface="Arial"/>
              </a:rPr>
              <a:t>t</a:t>
            </a:r>
            <a:r>
              <a:rPr sz="1000" spc="0" dirty="0">
                <a:latin typeface="Arial"/>
                <a:cs typeface="Arial"/>
              </a:rPr>
              <a:t>a</a:t>
            </a:r>
            <a:r>
              <a:rPr sz="1000" spc="-36" dirty="0">
                <a:latin typeface="Arial"/>
                <a:cs typeface="Arial"/>
              </a:rPr>
              <a:t> </a:t>
            </a:r>
            <a:r>
              <a:rPr sz="1000" spc="0" dirty="0">
                <a:latin typeface="Arial"/>
                <a:cs typeface="Arial"/>
              </a:rPr>
              <a:t>nel</a:t>
            </a:r>
            <a:r>
              <a:rPr sz="1000" spc="-18" dirty="0">
                <a:latin typeface="Arial"/>
                <a:cs typeface="Arial"/>
              </a:rPr>
              <a:t> </a:t>
            </a:r>
            <a:r>
              <a:rPr sz="1000" spc="0" dirty="0">
                <a:latin typeface="Arial"/>
                <a:cs typeface="Arial"/>
              </a:rPr>
              <a:t>proge</a:t>
            </a:r>
            <a:r>
              <a:rPr sz="1000" spc="-4" dirty="0">
                <a:latin typeface="Arial"/>
                <a:cs typeface="Arial"/>
              </a:rPr>
              <a:t>t</a:t>
            </a:r>
            <a:r>
              <a:rPr sz="1000" spc="0" dirty="0">
                <a:latin typeface="Arial"/>
                <a:cs typeface="Arial"/>
              </a:rPr>
              <a:t>to.</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600"/>
              </a:lnSpc>
              <a:spcBef>
                <a:spcPts val="9"/>
              </a:spcBef>
            </a:pPr>
            <a:endParaRPr sz="600"/>
          </a:p>
          <a:p>
            <a:pPr marL="152704">
              <a:lnSpc>
                <a:spcPct val="95825"/>
              </a:lnSpc>
              <a:spcBef>
                <a:spcPts val="1000"/>
              </a:spcBef>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52704" marR="3444118">
              <a:lnSpc>
                <a:spcPts val="1178"/>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IFC</a:t>
            </a:r>
            <a:r>
              <a:rPr sz="1000" b="1" spc="-11" dirty="0">
                <a:latin typeface="Arial"/>
                <a:cs typeface="Arial"/>
              </a:rPr>
              <a:t> </a:t>
            </a:r>
            <a:r>
              <a:rPr sz="1000" spc="0" dirty="0">
                <a:latin typeface="Arial"/>
                <a:cs typeface="Arial"/>
              </a:rPr>
              <a:t>- </a:t>
            </a:r>
            <a:endParaRPr sz="1000">
              <a:latin typeface="Arial"/>
              <a:cs typeface="Arial"/>
            </a:endParaRPr>
          </a:p>
          <a:p>
            <a:pPr marL="152704" marR="3444118">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52704" marR="3444118">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26"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 </a:t>
            </a:r>
            <a:endParaRPr sz="1000">
              <a:latin typeface="Arial"/>
              <a:cs typeface="Arial"/>
            </a:endParaRPr>
          </a:p>
          <a:p>
            <a:pPr marL="152704" marR="3444118">
              <a:lnSpc>
                <a:spcPts val="1149"/>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a:t>
            </a:r>
            <a:r>
              <a:rPr sz="1000" b="1" spc="4" dirty="0">
                <a:latin typeface="Arial"/>
                <a:cs typeface="Arial"/>
              </a:rPr>
              <a:t>e</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1000"/>
              </a:lnSpc>
              <a:spcBef>
                <a:spcPts val="73"/>
              </a:spcBef>
            </a:pPr>
            <a:endParaRPr sz="1000"/>
          </a:p>
          <a:p>
            <a:pPr marL="170992">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64896">
              <a:lnSpc>
                <a:spcPct val="95825"/>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u</a:t>
            </a:r>
            <a:r>
              <a:rPr sz="1000" spc="-4" dirty="0">
                <a:latin typeface="Arial"/>
                <a:cs typeface="Arial"/>
              </a:rPr>
              <a:t>il</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gS</a:t>
            </a:r>
            <a:r>
              <a:rPr sz="1000" spc="0" dirty="0">
                <a:latin typeface="Arial"/>
                <a:cs typeface="Arial"/>
              </a:rPr>
              <a:t>torey</a:t>
            </a:r>
            <a:endParaRPr sz="1000">
              <a:latin typeface="Arial"/>
              <a:cs typeface="Arial"/>
            </a:endParaRPr>
          </a:p>
          <a:p>
            <a:pPr marL="164896" marR="1737001">
              <a:lnSpc>
                <a:spcPts val="1178"/>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42" dirty="0">
                <a:latin typeface="Arial"/>
                <a:cs typeface="Arial"/>
              </a:rPr>
              <a:t> </a:t>
            </a:r>
            <a:r>
              <a:rPr sz="1000" spc="4"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o</a:t>
            </a:r>
            <a:r>
              <a:rPr sz="1000" spc="-15" dirty="0">
                <a:latin typeface="Arial"/>
                <a:cs typeface="Arial"/>
              </a:rPr>
              <a:t> </a:t>
            </a:r>
            <a:r>
              <a:rPr sz="1000" spc="0" dirty="0">
                <a:latin typeface="Arial"/>
                <a:cs typeface="Arial"/>
              </a:rPr>
              <a:t>d</a:t>
            </a:r>
            <a:r>
              <a:rPr sz="1000" spc="-4" dirty="0">
                <a:latin typeface="Arial"/>
                <a:cs typeface="Arial"/>
              </a:rPr>
              <a:t>’</a:t>
            </a:r>
            <a:r>
              <a:rPr sz="1000" spc="0" dirty="0">
                <a:latin typeface="Arial"/>
                <a:cs typeface="Arial"/>
              </a:rPr>
              <a:t>a</a:t>
            </a:r>
            <a:r>
              <a:rPr sz="1000" spc="4" dirty="0">
                <a:latin typeface="Arial"/>
                <a:cs typeface="Arial"/>
              </a:rPr>
              <a:t>cc</a:t>
            </a:r>
            <a:r>
              <a:rPr sz="1000" spc="0" dirty="0">
                <a:latin typeface="Arial"/>
                <a:cs typeface="Arial"/>
              </a:rPr>
              <a:t>e</a:t>
            </a:r>
            <a:r>
              <a:rPr sz="1000" spc="4" dirty="0">
                <a:latin typeface="Arial"/>
                <a:cs typeface="Arial"/>
              </a:rPr>
              <a:t>s</a:t>
            </a:r>
            <a:r>
              <a:rPr sz="1000" spc="-4" dirty="0">
                <a:latin typeface="Arial"/>
                <a:cs typeface="Arial"/>
              </a:rPr>
              <a:t>s</a:t>
            </a:r>
            <a:r>
              <a:rPr sz="1000" spc="0" dirty="0">
                <a:latin typeface="Arial"/>
                <a:cs typeface="Arial"/>
              </a:rPr>
              <a:t>o</a:t>
            </a:r>
            <a:r>
              <a:rPr sz="1000" spc="-34" dirty="0">
                <a:latin typeface="Arial"/>
                <a:cs typeface="Arial"/>
              </a:rPr>
              <a:t> </a:t>
            </a:r>
            <a:r>
              <a:rPr sz="1000" spc="0" dirty="0">
                <a:latin typeface="Arial"/>
                <a:cs typeface="Arial"/>
              </a:rPr>
              <a:t>per i</a:t>
            </a:r>
            <a:r>
              <a:rPr sz="1000" spc="2"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cc</a:t>
            </a:r>
            <a:r>
              <a:rPr sz="1000" spc="0" dirty="0">
                <a:latin typeface="Arial"/>
                <a:cs typeface="Arial"/>
              </a:rPr>
              <a:t>or</a:t>
            </a:r>
            <a:r>
              <a:rPr sz="1000" spc="4" dirty="0">
                <a:latin typeface="Arial"/>
                <a:cs typeface="Arial"/>
              </a:rPr>
              <a:t>r</a:t>
            </a:r>
            <a:r>
              <a:rPr sz="1000" spc="-4" dirty="0">
                <a:latin typeface="Arial"/>
                <a:cs typeface="Arial"/>
              </a:rPr>
              <a:t>i</a:t>
            </a:r>
            <a:r>
              <a:rPr sz="1000" spc="0" dirty="0">
                <a:latin typeface="Arial"/>
                <a:cs typeface="Arial"/>
              </a:rPr>
              <a:t>to</a:t>
            </a:r>
            <a:r>
              <a:rPr sz="1000" spc="14" dirty="0">
                <a:latin typeface="Arial"/>
                <a:cs typeface="Arial"/>
              </a:rPr>
              <a:t>r</a:t>
            </a:r>
            <a:r>
              <a:rPr sz="1000" spc="0" dirty="0">
                <a:latin typeface="Arial"/>
                <a:cs typeface="Arial"/>
              </a:rPr>
              <a:t>i </a:t>
            </a:r>
            <a:endParaRPr sz="1000">
              <a:latin typeface="Arial"/>
              <a:cs typeface="Arial"/>
            </a:endParaRPr>
          </a:p>
          <a:p>
            <a:pPr marL="164896" marR="1737001">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F_Op</a:t>
            </a:r>
            <a:r>
              <a:rPr sz="1000" spc="-4" dirty="0">
                <a:latin typeface="Arial"/>
                <a:cs typeface="Arial"/>
              </a:rPr>
              <a:t>e</a:t>
            </a:r>
            <a:r>
              <a:rPr sz="1000" spc="4" dirty="0">
                <a:latin typeface="Arial"/>
                <a:cs typeface="Arial"/>
              </a:rPr>
              <a:t>r</a:t>
            </a:r>
            <a:r>
              <a:rPr sz="1000" spc="0" dirty="0">
                <a:latin typeface="Arial"/>
                <a:cs typeface="Arial"/>
              </a:rPr>
              <a:t>at</a:t>
            </a:r>
            <a:r>
              <a:rPr sz="1000" spc="-9" dirty="0">
                <a:latin typeface="Arial"/>
                <a:cs typeface="Arial"/>
              </a:rPr>
              <a:t>i</a:t>
            </a:r>
            <a:r>
              <a:rPr sz="1000" spc="-4" dirty="0">
                <a:latin typeface="Arial"/>
                <a:cs typeface="Arial"/>
              </a:rPr>
              <a:t>vi</a:t>
            </a:r>
            <a:r>
              <a:rPr sz="1000" spc="0" dirty="0">
                <a:latin typeface="Arial"/>
                <a:cs typeface="Arial"/>
              </a:rPr>
              <a:t>tà</a:t>
            </a:r>
            <a:r>
              <a:rPr sz="1000" spc="-63"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 </a:t>
            </a:r>
            <a:endParaRPr sz="1000">
              <a:latin typeface="Arial"/>
              <a:cs typeface="Arial"/>
            </a:endParaRPr>
          </a:p>
          <a:p>
            <a:pPr marL="164896" marR="1737001">
              <a:lnSpc>
                <a:spcPts val="1178"/>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1" name="object 11"/>
          <p:cNvSpPr/>
          <p:nvPr/>
        </p:nvSpPr>
        <p:spPr>
          <a:xfrm>
            <a:off x="0" y="3409187"/>
            <a:ext cx="8344915" cy="0"/>
          </a:xfrm>
          <a:custGeom>
            <a:avLst/>
            <a:gdLst/>
            <a:ahLst/>
            <a:cxnLst/>
            <a:rect l="l" t="t" r="r" b="b"/>
            <a:pathLst>
              <a:path w="8344915">
                <a:moveTo>
                  <a:pt x="0" y="0"/>
                </a:moveTo>
                <a:lnTo>
                  <a:pt x="8344915" y="0"/>
                </a:lnTo>
              </a:path>
            </a:pathLst>
          </a:custGeom>
          <a:ln w="15875">
            <a:solidFill>
              <a:srgbClr val="AEABAB"/>
            </a:solidFill>
          </a:ln>
        </p:spPr>
        <p:txBody>
          <a:bodyPr wrap="square" lIns="0" tIns="0" rIns="0" bIns="0" rtlCol="0">
            <a:noAutofit/>
          </a:bodyPr>
          <a:lstStyle/>
          <a:p>
            <a:endParaRPr/>
          </a:p>
        </p:txBody>
      </p:sp>
      <p:sp>
        <p:nvSpPr>
          <p:cNvPr id="12" name="object 12"/>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13" name="object 13"/>
          <p:cNvSpPr/>
          <p:nvPr/>
        </p:nvSpPr>
        <p:spPr>
          <a:xfrm>
            <a:off x="0" y="6289167"/>
            <a:ext cx="8344915" cy="0"/>
          </a:xfrm>
          <a:custGeom>
            <a:avLst/>
            <a:gdLst/>
            <a:ahLst/>
            <a:cxnLst/>
            <a:rect l="l" t="t" r="r" b="b"/>
            <a:pathLst>
              <a:path w="8344915">
                <a:moveTo>
                  <a:pt x="0" y="0"/>
                </a:moveTo>
                <a:lnTo>
                  <a:pt x="8344915" y="0"/>
                </a:lnTo>
              </a:path>
            </a:pathLst>
          </a:custGeom>
          <a:ln w="15875">
            <a:solidFill>
              <a:srgbClr val="AEABAB"/>
            </a:solidFill>
          </a:ln>
        </p:spPr>
        <p:txBody>
          <a:bodyPr wrap="square" lIns="0" tIns="0" rIns="0" bIns="0" rtlCol="0">
            <a:noAutofit/>
          </a:bodyPr>
          <a:lstStyle/>
          <a:p>
            <a:endParaRPr/>
          </a:p>
        </p:txBody>
      </p:sp>
      <p:sp>
        <p:nvSpPr>
          <p:cNvPr id="14" name="object 14"/>
          <p:cNvSpPr/>
          <p:nvPr/>
        </p:nvSpPr>
        <p:spPr>
          <a:xfrm>
            <a:off x="0" y="8461248"/>
            <a:ext cx="8344915" cy="0"/>
          </a:xfrm>
          <a:custGeom>
            <a:avLst/>
            <a:gdLst/>
            <a:ahLst/>
            <a:cxnLst/>
            <a:rect l="l" t="t" r="r" b="b"/>
            <a:pathLst>
              <a:path w="8344915">
                <a:moveTo>
                  <a:pt x="0" y="0"/>
                </a:moveTo>
                <a:lnTo>
                  <a:pt x="8344915" y="0"/>
                </a:lnTo>
              </a:path>
            </a:pathLst>
          </a:custGeom>
          <a:ln w="15875">
            <a:solidFill>
              <a:srgbClr val="AEABAB"/>
            </a:solidFill>
          </a:ln>
        </p:spPr>
        <p:txBody>
          <a:bodyPr wrap="square" lIns="0" tIns="0" rIns="0" bIns="0" rtlCol="0">
            <a:noAutofit/>
          </a:bodyPr>
          <a:lstStyle/>
          <a:p>
            <a:endParaRPr/>
          </a:p>
        </p:txBody>
      </p:sp>
      <p:sp>
        <p:nvSpPr>
          <p:cNvPr id="15" name="object 15"/>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6" name="object 16"/>
          <p:cNvSpPr/>
          <p:nvPr/>
        </p:nvSpPr>
        <p:spPr>
          <a:xfrm>
            <a:off x="8382381" y="1202435"/>
            <a:ext cx="6717157" cy="2449068"/>
          </a:xfrm>
          <a:prstGeom prst="rect">
            <a:avLst/>
          </a:prstGeom>
          <a:blipFill>
            <a:blip r:embed="rId3" cstate="print"/>
            <a:stretch>
              <a:fillRect/>
            </a:stretch>
          </a:blipFill>
        </p:spPr>
        <p:txBody>
          <a:bodyPr wrap="square" lIns="0" tIns="0" rIns="0" bIns="0" rtlCol="0">
            <a:noAutofit/>
          </a:bodyPr>
          <a:lstStyle/>
          <a:p>
            <a:endParaRPr/>
          </a:p>
        </p:txBody>
      </p:sp>
      <p:sp>
        <p:nvSpPr>
          <p:cNvPr id="17" name="object 17"/>
          <p:cNvSpPr/>
          <p:nvPr/>
        </p:nvSpPr>
        <p:spPr>
          <a:xfrm>
            <a:off x="9122029" y="4136311"/>
            <a:ext cx="186829" cy="91264"/>
          </a:xfrm>
          <a:prstGeom prst="rect">
            <a:avLst/>
          </a:prstGeom>
          <a:blipFill>
            <a:blip r:embed="rId4" cstate="print"/>
            <a:stretch>
              <a:fillRect/>
            </a:stretch>
          </a:blipFill>
        </p:spPr>
        <p:txBody>
          <a:bodyPr wrap="square" lIns="0" tIns="0" rIns="0" bIns="0" rtlCol="0">
            <a:noAutofit/>
          </a:bodyPr>
          <a:lstStyle/>
          <a:p>
            <a:endParaRPr/>
          </a:p>
        </p:txBody>
      </p:sp>
      <p:sp>
        <p:nvSpPr>
          <p:cNvPr id="18" name="object 18"/>
          <p:cNvSpPr/>
          <p:nvPr/>
        </p:nvSpPr>
        <p:spPr>
          <a:xfrm>
            <a:off x="8432292" y="3654526"/>
            <a:ext cx="6621018" cy="1213129"/>
          </a:xfrm>
          <a:prstGeom prst="rect">
            <a:avLst/>
          </a:prstGeom>
          <a:blipFill>
            <a:blip r:embed="rId5" cstate="print"/>
            <a:stretch>
              <a:fillRect/>
            </a:stretch>
          </a:blipFill>
        </p:spPr>
        <p:txBody>
          <a:bodyPr wrap="square" lIns="0" tIns="0" rIns="0" bIns="0" rtlCol="0">
            <a:noAutofit/>
          </a:bodyPr>
          <a:lstStyle/>
          <a:p>
            <a:endParaRPr/>
          </a:p>
        </p:txBody>
      </p:sp>
      <p:sp>
        <p:nvSpPr>
          <p:cNvPr id="19" name="object 19"/>
          <p:cNvSpPr/>
          <p:nvPr/>
        </p:nvSpPr>
        <p:spPr>
          <a:xfrm>
            <a:off x="10400411" y="4135408"/>
            <a:ext cx="156540" cy="81626"/>
          </a:xfrm>
          <a:prstGeom prst="rect">
            <a:avLst/>
          </a:prstGeom>
          <a:blipFill>
            <a:blip r:embed="rId6" cstate="print"/>
            <a:stretch>
              <a:fillRect/>
            </a:stretch>
          </a:blipFill>
        </p:spPr>
        <p:txBody>
          <a:bodyPr wrap="square" lIns="0" tIns="0" rIns="0" bIns="0" rtlCol="0">
            <a:noAutofit/>
          </a:bodyPr>
          <a:lstStyle/>
          <a:p>
            <a:endParaRPr/>
          </a:p>
        </p:txBody>
      </p:sp>
      <p:sp>
        <p:nvSpPr>
          <p:cNvPr id="20" name="object 20"/>
          <p:cNvSpPr/>
          <p:nvPr/>
        </p:nvSpPr>
        <p:spPr>
          <a:xfrm>
            <a:off x="11499215" y="4137694"/>
            <a:ext cx="156540" cy="81626"/>
          </a:xfrm>
          <a:prstGeom prst="rect">
            <a:avLst/>
          </a:prstGeom>
          <a:blipFill>
            <a:blip r:embed="rId6" cstate="print"/>
            <a:stretch>
              <a:fillRect/>
            </a:stretch>
          </a:blipFill>
        </p:spPr>
        <p:txBody>
          <a:bodyPr wrap="square" lIns="0" tIns="0" rIns="0" bIns="0" rtlCol="0">
            <a:noAutofit/>
          </a:bodyPr>
          <a:lstStyle/>
          <a:p>
            <a:endParaRPr/>
          </a:p>
        </p:txBody>
      </p:sp>
      <p:sp>
        <p:nvSpPr>
          <p:cNvPr id="21" name="object 21"/>
          <p:cNvSpPr/>
          <p:nvPr/>
        </p:nvSpPr>
        <p:spPr>
          <a:xfrm>
            <a:off x="12648565" y="4135408"/>
            <a:ext cx="156540" cy="81626"/>
          </a:xfrm>
          <a:prstGeom prst="rect">
            <a:avLst/>
          </a:prstGeom>
          <a:blipFill>
            <a:blip r:embed="rId6" cstate="print"/>
            <a:stretch>
              <a:fillRect/>
            </a:stretch>
          </a:blipFill>
        </p:spPr>
        <p:txBody>
          <a:bodyPr wrap="square" lIns="0" tIns="0" rIns="0" bIns="0" rtlCol="0">
            <a:noAutofit/>
          </a:bodyPr>
          <a:lstStyle/>
          <a:p>
            <a:endParaRPr/>
          </a:p>
        </p:txBody>
      </p:sp>
      <p:sp>
        <p:nvSpPr>
          <p:cNvPr id="22" name="object 22"/>
          <p:cNvSpPr/>
          <p:nvPr/>
        </p:nvSpPr>
        <p:spPr>
          <a:xfrm>
            <a:off x="13554837" y="4137694"/>
            <a:ext cx="156540" cy="81626"/>
          </a:xfrm>
          <a:prstGeom prst="rect">
            <a:avLst/>
          </a:prstGeom>
          <a:blipFill>
            <a:blip r:embed="rId6" cstate="print"/>
            <a:stretch>
              <a:fillRect/>
            </a:stretch>
          </a:blipFill>
        </p:spPr>
        <p:txBody>
          <a:bodyPr wrap="square" lIns="0" tIns="0" rIns="0" bIns="0" rtlCol="0">
            <a:noAutofit/>
          </a:bodyPr>
          <a:lstStyle/>
          <a:p>
            <a:endParaRPr/>
          </a:p>
        </p:txBody>
      </p:sp>
      <p:sp>
        <p:nvSpPr>
          <p:cNvPr id="23" name="object 23"/>
          <p:cNvSpPr/>
          <p:nvPr/>
        </p:nvSpPr>
        <p:spPr>
          <a:xfrm>
            <a:off x="14079092" y="4137694"/>
            <a:ext cx="156540" cy="81626"/>
          </a:xfrm>
          <a:prstGeom prst="rect">
            <a:avLst/>
          </a:prstGeom>
          <a:blipFill>
            <a:blip r:embed="rId6" cstate="print"/>
            <a:stretch>
              <a:fillRect/>
            </a:stretch>
          </a:blipFill>
        </p:spPr>
        <p:txBody>
          <a:bodyPr wrap="square" lIns="0" tIns="0" rIns="0" bIns="0" rtlCol="0">
            <a:noAutofit/>
          </a:bodyPr>
          <a:lstStyle/>
          <a:p>
            <a:endParaRPr/>
          </a:p>
        </p:txBody>
      </p:sp>
      <p:sp>
        <p:nvSpPr>
          <p:cNvPr id="24" name="object 24"/>
          <p:cNvSpPr/>
          <p:nvPr/>
        </p:nvSpPr>
        <p:spPr>
          <a:xfrm>
            <a:off x="9098153" y="4119656"/>
            <a:ext cx="180352" cy="88107"/>
          </a:xfrm>
          <a:prstGeom prst="rect">
            <a:avLst/>
          </a:prstGeom>
          <a:blipFill>
            <a:blip r:embed="rId4" cstate="print"/>
            <a:stretch>
              <a:fillRect/>
            </a:stretch>
          </a:blipFill>
        </p:spPr>
        <p:txBody>
          <a:bodyPr wrap="square" lIns="0" tIns="0" rIns="0" bIns="0" rtlCol="0">
            <a:noAutofit/>
          </a:bodyPr>
          <a:lstStyle/>
          <a:p>
            <a:endParaRPr/>
          </a:p>
        </p:txBody>
      </p:sp>
      <p:sp>
        <p:nvSpPr>
          <p:cNvPr id="9" name="object 9"/>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8" name="object 8"/>
          <p:cNvSpPr txBox="1"/>
          <p:nvPr/>
        </p:nvSpPr>
        <p:spPr>
          <a:xfrm>
            <a:off x="3748278" y="111180"/>
            <a:ext cx="3818737" cy="254000"/>
          </a:xfrm>
          <a:prstGeom prst="rect">
            <a:avLst/>
          </a:prstGeom>
        </p:spPr>
        <p:txBody>
          <a:bodyPr wrap="square" lIns="0" tIns="0" rIns="0" bIns="0" rtlCol="0">
            <a:noAutofit/>
          </a:bodyPr>
          <a:lstStyle/>
          <a:p>
            <a:pPr marL="12700">
              <a:lnSpc>
                <a:spcPts val="1939"/>
              </a:lnSpc>
              <a:spcBef>
                <a:spcPts val="97"/>
              </a:spcBef>
            </a:pPr>
            <a:r>
              <a:rPr sz="1800" b="1" spc="-50" dirty="0">
                <a:latin typeface="Arial"/>
                <a:cs typeface="Arial"/>
              </a:rPr>
              <a:t>A</a:t>
            </a:r>
            <a:r>
              <a:rPr sz="1800" b="1" spc="0" dirty="0">
                <a:latin typeface="Arial"/>
                <a:cs typeface="Arial"/>
              </a:rPr>
              <a:t>r</a:t>
            </a:r>
            <a:r>
              <a:rPr sz="1800" b="1" spc="-9" dirty="0">
                <a:latin typeface="Arial"/>
                <a:cs typeface="Arial"/>
              </a:rPr>
              <a:t>e</a:t>
            </a:r>
            <a:r>
              <a:rPr sz="1800" b="1" spc="0" dirty="0">
                <a:latin typeface="Arial"/>
                <a:cs typeface="Arial"/>
              </a:rPr>
              <a:t>a</a:t>
            </a:r>
            <a:r>
              <a:rPr sz="1800" b="1" spc="59" dirty="0">
                <a:latin typeface="Arial"/>
                <a:cs typeface="Arial"/>
              </a:rPr>
              <a:t> </a:t>
            </a:r>
            <a:r>
              <a:rPr sz="1800" b="1" spc="0" dirty="0">
                <a:latin typeface="Arial"/>
                <a:cs typeface="Arial"/>
              </a:rPr>
              <a:t>a ri</a:t>
            </a:r>
            <a:r>
              <a:rPr sz="1800" b="1" spc="-4" dirty="0">
                <a:latin typeface="Arial"/>
                <a:cs typeface="Arial"/>
              </a:rPr>
              <a:t>s</a:t>
            </a:r>
            <a:r>
              <a:rPr sz="1800" b="1" spc="0" dirty="0">
                <a:latin typeface="Arial"/>
                <a:cs typeface="Arial"/>
              </a:rPr>
              <a:t>chio sp</a:t>
            </a:r>
            <a:r>
              <a:rPr sz="1800" b="1" spc="-4" dirty="0">
                <a:latin typeface="Arial"/>
                <a:cs typeface="Arial"/>
              </a:rPr>
              <a:t>e</a:t>
            </a:r>
            <a:r>
              <a:rPr sz="1800" b="1" spc="0" dirty="0">
                <a:latin typeface="Arial"/>
                <a:cs typeface="Arial"/>
              </a:rPr>
              <a:t>cifico</a:t>
            </a:r>
            <a:r>
              <a:rPr sz="1800" b="1" spc="9" dirty="0">
                <a:latin typeface="Arial"/>
                <a:cs typeface="Arial"/>
              </a:rPr>
              <a:t> </a:t>
            </a:r>
            <a:r>
              <a:rPr sz="1800" b="1" spc="0" dirty="0">
                <a:latin typeface="Arial"/>
                <a:cs typeface="Arial"/>
              </a:rPr>
              <a:t>– </a:t>
            </a:r>
            <a:r>
              <a:rPr sz="1800" b="1" spc="4" dirty="0">
                <a:latin typeface="Arial"/>
                <a:cs typeface="Arial"/>
              </a:rPr>
              <a:t>G.</a:t>
            </a:r>
            <a:r>
              <a:rPr sz="1800" b="1" spc="-4" dirty="0">
                <a:latin typeface="Arial"/>
                <a:cs typeface="Arial"/>
              </a:rPr>
              <a:t>1</a:t>
            </a:r>
            <a:r>
              <a:rPr sz="1800" b="1" spc="4" dirty="0">
                <a:latin typeface="Arial"/>
                <a:cs typeface="Arial"/>
              </a:rPr>
              <a:t>.</a:t>
            </a:r>
            <a:r>
              <a:rPr sz="1800" b="1" spc="-4" dirty="0">
                <a:latin typeface="Arial"/>
                <a:cs typeface="Arial"/>
              </a:rPr>
              <a:t>16_</a:t>
            </a:r>
            <a:r>
              <a:rPr sz="1800" b="1" spc="0" dirty="0">
                <a:latin typeface="Arial"/>
                <a:cs typeface="Arial"/>
              </a:rPr>
              <a:t>1</a:t>
            </a:r>
            <a:endParaRPr sz="1800">
              <a:latin typeface="Arial"/>
              <a:cs typeface="Arial"/>
            </a:endParaRPr>
          </a:p>
        </p:txBody>
      </p:sp>
      <p:sp>
        <p:nvSpPr>
          <p:cNvPr id="7" name="object 7"/>
          <p:cNvSpPr txBox="1"/>
          <p:nvPr/>
        </p:nvSpPr>
        <p:spPr>
          <a:xfrm>
            <a:off x="11036554" y="114489"/>
            <a:ext cx="2679127"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29" dirty="0">
                <a:latin typeface="Arial"/>
                <a:cs typeface="Arial"/>
              </a:rPr>
              <a:t>D</a:t>
            </a:r>
            <a:r>
              <a:rPr sz="1800" b="1" spc="0" dirty="0">
                <a:latin typeface="Arial"/>
                <a:cs typeface="Arial"/>
              </a:rPr>
              <a:t>A  </a:t>
            </a:r>
            <a:r>
              <a:rPr sz="1800" b="1" spc="348" dirty="0">
                <a:latin typeface="Arial"/>
                <a:cs typeface="Arial"/>
              </a:rPr>
              <a:t> </a:t>
            </a:r>
            <a:r>
              <a:rPr sz="1800" b="1" spc="-4" dirty="0">
                <a:latin typeface="Arial"/>
                <a:cs typeface="Arial"/>
              </a:rPr>
              <a:t>N</a:t>
            </a:r>
            <a:r>
              <a:rPr sz="1800" b="1" spc="0" dirty="0">
                <a:latin typeface="Arial"/>
                <a:cs typeface="Arial"/>
              </a:rPr>
              <a:t>.  </a:t>
            </a:r>
            <a:r>
              <a:rPr sz="1800" b="1" spc="468"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16_</a:t>
            </a:r>
            <a:r>
              <a:rPr sz="1800" b="1" spc="0" dirty="0">
                <a:latin typeface="Arial"/>
                <a:cs typeface="Arial"/>
              </a:rPr>
              <a:t>1</a:t>
            </a:r>
            <a:endParaRPr sz="1800">
              <a:latin typeface="Arial"/>
              <a:cs typeface="Arial"/>
            </a:endParaRPr>
          </a:p>
        </p:txBody>
      </p:sp>
      <p:sp>
        <p:nvSpPr>
          <p:cNvPr id="6" name="object 6"/>
          <p:cNvSpPr txBox="1"/>
          <p:nvPr/>
        </p:nvSpPr>
        <p:spPr>
          <a:xfrm>
            <a:off x="0" y="512572"/>
            <a:ext cx="8344915" cy="2896615"/>
          </a:xfrm>
          <a:prstGeom prst="rect">
            <a:avLst/>
          </a:prstGeom>
        </p:spPr>
        <p:txBody>
          <a:bodyPr wrap="square" lIns="0" tIns="0" rIns="0" bIns="0" rtlCol="0">
            <a:noAutofit/>
          </a:bodyPr>
          <a:lstStyle/>
          <a:p>
            <a:pPr>
              <a:lnSpc>
                <a:spcPts val="750"/>
              </a:lnSpc>
              <a:spcBef>
                <a:spcPts val="19"/>
              </a:spcBef>
            </a:pPr>
            <a:endParaRPr sz="750"/>
          </a:p>
          <a:p>
            <a:pPr marL="931722" marR="5898574" algn="ctr">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40817">
              <a:lnSpc>
                <a:spcPct val="95825"/>
              </a:lnSpc>
              <a:spcBef>
                <a:spcPts val="1062"/>
              </a:spcBef>
            </a:pPr>
            <a:r>
              <a:rPr sz="1000" spc="0" dirty="0">
                <a:latin typeface="Arial"/>
                <a:cs typeface="Arial"/>
              </a:rPr>
              <a:t>[</a:t>
            </a:r>
            <a:r>
              <a:rPr sz="1000" spc="4" dirty="0">
                <a:latin typeface="Arial"/>
                <a:cs typeface="Arial"/>
              </a:rPr>
              <a:t>G</a:t>
            </a:r>
            <a:r>
              <a:rPr sz="1000" spc="0" dirty="0">
                <a:latin typeface="Arial"/>
                <a:cs typeface="Arial"/>
              </a:rPr>
              <a:t>.1.16.1]</a:t>
            </a:r>
            <a:r>
              <a:rPr sz="1000" spc="-68" dirty="0">
                <a:latin typeface="Arial"/>
                <a:cs typeface="Arial"/>
              </a:rPr>
              <a:t> </a:t>
            </a:r>
            <a:r>
              <a:rPr sz="1000" spc="0" dirty="0">
                <a:latin typeface="Arial"/>
                <a:cs typeface="Arial"/>
              </a:rPr>
              <a:t>a</a:t>
            </a:r>
            <a:r>
              <a:rPr sz="1000" spc="19" dirty="0">
                <a:latin typeface="Arial"/>
                <a:cs typeface="Arial"/>
              </a:rPr>
              <a:t>m</a:t>
            </a:r>
            <a:r>
              <a:rPr sz="1000" spc="0" dirty="0">
                <a:latin typeface="Arial"/>
                <a:cs typeface="Arial"/>
              </a:rPr>
              <a:t>b</a:t>
            </a:r>
            <a:r>
              <a:rPr sz="1000" spc="-4" dirty="0">
                <a:latin typeface="Arial"/>
                <a:cs typeface="Arial"/>
              </a:rPr>
              <a:t>i</a:t>
            </a:r>
            <a:r>
              <a:rPr sz="1000" spc="0" dirty="0">
                <a:latin typeface="Arial"/>
                <a:cs typeface="Arial"/>
              </a:rPr>
              <a:t>to</a:t>
            </a:r>
            <a:r>
              <a:rPr sz="1000" spc="-44"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at</a:t>
            </a:r>
            <a:r>
              <a:rPr sz="1000" spc="-4" dirty="0">
                <a:latin typeface="Arial"/>
                <a:cs typeface="Arial"/>
              </a:rPr>
              <a:t>tivi</a:t>
            </a:r>
            <a:r>
              <a:rPr sz="1000" spc="0" dirty="0">
                <a:latin typeface="Arial"/>
                <a:cs typeface="Arial"/>
              </a:rPr>
              <a:t>tà</a:t>
            </a:r>
            <a:r>
              <a:rPr sz="1000" spc="-1" dirty="0">
                <a:latin typeface="Arial"/>
                <a:cs typeface="Arial"/>
              </a:rPr>
              <a:t> </a:t>
            </a:r>
            <a:r>
              <a:rPr sz="1000" spc="4" dirty="0">
                <a:latin typeface="Arial"/>
                <a:cs typeface="Arial"/>
              </a:rPr>
              <a:t>c</a:t>
            </a:r>
            <a:r>
              <a:rPr sz="1000" spc="0" dirty="0">
                <a:latin typeface="Arial"/>
                <a:cs typeface="Arial"/>
              </a:rPr>
              <a:t>aratter</a:t>
            </a:r>
            <a:r>
              <a:rPr sz="1000" spc="-4" dirty="0">
                <a:latin typeface="Arial"/>
                <a:cs typeface="Arial"/>
              </a:rPr>
              <a:t>i</a:t>
            </a:r>
            <a:r>
              <a:rPr sz="1000" spc="-19" dirty="0">
                <a:latin typeface="Arial"/>
                <a:cs typeface="Arial"/>
              </a:rPr>
              <a:t>zz</a:t>
            </a:r>
            <a:r>
              <a:rPr sz="1000" spc="0" dirty="0">
                <a:latin typeface="Arial"/>
                <a:cs typeface="Arial"/>
              </a:rPr>
              <a:t>ato</a:t>
            </a:r>
            <a:r>
              <a:rPr sz="1000" spc="-25" dirty="0">
                <a:latin typeface="Arial"/>
                <a:cs typeface="Arial"/>
              </a:rPr>
              <a:t> </a:t>
            </a:r>
            <a:r>
              <a:rPr sz="1000" spc="0" dirty="0">
                <a:latin typeface="Arial"/>
                <a:cs typeface="Arial"/>
              </a:rPr>
              <a:t>da</a:t>
            </a:r>
            <a:r>
              <a:rPr sz="1000" spc="-25"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sc</a:t>
            </a:r>
            <a:r>
              <a:rPr sz="1000" spc="0" dirty="0">
                <a:latin typeface="Arial"/>
                <a:cs typeface="Arial"/>
              </a:rPr>
              <a:t>h</a:t>
            </a:r>
            <a:r>
              <a:rPr sz="1000" spc="-4" dirty="0">
                <a:latin typeface="Arial"/>
                <a:cs typeface="Arial"/>
              </a:rPr>
              <a:t>i</a:t>
            </a:r>
            <a:r>
              <a:rPr sz="1000" spc="0" dirty="0">
                <a:latin typeface="Arial"/>
                <a:cs typeface="Arial"/>
              </a:rPr>
              <a:t>o</a:t>
            </a:r>
            <a:r>
              <a:rPr sz="1000" spc="-13" dirty="0">
                <a:latin typeface="Arial"/>
                <a:cs typeface="Arial"/>
              </a:rPr>
              <a:t> </a:t>
            </a:r>
            <a:r>
              <a:rPr sz="1000" spc="0" dirty="0">
                <a:latin typeface="Arial"/>
                <a:cs typeface="Arial"/>
              </a:rPr>
              <a:t>di</a:t>
            </a:r>
            <a:r>
              <a:rPr sz="1000" spc="-12"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37"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s</a:t>
            </a:r>
            <a:r>
              <a:rPr sz="1000" spc="0" dirty="0">
                <a:latin typeface="Arial"/>
                <a:cs typeface="Arial"/>
              </a:rPr>
              <a:t>ta</a:t>
            </a:r>
            <a:r>
              <a:rPr sz="1000" spc="-4" dirty="0">
                <a:latin typeface="Arial"/>
                <a:cs typeface="Arial"/>
              </a:rPr>
              <a:t>n</a:t>
            </a:r>
            <a:r>
              <a:rPr sz="1000" spc="-19" dirty="0">
                <a:latin typeface="Arial"/>
                <a:cs typeface="Arial"/>
              </a:rPr>
              <a:t>z</a:t>
            </a:r>
            <a:r>
              <a:rPr sz="1000" spc="-4" dirty="0">
                <a:latin typeface="Arial"/>
                <a:cs typeface="Arial"/>
              </a:rPr>
              <a:t>i</a:t>
            </a:r>
            <a:r>
              <a:rPr sz="1000" spc="0" dirty="0">
                <a:latin typeface="Arial"/>
                <a:cs typeface="Arial"/>
              </a:rPr>
              <a:t>a</a:t>
            </a:r>
            <a:r>
              <a:rPr sz="1000" spc="-4" dirty="0">
                <a:latin typeface="Arial"/>
                <a:cs typeface="Arial"/>
              </a:rPr>
              <a:t>l</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a:t>
            </a:r>
            <a:r>
              <a:rPr sz="1000" spc="-72" dirty="0">
                <a:latin typeface="Arial"/>
                <a:cs typeface="Arial"/>
              </a:rPr>
              <a:t> </a:t>
            </a:r>
            <a:r>
              <a:rPr sz="1000" spc="0" dirty="0">
                <a:latin typeface="Arial"/>
                <a:cs typeface="Arial"/>
              </a:rPr>
              <a:t>d</a:t>
            </a:r>
            <a:r>
              <a:rPr sz="1000" spc="-4" dirty="0">
                <a:latin typeface="Arial"/>
                <a:cs typeface="Arial"/>
              </a:rPr>
              <a:t>i</a:t>
            </a:r>
            <a:r>
              <a:rPr sz="1000" spc="9" dirty="0">
                <a:latin typeface="Arial"/>
                <a:cs typeface="Arial"/>
              </a:rPr>
              <a:t>ff</a:t>
            </a:r>
            <a:r>
              <a:rPr sz="1000" spc="0" dirty="0">
                <a:latin typeface="Arial"/>
                <a:cs typeface="Arial"/>
              </a:rPr>
              <a:t>erente</a:t>
            </a:r>
            <a:r>
              <a:rPr sz="1000" spc="-66"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a:t>
            </a:r>
            <a:r>
              <a:rPr sz="1000" spc="0" dirty="0">
                <a:latin typeface="Arial"/>
                <a:cs typeface="Arial"/>
              </a:rPr>
              <a:t>p</a:t>
            </a:r>
            <a:r>
              <a:rPr sz="1000" spc="-4" dirty="0">
                <a:latin typeface="Arial"/>
                <a:cs typeface="Arial"/>
              </a:rPr>
              <a:t>e</a:t>
            </a:r>
            <a:r>
              <a:rPr sz="1000" spc="0" dirty="0">
                <a:latin typeface="Arial"/>
                <a:cs typeface="Arial"/>
              </a:rPr>
              <a:t>tto</a:t>
            </a:r>
            <a:r>
              <a:rPr sz="1000" spc="-32" dirty="0">
                <a:latin typeface="Arial"/>
                <a:cs typeface="Arial"/>
              </a:rPr>
              <a:t> </a:t>
            </a:r>
            <a:r>
              <a:rPr sz="1000" spc="0" dirty="0">
                <a:latin typeface="Arial"/>
                <a:cs typeface="Arial"/>
              </a:rPr>
              <a:t>a</a:t>
            </a:r>
            <a:r>
              <a:rPr sz="1000" spc="-10" dirty="0">
                <a:latin typeface="Arial"/>
                <a:cs typeface="Arial"/>
              </a:rPr>
              <a:t> </a:t>
            </a:r>
            <a:r>
              <a:rPr sz="1000" spc="0" dirty="0">
                <a:latin typeface="Arial"/>
                <a:cs typeface="Arial"/>
              </a:rPr>
              <a:t>q</a:t>
            </a:r>
            <a:r>
              <a:rPr sz="1000" spc="-4" dirty="0">
                <a:latin typeface="Arial"/>
                <a:cs typeface="Arial"/>
              </a:rPr>
              <a:t>u</a:t>
            </a:r>
            <a:r>
              <a:rPr sz="1000" spc="0" dirty="0">
                <a:latin typeface="Arial"/>
                <a:cs typeface="Arial"/>
              </a:rPr>
              <a:t>e</a:t>
            </a:r>
            <a:r>
              <a:rPr sz="1000" spc="-4" dirty="0">
                <a:latin typeface="Arial"/>
                <a:cs typeface="Arial"/>
              </a:rPr>
              <a:t>ll</a:t>
            </a:r>
            <a:r>
              <a:rPr sz="1000" spc="0" dirty="0">
                <a:latin typeface="Arial"/>
                <a:cs typeface="Arial"/>
              </a:rPr>
              <a:t>o</a:t>
            </a:r>
            <a:r>
              <a:rPr sz="1000" spc="-26" dirty="0">
                <a:latin typeface="Arial"/>
                <a:cs typeface="Arial"/>
              </a:rPr>
              <a:t> </a:t>
            </a:r>
            <a:r>
              <a:rPr sz="1000" spc="0" dirty="0">
                <a:latin typeface="Arial"/>
                <a:cs typeface="Arial"/>
              </a:rPr>
              <a:t>t</a:t>
            </a:r>
            <a:r>
              <a:rPr sz="1000" spc="-4" dirty="0">
                <a:latin typeface="Arial"/>
                <a:cs typeface="Arial"/>
              </a:rPr>
              <a:t>i</a:t>
            </a:r>
            <a:r>
              <a:rPr sz="1000" spc="0" dirty="0">
                <a:latin typeface="Arial"/>
                <a:cs typeface="Arial"/>
              </a:rPr>
              <a:t>p</a:t>
            </a:r>
            <a:r>
              <a:rPr sz="1000" spc="-4" dirty="0">
                <a:latin typeface="Arial"/>
                <a:cs typeface="Arial"/>
              </a:rPr>
              <a:t>i</a:t>
            </a:r>
            <a:r>
              <a:rPr sz="1000" spc="4" dirty="0">
                <a:latin typeface="Arial"/>
                <a:cs typeface="Arial"/>
              </a:rPr>
              <a:t>c</a:t>
            </a:r>
            <a:r>
              <a:rPr sz="1000" spc="0" dirty="0">
                <a:latin typeface="Arial"/>
                <a:cs typeface="Arial"/>
              </a:rPr>
              <a:t>o</a:t>
            </a:r>
            <a:r>
              <a:rPr sz="1000" spc="-13"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at</a:t>
            </a:r>
            <a:r>
              <a:rPr sz="1000" spc="-4" dirty="0">
                <a:latin typeface="Arial"/>
                <a:cs typeface="Arial"/>
              </a:rPr>
              <a:t>tivi</a:t>
            </a:r>
            <a:r>
              <a:rPr sz="1000" spc="0" dirty="0">
                <a:latin typeface="Arial"/>
                <a:cs typeface="Arial"/>
              </a:rPr>
              <a:t>tà.</a:t>
            </a:r>
            <a:endParaRPr sz="1000">
              <a:latin typeface="Arial"/>
              <a:cs typeface="Arial"/>
            </a:endParaRPr>
          </a:p>
          <a:p>
            <a:pPr marL="140817" marR="138904">
              <a:lnSpc>
                <a:spcPts val="1149"/>
              </a:lnSpc>
              <a:spcBef>
                <a:spcPts val="135"/>
              </a:spcBef>
            </a:pPr>
            <a:r>
              <a:rPr sz="1000" spc="0" dirty="0">
                <a:latin typeface="Arial"/>
                <a:cs typeface="Arial"/>
              </a:rPr>
              <a:t>[</a:t>
            </a:r>
            <a:r>
              <a:rPr sz="1000" spc="4" dirty="0">
                <a:latin typeface="Arial"/>
                <a:cs typeface="Arial"/>
              </a:rPr>
              <a:t>G</a:t>
            </a:r>
            <a:r>
              <a:rPr sz="1000" spc="0" dirty="0">
                <a:latin typeface="Arial"/>
                <a:cs typeface="Arial"/>
              </a:rPr>
              <a:t>.1.16.1</a:t>
            </a:r>
            <a:r>
              <a:rPr sz="1000" spc="4" dirty="0">
                <a:latin typeface="Arial"/>
                <a:cs typeface="Arial"/>
              </a:rPr>
              <a:t>-</a:t>
            </a:r>
            <a:r>
              <a:rPr sz="1000" spc="0" dirty="0">
                <a:latin typeface="Arial"/>
                <a:cs typeface="Arial"/>
              </a:rPr>
              <a:t>Not</a:t>
            </a:r>
            <a:r>
              <a:rPr sz="1000" spc="-4" dirty="0">
                <a:latin typeface="Arial"/>
                <a:cs typeface="Arial"/>
              </a:rPr>
              <a:t>a</a:t>
            </a:r>
            <a:r>
              <a:rPr sz="1000" spc="0" dirty="0">
                <a:latin typeface="Arial"/>
                <a:cs typeface="Arial"/>
              </a:rPr>
              <a:t>]</a:t>
            </a:r>
            <a:r>
              <a:rPr sz="1000" spc="36" dirty="0">
                <a:latin typeface="Arial"/>
                <a:cs typeface="Arial"/>
              </a:rPr>
              <a:t> </a:t>
            </a:r>
            <a:r>
              <a:rPr sz="1000" spc="0" dirty="0">
                <a:latin typeface="Arial"/>
                <a:cs typeface="Arial"/>
              </a:rPr>
              <a:t>L</a:t>
            </a:r>
            <a:r>
              <a:rPr sz="1000" spc="-4" dirty="0">
                <a:latin typeface="Arial"/>
                <a:cs typeface="Arial"/>
              </a:rPr>
              <a:t>’i</a:t>
            </a:r>
            <a:r>
              <a:rPr sz="1000" spc="0" dirty="0">
                <a:latin typeface="Arial"/>
                <a:cs typeface="Arial"/>
              </a:rPr>
              <a:t>n</a:t>
            </a:r>
            <a:r>
              <a:rPr sz="1000" spc="-4" dirty="0">
                <a:latin typeface="Arial"/>
                <a:cs typeface="Arial"/>
              </a:rPr>
              <a:t>d</a:t>
            </a:r>
            <a:r>
              <a:rPr sz="1000" spc="4" dirty="0">
                <a:latin typeface="Arial"/>
                <a:cs typeface="Arial"/>
              </a:rPr>
              <a:t>i</a:t>
            </a:r>
            <a:r>
              <a:rPr sz="1000" spc="-4" dirty="0">
                <a:latin typeface="Arial"/>
                <a:cs typeface="Arial"/>
              </a:rPr>
              <a:t>vi</a:t>
            </a:r>
            <a:r>
              <a:rPr sz="1000" spc="0" dirty="0">
                <a:latin typeface="Arial"/>
                <a:cs typeface="Arial"/>
              </a:rPr>
              <a:t>d</a:t>
            </a:r>
            <a:r>
              <a:rPr sz="1000" spc="-4" dirty="0">
                <a:latin typeface="Arial"/>
                <a:cs typeface="Arial"/>
              </a:rPr>
              <a:t>u</a:t>
            </a:r>
            <a:r>
              <a:rPr sz="1000" spc="9"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e</a:t>
            </a:r>
            <a:r>
              <a:rPr sz="1000" spc="48" dirty="0">
                <a:latin typeface="Arial"/>
                <a:cs typeface="Arial"/>
              </a:rPr>
              <a:t> </a:t>
            </a:r>
            <a:r>
              <a:rPr sz="1000" spc="0" dirty="0">
                <a:latin typeface="Arial"/>
                <a:cs typeface="Arial"/>
              </a:rPr>
              <a:t>d</a:t>
            </a:r>
            <a:r>
              <a:rPr sz="1000" spc="-4" dirty="0">
                <a:latin typeface="Arial"/>
                <a:cs typeface="Arial"/>
              </a:rPr>
              <a:t>e</a:t>
            </a:r>
            <a:r>
              <a:rPr sz="1000" spc="4" dirty="0">
                <a:latin typeface="Arial"/>
                <a:cs typeface="Arial"/>
              </a:rPr>
              <a:t>l</a:t>
            </a:r>
            <a:r>
              <a:rPr sz="1000" spc="-4" dirty="0">
                <a:latin typeface="Arial"/>
                <a:cs typeface="Arial"/>
              </a:rPr>
              <a:t>l</a:t>
            </a:r>
            <a:r>
              <a:rPr sz="1000" spc="0" dirty="0">
                <a:latin typeface="Arial"/>
                <a:cs typeface="Arial"/>
              </a:rPr>
              <a:t>e</a:t>
            </a:r>
            <a:r>
              <a:rPr sz="1000" spc="98" dirty="0">
                <a:latin typeface="Arial"/>
                <a:cs typeface="Arial"/>
              </a:rPr>
              <a:t> </a:t>
            </a:r>
            <a:r>
              <a:rPr sz="1000" spc="0" dirty="0">
                <a:latin typeface="Arial"/>
                <a:cs typeface="Arial"/>
              </a:rPr>
              <a:t>aree</a:t>
            </a:r>
            <a:r>
              <a:rPr sz="1000" spc="99" dirty="0">
                <a:latin typeface="Arial"/>
                <a:cs typeface="Arial"/>
              </a:rPr>
              <a:t> </a:t>
            </a:r>
            <a:r>
              <a:rPr sz="1000" spc="0" dirty="0">
                <a:latin typeface="Arial"/>
                <a:cs typeface="Arial"/>
              </a:rPr>
              <a:t>a</a:t>
            </a:r>
            <a:r>
              <a:rPr sz="1000" spc="109"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sc</a:t>
            </a:r>
            <a:r>
              <a:rPr sz="1000" spc="0" dirty="0">
                <a:latin typeface="Arial"/>
                <a:cs typeface="Arial"/>
              </a:rPr>
              <a:t>h</a:t>
            </a:r>
            <a:r>
              <a:rPr sz="1000" spc="-4" dirty="0">
                <a:latin typeface="Arial"/>
                <a:cs typeface="Arial"/>
              </a:rPr>
              <a:t>i</a:t>
            </a:r>
            <a:r>
              <a:rPr sz="1000" spc="0" dirty="0">
                <a:latin typeface="Arial"/>
                <a:cs typeface="Arial"/>
              </a:rPr>
              <a:t>o</a:t>
            </a:r>
            <a:r>
              <a:rPr sz="1000" spc="91"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c</a:t>
            </a:r>
            <a:r>
              <a:rPr sz="1000" spc="-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o</a:t>
            </a:r>
            <a:r>
              <a:rPr sz="1000" spc="70" dirty="0">
                <a:latin typeface="Arial"/>
                <a:cs typeface="Arial"/>
              </a:rPr>
              <a:t> </a:t>
            </a:r>
            <a:r>
              <a:rPr sz="1000" spc="0" dirty="0">
                <a:latin typeface="Arial"/>
                <a:cs typeface="Arial"/>
              </a:rPr>
              <a:t>è</a:t>
            </a:r>
            <a:r>
              <a:rPr sz="1000" spc="109" dirty="0">
                <a:latin typeface="Arial"/>
                <a:cs typeface="Arial"/>
              </a:rPr>
              <a:t> </a:t>
            </a:r>
            <a:r>
              <a:rPr sz="1000" spc="-14" dirty="0">
                <a:latin typeface="Arial"/>
                <a:cs typeface="Arial"/>
              </a:rPr>
              <a:t>e</a:t>
            </a:r>
            <a:r>
              <a:rPr sz="1000" spc="0" dirty="0">
                <a:latin typeface="Arial"/>
                <a:cs typeface="Arial"/>
              </a:rPr>
              <a:t>f</a:t>
            </a:r>
            <a:r>
              <a:rPr sz="1000" spc="9" dirty="0">
                <a:latin typeface="Arial"/>
                <a:cs typeface="Arial"/>
              </a:rPr>
              <a:t>f</a:t>
            </a:r>
            <a:r>
              <a:rPr sz="1000" spc="0" dirty="0">
                <a:latin typeface="Arial"/>
                <a:cs typeface="Arial"/>
              </a:rPr>
              <a:t>et</a:t>
            </a:r>
            <a:r>
              <a:rPr sz="1000" spc="-14" dirty="0">
                <a:latin typeface="Arial"/>
                <a:cs typeface="Arial"/>
              </a:rPr>
              <a:t>t</a:t>
            </a:r>
            <a:r>
              <a:rPr sz="1000" spc="0" dirty="0">
                <a:latin typeface="Arial"/>
                <a:cs typeface="Arial"/>
              </a:rPr>
              <a:t>u</a:t>
            </a:r>
            <a:r>
              <a:rPr sz="1000" spc="-4" dirty="0">
                <a:latin typeface="Arial"/>
                <a:cs typeface="Arial"/>
              </a:rPr>
              <a:t>a</a:t>
            </a:r>
            <a:r>
              <a:rPr sz="1000" spc="0" dirty="0">
                <a:latin typeface="Arial"/>
                <a:cs typeface="Arial"/>
              </a:rPr>
              <a:t>ta</a:t>
            </a:r>
            <a:r>
              <a:rPr sz="1000" spc="78" dirty="0">
                <a:latin typeface="Arial"/>
                <a:cs typeface="Arial"/>
              </a:rPr>
              <a:t> </a:t>
            </a:r>
            <a:r>
              <a:rPr sz="1000" spc="-14" dirty="0">
                <a:latin typeface="Arial"/>
                <a:cs typeface="Arial"/>
              </a:rPr>
              <a:t>d</a:t>
            </a:r>
            <a:r>
              <a:rPr sz="1000" spc="0" dirty="0">
                <a:latin typeface="Arial"/>
                <a:cs typeface="Arial"/>
              </a:rPr>
              <a:t>al</a:t>
            </a:r>
            <a:r>
              <a:rPr sz="1000" spc="96" dirty="0">
                <a:latin typeface="Arial"/>
                <a:cs typeface="Arial"/>
              </a:rPr>
              <a:t> </a:t>
            </a:r>
            <a:r>
              <a:rPr sz="1000" spc="0" dirty="0">
                <a:latin typeface="Arial"/>
                <a:cs typeface="Arial"/>
              </a:rPr>
              <a:t>proge</a:t>
            </a:r>
            <a:r>
              <a:rPr sz="1000" spc="-4" dirty="0">
                <a:latin typeface="Arial"/>
                <a:cs typeface="Arial"/>
              </a:rPr>
              <a:t>t</a:t>
            </a:r>
            <a:r>
              <a:rPr sz="1000" spc="0" dirty="0">
                <a:latin typeface="Arial"/>
                <a:cs typeface="Arial"/>
              </a:rPr>
              <a:t>t</a:t>
            </a:r>
            <a:r>
              <a:rPr sz="1000" spc="-4" dirty="0">
                <a:latin typeface="Arial"/>
                <a:cs typeface="Arial"/>
              </a:rPr>
              <a:t>i</a:t>
            </a:r>
            <a:r>
              <a:rPr sz="1000" spc="4" dirty="0">
                <a:latin typeface="Arial"/>
                <a:cs typeface="Arial"/>
              </a:rPr>
              <a:t>s</a:t>
            </a:r>
            <a:r>
              <a:rPr sz="1000" spc="0" dirty="0">
                <a:latin typeface="Arial"/>
                <a:cs typeface="Arial"/>
              </a:rPr>
              <a:t>ta</a:t>
            </a:r>
            <a:r>
              <a:rPr sz="1000" spc="73" dirty="0">
                <a:latin typeface="Arial"/>
                <a:cs typeface="Arial"/>
              </a:rPr>
              <a:t> </a:t>
            </a:r>
            <a:r>
              <a:rPr sz="1000" spc="4" dirty="0">
                <a:latin typeface="Arial"/>
                <a:cs typeface="Arial"/>
              </a:rPr>
              <a:t>s</a:t>
            </a:r>
            <a:r>
              <a:rPr sz="1000" spc="0" dirty="0">
                <a:latin typeface="Arial"/>
                <a:cs typeface="Arial"/>
              </a:rPr>
              <a:t>e</a:t>
            </a:r>
            <a:r>
              <a:rPr sz="1000" spc="-9"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do</a:t>
            </a:r>
            <a:r>
              <a:rPr sz="1000" spc="77" dirty="0">
                <a:latin typeface="Arial"/>
                <a:cs typeface="Arial"/>
              </a:rPr>
              <a:t> </a:t>
            </a:r>
            <a:r>
              <a:rPr sz="1000" spc="0" dirty="0">
                <a:latin typeface="Arial"/>
                <a:cs typeface="Arial"/>
              </a:rPr>
              <a:t>i</a:t>
            </a:r>
            <a:r>
              <a:rPr sz="1000" spc="112" dirty="0">
                <a:latin typeface="Arial"/>
                <a:cs typeface="Arial"/>
              </a:rPr>
              <a:t> </a:t>
            </a:r>
            <a:r>
              <a:rPr sz="1000" spc="4" dirty="0">
                <a:latin typeface="Arial"/>
                <a:cs typeface="Arial"/>
              </a:rPr>
              <a:t>cr</a:t>
            </a:r>
            <a:r>
              <a:rPr sz="1000" spc="-4" dirty="0">
                <a:latin typeface="Arial"/>
                <a:cs typeface="Arial"/>
              </a:rPr>
              <a:t>i</a:t>
            </a:r>
            <a:r>
              <a:rPr sz="1000" spc="0" dirty="0">
                <a:latin typeface="Arial"/>
                <a:cs typeface="Arial"/>
              </a:rPr>
              <a:t>teri</a:t>
            </a:r>
            <a:r>
              <a:rPr sz="1000" spc="95" dirty="0">
                <a:latin typeface="Arial"/>
                <a:cs typeface="Arial"/>
              </a:rPr>
              <a:t> </a:t>
            </a:r>
            <a:r>
              <a:rPr sz="1000" spc="0" dirty="0">
                <a:latin typeface="Arial"/>
                <a:cs typeface="Arial"/>
              </a:rPr>
              <a:t>del</a:t>
            </a:r>
            <a:r>
              <a:rPr sz="1000" spc="101"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pi</a:t>
            </a:r>
            <a:r>
              <a:rPr sz="1000" spc="0" dirty="0">
                <a:latin typeface="Arial"/>
                <a:cs typeface="Arial"/>
              </a:rPr>
              <a:t>to</a:t>
            </a:r>
            <a:r>
              <a:rPr sz="1000" spc="-9" dirty="0">
                <a:latin typeface="Arial"/>
                <a:cs typeface="Arial"/>
              </a:rPr>
              <a:t>l</a:t>
            </a:r>
            <a:r>
              <a:rPr sz="1000" spc="0" dirty="0">
                <a:latin typeface="Arial"/>
                <a:cs typeface="Arial"/>
              </a:rPr>
              <a:t>o</a:t>
            </a:r>
            <a:r>
              <a:rPr sz="1000" spc="85" dirty="0">
                <a:latin typeface="Arial"/>
                <a:cs typeface="Arial"/>
              </a:rPr>
              <a:t> </a:t>
            </a:r>
            <a:r>
              <a:rPr sz="1000" spc="0" dirty="0">
                <a:latin typeface="Arial"/>
                <a:cs typeface="Arial"/>
              </a:rPr>
              <a:t>Cap</a:t>
            </a:r>
            <a:r>
              <a:rPr sz="1000" spc="-9" dirty="0">
                <a:latin typeface="Arial"/>
                <a:cs typeface="Arial"/>
              </a:rPr>
              <a:t>i</a:t>
            </a:r>
            <a:r>
              <a:rPr sz="1000" spc="0" dirty="0">
                <a:latin typeface="Arial"/>
                <a:cs typeface="Arial"/>
              </a:rPr>
              <a:t>t</a:t>
            </a:r>
            <a:r>
              <a:rPr sz="1000" spc="9" dirty="0">
                <a:latin typeface="Arial"/>
                <a:cs typeface="Arial"/>
              </a:rPr>
              <a:t>o</a:t>
            </a:r>
            <a:r>
              <a:rPr sz="1000" spc="-4" dirty="0">
                <a:latin typeface="Arial"/>
                <a:cs typeface="Arial"/>
              </a:rPr>
              <a:t>l</a:t>
            </a:r>
            <a:r>
              <a:rPr sz="1000" spc="0" dirty="0">
                <a:latin typeface="Arial"/>
                <a:cs typeface="Arial"/>
              </a:rPr>
              <a:t>o</a:t>
            </a:r>
            <a:r>
              <a:rPr sz="1000" spc="83" dirty="0">
                <a:latin typeface="Arial"/>
                <a:cs typeface="Arial"/>
              </a:rPr>
              <a:t> </a:t>
            </a:r>
            <a:r>
              <a:rPr sz="1000" spc="-4" dirty="0">
                <a:latin typeface="Arial"/>
                <a:cs typeface="Arial"/>
              </a:rPr>
              <a:t>V</a:t>
            </a:r>
            <a:r>
              <a:rPr sz="1000" spc="0" dirty="0">
                <a:latin typeface="Arial"/>
                <a:cs typeface="Arial"/>
              </a:rPr>
              <a:t>.1</a:t>
            </a:r>
            <a:r>
              <a:rPr sz="1000" spc="99" dirty="0">
                <a:latin typeface="Arial"/>
                <a:cs typeface="Arial"/>
              </a:rPr>
              <a:t> </a:t>
            </a:r>
            <a:r>
              <a:rPr sz="1000" spc="0" dirty="0">
                <a:latin typeface="Arial"/>
                <a:cs typeface="Arial"/>
              </a:rPr>
              <a:t>o</a:t>
            </a:r>
            <a:r>
              <a:rPr sz="1000" spc="-4" dirty="0">
                <a:latin typeface="Arial"/>
                <a:cs typeface="Arial"/>
              </a:rPr>
              <a:t>p</a:t>
            </a:r>
            <a:r>
              <a:rPr sz="1000" spc="0" dirty="0">
                <a:latin typeface="Arial"/>
                <a:cs typeface="Arial"/>
              </a:rPr>
              <a:t>p</a:t>
            </a:r>
            <a:r>
              <a:rPr sz="1000" spc="-4" dirty="0">
                <a:latin typeface="Arial"/>
                <a:cs typeface="Arial"/>
              </a:rPr>
              <a:t>u</a:t>
            </a:r>
            <a:r>
              <a:rPr sz="1000" spc="4" dirty="0">
                <a:latin typeface="Arial"/>
                <a:cs typeface="Arial"/>
              </a:rPr>
              <a:t>r</a:t>
            </a:r>
            <a:r>
              <a:rPr sz="1000" spc="0" dirty="0">
                <a:latin typeface="Arial"/>
                <a:cs typeface="Arial"/>
              </a:rPr>
              <a:t>e</a:t>
            </a:r>
            <a:r>
              <a:rPr sz="1000" spc="78" dirty="0">
                <a:latin typeface="Arial"/>
                <a:cs typeface="Arial"/>
              </a:rPr>
              <a:t> </a:t>
            </a:r>
            <a:r>
              <a:rPr sz="1000" spc="0" dirty="0">
                <a:latin typeface="Arial"/>
                <a:cs typeface="Arial"/>
              </a:rPr>
              <a:t>è </a:t>
            </a:r>
            <a:endParaRPr sz="1000">
              <a:latin typeface="Arial"/>
              <a:cs typeface="Arial"/>
            </a:endParaRPr>
          </a:p>
          <a:p>
            <a:pPr marL="140817" marR="138904">
              <a:lnSpc>
                <a:spcPts val="1149"/>
              </a:lnSpc>
              <a:spcBef>
                <a:spcPts val="134"/>
              </a:spcBef>
            </a:pPr>
            <a:r>
              <a:rPr sz="1000" spc="4" dirty="0">
                <a:latin typeface="Arial"/>
                <a:cs typeface="Arial"/>
              </a:rPr>
              <a:t>r</a:t>
            </a:r>
            <a:r>
              <a:rPr sz="1000" spc="-4" dirty="0">
                <a:latin typeface="Arial"/>
                <a:cs typeface="Arial"/>
              </a:rPr>
              <a:t>i</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ta</a:t>
            </a:r>
            <a:r>
              <a:rPr sz="1000" spc="-4" dirty="0">
                <a:latin typeface="Arial"/>
                <a:cs typeface="Arial"/>
              </a:rPr>
              <a:t>t</a:t>
            </a:r>
            <a:r>
              <a:rPr sz="1000" spc="0" dirty="0">
                <a:latin typeface="Arial"/>
                <a:cs typeface="Arial"/>
              </a:rPr>
              <a:t>a</a:t>
            </a:r>
            <a:r>
              <a:rPr sz="1000" spc="-36" dirty="0">
                <a:latin typeface="Arial"/>
                <a:cs typeface="Arial"/>
              </a:rPr>
              <a:t> </a:t>
            </a:r>
            <a:r>
              <a:rPr sz="1000" spc="0" dirty="0">
                <a:latin typeface="Arial"/>
                <a:cs typeface="Arial"/>
              </a:rPr>
              <a:t>n</a:t>
            </a:r>
            <a:r>
              <a:rPr sz="1000" spc="-4" dirty="0">
                <a:latin typeface="Arial"/>
                <a:cs typeface="Arial"/>
              </a:rPr>
              <a:t>ell</a:t>
            </a:r>
            <a:r>
              <a:rPr sz="1000" spc="0" dirty="0">
                <a:latin typeface="Arial"/>
                <a:cs typeface="Arial"/>
              </a:rPr>
              <a:t>e</a:t>
            </a:r>
            <a:r>
              <a:rPr sz="1000" spc="-11"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g</a:t>
            </a:r>
            <a:r>
              <a:rPr sz="1000" spc="0" dirty="0">
                <a:latin typeface="Arial"/>
                <a:cs typeface="Arial"/>
              </a:rPr>
              <a:t>o</a:t>
            </a:r>
            <a:r>
              <a:rPr sz="1000" spc="-4" dirty="0">
                <a:latin typeface="Arial"/>
                <a:cs typeface="Arial"/>
              </a:rPr>
              <a:t>l</a:t>
            </a:r>
            <a:r>
              <a:rPr sz="1000" spc="0" dirty="0">
                <a:latin typeface="Arial"/>
                <a:cs typeface="Arial"/>
              </a:rPr>
              <a:t>e</a:t>
            </a:r>
            <a:r>
              <a:rPr sz="1000" spc="-27" dirty="0">
                <a:latin typeface="Arial"/>
                <a:cs typeface="Arial"/>
              </a:rPr>
              <a:t> </a:t>
            </a:r>
            <a:r>
              <a:rPr sz="1000" spc="0" dirty="0">
                <a:latin typeface="Arial"/>
                <a:cs typeface="Arial"/>
              </a:rPr>
              <a:t>tecn</a:t>
            </a:r>
            <a:r>
              <a:rPr sz="1000" spc="-4" dirty="0">
                <a:latin typeface="Arial"/>
                <a:cs typeface="Arial"/>
              </a:rPr>
              <a:t>i</a:t>
            </a:r>
            <a:r>
              <a:rPr sz="1000" spc="4" dirty="0">
                <a:latin typeface="Arial"/>
                <a:cs typeface="Arial"/>
              </a:rPr>
              <a:t>c</a:t>
            </a:r>
            <a:r>
              <a:rPr sz="1000" spc="0" dirty="0">
                <a:latin typeface="Arial"/>
                <a:cs typeface="Arial"/>
              </a:rPr>
              <a:t>he</a:t>
            </a:r>
            <a:r>
              <a:rPr sz="1000" spc="-52" dirty="0">
                <a:latin typeface="Arial"/>
                <a:cs typeface="Arial"/>
              </a:rPr>
              <a:t> </a:t>
            </a:r>
            <a:r>
              <a:rPr sz="1000" spc="-4" dirty="0">
                <a:latin typeface="Arial"/>
                <a:cs typeface="Arial"/>
              </a:rPr>
              <a:t>v</a:t>
            </a:r>
            <a:r>
              <a:rPr sz="1000" spc="0" dirty="0">
                <a:latin typeface="Arial"/>
                <a:cs typeface="Arial"/>
              </a:rPr>
              <a:t>ert</a:t>
            </a:r>
            <a:r>
              <a:rPr sz="1000" spc="-4" dirty="0">
                <a:latin typeface="Arial"/>
                <a:cs typeface="Arial"/>
              </a:rPr>
              <a:t>i</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i.</a:t>
            </a:r>
            <a:endParaRPr sz="1000">
              <a:latin typeface="Arial"/>
              <a:cs typeface="Arial"/>
            </a:endParaRPr>
          </a:p>
          <a:p>
            <a:pPr marL="140817" marR="140232">
              <a:lnSpc>
                <a:spcPts val="1149"/>
              </a:lnSpc>
              <a:spcBef>
                <a:spcPts val="134"/>
              </a:spcBef>
            </a:pPr>
            <a:r>
              <a:rPr sz="1000" spc="0" dirty="0">
                <a:latin typeface="Arial"/>
                <a:cs typeface="Arial"/>
              </a:rPr>
              <a:t>[</a:t>
            </a:r>
            <a:r>
              <a:rPr sz="1000" spc="-4" dirty="0">
                <a:latin typeface="Arial"/>
                <a:cs typeface="Arial"/>
              </a:rPr>
              <a:t>V</a:t>
            </a:r>
            <a:r>
              <a:rPr sz="1000" spc="0" dirty="0">
                <a:latin typeface="Arial"/>
                <a:cs typeface="Arial"/>
              </a:rPr>
              <a:t>.1.1.2]</a:t>
            </a:r>
            <a:r>
              <a:rPr sz="1000" spc="114" dirty="0">
                <a:latin typeface="Arial"/>
                <a:cs typeface="Arial"/>
              </a:rPr>
              <a:t> </a:t>
            </a:r>
            <a:r>
              <a:rPr sz="1000" spc="0" dirty="0">
                <a:latin typeface="Arial"/>
                <a:cs typeface="Arial"/>
              </a:rPr>
              <a:t>Le</a:t>
            </a:r>
            <a:r>
              <a:rPr sz="1000" spc="140" dirty="0">
                <a:latin typeface="Arial"/>
                <a:cs typeface="Arial"/>
              </a:rPr>
              <a:t> </a:t>
            </a:r>
            <a:r>
              <a:rPr sz="1000" spc="0" dirty="0">
                <a:latin typeface="Arial"/>
                <a:cs typeface="Arial"/>
              </a:rPr>
              <a:t>aree</a:t>
            </a:r>
            <a:r>
              <a:rPr sz="1000" spc="131" dirty="0">
                <a:latin typeface="Arial"/>
                <a:cs typeface="Arial"/>
              </a:rPr>
              <a:t> </a:t>
            </a:r>
            <a:r>
              <a:rPr sz="1000" spc="0" dirty="0">
                <a:latin typeface="Arial"/>
                <a:cs typeface="Arial"/>
              </a:rPr>
              <a:t>a</a:t>
            </a:r>
            <a:r>
              <a:rPr sz="1000" spc="146"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sc</a:t>
            </a:r>
            <a:r>
              <a:rPr sz="1000" spc="0" dirty="0">
                <a:latin typeface="Arial"/>
                <a:cs typeface="Arial"/>
              </a:rPr>
              <a:t>h</a:t>
            </a:r>
            <a:r>
              <a:rPr sz="1000" spc="-4" dirty="0">
                <a:latin typeface="Arial"/>
                <a:cs typeface="Arial"/>
              </a:rPr>
              <a:t>i</a:t>
            </a:r>
            <a:r>
              <a:rPr sz="1000" spc="0" dirty="0">
                <a:latin typeface="Arial"/>
                <a:cs typeface="Arial"/>
              </a:rPr>
              <a:t>o</a:t>
            </a:r>
            <a:r>
              <a:rPr sz="1000" spc="128"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c</a:t>
            </a:r>
            <a:r>
              <a:rPr sz="1000" spc="-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o</a:t>
            </a:r>
            <a:r>
              <a:rPr sz="1000" spc="123" dirty="0">
                <a:latin typeface="Arial"/>
                <a:cs typeface="Arial"/>
              </a:rPr>
              <a:t> </a:t>
            </a:r>
            <a:r>
              <a:rPr sz="1000" spc="0" dirty="0">
                <a:latin typeface="Arial"/>
                <a:cs typeface="Arial"/>
              </a:rPr>
              <a:t>p</a:t>
            </a:r>
            <a:r>
              <a:rPr sz="1000" spc="-4" dirty="0">
                <a:latin typeface="Arial"/>
                <a:cs typeface="Arial"/>
              </a:rPr>
              <a:t>os</a:t>
            </a:r>
            <a:r>
              <a:rPr sz="1000" spc="4" dirty="0">
                <a:latin typeface="Arial"/>
                <a:cs typeface="Arial"/>
              </a:rPr>
              <a:t>s</a:t>
            </a:r>
            <a:r>
              <a:rPr sz="1000" spc="0" dirty="0">
                <a:latin typeface="Arial"/>
                <a:cs typeface="Arial"/>
              </a:rPr>
              <a:t>o</a:t>
            </a:r>
            <a:r>
              <a:rPr sz="1000" spc="-4" dirty="0">
                <a:latin typeface="Arial"/>
                <a:cs typeface="Arial"/>
              </a:rPr>
              <a:t>n</a:t>
            </a:r>
            <a:r>
              <a:rPr sz="1000" spc="0" dirty="0">
                <a:latin typeface="Arial"/>
                <a:cs typeface="Arial"/>
              </a:rPr>
              <a:t>o</a:t>
            </a:r>
            <a:r>
              <a:rPr sz="1000" spc="119" dirty="0">
                <a:latin typeface="Arial"/>
                <a:cs typeface="Arial"/>
              </a:rPr>
              <a:t> </a:t>
            </a:r>
            <a:r>
              <a:rPr sz="1000" spc="-14" dirty="0">
                <a:latin typeface="Arial"/>
                <a:cs typeface="Arial"/>
              </a:rPr>
              <a:t>e</a:t>
            </a:r>
            <a:r>
              <a:rPr sz="1000" spc="4" dirty="0">
                <a:latin typeface="Arial"/>
                <a:cs typeface="Arial"/>
              </a:rPr>
              <a:t>ss</a:t>
            </a:r>
            <a:r>
              <a:rPr sz="1000" spc="0" dirty="0">
                <a:latin typeface="Arial"/>
                <a:cs typeface="Arial"/>
              </a:rPr>
              <a:t>ere</a:t>
            </a:r>
            <a:r>
              <a:rPr sz="1000" spc="116" dirty="0">
                <a:latin typeface="Arial"/>
                <a:cs typeface="Arial"/>
              </a:rPr>
              <a:t> </a:t>
            </a:r>
            <a:r>
              <a:rPr sz="1000" spc="9" dirty="0">
                <a:latin typeface="Arial"/>
                <a:cs typeface="Arial"/>
              </a:rPr>
              <a:t>f</a:t>
            </a:r>
            <a:r>
              <a:rPr sz="1000" spc="-4" dirty="0">
                <a:latin typeface="Arial"/>
                <a:cs typeface="Arial"/>
              </a:rPr>
              <a:t>i</a:t>
            </a:r>
            <a:r>
              <a:rPr sz="1000" spc="4" dirty="0">
                <a:latin typeface="Arial"/>
                <a:cs typeface="Arial"/>
              </a:rPr>
              <a:t>ss</a:t>
            </a:r>
            <a:r>
              <a:rPr sz="1000" spc="0" dirty="0">
                <a:latin typeface="Arial"/>
                <a:cs typeface="Arial"/>
              </a:rPr>
              <a:t>ate</a:t>
            </a:r>
            <a:r>
              <a:rPr sz="1000" spc="123" dirty="0">
                <a:latin typeface="Arial"/>
                <a:cs typeface="Arial"/>
              </a:rPr>
              <a:t> </a:t>
            </a:r>
            <a:r>
              <a:rPr sz="1000" spc="0" dirty="0">
                <a:latin typeface="Arial"/>
                <a:cs typeface="Arial"/>
              </a:rPr>
              <a:t>d</a:t>
            </a:r>
            <a:r>
              <a:rPr sz="1000" spc="-4" dirty="0">
                <a:latin typeface="Arial"/>
                <a:cs typeface="Arial"/>
              </a:rPr>
              <a:t>all</a:t>
            </a:r>
            <a:r>
              <a:rPr sz="1000" spc="0" dirty="0">
                <a:latin typeface="Arial"/>
                <a:cs typeface="Arial"/>
              </a:rPr>
              <a:t>e</a:t>
            </a:r>
            <a:r>
              <a:rPr sz="1000" spc="130"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g</a:t>
            </a:r>
            <a:r>
              <a:rPr sz="1000" spc="0" dirty="0">
                <a:latin typeface="Arial"/>
                <a:cs typeface="Arial"/>
              </a:rPr>
              <a:t>o</a:t>
            </a:r>
            <a:r>
              <a:rPr sz="1000" spc="-4" dirty="0">
                <a:latin typeface="Arial"/>
                <a:cs typeface="Arial"/>
              </a:rPr>
              <a:t>l</a:t>
            </a:r>
            <a:r>
              <a:rPr sz="1000" spc="0" dirty="0">
                <a:latin typeface="Arial"/>
                <a:cs typeface="Arial"/>
              </a:rPr>
              <a:t>e</a:t>
            </a:r>
            <a:r>
              <a:rPr sz="1000" spc="129" dirty="0">
                <a:latin typeface="Arial"/>
                <a:cs typeface="Arial"/>
              </a:rPr>
              <a:t> </a:t>
            </a:r>
            <a:r>
              <a:rPr sz="1000" spc="0" dirty="0">
                <a:latin typeface="Arial"/>
                <a:cs typeface="Arial"/>
              </a:rPr>
              <a:t>tecn</a:t>
            </a:r>
            <a:r>
              <a:rPr sz="1000" spc="-4" dirty="0">
                <a:latin typeface="Arial"/>
                <a:cs typeface="Arial"/>
              </a:rPr>
              <a:t>i</a:t>
            </a:r>
            <a:r>
              <a:rPr sz="1000" spc="4" dirty="0">
                <a:latin typeface="Arial"/>
                <a:cs typeface="Arial"/>
              </a:rPr>
              <a:t>c</a:t>
            </a:r>
            <a:r>
              <a:rPr sz="1000" spc="0" dirty="0">
                <a:latin typeface="Arial"/>
                <a:cs typeface="Arial"/>
              </a:rPr>
              <a:t>he</a:t>
            </a:r>
            <a:r>
              <a:rPr sz="1000" spc="114" dirty="0">
                <a:latin typeface="Arial"/>
                <a:cs typeface="Arial"/>
              </a:rPr>
              <a:t> </a:t>
            </a:r>
            <a:r>
              <a:rPr sz="1000" spc="-4" dirty="0">
                <a:latin typeface="Arial"/>
                <a:cs typeface="Arial"/>
              </a:rPr>
              <a:t>v</a:t>
            </a:r>
            <a:r>
              <a:rPr sz="1000" spc="0" dirty="0">
                <a:latin typeface="Arial"/>
                <a:cs typeface="Arial"/>
              </a:rPr>
              <a:t>ert</a:t>
            </a:r>
            <a:r>
              <a:rPr sz="1000" spc="-4" dirty="0">
                <a:latin typeface="Arial"/>
                <a:cs typeface="Arial"/>
              </a:rPr>
              <a:t>i</a:t>
            </a:r>
            <a:r>
              <a:rPr sz="1000" spc="4" dirty="0">
                <a:latin typeface="Arial"/>
                <a:cs typeface="Arial"/>
              </a:rPr>
              <a:t>c</a:t>
            </a:r>
            <a:r>
              <a:rPr sz="1000" spc="0" dirty="0">
                <a:latin typeface="Arial"/>
                <a:cs typeface="Arial"/>
              </a:rPr>
              <a:t>a</a:t>
            </a:r>
            <a:r>
              <a:rPr sz="1000" spc="4" dirty="0">
                <a:latin typeface="Arial"/>
                <a:cs typeface="Arial"/>
              </a:rPr>
              <a:t>l</a:t>
            </a:r>
            <a:r>
              <a:rPr sz="1000" spc="0" dirty="0">
                <a:latin typeface="Arial"/>
                <a:cs typeface="Arial"/>
              </a:rPr>
              <a:t>i</a:t>
            </a:r>
            <a:r>
              <a:rPr sz="1000" spc="123" dirty="0">
                <a:latin typeface="Arial"/>
                <a:cs typeface="Arial"/>
              </a:rPr>
              <a:t> </a:t>
            </a:r>
            <a:r>
              <a:rPr sz="1000" spc="0" dirty="0">
                <a:latin typeface="Arial"/>
                <a:cs typeface="Arial"/>
              </a:rPr>
              <a:t>a</a:t>
            </a:r>
            <a:r>
              <a:rPr sz="1000" spc="-4" dirty="0">
                <a:latin typeface="Arial"/>
                <a:cs typeface="Arial"/>
              </a:rPr>
              <a:t>p</a:t>
            </a:r>
            <a:r>
              <a:rPr sz="1000" spc="9" dirty="0">
                <a:latin typeface="Arial"/>
                <a:cs typeface="Arial"/>
              </a:rPr>
              <a:t>p</a:t>
            </a:r>
            <a:r>
              <a:rPr sz="1000" spc="-4" dirty="0">
                <a:latin typeface="Arial"/>
                <a:cs typeface="Arial"/>
              </a:rPr>
              <a:t>li</a:t>
            </a:r>
            <a:r>
              <a:rPr sz="1000" spc="4" dirty="0">
                <a:latin typeface="Arial"/>
                <a:cs typeface="Arial"/>
              </a:rPr>
              <a:t>c</a:t>
            </a:r>
            <a:r>
              <a:rPr sz="1000" spc="0" dirty="0">
                <a:latin typeface="Arial"/>
                <a:cs typeface="Arial"/>
              </a:rPr>
              <a:t>a</a:t>
            </a:r>
            <a:r>
              <a:rPr sz="1000" spc="-4" dirty="0">
                <a:latin typeface="Arial"/>
                <a:cs typeface="Arial"/>
              </a:rPr>
              <a:t>b</a:t>
            </a:r>
            <a:r>
              <a:rPr sz="1000" spc="4" dirty="0">
                <a:latin typeface="Arial"/>
                <a:cs typeface="Arial"/>
              </a:rPr>
              <a:t>il</a:t>
            </a:r>
            <a:r>
              <a:rPr sz="1000" spc="0" dirty="0">
                <a:latin typeface="Arial"/>
                <a:cs typeface="Arial"/>
              </a:rPr>
              <a:t>i</a:t>
            </a:r>
            <a:r>
              <a:rPr sz="1000" spc="113" dirty="0">
                <a:latin typeface="Arial"/>
                <a:cs typeface="Arial"/>
              </a:rPr>
              <a:t> </a:t>
            </a:r>
            <a:r>
              <a:rPr sz="1000" spc="9" dirty="0">
                <a:latin typeface="Arial"/>
                <a:cs typeface="Arial"/>
              </a:rPr>
              <a:t>a</a:t>
            </a:r>
            <a:r>
              <a:rPr sz="1000" spc="-4" dirty="0">
                <a:latin typeface="Arial"/>
                <a:cs typeface="Arial"/>
              </a:rPr>
              <a:t>l</a:t>
            </a:r>
            <a:r>
              <a:rPr sz="1000" spc="4" dirty="0">
                <a:latin typeface="Arial"/>
                <a:cs typeface="Arial"/>
              </a:rPr>
              <a:t>l</a:t>
            </a:r>
            <a:r>
              <a:rPr sz="1000" spc="-4" dirty="0">
                <a:latin typeface="Arial"/>
                <a:cs typeface="Arial"/>
              </a:rPr>
              <a:t>’</a:t>
            </a:r>
            <a:r>
              <a:rPr sz="1000" spc="0" dirty="0">
                <a:latin typeface="Arial"/>
                <a:cs typeface="Arial"/>
              </a:rPr>
              <a:t>a</a:t>
            </a:r>
            <a:r>
              <a:rPr sz="1000" spc="9" dirty="0">
                <a:latin typeface="Arial"/>
                <a:cs typeface="Arial"/>
              </a:rPr>
              <a:t>t</a:t>
            </a:r>
            <a:r>
              <a:rPr sz="1000" spc="0" dirty="0">
                <a:latin typeface="Arial"/>
                <a:cs typeface="Arial"/>
              </a:rPr>
              <a:t>t</a:t>
            </a:r>
            <a:r>
              <a:rPr sz="1000" spc="-4" dirty="0">
                <a:latin typeface="Arial"/>
                <a:cs typeface="Arial"/>
              </a:rPr>
              <a:t>i</a:t>
            </a:r>
            <a:r>
              <a:rPr sz="1000" spc="4" dirty="0">
                <a:latin typeface="Arial"/>
                <a:cs typeface="Arial"/>
              </a:rPr>
              <a:t>v</a:t>
            </a:r>
            <a:r>
              <a:rPr sz="1000" spc="-4" dirty="0">
                <a:latin typeface="Arial"/>
                <a:cs typeface="Arial"/>
              </a:rPr>
              <a:t>i</a:t>
            </a:r>
            <a:r>
              <a:rPr sz="1000" spc="0" dirty="0">
                <a:latin typeface="Arial"/>
                <a:cs typeface="Arial"/>
              </a:rPr>
              <a:t>tà.</a:t>
            </a:r>
            <a:r>
              <a:rPr sz="1000" spc="108"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n</a:t>
            </a:r>
            <a:r>
              <a:rPr sz="1000" spc="0" dirty="0">
                <a:latin typeface="Arial"/>
                <a:cs typeface="Arial"/>
              </a:rPr>
              <a:t>o</a:t>
            </a:r>
            <a:r>
              <a:rPr sz="1000" spc="143"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ol</a:t>
            </a:r>
            <a:r>
              <a:rPr sz="1000" spc="0" dirty="0">
                <a:latin typeface="Arial"/>
                <a:cs typeface="Arial"/>
              </a:rPr>
              <a:t>tre</a:t>
            </a:r>
            <a:r>
              <a:rPr sz="1000" spc="139"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d</a:t>
            </a:r>
            <a:r>
              <a:rPr sz="1000" spc="4" dirty="0">
                <a:latin typeface="Arial"/>
                <a:cs typeface="Arial"/>
              </a:rPr>
              <a:t>iv</a:t>
            </a:r>
            <a:r>
              <a:rPr sz="1000" spc="-4" dirty="0">
                <a:latin typeface="Arial"/>
                <a:cs typeface="Arial"/>
              </a:rPr>
              <a:t>i</a:t>
            </a:r>
            <a:r>
              <a:rPr sz="1000" spc="0" dirty="0">
                <a:latin typeface="Arial"/>
                <a:cs typeface="Arial"/>
              </a:rPr>
              <a:t>d</a:t>
            </a:r>
            <a:r>
              <a:rPr sz="1000" spc="-4" dirty="0">
                <a:latin typeface="Arial"/>
                <a:cs typeface="Arial"/>
              </a:rPr>
              <a:t>u</a:t>
            </a:r>
            <a:r>
              <a:rPr sz="1000" spc="0" dirty="0">
                <a:latin typeface="Arial"/>
                <a:cs typeface="Arial"/>
              </a:rPr>
              <a:t>ate</a:t>
            </a:r>
            <a:r>
              <a:rPr sz="1000" spc="109" dirty="0">
                <a:latin typeface="Arial"/>
                <a:cs typeface="Arial"/>
              </a:rPr>
              <a:t> </a:t>
            </a:r>
            <a:r>
              <a:rPr sz="1000" spc="0" dirty="0">
                <a:latin typeface="Arial"/>
                <a:cs typeface="Arial"/>
              </a:rPr>
              <a:t>dal </a:t>
            </a:r>
            <a:endParaRPr sz="1000">
              <a:latin typeface="Arial"/>
              <a:cs typeface="Arial"/>
            </a:endParaRPr>
          </a:p>
          <a:p>
            <a:pPr marL="140817" marR="140232">
              <a:lnSpc>
                <a:spcPts val="1149"/>
              </a:lnSpc>
              <a:spcBef>
                <a:spcPts val="136"/>
              </a:spcBef>
            </a:pPr>
            <a:r>
              <a:rPr sz="1000" spc="0" dirty="0">
                <a:latin typeface="Arial"/>
                <a:cs typeface="Arial"/>
              </a:rPr>
              <a:t>proge</a:t>
            </a:r>
            <a:r>
              <a:rPr sz="1000" spc="-4" dirty="0">
                <a:latin typeface="Arial"/>
                <a:cs typeface="Arial"/>
              </a:rPr>
              <a:t>t</a:t>
            </a:r>
            <a:r>
              <a:rPr sz="1000" spc="0" dirty="0">
                <a:latin typeface="Arial"/>
                <a:cs typeface="Arial"/>
              </a:rPr>
              <a:t>t</a:t>
            </a:r>
            <a:r>
              <a:rPr sz="1000" spc="-4" dirty="0">
                <a:latin typeface="Arial"/>
                <a:cs typeface="Arial"/>
              </a:rPr>
              <a:t>i</a:t>
            </a:r>
            <a:r>
              <a:rPr sz="1000" spc="4" dirty="0">
                <a:latin typeface="Arial"/>
                <a:cs typeface="Arial"/>
              </a:rPr>
              <a:t>s</a:t>
            </a:r>
            <a:r>
              <a:rPr sz="1000" spc="0" dirty="0">
                <a:latin typeface="Arial"/>
                <a:cs typeface="Arial"/>
              </a:rPr>
              <a:t>ta</a:t>
            </a:r>
            <a:r>
              <a:rPr sz="1000" spc="-61"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ll</a:t>
            </a:r>
            <a:r>
              <a:rPr sz="1000" spc="0" dirty="0">
                <a:latin typeface="Arial"/>
                <a:cs typeface="Arial"/>
              </a:rPr>
              <a:t>a</a:t>
            </a:r>
            <a:r>
              <a:rPr sz="1000" spc="-10" dirty="0">
                <a:latin typeface="Arial"/>
                <a:cs typeface="Arial"/>
              </a:rPr>
              <a:t> </a:t>
            </a:r>
            <a:r>
              <a:rPr sz="1000" spc="0" dirty="0">
                <a:latin typeface="Arial"/>
                <a:cs typeface="Arial"/>
              </a:rPr>
              <a:t>b</a:t>
            </a:r>
            <a:r>
              <a:rPr sz="1000" spc="-4" dirty="0">
                <a:latin typeface="Arial"/>
                <a:cs typeface="Arial"/>
              </a:rPr>
              <a:t>a</a:t>
            </a:r>
            <a:r>
              <a:rPr sz="1000" spc="4" dirty="0">
                <a:latin typeface="Arial"/>
                <a:cs typeface="Arial"/>
              </a:rPr>
              <a:t>s</a:t>
            </a:r>
            <a:r>
              <a:rPr sz="1000" spc="0" dirty="0">
                <a:latin typeface="Arial"/>
                <a:cs typeface="Arial"/>
              </a:rPr>
              <a:t>e</a:t>
            </a:r>
            <a:r>
              <a:rPr sz="1000" spc="-36"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11" dirty="0">
                <a:latin typeface="Arial"/>
                <a:cs typeface="Arial"/>
              </a:rPr>
              <a:t> </a:t>
            </a:r>
            <a:r>
              <a:rPr sz="1000" spc="-4" dirty="0">
                <a:latin typeface="Arial"/>
                <a:cs typeface="Arial"/>
              </a:rPr>
              <a:t>v</a:t>
            </a:r>
            <a:r>
              <a:rPr sz="1000" spc="0" dirty="0">
                <a:latin typeface="Arial"/>
                <a:cs typeface="Arial"/>
              </a:rPr>
              <a:t>a</a:t>
            </a:r>
            <a:r>
              <a:rPr sz="1000" spc="-4" dirty="0">
                <a:latin typeface="Arial"/>
                <a:cs typeface="Arial"/>
              </a:rPr>
              <a:t>l</a:t>
            </a:r>
            <a:r>
              <a:rPr sz="1000" spc="0" dirty="0">
                <a:latin typeface="Arial"/>
                <a:cs typeface="Arial"/>
              </a:rPr>
              <a:t>ut</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5" dirty="0">
                <a:latin typeface="Arial"/>
                <a:cs typeface="Arial"/>
              </a:rPr>
              <a:t> </a:t>
            </a:r>
            <a:r>
              <a:rPr sz="1000" spc="0" dirty="0">
                <a:latin typeface="Arial"/>
                <a:cs typeface="Arial"/>
              </a:rPr>
              <a:t>del</a:t>
            </a:r>
            <a:r>
              <a:rPr sz="1000" spc="-18"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sc</a:t>
            </a:r>
            <a:r>
              <a:rPr sz="1000" spc="0" dirty="0">
                <a:latin typeface="Arial"/>
                <a:cs typeface="Arial"/>
              </a:rPr>
              <a:t>h</a:t>
            </a:r>
            <a:r>
              <a:rPr sz="1000" spc="-4" dirty="0">
                <a:latin typeface="Arial"/>
                <a:cs typeface="Arial"/>
              </a:rPr>
              <a:t>i</a:t>
            </a:r>
            <a:r>
              <a:rPr sz="1000" spc="0" dirty="0">
                <a:latin typeface="Arial"/>
                <a:cs typeface="Arial"/>
              </a:rPr>
              <a:t>o</a:t>
            </a:r>
            <a:r>
              <a:rPr sz="1000" spc="-13" dirty="0">
                <a:latin typeface="Arial"/>
                <a:cs typeface="Arial"/>
              </a:rPr>
              <a:t> </a:t>
            </a:r>
            <a:r>
              <a:rPr sz="1000" spc="0" dirty="0">
                <a:latin typeface="Arial"/>
                <a:cs typeface="Arial"/>
              </a:rPr>
              <a:t>d</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35" dirty="0">
                <a:latin typeface="Arial"/>
                <a:cs typeface="Arial"/>
              </a:rPr>
              <a:t> </a:t>
            </a:r>
            <a:r>
              <a:rPr sz="1000" spc="0" dirty="0">
                <a:latin typeface="Arial"/>
                <a:cs typeface="Arial"/>
              </a:rPr>
              <a:t>e</a:t>
            </a:r>
            <a:r>
              <a:rPr sz="1000" spc="-20" dirty="0">
                <a:latin typeface="Arial"/>
                <a:cs typeface="Arial"/>
              </a:rPr>
              <a:t> </a:t>
            </a:r>
            <a:r>
              <a:rPr sz="1000" spc="0" dirty="0">
                <a:latin typeface="Arial"/>
                <a:cs typeface="Arial"/>
              </a:rPr>
              <a:t>dei</a:t>
            </a:r>
            <a:r>
              <a:rPr sz="1000" spc="-8"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g</a:t>
            </a:r>
            <a:r>
              <a:rPr sz="1000" spc="0" dirty="0">
                <a:latin typeface="Arial"/>
                <a:cs typeface="Arial"/>
              </a:rPr>
              <a:t>u</a:t>
            </a:r>
            <a:r>
              <a:rPr sz="1000" spc="-4" dirty="0">
                <a:latin typeface="Arial"/>
                <a:cs typeface="Arial"/>
              </a:rPr>
              <a:t>e</a:t>
            </a:r>
            <a:r>
              <a:rPr sz="1000" spc="0" dirty="0">
                <a:latin typeface="Arial"/>
                <a:cs typeface="Arial"/>
              </a:rPr>
              <a:t>nti</a:t>
            </a:r>
            <a:r>
              <a:rPr sz="1000" spc="-57" dirty="0">
                <a:latin typeface="Arial"/>
                <a:cs typeface="Arial"/>
              </a:rPr>
              <a:t> </a:t>
            </a:r>
            <a:r>
              <a:rPr sz="1000" spc="4" dirty="0">
                <a:latin typeface="Arial"/>
                <a:cs typeface="Arial"/>
              </a:rPr>
              <a:t>cr</a:t>
            </a:r>
            <a:r>
              <a:rPr sz="1000" spc="-4" dirty="0">
                <a:latin typeface="Arial"/>
                <a:cs typeface="Arial"/>
              </a:rPr>
              <a:t>i</a:t>
            </a:r>
            <a:r>
              <a:rPr sz="1000" spc="0" dirty="0">
                <a:latin typeface="Arial"/>
                <a:cs typeface="Arial"/>
              </a:rPr>
              <a:t>teri:</a:t>
            </a:r>
            <a:endParaRPr sz="1000">
              <a:latin typeface="Arial"/>
              <a:cs typeface="Arial"/>
            </a:endParaRPr>
          </a:p>
          <a:p>
            <a:pPr marL="140817">
              <a:lnSpc>
                <a:spcPct val="95825"/>
              </a:lnSpc>
              <a:spcBef>
                <a:spcPts val="136"/>
              </a:spcBef>
            </a:pPr>
            <a:r>
              <a:rPr sz="1000" spc="0" dirty="0">
                <a:latin typeface="Arial"/>
                <a:cs typeface="Arial"/>
              </a:rPr>
              <a:t>a.        </a:t>
            </a:r>
            <a:r>
              <a:rPr sz="1000" spc="268" dirty="0">
                <a:latin typeface="Arial"/>
                <a:cs typeface="Arial"/>
              </a:rPr>
              <a:t> </a:t>
            </a:r>
            <a:r>
              <a:rPr sz="1000" spc="0" dirty="0">
                <a:latin typeface="Arial"/>
                <a:cs typeface="Arial"/>
              </a:rPr>
              <a:t>aree</a:t>
            </a:r>
            <a:r>
              <a:rPr sz="1000" spc="-19" dirty="0">
                <a:latin typeface="Arial"/>
                <a:cs typeface="Arial"/>
              </a:rPr>
              <a:t> </a:t>
            </a:r>
            <a:r>
              <a:rPr sz="1000" spc="-4" dirty="0">
                <a:latin typeface="Arial"/>
                <a:cs typeface="Arial"/>
              </a:rPr>
              <a:t>i</a:t>
            </a:r>
            <a:r>
              <a:rPr sz="1000" spc="0" dirty="0">
                <a:latin typeface="Arial"/>
                <a:cs typeface="Arial"/>
              </a:rPr>
              <a:t>n</a:t>
            </a:r>
            <a:r>
              <a:rPr sz="1000" spc="-12" dirty="0">
                <a:latin typeface="Arial"/>
                <a:cs typeface="Arial"/>
              </a:rPr>
              <a:t> </a:t>
            </a:r>
            <a:r>
              <a:rPr sz="1000" spc="4" dirty="0">
                <a:latin typeface="Arial"/>
                <a:cs typeface="Arial"/>
              </a:rPr>
              <a:t>c</a:t>
            </a:r>
            <a:r>
              <a:rPr sz="1000" spc="0" dirty="0">
                <a:latin typeface="Arial"/>
                <a:cs typeface="Arial"/>
              </a:rPr>
              <a:t>ui</a:t>
            </a:r>
            <a:r>
              <a:rPr sz="1000" spc="-17" dirty="0">
                <a:latin typeface="Arial"/>
                <a:cs typeface="Arial"/>
              </a:rPr>
              <a:t> </a:t>
            </a:r>
            <a:r>
              <a:rPr sz="1000" spc="4" dirty="0">
                <a:latin typeface="Arial"/>
                <a:cs typeface="Arial"/>
              </a:rPr>
              <a:t>s</a:t>
            </a:r>
            <a:r>
              <a:rPr sz="1000" spc="0" dirty="0">
                <a:latin typeface="Arial"/>
                <a:cs typeface="Arial"/>
              </a:rPr>
              <a:t>i</a:t>
            </a:r>
            <a:r>
              <a:rPr sz="1000" spc="-2" dirty="0">
                <a:latin typeface="Arial"/>
                <a:cs typeface="Arial"/>
              </a:rPr>
              <a:t> </a:t>
            </a:r>
            <a:r>
              <a:rPr sz="1000" spc="0" dirty="0">
                <a:latin typeface="Arial"/>
                <a:cs typeface="Arial"/>
              </a:rPr>
              <a:t>detengono</a:t>
            </a:r>
            <a:r>
              <a:rPr sz="1000" spc="-72" dirty="0">
                <a:latin typeface="Arial"/>
                <a:cs typeface="Arial"/>
              </a:rPr>
              <a:t> </a:t>
            </a:r>
            <a:r>
              <a:rPr sz="1000" spc="0" dirty="0">
                <a:latin typeface="Arial"/>
                <a:cs typeface="Arial"/>
              </a:rPr>
              <a:t>o</a:t>
            </a:r>
            <a:r>
              <a:rPr sz="1000" spc="-10" dirty="0">
                <a:latin typeface="Arial"/>
                <a:cs typeface="Arial"/>
              </a:rPr>
              <a:t> </a:t>
            </a:r>
            <a:r>
              <a:rPr sz="1000" spc="0" dirty="0">
                <a:latin typeface="Arial"/>
                <a:cs typeface="Arial"/>
              </a:rPr>
              <a:t>trat</a:t>
            </a:r>
            <a:r>
              <a:rPr sz="1000" spc="-4" dirty="0">
                <a:latin typeface="Arial"/>
                <a:cs typeface="Arial"/>
              </a:rPr>
              <a:t>t</a:t>
            </a:r>
            <a:r>
              <a:rPr sz="1000" spc="0" dirty="0">
                <a:latin typeface="Arial"/>
                <a:cs typeface="Arial"/>
              </a:rPr>
              <a:t>a</a:t>
            </a:r>
            <a:r>
              <a:rPr sz="1000" spc="-4" dirty="0">
                <a:latin typeface="Arial"/>
                <a:cs typeface="Arial"/>
              </a:rPr>
              <a:t>n</a:t>
            </a:r>
            <a:r>
              <a:rPr sz="1000" spc="0" dirty="0">
                <a:latin typeface="Arial"/>
                <a:cs typeface="Arial"/>
              </a:rPr>
              <a:t>o</a:t>
            </a:r>
            <a:r>
              <a:rPr sz="1000" spc="-43"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s</a:t>
            </a:r>
            <a:r>
              <a:rPr sz="1000" spc="0" dirty="0">
                <a:latin typeface="Arial"/>
                <a:cs typeface="Arial"/>
              </a:rPr>
              <a:t>ta</a:t>
            </a:r>
            <a:r>
              <a:rPr sz="1000" spc="-4" dirty="0">
                <a:latin typeface="Arial"/>
                <a:cs typeface="Arial"/>
              </a:rPr>
              <a:t>n</a:t>
            </a:r>
            <a:r>
              <a:rPr sz="1000" spc="-19" dirty="0">
                <a:latin typeface="Arial"/>
                <a:cs typeface="Arial"/>
              </a:rPr>
              <a:t>z</a:t>
            </a:r>
            <a:r>
              <a:rPr sz="1000" spc="0" dirty="0">
                <a:latin typeface="Arial"/>
                <a:cs typeface="Arial"/>
              </a:rPr>
              <a:t>e</a:t>
            </a:r>
            <a:r>
              <a:rPr sz="1000" spc="-39" dirty="0">
                <a:latin typeface="Arial"/>
                <a:cs typeface="Arial"/>
              </a:rPr>
              <a:t> </a:t>
            </a:r>
            <a:r>
              <a:rPr sz="1000" spc="0" dirty="0">
                <a:latin typeface="Arial"/>
                <a:cs typeface="Arial"/>
              </a:rPr>
              <a:t>o</a:t>
            </a:r>
            <a:r>
              <a:rPr sz="1000" spc="-10" dirty="0">
                <a:latin typeface="Arial"/>
                <a:cs typeface="Arial"/>
              </a:rPr>
              <a:t> </a:t>
            </a:r>
            <a:r>
              <a:rPr sz="1000" spc="19" dirty="0">
                <a:latin typeface="Arial"/>
                <a:cs typeface="Arial"/>
              </a:rPr>
              <a:t>m</a:t>
            </a:r>
            <a:r>
              <a:rPr sz="1000" spc="-4" dirty="0">
                <a:latin typeface="Arial"/>
                <a:cs typeface="Arial"/>
              </a:rPr>
              <a:t>i</a:t>
            </a:r>
            <a:r>
              <a:rPr sz="1000" spc="4" dirty="0">
                <a:latin typeface="Arial"/>
                <a:cs typeface="Arial"/>
              </a:rPr>
              <a:t>sc</a:t>
            </a:r>
            <a:r>
              <a:rPr sz="1000" spc="0" dirty="0">
                <a:latin typeface="Arial"/>
                <a:cs typeface="Arial"/>
              </a:rPr>
              <a:t>e</a:t>
            </a:r>
            <a:r>
              <a:rPr sz="1000" spc="-4" dirty="0">
                <a:latin typeface="Arial"/>
                <a:cs typeface="Arial"/>
              </a:rPr>
              <a:t>l</a:t>
            </a:r>
            <a:r>
              <a:rPr sz="1000" spc="0" dirty="0">
                <a:latin typeface="Arial"/>
                <a:cs typeface="Arial"/>
              </a:rPr>
              <a:t>e</a:t>
            </a:r>
            <a:r>
              <a:rPr sz="1000" spc="-43"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a:t>
            </a:r>
            <a:r>
              <a:rPr sz="1000" spc="-4" dirty="0">
                <a:latin typeface="Arial"/>
                <a:cs typeface="Arial"/>
              </a:rPr>
              <a:t>i</a:t>
            </a:r>
            <a:r>
              <a:rPr sz="1000" spc="4" dirty="0">
                <a:latin typeface="Arial"/>
                <a:cs typeface="Arial"/>
              </a:rPr>
              <a:t>c</a:t>
            </a:r>
            <a:r>
              <a:rPr sz="1000" spc="0" dirty="0">
                <a:latin typeface="Arial"/>
                <a:cs typeface="Arial"/>
              </a:rPr>
              <a:t>o</a:t>
            </a:r>
            <a:r>
              <a:rPr sz="1000" spc="-4" dirty="0">
                <a:latin typeface="Arial"/>
                <a:cs typeface="Arial"/>
              </a:rPr>
              <a:t>l</a:t>
            </a:r>
            <a:r>
              <a:rPr sz="1000" spc="0" dirty="0">
                <a:latin typeface="Arial"/>
                <a:cs typeface="Arial"/>
              </a:rPr>
              <a:t>o</a:t>
            </a:r>
            <a:r>
              <a:rPr sz="1000" spc="4" dirty="0">
                <a:latin typeface="Arial"/>
                <a:cs typeface="Arial"/>
              </a:rPr>
              <a:t>s</a:t>
            </a:r>
            <a:r>
              <a:rPr sz="1000" spc="0" dirty="0">
                <a:latin typeface="Arial"/>
                <a:cs typeface="Arial"/>
              </a:rPr>
              <a:t>e,</a:t>
            </a:r>
            <a:r>
              <a:rPr sz="1000" spc="-48" dirty="0">
                <a:latin typeface="Arial"/>
                <a:cs typeface="Arial"/>
              </a:rPr>
              <a:t> </a:t>
            </a:r>
            <a:r>
              <a:rPr sz="1000" spc="19" dirty="0">
                <a:latin typeface="Arial"/>
                <a:cs typeface="Arial"/>
              </a:rPr>
              <a:t>m</a:t>
            </a:r>
            <a:r>
              <a:rPr sz="1000" spc="0" dirty="0">
                <a:latin typeface="Arial"/>
                <a:cs typeface="Arial"/>
              </a:rPr>
              <a:t>at</a:t>
            </a:r>
            <a:r>
              <a:rPr sz="1000" spc="-4" dirty="0">
                <a:latin typeface="Arial"/>
                <a:cs typeface="Arial"/>
              </a:rPr>
              <a:t>e</a:t>
            </a:r>
            <a:r>
              <a:rPr sz="1000" spc="4" dirty="0">
                <a:latin typeface="Arial"/>
                <a:cs typeface="Arial"/>
              </a:rPr>
              <a:t>r</a:t>
            </a:r>
            <a:r>
              <a:rPr sz="1000" spc="-4" dirty="0">
                <a:latin typeface="Arial"/>
                <a:cs typeface="Arial"/>
              </a:rPr>
              <a:t>i</a:t>
            </a:r>
            <a:r>
              <a:rPr sz="1000" spc="0" dirty="0">
                <a:latin typeface="Arial"/>
                <a:cs typeface="Arial"/>
              </a:rPr>
              <a:t>a</a:t>
            </a:r>
            <a:r>
              <a:rPr sz="1000" spc="-4" dirty="0">
                <a:latin typeface="Arial"/>
                <a:cs typeface="Arial"/>
              </a:rPr>
              <a:t>l</a:t>
            </a:r>
            <a:r>
              <a:rPr sz="1000" spc="0" dirty="0">
                <a:latin typeface="Arial"/>
                <a:cs typeface="Arial"/>
              </a:rPr>
              <a:t>i</a:t>
            </a:r>
            <a:r>
              <a:rPr sz="1000" spc="-27"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b</a:t>
            </a:r>
            <a:r>
              <a:rPr sz="1000" spc="-4" dirty="0">
                <a:latin typeface="Arial"/>
                <a:cs typeface="Arial"/>
              </a:rPr>
              <a:t>u</a:t>
            </a:r>
            <a:r>
              <a:rPr sz="1000" spc="4" dirty="0">
                <a:latin typeface="Arial"/>
                <a:cs typeface="Arial"/>
              </a:rPr>
              <a:t>s</a:t>
            </a:r>
            <a:r>
              <a:rPr sz="1000" spc="0" dirty="0">
                <a:latin typeface="Arial"/>
                <a:cs typeface="Arial"/>
              </a:rPr>
              <a:t>t</a:t>
            </a:r>
            <a:r>
              <a:rPr sz="1000" spc="-4" dirty="0">
                <a:latin typeface="Arial"/>
                <a:cs typeface="Arial"/>
              </a:rPr>
              <a:t>i</a:t>
            </a:r>
            <a:r>
              <a:rPr sz="1000" spc="0" dirty="0">
                <a:latin typeface="Arial"/>
                <a:cs typeface="Arial"/>
              </a:rPr>
              <a:t>b</a:t>
            </a:r>
            <a:r>
              <a:rPr sz="1000" spc="-4" dirty="0">
                <a:latin typeface="Arial"/>
                <a:cs typeface="Arial"/>
              </a:rPr>
              <a:t>ili</a:t>
            </a:r>
            <a:r>
              <a:rPr sz="1000" spc="0" dirty="0">
                <a:latin typeface="Arial"/>
                <a:cs typeface="Arial"/>
              </a:rPr>
              <a:t>,</a:t>
            </a:r>
            <a:r>
              <a:rPr sz="1000" spc="-50" dirty="0">
                <a:latin typeface="Arial"/>
                <a:cs typeface="Arial"/>
              </a:rPr>
              <a:t> </a:t>
            </a:r>
            <a:r>
              <a:rPr sz="1000" spc="-4" dirty="0">
                <a:latin typeface="Arial"/>
                <a:cs typeface="Arial"/>
              </a:rPr>
              <a:t>i</a:t>
            </a:r>
            <a:r>
              <a:rPr sz="1000" spc="0" dirty="0">
                <a:latin typeface="Arial"/>
                <a:cs typeface="Arial"/>
              </a:rPr>
              <a:t>n</a:t>
            </a:r>
            <a:r>
              <a:rPr sz="1000" spc="-12" dirty="0">
                <a:latin typeface="Arial"/>
                <a:cs typeface="Arial"/>
              </a:rPr>
              <a:t> </a:t>
            </a:r>
            <a:r>
              <a:rPr sz="1000" spc="0" dirty="0">
                <a:latin typeface="Arial"/>
                <a:cs typeface="Arial"/>
              </a:rPr>
              <a:t>q</a:t>
            </a:r>
            <a:r>
              <a:rPr sz="1000" spc="-4" dirty="0">
                <a:latin typeface="Arial"/>
                <a:cs typeface="Arial"/>
              </a:rPr>
              <a:t>u</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tà</a:t>
            </a:r>
            <a:r>
              <a:rPr sz="1000" spc="-40" dirty="0">
                <a:latin typeface="Arial"/>
                <a:cs typeface="Arial"/>
              </a:rPr>
              <a:t> </a:t>
            </a:r>
            <a:r>
              <a:rPr sz="1000" spc="4" dirty="0">
                <a:latin typeface="Arial"/>
                <a:cs typeface="Arial"/>
              </a:rPr>
              <a:t>s</a:t>
            </a:r>
            <a:r>
              <a:rPr sz="1000" spc="-4" dirty="0">
                <a:latin typeface="Arial"/>
                <a:cs typeface="Arial"/>
              </a:rPr>
              <a:t>i</a:t>
            </a:r>
            <a:r>
              <a:rPr sz="1000" spc="0" dirty="0">
                <a:latin typeface="Arial"/>
                <a:cs typeface="Arial"/>
              </a:rPr>
              <a:t>g</a:t>
            </a:r>
            <a:r>
              <a:rPr sz="1000" spc="-4" dirty="0">
                <a:latin typeface="Arial"/>
                <a:cs typeface="Arial"/>
              </a:rPr>
              <a:t>ni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at</a:t>
            </a:r>
            <a:r>
              <a:rPr sz="1000" spc="-9" dirty="0">
                <a:latin typeface="Arial"/>
                <a:cs typeface="Arial"/>
              </a:rPr>
              <a:t>i</a:t>
            </a:r>
            <a:r>
              <a:rPr sz="1000" spc="-4" dirty="0">
                <a:latin typeface="Arial"/>
                <a:cs typeface="Arial"/>
              </a:rPr>
              <a:t>v</a:t>
            </a:r>
            <a:r>
              <a:rPr sz="1000" spc="0" dirty="0">
                <a:latin typeface="Arial"/>
                <a:cs typeface="Arial"/>
              </a:rPr>
              <a:t>e;</a:t>
            </a:r>
            <a:endParaRPr sz="1000">
              <a:latin typeface="Arial"/>
              <a:cs typeface="Arial"/>
            </a:endParaRPr>
          </a:p>
          <a:p>
            <a:pPr marL="140817">
              <a:lnSpc>
                <a:spcPct val="95825"/>
              </a:lnSpc>
              <a:spcBef>
                <a:spcPts val="135"/>
              </a:spcBef>
            </a:pPr>
            <a:r>
              <a:rPr sz="1000" spc="0" dirty="0">
                <a:latin typeface="Arial"/>
                <a:cs typeface="Arial"/>
              </a:rPr>
              <a:t>b.        </a:t>
            </a:r>
            <a:r>
              <a:rPr sz="1000" spc="268" dirty="0">
                <a:latin typeface="Arial"/>
                <a:cs typeface="Arial"/>
              </a:rPr>
              <a:t> </a:t>
            </a:r>
            <a:r>
              <a:rPr sz="1000" spc="0" dirty="0">
                <a:latin typeface="Arial"/>
                <a:cs typeface="Arial"/>
              </a:rPr>
              <a:t>aree</a:t>
            </a:r>
            <a:r>
              <a:rPr sz="1000" spc="-19" dirty="0">
                <a:latin typeface="Arial"/>
                <a:cs typeface="Arial"/>
              </a:rPr>
              <a:t> </a:t>
            </a:r>
            <a:r>
              <a:rPr sz="1000" spc="-4" dirty="0">
                <a:latin typeface="Arial"/>
                <a:cs typeface="Arial"/>
              </a:rPr>
              <a:t>i</a:t>
            </a:r>
            <a:r>
              <a:rPr sz="1000" spc="0" dirty="0">
                <a:latin typeface="Arial"/>
                <a:cs typeface="Arial"/>
              </a:rPr>
              <a:t>n</a:t>
            </a:r>
            <a:r>
              <a:rPr sz="1000" spc="-12" dirty="0">
                <a:latin typeface="Arial"/>
                <a:cs typeface="Arial"/>
              </a:rPr>
              <a:t> </a:t>
            </a:r>
            <a:r>
              <a:rPr sz="1000" spc="4" dirty="0">
                <a:latin typeface="Arial"/>
                <a:cs typeface="Arial"/>
              </a:rPr>
              <a:t>c</a:t>
            </a:r>
            <a:r>
              <a:rPr sz="1000" spc="0" dirty="0">
                <a:latin typeface="Arial"/>
                <a:cs typeface="Arial"/>
              </a:rPr>
              <a:t>ui</a:t>
            </a:r>
            <a:r>
              <a:rPr sz="1000" spc="-17" dirty="0">
                <a:latin typeface="Arial"/>
                <a:cs typeface="Arial"/>
              </a:rPr>
              <a:t> </a:t>
            </a:r>
            <a:r>
              <a:rPr sz="1000" spc="4" dirty="0">
                <a:latin typeface="Arial"/>
                <a:cs typeface="Arial"/>
              </a:rPr>
              <a:t>s</a:t>
            </a:r>
            <a:r>
              <a:rPr sz="1000" spc="0" dirty="0">
                <a:latin typeface="Arial"/>
                <a:cs typeface="Arial"/>
              </a:rPr>
              <a:t>i</a:t>
            </a:r>
            <a:r>
              <a:rPr sz="1000" spc="-2" dirty="0">
                <a:latin typeface="Arial"/>
                <a:cs typeface="Arial"/>
              </a:rPr>
              <a:t> </a:t>
            </a:r>
            <a:r>
              <a:rPr sz="1000" spc="0" dirty="0">
                <a:latin typeface="Arial"/>
                <a:cs typeface="Arial"/>
              </a:rPr>
              <a:t>e</a:t>
            </a:r>
            <a:r>
              <a:rPr sz="1000" spc="9" dirty="0">
                <a:latin typeface="Arial"/>
                <a:cs typeface="Arial"/>
              </a:rPr>
              <a:t>ff</a:t>
            </a:r>
            <a:r>
              <a:rPr sz="1000" spc="0" dirty="0">
                <a:latin typeface="Arial"/>
                <a:cs typeface="Arial"/>
              </a:rPr>
              <a:t>et</a:t>
            </a:r>
            <a:r>
              <a:rPr sz="1000" spc="-4" dirty="0">
                <a:latin typeface="Arial"/>
                <a:cs typeface="Arial"/>
              </a:rPr>
              <a:t>t</a:t>
            </a:r>
            <a:r>
              <a:rPr sz="1000" spc="0" dirty="0">
                <a:latin typeface="Arial"/>
                <a:cs typeface="Arial"/>
              </a:rPr>
              <a:t>u</a:t>
            </a:r>
            <a:r>
              <a:rPr sz="1000" spc="-4" dirty="0">
                <a:latin typeface="Arial"/>
                <a:cs typeface="Arial"/>
              </a:rPr>
              <a:t>a</a:t>
            </a:r>
            <a:r>
              <a:rPr sz="1000" spc="-14" dirty="0">
                <a:latin typeface="Arial"/>
                <a:cs typeface="Arial"/>
              </a:rPr>
              <a:t>n</a:t>
            </a:r>
            <a:r>
              <a:rPr sz="1000" spc="0" dirty="0">
                <a:latin typeface="Arial"/>
                <a:cs typeface="Arial"/>
              </a:rPr>
              <a:t>o</a:t>
            </a:r>
            <a:r>
              <a:rPr sz="1000" spc="-79" dirty="0">
                <a:latin typeface="Arial"/>
                <a:cs typeface="Arial"/>
              </a:rPr>
              <a:t> </a:t>
            </a:r>
            <a:r>
              <a:rPr sz="1000" spc="-4" dirty="0">
                <a:latin typeface="Arial"/>
                <a:cs typeface="Arial"/>
              </a:rPr>
              <a:t>l</a:t>
            </a:r>
            <a:r>
              <a:rPr sz="1000" spc="0" dirty="0">
                <a:latin typeface="Arial"/>
                <a:cs typeface="Arial"/>
              </a:rPr>
              <a:t>a</a:t>
            </a:r>
            <a:r>
              <a:rPr sz="1000" spc="-9" dirty="0">
                <a:latin typeface="Arial"/>
                <a:cs typeface="Arial"/>
              </a:rPr>
              <a:t>v</a:t>
            </a:r>
            <a:r>
              <a:rPr sz="1000" spc="0" dirty="0">
                <a:latin typeface="Arial"/>
                <a:cs typeface="Arial"/>
              </a:rPr>
              <a:t>ora</a:t>
            </a:r>
            <a:r>
              <a:rPr sz="1000" spc="-14"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i</a:t>
            </a:r>
            <a:r>
              <a:rPr sz="1000" spc="-2"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a:t>
            </a:r>
            <a:r>
              <a:rPr sz="1000" spc="-4" dirty="0">
                <a:latin typeface="Arial"/>
                <a:cs typeface="Arial"/>
              </a:rPr>
              <a:t>i</a:t>
            </a:r>
            <a:r>
              <a:rPr sz="1000" spc="4" dirty="0">
                <a:latin typeface="Arial"/>
                <a:cs typeface="Arial"/>
              </a:rPr>
              <a:t>c</a:t>
            </a:r>
            <a:r>
              <a:rPr sz="1000" spc="0" dirty="0">
                <a:latin typeface="Arial"/>
                <a:cs typeface="Arial"/>
              </a:rPr>
              <a:t>o</a:t>
            </a:r>
            <a:r>
              <a:rPr sz="1000" spc="-4" dirty="0">
                <a:latin typeface="Arial"/>
                <a:cs typeface="Arial"/>
              </a:rPr>
              <a:t>l</a:t>
            </a:r>
            <a:r>
              <a:rPr sz="1000" spc="0" dirty="0">
                <a:latin typeface="Arial"/>
                <a:cs typeface="Arial"/>
              </a:rPr>
              <a:t>o</a:t>
            </a:r>
            <a:r>
              <a:rPr sz="1000" spc="4" dirty="0">
                <a:latin typeface="Arial"/>
                <a:cs typeface="Arial"/>
              </a:rPr>
              <a:t>s</a:t>
            </a:r>
            <a:r>
              <a:rPr sz="1000" spc="0" dirty="0">
                <a:latin typeface="Arial"/>
                <a:cs typeface="Arial"/>
              </a:rPr>
              <a:t>e</a:t>
            </a:r>
            <a:r>
              <a:rPr sz="1000" spc="-45" dirty="0">
                <a:latin typeface="Arial"/>
                <a:cs typeface="Arial"/>
              </a:rPr>
              <a:t> </a:t>
            </a:r>
            <a:r>
              <a:rPr sz="1000" spc="0" dirty="0">
                <a:latin typeface="Arial"/>
                <a:cs typeface="Arial"/>
              </a:rPr>
              <a:t>ai</a:t>
            </a:r>
            <a:r>
              <a:rPr sz="1000" spc="-12" dirty="0">
                <a:latin typeface="Arial"/>
                <a:cs typeface="Arial"/>
              </a:rPr>
              <a:t> </a:t>
            </a:r>
            <a:r>
              <a:rPr sz="1000" spc="9" dirty="0">
                <a:latin typeface="Arial"/>
                <a:cs typeface="Arial"/>
              </a:rPr>
              <a:t>f</a:t>
            </a:r>
            <a:r>
              <a:rPr sz="1000" spc="-4" dirty="0">
                <a:latin typeface="Arial"/>
                <a:cs typeface="Arial"/>
              </a:rPr>
              <a:t>i</a:t>
            </a:r>
            <a:r>
              <a:rPr sz="1000" spc="0" dirty="0">
                <a:latin typeface="Arial"/>
                <a:cs typeface="Arial"/>
              </a:rPr>
              <a:t>ni</a:t>
            </a:r>
            <a:r>
              <a:rPr sz="1000" spc="-7" dirty="0">
                <a:latin typeface="Arial"/>
                <a:cs typeface="Arial"/>
              </a:rPr>
              <a:t> </a:t>
            </a:r>
            <a:r>
              <a:rPr sz="1000" spc="0" dirty="0">
                <a:latin typeface="Arial"/>
                <a:cs typeface="Arial"/>
              </a:rPr>
              <a:t>d</a:t>
            </a:r>
            <a:r>
              <a:rPr sz="1000" spc="-4" dirty="0">
                <a:latin typeface="Arial"/>
                <a:cs typeface="Arial"/>
              </a:rPr>
              <a:t>ell’i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40817">
              <a:lnSpc>
                <a:spcPct val="95825"/>
              </a:lnSpc>
              <a:spcBef>
                <a:spcPts val="135"/>
              </a:spcBef>
            </a:pPr>
            <a:r>
              <a:rPr sz="1000" spc="4" dirty="0">
                <a:latin typeface="Arial"/>
                <a:cs typeface="Arial"/>
              </a:rPr>
              <a:t>c</a:t>
            </a:r>
            <a:r>
              <a:rPr sz="1000" spc="0" dirty="0">
                <a:latin typeface="Arial"/>
                <a:cs typeface="Arial"/>
              </a:rPr>
              <a:t>.         </a:t>
            </a:r>
            <a:r>
              <a:rPr sz="1000" spc="42" dirty="0">
                <a:latin typeface="Arial"/>
                <a:cs typeface="Arial"/>
              </a:rPr>
              <a:t> </a:t>
            </a:r>
            <a:r>
              <a:rPr sz="1000" spc="0" dirty="0">
                <a:latin typeface="Arial"/>
                <a:cs typeface="Arial"/>
              </a:rPr>
              <a:t>aree</a:t>
            </a:r>
            <a:r>
              <a:rPr sz="1000" spc="-19" dirty="0">
                <a:latin typeface="Arial"/>
                <a:cs typeface="Arial"/>
              </a:rPr>
              <a:t> </a:t>
            </a:r>
            <a:r>
              <a:rPr sz="1000" spc="-4" dirty="0">
                <a:latin typeface="Arial"/>
                <a:cs typeface="Arial"/>
              </a:rPr>
              <a:t>i</a:t>
            </a:r>
            <a:r>
              <a:rPr sz="1000" spc="0" dirty="0">
                <a:latin typeface="Arial"/>
                <a:cs typeface="Arial"/>
              </a:rPr>
              <a:t>n</a:t>
            </a:r>
            <a:r>
              <a:rPr sz="1000" spc="-12" dirty="0">
                <a:latin typeface="Arial"/>
                <a:cs typeface="Arial"/>
              </a:rPr>
              <a:t> </a:t>
            </a:r>
            <a:r>
              <a:rPr sz="1000" spc="4" dirty="0">
                <a:latin typeface="Arial"/>
                <a:cs typeface="Arial"/>
              </a:rPr>
              <a:t>c</a:t>
            </a:r>
            <a:r>
              <a:rPr sz="1000" spc="0" dirty="0">
                <a:latin typeface="Arial"/>
                <a:cs typeface="Arial"/>
              </a:rPr>
              <a:t>ui</a:t>
            </a:r>
            <a:r>
              <a:rPr sz="1000" spc="-17" dirty="0">
                <a:latin typeface="Arial"/>
                <a:cs typeface="Arial"/>
              </a:rPr>
              <a:t> </a:t>
            </a:r>
            <a:r>
              <a:rPr sz="1000" spc="-4" dirty="0">
                <a:latin typeface="Arial"/>
                <a:cs typeface="Arial"/>
              </a:rPr>
              <a:t>v</a:t>
            </a:r>
            <a:r>
              <a:rPr sz="1000" spc="0" dirty="0">
                <a:latin typeface="Arial"/>
                <a:cs typeface="Arial"/>
              </a:rPr>
              <a:t>i</a:t>
            </a:r>
            <a:r>
              <a:rPr sz="1000" spc="12" dirty="0">
                <a:latin typeface="Arial"/>
                <a:cs typeface="Arial"/>
              </a:rPr>
              <a:t> </a:t>
            </a:r>
            <a:r>
              <a:rPr sz="1000" spc="0" dirty="0">
                <a:latin typeface="Arial"/>
                <a:cs typeface="Arial"/>
              </a:rPr>
              <a:t>è</a:t>
            </a:r>
            <a:r>
              <a:rPr sz="1000" spc="-20" dirty="0">
                <a:latin typeface="Arial"/>
                <a:cs typeface="Arial"/>
              </a:rPr>
              <a:t> </a:t>
            </a:r>
            <a:r>
              <a:rPr sz="1000" spc="0" dirty="0">
                <a:latin typeface="Arial"/>
                <a:cs typeface="Arial"/>
              </a:rPr>
              <a:t>pre</a:t>
            </a:r>
            <a:r>
              <a:rPr sz="1000" spc="4" dirty="0">
                <a:latin typeface="Arial"/>
                <a:cs typeface="Arial"/>
              </a:rPr>
              <a:t>s</a:t>
            </a:r>
            <a:r>
              <a:rPr sz="1000" spc="0" dirty="0">
                <a:latin typeface="Arial"/>
                <a:cs typeface="Arial"/>
              </a:rPr>
              <a:t>e</a:t>
            </a:r>
            <a:r>
              <a:rPr sz="1000" spc="-4" dirty="0">
                <a:latin typeface="Arial"/>
                <a:cs typeface="Arial"/>
              </a:rPr>
              <a:t>n</a:t>
            </a:r>
            <a:r>
              <a:rPr sz="1000" spc="-19" dirty="0">
                <a:latin typeface="Arial"/>
                <a:cs typeface="Arial"/>
              </a:rPr>
              <a:t>z</a:t>
            </a:r>
            <a:r>
              <a:rPr sz="1000" spc="0" dirty="0">
                <a:latin typeface="Arial"/>
                <a:cs typeface="Arial"/>
              </a:rPr>
              <a:t>a</a:t>
            </a:r>
            <a:r>
              <a:rPr sz="1000" spc="-31" dirty="0">
                <a:latin typeface="Arial"/>
                <a:cs typeface="Arial"/>
              </a:rPr>
              <a:t> </a:t>
            </a:r>
            <a:r>
              <a:rPr sz="1000" spc="0" dirty="0">
                <a:latin typeface="Arial"/>
                <a:cs typeface="Arial"/>
              </a:rPr>
              <a:t>di</a:t>
            </a:r>
            <a:r>
              <a:rPr sz="1000" spc="-12" dirty="0">
                <a:latin typeface="Arial"/>
                <a:cs typeface="Arial"/>
              </a:rPr>
              <a:t> </a:t>
            </a: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ti</a:t>
            </a:r>
            <a:r>
              <a:rPr sz="1000" spc="-29" dirty="0">
                <a:latin typeface="Arial"/>
                <a:cs typeface="Arial"/>
              </a:rPr>
              <a:t> </a:t>
            </a:r>
            <a:r>
              <a:rPr sz="1000" spc="0" dirty="0">
                <a:latin typeface="Arial"/>
                <a:cs typeface="Arial"/>
              </a:rPr>
              <a:t>o</a:t>
            </a:r>
            <a:r>
              <a:rPr sz="1000" spc="-20" dirty="0">
                <a:latin typeface="Arial"/>
                <a:cs typeface="Arial"/>
              </a:rPr>
              <a:t> </a:t>
            </a:r>
            <a:r>
              <a:rPr sz="1000" spc="-4" dirty="0">
                <a:latin typeface="Arial"/>
                <a:cs typeface="Arial"/>
              </a:rPr>
              <a:t>l</a:t>
            </a:r>
            <a:r>
              <a:rPr sz="1000" spc="0" dirty="0">
                <a:latin typeface="Arial"/>
                <a:cs typeface="Arial"/>
              </a:rPr>
              <a:t>oro</a:t>
            </a:r>
            <a:r>
              <a:rPr sz="1000" spc="-6"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o</a:t>
            </a:r>
            <a:r>
              <a:rPr sz="1000" spc="0" dirty="0">
                <a:latin typeface="Arial"/>
                <a:cs typeface="Arial"/>
              </a:rPr>
              <a:t>n</a:t>
            </a:r>
            <a:r>
              <a:rPr sz="1000" spc="-4" dirty="0">
                <a:latin typeface="Arial"/>
                <a:cs typeface="Arial"/>
              </a:rPr>
              <a:t>e</a:t>
            </a:r>
            <a:r>
              <a:rPr sz="1000" spc="0" dirty="0">
                <a:latin typeface="Arial"/>
                <a:cs typeface="Arial"/>
              </a:rPr>
              <a:t>nti</a:t>
            </a:r>
            <a:r>
              <a:rPr sz="1000" spc="-81" dirty="0">
                <a:latin typeface="Arial"/>
                <a:cs typeface="Arial"/>
              </a:rPr>
              <a:t> </a:t>
            </a:r>
            <a:r>
              <a:rPr sz="1000" spc="4" dirty="0">
                <a:latin typeface="Arial"/>
                <a:cs typeface="Arial"/>
              </a:rPr>
              <a:t>r</a:t>
            </a:r>
            <a:r>
              <a:rPr sz="1000" spc="-4" dirty="0">
                <a:latin typeface="Arial"/>
                <a:cs typeface="Arial"/>
              </a:rPr>
              <a:t>il</a:t>
            </a:r>
            <a:r>
              <a:rPr sz="1000" spc="0" dirty="0">
                <a:latin typeface="Arial"/>
                <a:cs typeface="Arial"/>
              </a:rPr>
              <a:t>e</a:t>
            </a:r>
            <a:r>
              <a:rPr sz="1000" spc="-9" dirty="0">
                <a:latin typeface="Arial"/>
                <a:cs typeface="Arial"/>
              </a:rPr>
              <a:t>v</a:t>
            </a:r>
            <a:r>
              <a:rPr sz="1000" spc="0" dirty="0">
                <a:latin typeface="Arial"/>
                <a:cs typeface="Arial"/>
              </a:rPr>
              <a:t>a</a:t>
            </a:r>
            <a:r>
              <a:rPr sz="1000" spc="-4" dirty="0">
                <a:latin typeface="Arial"/>
                <a:cs typeface="Arial"/>
              </a:rPr>
              <a:t>n</a:t>
            </a:r>
            <a:r>
              <a:rPr sz="1000" spc="0" dirty="0">
                <a:latin typeface="Arial"/>
                <a:cs typeface="Arial"/>
              </a:rPr>
              <a:t>ti</a:t>
            </a:r>
            <a:r>
              <a:rPr sz="1000" spc="-14" dirty="0">
                <a:latin typeface="Arial"/>
                <a:cs typeface="Arial"/>
              </a:rPr>
              <a:t> </a:t>
            </a:r>
            <a:r>
              <a:rPr sz="1000" spc="0" dirty="0">
                <a:latin typeface="Arial"/>
                <a:cs typeface="Arial"/>
              </a:rPr>
              <a:t>ai</a:t>
            </a:r>
            <a:r>
              <a:rPr sz="1000" spc="-2" dirty="0">
                <a:latin typeface="Arial"/>
                <a:cs typeface="Arial"/>
              </a:rPr>
              <a:t> </a:t>
            </a:r>
            <a:r>
              <a:rPr sz="1000" spc="9" dirty="0">
                <a:latin typeface="Arial"/>
                <a:cs typeface="Arial"/>
              </a:rPr>
              <a:t>f</a:t>
            </a:r>
            <a:r>
              <a:rPr sz="1000" spc="-4" dirty="0">
                <a:latin typeface="Arial"/>
                <a:cs typeface="Arial"/>
              </a:rPr>
              <a:t>i</a:t>
            </a:r>
            <a:r>
              <a:rPr sz="1000" spc="0" dirty="0">
                <a:latin typeface="Arial"/>
                <a:cs typeface="Arial"/>
              </a:rPr>
              <a:t>ni</a:t>
            </a:r>
            <a:r>
              <a:rPr sz="1000" spc="-17"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a:t>
            </a:r>
            <a:r>
              <a:rPr sz="1000" spc="-11" dirty="0">
                <a:latin typeface="Arial"/>
                <a:cs typeface="Arial"/>
              </a:rPr>
              <a:t> </a:t>
            </a:r>
            <a:r>
              <a:rPr sz="1000" spc="4" dirty="0">
                <a:latin typeface="Arial"/>
                <a:cs typeface="Arial"/>
              </a:rPr>
              <a:t>s</a:t>
            </a:r>
            <a:r>
              <a:rPr sz="1000" spc="-4" dirty="0">
                <a:latin typeface="Arial"/>
                <a:cs typeface="Arial"/>
              </a:rPr>
              <a:t>i</a:t>
            </a:r>
            <a:r>
              <a:rPr sz="1000" spc="4" dirty="0">
                <a:latin typeface="Arial"/>
                <a:cs typeface="Arial"/>
              </a:rPr>
              <a:t>c</a:t>
            </a:r>
            <a:r>
              <a:rPr sz="1000" spc="0" dirty="0">
                <a:latin typeface="Arial"/>
                <a:cs typeface="Arial"/>
              </a:rPr>
              <a:t>ure</a:t>
            </a:r>
            <a:r>
              <a:rPr sz="1000" spc="-14" dirty="0">
                <a:latin typeface="Arial"/>
                <a:cs typeface="Arial"/>
              </a:rPr>
              <a:t>z</a:t>
            </a:r>
            <a:r>
              <a:rPr sz="1000" spc="-19" dirty="0">
                <a:latin typeface="Arial"/>
                <a:cs typeface="Arial"/>
              </a:rPr>
              <a:t>z</a:t>
            </a:r>
            <a:r>
              <a:rPr sz="1000" spc="0" dirty="0">
                <a:latin typeface="Arial"/>
                <a:cs typeface="Arial"/>
              </a:rPr>
              <a:t>a</a:t>
            </a:r>
            <a:r>
              <a:rPr sz="1000" spc="-2"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51" dirty="0">
                <a:latin typeface="Arial"/>
                <a:cs typeface="Arial"/>
              </a:rPr>
              <a:t> </a:t>
            </a:r>
            <a:r>
              <a:rPr sz="1000" spc="0" dirty="0">
                <a:latin typeface="Arial"/>
                <a:cs typeface="Arial"/>
              </a:rPr>
              <a:t>di</a:t>
            </a:r>
            <a:r>
              <a:rPr sz="1000" spc="-12" dirty="0">
                <a:latin typeface="Arial"/>
                <a:cs typeface="Arial"/>
              </a:rPr>
              <a:t> </a:t>
            </a:r>
            <a:r>
              <a:rPr sz="1000" spc="4" dirty="0">
                <a:latin typeface="Arial"/>
                <a:cs typeface="Arial"/>
              </a:rPr>
              <a:t>c</a:t>
            </a:r>
            <a:r>
              <a:rPr sz="1000" spc="0" dirty="0">
                <a:latin typeface="Arial"/>
                <a:cs typeface="Arial"/>
              </a:rPr>
              <a:t>ui</a:t>
            </a:r>
            <a:r>
              <a:rPr sz="1000" spc="-17" dirty="0">
                <a:latin typeface="Arial"/>
                <a:cs typeface="Arial"/>
              </a:rPr>
              <a:t> </a:t>
            </a:r>
            <a:r>
              <a:rPr sz="1000" spc="0" dirty="0">
                <a:latin typeface="Arial"/>
                <a:cs typeface="Arial"/>
              </a:rPr>
              <a:t>al</a:t>
            </a:r>
            <a:r>
              <a:rPr sz="1000" spc="-2"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pi</a:t>
            </a:r>
            <a:r>
              <a:rPr sz="1000" spc="0" dirty="0">
                <a:latin typeface="Arial"/>
                <a:cs typeface="Arial"/>
              </a:rPr>
              <a:t>to</a:t>
            </a:r>
            <a:r>
              <a:rPr sz="1000" spc="-9" dirty="0">
                <a:latin typeface="Arial"/>
                <a:cs typeface="Arial"/>
              </a:rPr>
              <a:t>l</a:t>
            </a:r>
            <a:r>
              <a:rPr sz="1000" spc="0" dirty="0">
                <a:latin typeface="Arial"/>
                <a:cs typeface="Arial"/>
              </a:rPr>
              <a:t>o</a:t>
            </a:r>
            <a:r>
              <a:rPr sz="1000" spc="-34" dirty="0">
                <a:latin typeface="Arial"/>
                <a:cs typeface="Arial"/>
              </a:rPr>
              <a:t> </a:t>
            </a:r>
            <a:r>
              <a:rPr sz="1000" spc="0" dirty="0">
                <a:latin typeface="Arial"/>
                <a:cs typeface="Arial"/>
              </a:rPr>
              <a:t>Cap</a:t>
            </a:r>
            <a:r>
              <a:rPr sz="1000" spc="-9" dirty="0">
                <a:latin typeface="Arial"/>
                <a:cs typeface="Arial"/>
              </a:rPr>
              <a:t>i</a:t>
            </a:r>
            <a:r>
              <a:rPr sz="1000" spc="0" dirty="0">
                <a:latin typeface="Arial"/>
                <a:cs typeface="Arial"/>
              </a:rPr>
              <a:t>to</a:t>
            </a:r>
            <a:r>
              <a:rPr sz="1000" spc="-9" dirty="0">
                <a:latin typeface="Arial"/>
                <a:cs typeface="Arial"/>
              </a:rPr>
              <a:t>l</a:t>
            </a:r>
            <a:r>
              <a:rPr sz="1000" spc="0" dirty="0">
                <a:latin typeface="Arial"/>
                <a:cs typeface="Arial"/>
              </a:rPr>
              <a:t>o</a:t>
            </a:r>
            <a:r>
              <a:rPr sz="1000" spc="-26" dirty="0">
                <a:latin typeface="Arial"/>
                <a:cs typeface="Arial"/>
              </a:rPr>
              <a:t> </a:t>
            </a:r>
            <a:r>
              <a:rPr sz="1000" spc="-4" dirty="0">
                <a:latin typeface="Arial"/>
                <a:cs typeface="Arial"/>
              </a:rPr>
              <a:t>S</a:t>
            </a:r>
            <a:r>
              <a:rPr sz="1000" spc="0" dirty="0">
                <a:latin typeface="Arial"/>
                <a:cs typeface="Arial"/>
              </a:rPr>
              <a:t>.10;</a:t>
            </a:r>
            <a:endParaRPr sz="1000">
              <a:latin typeface="Arial"/>
              <a:cs typeface="Arial"/>
            </a:endParaRPr>
          </a:p>
          <a:p>
            <a:pPr marL="140817" marR="139579">
              <a:lnSpc>
                <a:spcPts val="1149"/>
              </a:lnSpc>
              <a:spcBef>
                <a:spcPts val="135"/>
              </a:spcBef>
            </a:pPr>
            <a:r>
              <a:rPr sz="1000" spc="0" dirty="0">
                <a:latin typeface="Arial"/>
                <a:cs typeface="Arial"/>
              </a:rPr>
              <a:t>d.        </a:t>
            </a:r>
            <a:r>
              <a:rPr sz="1000" spc="268" dirty="0">
                <a:latin typeface="Arial"/>
                <a:cs typeface="Arial"/>
              </a:rPr>
              <a:t> </a:t>
            </a:r>
            <a:r>
              <a:rPr sz="1000" spc="0" dirty="0">
                <a:latin typeface="Arial"/>
                <a:cs typeface="Arial"/>
              </a:rPr>
              <a:t>aree</a:t>
            </a:r>
            <a:r>
              <a:rPr sz="1000" spc="146" dirty="0">
                <a:latin typeface="Arial"/>
                <a:cs typeface="Arial"/>
              </a:rPr>
              <a:t> </a:t>
            </a:r>
            <a:r>
              <a:rPr sz="1000" spc="4" dirty="0">
                <a:latin typeface="Arial"/>
                <a:cs typeface="Arial"/>
              </a:rPr>
              <a:t>c</a:t>
            </a:r>
            <a:r>
              <a:rPr sz="1000" spc="0" dirty="0">
                <a:latin typeface="Arial"/>
                <a:cs typeface="Arial"/>
              </a:rPr>
              <a:t>on</a:t>
            </a:r>
            <a:r>
              <a:rPr sz="1000" spc="135" dirty="0">
                <a:latin typeface="Arial"/>
                <a:cs typeface="Arial"/>
              </a:rPr>
              <a:t> </a:t>
            </a:r>
            <a:r>
              <a:rPr sz="1000" spc="4" dirty="0">
                <a:latin typeface="Arial"/>
                <a:cs typeface="Arial"/>
              </a:rPr>
              <a:t>c</a:t>
            </a:r>
            <a:r>
              <a:rPr sz="1000" spc="0" dirty="0">
                <a:latin typeface="Arial"/>
                <a:cs typeface="Arial"/>
              </a:rPr>
              <a:t>arico</a:t>
            </a:r>
            <a:r>
              <a:rPr sz="1000" spc="140" dirty="0">
                <a:latin typeface="Arial"/>
                <a:cs typeface="Arial"/>
              </a:rPr>
              <a:t> </a:t>
            </a:r>
            <a:r>
              <a:rPr sz="1000" spc="0" dirty="0">
                <a:latin typeface="Arial"/>
                <a:cs typeface="Arial"/>
              </a:rPr>
              <a:t>di</a:t>
            </a:r>
            <a:r>
              <a:rPr sz="1000" spc="154"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134" dirty="0">
                <a:latin typeface="Arial"/>
                <a:cs typeface="Arial"/>
              </a:rPr>
              <a:t> </a:t>
            </a:r>
            <a:r>
              <a:rPr sz="1000" spc="4" dirty="0">
                <a:latin typeface="Arial"/>
                <a:cs typeface="Arial"/>
              </a:rPr>
              <a:t>s</a:t>
            </a:r>
            <a:r>
              <a:rPr sz="1000" spc="0" dirty="0">
                <a:latin typeface="Arial"/>
                <a:cs typeface="Arial"/>
              </a:rPr>
              <a:t>p</a:t>
            </a:r>
            <a:r>
              <a:rPr sz="1000" spc="-4" dirty="0">
                <a:latin typeface="Arial"/>
                <a:cs typeface="Arial"/>
              </a:rPr>
              <a:t>e</a:t>
            </a:r>
            <a:r>
              <a:rPr sz="1000" spc="4" dirty="0">
                <a:latin typeface="Arial"/>
                <a:cs typeface="Arial"/>
              </a:rPr>
              <a:t>c</a:t>
            </a:r>
            <a:r>
              <a:rPr sz="1000" spc="-1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o</a:t>
            </a:r>
            <a:r>
              <a:rPr sz="1000" spc="133" dirty="0">
                <a:latin typeface="Arial"/>
                <a:cs typeface="Arial"/>
              </a:rPr>
              <a:t> </a:t>
            </a:r>
            <a:r>
              <a:rPr sz="1000" spc="-14" dirty="0">
                <a:latin typeface="Arial"/>
                <a:cs typeface="Arial"/>
              </a:rPr>
              <a:t>q</a:t>
            </a:r>
            <a:r>
              <a:rPr sz="1000" spc="0" dirty="0">
                <a:latin typeface="Arial"/>
                <a:cs typeface="Arial"/>
              </a:rPr>
              <a:t>f</a:t>
            </a:r>
            <a:r>
              <a:rPr sz="1000" spc="168" dirty="0">
                <a:latin typeface="Arial"/>
                <a:cs typeface="Arial"/>
              </a:rPr>
              <a:t> </a:t>
            </a:r>
            <a:r>
              <a:rPr sz="1000" spc="0" dirty="0">
                <a:latin typeface="Arial"/>
                <a:cs typeface="Arial"/>
              </a:rPr>
              <a:t>&gt;</a:t>
            </a:r>
            <a:r>
              <a:rPr sz="1000" spc="156" dirty="0">
                <a:latin typeface="Arial"/>
                <a:cs typeface="Arial"/>
              </a:rPr>
              <a:t> </a:t>
            </a:r>
            <a:r>
              <a:rPr sz="1000" spc="0" dirty="0">
                <a:latin typeface="Arial"/>
                <a:cs typeface="Arial"/>
              </a:rPr>
              <a:t>1200</a:t>
            </a:r>
            <a:r>
              <a:rPr sz="1000" spc="144" dirty="0">
                <a:latin typeface="Arial"/>
                <a:cs typeface="Arial"/>
              </a:rPr>
              <a:t> </a:t>
            </a:r>
            <a:r>
              <a:rPr sz="1000" spc="0" dirty="0">
                <a:latin typeface="Arial"/>
                <a:cs typeface="Arial"/>
              </a:rPr>
              <a:t>M</a:t>
            </a:r>
            <a:r>
              <a:rPr sz="1000" spc="4" dirty="0">
                <a:latin typeface="Arial"/>
                <a:cs typeface="Arial"/>
              </a:rPr>
              <a:t>J</a:t>
            </a:r>
            <a:r>
              <a:rPr sz="1000" spc="0" dirty="0">
                <a:latin typeface="Arial"/>
                <a:cs typeface="Arial"/>
              </a:rPr>
              <a:t>/</a:t>
            </a:r>
            <a:r>
              <a:rPr sz="1000" spc="25" dirty="0">
                <a:latin typeface="Arial"/>
                <a:cs typeface="Arial"/>
              </a:rPr>
              <a:t>m</a:t>
            </a:r>
            <a:r>
              <a:rPr sz="1000" spc="0" dirty="0">
                <a:latin typeface="Arial"/>
                <a:cs typeface="Arial"/>
              </a:rPr>
              <a:t>2,</a:t>
            </a:r>
            <a:r>
              <a:rPr sz="1000" spc="119" dirty="0">
                <a:latin typeface="Arial"/>
                <a:cs typeface="Arial"/>
              </a:rPr>
              <a:t> </a:t>
            </a:r>
            <a:r>
              <a:rPr sz="1000" spc="0" dirty="0">
                <a:latin typeface="Arial"/>
                <a:cs typeface="Arial"/>
              </a:rPr>
              <a:t>non</a:t>
            </a:r>
            <a:r>
              <a:rPr sz="1000" spc="150" dirty="0">
                <a:latin typeface="Arial"/>
                <a:cs typeface="Arial"/>
              </a:rPr>
              <a:t> </a:t>
            </a:r>
            <a:r>
              <a:rPr sz="1000" spc="-14"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14" dirty="0">
                <a:latin typeface="Arial"/>
                <a:cs typeface="Arial"/>
              </a:rPr>
              <a:t>a</a:t>
            </a:r>
            <a:r>
              <a:rPr sz="1000" spc="0" dirty="0">
                <a:latin typeface="Arial"/>
                <a:cs typeface="Arial"/>
              </a:rPr>
              <a:t>te</a:t>
            </a:r>
            <a:r>
              <a:rPr sz="1000" spc="126" dirty="0">
                <a:latin typeface="Arial"/>
                <a:cs typeface="Arial"/>
              </a:rPr>
              <a:t> </a:t>
            </a:r>
            <a:r>
              <a:rPr sz="1000" spc="0" dirty="0">
                <a:latin typeface="Arial"/>
                <a:cs typeface="Arial"/>
              </a:rPr>
              <a:t>o</a:t>
            </a:r>
            <a:r>
              <a:rPr sz="1000" spc="161" dirty="0">
                <a:latin typeface="Arial"/>
                <a:cs typeface="Arial"/>
              </a:rPr>
              <a:t> </a:t>
            </a:r>
            <a:r>
              <a:rPr sz="1000" spc="-4" dirty="0">
                <a:latin typeface="Arial"/>
                <a:cs typeface="Arial"/>
              </a:rPr>
              <a:t>c</a:t>
            </a:r>
            <a:r>
              <a:rPr sz="1000" spc="0" dirty="0">
                <a:latin typeface="Arial"/>
                <a:cs typeface="Arial"/>
              </a:rPr>
              <a:t>on</a:t>
            </a:r>
            <a:r>
              <a:rPr sz="1000" spc="150" dirty="0">
                <a:latin typeface="Arial"/>
                <a:cs typeface="Arial"/>
              </a:rPr>
              <a:t> </a:t>
            </a:r>
            <a:r>
              <a:rPr sz="1000" spc="-14" dirty="0">
                <a:latin typeface="Arial"/>
                <a:cs typeface="Arial"/>
              </a:rPr>
              <a:t>p</a:t>
            </a:r>
            <a:r>
              <a:rPr sz="1000" spc="4" dirty="0">
                <a:latin typeface="Arial"/>
                <a:cs typeface="Arial"/>
              </a:rPr>
              <a:t>r</a:t>
            </a:r>
            <a:r>
              <a:rPr sz="1000" spc="0" dirty="0">
                <a:latin typeface="Arial"/>
                <a:cs typeface="Arial"/>
              </a:rPr>
              <a:t>e</a:t>
            </a:r>
            <a:r>
              <a:rPr sz="1000" spc="4" dirty="0">
                <a:latin typeface="Arial"/>
                <a:cs typeface="Arial"/>
              </a:rPr>
              <a:t>s</a:t>
            </a:r>
            <a:r>
              <a:rPr sz="1000" spc="0" dirty="0">
                <a:latin typeface="Arial"/>
                <a:cs typeface="Arial"/>
              </a:rPr>
              <a:t>e</a:t>
            </a:r>
            <a:r>
              <a:rPr sz="1000" spc="-4" dirty="0">
                <a:latin typeface="Arial"/>
                <a:cs typeface="Arial"/>
              </a:rPr>
              <a:t>n</a:t>
            </a:r>
            <a:r>
              <a:rPr sz="1000" spc="-19" dirty="0">
                <a:latin typeface="Arial"/>
                <a:cs typeface="Arial"/>
              </a:rPr>
              <a:t>z</a:t>
            </a:r>
            <a:r>
              <a:rPr sz="1000" spc="0" dirty="0">
                <a:latin typeface="Arial"/>
                <a:cs typeface="Arial"/>
              </a:rPr>
              <a:t>a</a:t>
            </a:r>
            <a:r>
              <a:rPr sz="1000" spc="125"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a</a:t>
            </a:r>
            <a:r>
              <a:rPr sz="1000" spc="4" dirty="0">
                <a:latin typeface="Arial"/>
                <a:cs typeface="Arial"/>
              </a:rPr>
              <a:t>s</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a</a:t>
            </a:r>
            <a:r>
              <a:rPr sz="1000" spc="-4" dirty="0">
                <a:latin typeface="Arial"/>
                <a:cs typeface="Arial"/>
              </a:rPr>
              <a:t>l</a:t>
            </a:r>
            <a:r>
              <a:rPr sz="1000" spc="0" dirty="0">
                <a:latin typeface="Arial"/>
                <a:cs typeface="Arial"/>
              </a:rPr>
              <a:t>e</a:t>
            </a:r>
            <a:r>
              <a:rPr sz="1000" spc="114" dirty="0">
                <a:latin typeface="Arial"/>
                <a:cs typeface="Arial"/>
              </a:rPr>
              <a:t> </a:t>
            </a:r>
            <a:r>
              <a:rPr sz="1000" spc="0" dirty="0">
                <a:latin typeface="Arial"/>
                <a:cs typeface="Arial"/>
              </a:rPr>
              <a:t>e</a:t>
            </a:r>
            <a:r>
              <a:rPr sz="1000" spc="161" dirty="0">
                <a:latin typeface="Arial"/>
                <a:cs typeface="Arial"/>
              </a:rPr>
              <a:t> </a:t>
            </a:r>
            <a:r>
              <a:rPr sz="1000" spc="0" dirty="0">
                <a:latin typeface="Arial"/>
                <a:cs typeface="Arial"/>
              </a:rPr>
              <a:t>di</a:t>
            </a:r>
            <a:r>
              <a:rPr sz="1000" spc="154" dirty="0">
                <a:latin typeface="Arial"/>
                <a:cs typeface="Arial"/>
              </a:rPr>
              <a:t> </a:t>
            </a:r>
            <a:r>
              <a:rPr sz="1000" spc="0" dirty="0">
                <a:latin typeface="Arial"/>
                <a:cs typeface="Arial"/>
              </a:rPr>
              <a:t>bre</a:t>
            </a:r>
            <a:r>
              <a:rPr sz="1000" spc="-4" dirty="0">
                <a:latin typeface="Arial"/>
                <a:cs typeface="Arial"/>
              </a:rPr>
              <a:t>v</a:t>
            </a:r>
            <a:r>
              <a:rPr sz="1000" spc="0" dirty="0">
                <a:latin typeface="Arial"/>
                <a:cs typeface="Arial"/>
              </a:rPr>
              <a:t>e</a:t>
            </a:r>
            <a:r>
              <a:rPr sz="1000" spc="141" dirty="0">
                <a:latin typeface="Arial"/>
                <a:cs typeface="Arial"/>
              </a:rPr>
              <a:t> </a:t>
            </a:r>
            <a:r>
              <a:rPr sz="1000" spc="0" dirty="0">
                <a:latin typeface="Arial"/>
                <a:cs typeface="Arial"/>
              </a:rPr>
              <a:t>d</a:t>
            </a:r>
            <a:r>
              <a:rPr sz="1000" spc="-4" dirty="0">
                <a:latin typeface="Arial"/>
                <a:cs typeface="Arial"/>
              </a:rPr>
              <a:t>u</a:t>
            </a:r>
            <a:r>
              <a:rPr sz="1000" spc="4" dirty="0">
                <a:latin typeface="Arial"/>
                <a:cs typeface="Arial"/>
              </a:rPr>
              <a:t>r</a:t>
            </a:r>
            <a:r>
              <a:rPr sz="1000" spc="0" dirty="0">
                <a:latin typeface="Arial"/>
                <a:cs typeface="Arial"/>
              </a:rPr>
              <a:t>ata</a:t>
            </a:r>
            <a:r>
              <a:rPr sz="1000" spc="133" dirty="0">
                <a:latin typeface="Arial"/>
                <a:cs typeface="Arial"/>
              </a:rPr>
              <a:t> </a:t>
            </a:r>
            <a:r>
              <a:rPr sz="1000" spc="0" dirty="0">
                <a:latin typeface="Arial"/>
                <a:cs typeface="Arial"/>
              </a:rPr>
              <a:t>di</a:t>
            </a:r>
            <a:r>
              <a:rPr sz="1000" spc="154"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rs</a:t>
            </a:r>
            <a:r>
              <a:rPr sz="1000" spc="0" dirty="0">
                <a:latin typeface="Arial"/>
                <a:cs typeface="Arial"/>
              </a:rPr>
              <a:t>o</a:t>
            </a:r>
            <a:r>
              <a:rPr sz="1000" spc="-4" dirty="0">
                <a:latin typeface="Arial"/>
                <a:cs typeface="Arial"/>
              </a:rPr>
              <a:t>n</a:t>
            </a:r>
            <a:r>
              <a:rPr sz="1000" spc="0" dirty="0">
                <a:latin typeface="Arial"/>
                <a:cs typeface="Arial"/>
              </a:rPr>
              <a:t>a</a:t>
            </a:r>
            <a:r>
              <a:rPr sz="1000" spc="-4" dirty="0">
                <a:latin typeface="Arial"/>
                <a:cs typeface="Arial"/>
              </a:rPr>
              <a:t>l</a:t>
            </a:r>
            <a:r>
              <a:rPr sz="1000" spc="0" dirty="0">
                <a:latin typeface="Arial"/>
                <a:cs typeface="Arial"/>
              </a:rPr>
              <a:t>e </a:t>
            </a:r>
            <a:endParaRPr sz="1000">
              <a:latin typeface="Arial"/>
              <a:cs typeface="Arial"/>
            </a:endParaRPr>
          </a:p>
          <a:p>
            <a:pPr marL="140817" marR="139579">
              <a:lnSpc>
                <a:spcPts val="1149"/>
              </a:lnSpc>
              <a:spcBef>
                <a:spcPts val="134"/>
              </a:spcBef>
            </a:pPr>
            <a:r>
              <a:rPr sz="1000" spc="0" dirty="0">
                <a:latin typeface="Arial"/>
                <a:cs typeface="Arial"/>
              </a:rPr>
              <a:t>addetto;</a:t>
            </a:r>
            <a:endParaRPr sz="1000">
              <a:latin typeface="Arial"/>
              <a:cs typeface="Arial"/>
            </a:endParaRPr>
          </a:p>
          <a:p>
            <a:pPr marL="140817">
              <a:lnSpc>
                <a:spcPct val="95825"/>
              </a:lnSpc>
              <a:spcBef>
                <a:spcPts val="134"/>
              </a:spcBef>
            </a:pPr>
            <a:r>
              <a:rPr sz="1000" spc="0" dirty="0">
                <a:latin typeface="Arial"/>
                <a:cs typeface="Arial"/>
              </a:rPr>
              <a:t>e.        </a:t>
            </a:r>
            <a:r>
              <a:rPr sz="1000" spc="268" dirty="0">
                <a:latin typeface="Arial"/>
                <a:cs typeface="Arial"/>
              </a:rPr>
              <a:t> </a:t>
            </a:r>
            <a:r>
              <a:rPr sz="1000" spc="0" dirty="0">
                <a:latin typeface="Arial"/>
                <a:cs typeface="Arial"/>
              </a:rPr>
              <a:t>aree</a:t>
            </a:r>
            <a:r>
              <a:rPr sz="1000" spc="-19" dirty="0">
                <a:latin typeface="Arial"/>
                <a:cs typeface="Arial"/>
              </a:rPr>
              <a:t> </a:t>
            </a:r>
            <a:r>
              <a:rPr sz="1000" spc="-4" dirty="0">
                <a:latin typeface="Arial"/>
                <a:cs typeface="Arial"/>
              </a:rPr>
              <a:t>i</a:t>
            </a:r>
            <a:r>
              <a:rPr sz="1000" spc="0" dirty="0">
                <a:latin typeface="Arial"/>
                <a:cs typeface="Arial"/>
              </a:rPr>
              <a:t>n</a:t>
            </a:r>
            <a:r>
              <a:rPr sz="1000" spc="-12" dirty="0">
                <a:latin typeface="Arial"/>
                <a:cs typeface="Arial"/>
              </a:rPr>
              <a:t> </a:t>
            </a:r>
            <a:r>
              <a:rPr sz="1000" spc="4" dirty="0">
                <a:latin typeface="Arial"/>
                <a:cs typeface="Arial"/>
              </a:rPr>
              <a:t>c</a:t>
            </a:r>
            <a:r>
              <a:rPr sz="1000" spc="0" dirty="0">
                <a:latin typeface="Arial"/>
                <a:cs typeface="Arial"/>
              </a:rPr>
              <a:t>ui</a:t>
            </a:r>
            <a:r>
              <a:rPr sz="1000" spc="-17" dirty="0">
                <a:latin typeface="Arial"/>
                <a:cs typeface="Arial"/>
              </a:rPr>
              <a:t> </a:t>
            </a:r>
            <a:r>
              <a:rPr sz="1000" spc="-4" dirty="0">
                <a:latin typeface="Arial"/>
                <a:cs typeface="Arial"/>
              </a:rPr>
              <a:t>v</a:t>
            </a:r>
            <a:r>
              <a:rPr sz="1000" spc="0" dirty="0">
                <a:latin typeface="Arial"/>
                <a:cs typeface="Arial"/>
              </a:rPr>
              <a:t>i</a:t>
            </a:r>
            <a:r>
              <a:rPr sz="1000" spc="12" dirty="0">
                <a:latin typeface="Arial"/>
                <a:cs typeface="Arial"/>
              </a:rPr>
              <a:t> </a:t>
            </a:r>
            <a:r>
              <a:rPr sz="1000" spc="0" dirty="0">
                <a:latin typeface="Arial"/>
                <a:cs typeface="Arial"/>
              </a:rPr>
              <a:t>è</a:t>
            </a:r>
            <a:r>
              <a:rPr sz="1000" spc="-20" dirty="0">
                <a:latin typeface="Arial"/>
                <a:cs typeface="Arial"/>
              </a:rPr>
              <a:t> </a:t>
            </a:r>
            <a:r>
              <a:rPr sz="1000" spc="0" dirty="0">
                <a:latin typeface="Arial"/>
                <a:cs typeface="Arial"/>
              </a:rPr>
              <a:t>pre</a:t>
            </a:r>
            <a:r>
              <a:rPr sz="1000" spc="4" dirty="0">
                <a:latin typeface="Arial"/>
                <a:cs typeface="Arial"/>
              </a:rPr>
              <a:t>s</a:t>
            </a:r>
            <a:r>
              <a:rPr sz="1000" spc="0" dirty="0">
                <a:latin typeface="Arial"/>
                <a:cs typeface="Arial"/>
              </a:rPr>
              <a:t>e</a:t>
            </a:r>
            <a:r>
              <a:rPr sz="1000" spc="-4" dirty="0">
                <a:latin typeface="Arial"/>
                <a:cs typeface="Arial"/>
              </a:rPr>
              <a:t>n</a:t>
            </a:r>
            <a:r>
              <a:rPr sz="1000" spc="-19" dirty="0">
                <a:latin typeface="Arial"/>
                <a:cs typeface="Arial"/>
              </a:rPr>
              <a:t>z</a:t>
            </a:r>
            <a:r>
              <a:rPr sz="1000" spc="0" dirty="0">
                <a:latin typeface="Arial"/>
                <a:cs typeface="Arial"/>
              </a:rPr>
              <a:t>a</a:t>
            </a:r>
            <a:r>
              <a:rPr sz="1000" spc="-31" dirty="0">
                <a:latin typeface="Arial"/>
                <a:cs typeface="Arial"/>
              </a:rPr>
              <a:t> </a:t>
            </a:r>
            <a:r>
              <a:rPr sz="1000" spc="0" dirty="0">
                <a:latin typeface="Arial"/>
                <a:cs typeface="Arial"/>
              </a:rPr>
              <a:t>di</a:t>
            </a:r>
            <a:r>
              <a:rPr sz="1000" spc="-12" dirty="0">
                <a:latin typeface="Arial"/>
                <a:cs typeface="Arial"/>
              </a:rPr>
              <a:t> </a:t>
            </a: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a</a:t>
            </a:r>
            <a:r>
              <a:rPr sz="1000" spc="-4" dirty="0">
                <a:latin typeface="Arial"/>
                <a:cs typeface="Arial"/>
              </a:rPr>
              <a:t>n</a:t>
            </a:r>
            <a:r>
              <a:rPr sz="1000" spc="0" dirty="0">
                <a:latin typeface="Arial"/>
                <a:cs typeface="Arial"/>
              </a:rPr>
              <a:t>ti</a:t>
            </a:r>
            <a:r>
              <a:rPr sz="1000" spc="-29" dirty="0">
                <a:latin typeface="Arial"/>
                <a:cs typeface="Arial"/>
              </a:rPr>
              <a:t> </a:t>
            </a:r>
            <a:r>
              <a:rPr sz="1000" spc="0" dirty="0">
                <a:latin typeface="Arial"/>
                <a:cs typeface="Arial"/>
              </a:rPr>
              <a:t>ed</a:t>
            </a:r>
            <a:r>
              <a:rPr sz="1000" spc="-25" dirty="0">
                <a:latin typeface="Arial"/>
                <a:cs typeface="Arial"/>
              </a:rPr>
              <a:t> </a:t>
            </a:r>
            <a:r>
              <a:rPr sz="1000" spc="0" dirty="0">
                <a:latin typeface="Arial"/>
                <a:cs typeface="Arial"/>
              </a:rPr>
              <a:t>at</a:t>
            </a:r>
            <a:r>
              <a:rPr sz="1000" spc="-4" dirty="0">
                <a:latin typeface="Arial"/>
                <a:cs typeface="Arial"/>
              </a:rPr>
              <a:t>t</a:t>
            </a:r>
            <a:r>
              <a:rPr sz="1000" spc="4" dirty="0">
                <a:latin typeface="Arial"/>
                <a:cs typeface="Arial"/>
              </a:rPr>
              <a:t>r</a:t>
            </a:r>
            <a:r>
              <a:rPr sz="1000" spc="0" dirty="0">
                <a:latin typeface="Arial"/>
                <a:cs typeface="Arial"/>
              </a:rPr>
              <a:t>e</a:t>
            </a:r>
            <a:r>
              <a:rPr sz="1000" spc="-19" dirty="0">
                <a:latin typeface="Arial"/>
                <a:cs typeface="Arial"/>
              </a:rPr>
              <a:t>zz</a:t>
            </a:r>
            <a:r>
              <a:rPr sz="1000" spc="0" dirty="0">
                <a:latin typeface="Arial"/>
                <a:cs typeface="Arial"/>
              </a:rPr>
              <a:t>at</a:t>
            </a:r>
            <a:r>
              <a:rPr sz="1000" spc="-4" dirty="0">
                <a:latin typeface="Arial"/>
                <a:cs typeface="Arial"/>
              </a:rPr>
              <a:t>u</a:t>
            </a:r>
            <a:r>
              <a:rPr sz="1000" spc="4" dirty="0">
                <a:latin typeface="Arial"/>
                <a:cs typeface="Arial"/>
              </a:rPr>
              <a:t>r</a:t>
            </a:r>
            <a:r>
              <a:rPr sz="1000" spc="0" dirty="0">
                <a:latin typeface="Arial"/>
                <a:cs typeface="Arial"/>
              </a:rPr>
              <a:t>e</a:t>
            </a:r>
            <a:r>
              <a:rPr sz="1000" spc="-17" dirty="0">
                <a:latin typeface="Arial"/>
                <a:cs typeface="Arial"/>
              </a:rPr>
              <a:t> </a:t>
            </a:r>
            <a:r>
              <a:rPr sz="1000" spc="4" dirty="0">
                <a:latin typeface="Arial"/>
                <a:cs typeface="Arial"/>
              </a:rPr>
              <a:t>c</a:t>
            </a:r>
            <a:r>
              <a:rPr sz="1000" spc="0" dirty="0">
                <a:latin typeface="Arial"/>
                <a:cs typeface="Arial"/>
              </a:rPr>
              <a:t>on</a:t>
            </a:r>
            <a:r>
              <a:rPr sz="1000" spc="-31" dirty="0">
                <a:latin typeface="Arial"/>
                <a:cs typeface="Arial"/>
              </a:rPr>
              <a:t> </a:t>
            </a:r>
            <a:r>
              <a:rPr sz="1000" spc="9" dirty="0">
                <a:latin typeface="Arial"/>
                <a:cs typeface="Arial"/>
              </a:rPr>
              <a:t>f</a:t>
            </a:r>
            <a:r>
              <a:rPr sz="1000" spc="-4" dirty="0">
                <a:latin typeface="Arial"/>
                <a:cs typeface="Arial"/>
              </a:rPr>
              <a:t>l</a:t>
            </a:r>
            <a:r>
              <a:rPr sz="1000" spc="0" dirty="0">
                <a:latin typeface="Arial"/>
                <a:cs typeface="Arial"/>
              </a:rPr>
              <a:t>u</a:t>
            </a:r>
            <a:r>
              <a:rPr sz="1000" spc="-4" dirty="0">
                <a:latin typeface="Arial"/>
                <a:cs typeface="Arial"/>
              </a:rPr>
              <a:t>i</a:t>
            </a:r>
            <a:r>
              <a:rPr sz="1000" spc="0" dirty="0">
                <a:latin typeface="Arial"/>
                <a:cs typeface="Arial"/>
              </a:rPr>
              <a:t>di</a:t>
            </a:r>
            <a:r>
              <a:rPr sz="1000" spc="-15"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pro</a:t>
            </a:r>
            <a:r>
              <a:rPr sz="1000" spc="4" dirty="0">
                <a:latin typeface="Arial"/>
                <a:cs typeface="Arial"/>
              </a:rPr>
              <a:t>c</a:t>
            </a:r>
            <a:r>
              <a:rPr sz="1000" spc="0" dirty="0">
                <a:latin typeface="Arial"/>
                <a:cs typeface="Arial"/>
              </a:rPr>
              <a:t>e</a:t>
            </a:r>
            <a:r>
              <a:rPr sz="1000" spc="4" dirty="0">
                <a:latin typeface="Arial"/>
                <a:cs typeface="Arial"/>
              </a:rPr>
              <a:t>ss</a:t>
            </a:r>
            <a:r>
              <a:rPr sz="1000" spc="0" dirty="0">
                <a:latin typeface="Arial"/>
                <a:cs typeface="Arial"/>
              </a:rPr>
              <a:t>o</a:t>
            </a:r>
            <a:r>
              <a:rPr sz="1000" spc="-50" dirty="0">
                <a:latin typeface="Arial"/>
                <a:cs typeface="Arial"/>
              </a:rPr>
              <a:t> </a:t>
            </a:r>
            <a:r>
              <a:rPr sz="1000" spc="-4" dirty="0">
                <a:latin typeface="Arial"/>
                <a:cs typeface="Arial"/>
              </a:rPr>
              <a:t>i</a:t>
            </a:r>
            <a:r>
              <a:rPr sz="1000" spc="0" dirty="0">
                <a:latin typeface="Arial"/>
                <a:cs typeface="Arial"/>
              </a:rPr>
              <a:t>n</a:t>
            </a:r>
            <a:r>
              <a:rPr sz="1000" spc="-12" dirty="0">
                <a:latin typeface="Arial"/>
                <a:cs typeface="Arial"/>
              </a:rPr>
              <a:t> </a:t>
            </a:r>
            <a:r>
              <a:rPr sz="1000" spc="0" dirty="0">
                <a:latin typeface="Arial"/>
                <a:cs typeface="Arial"/>
              </a:rPr>
              <a:t>pre</a:t>
            </a:r>
            <a:r>
              <a:rPr sz="1000" spc="4" dirty="0">
                <a:latin typeface="Arial"/>
                <a:cs typeface="Arial"/>
              </a:rPr>
              <a:t>ss</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53" dirty="0">
                <a:latin typeface="Arial"/>
                <a:cs typeface="Arial"/>
              </a:rPr>
              <a:t> </a:t>
            </a:r>
            <a:r>
              <a:rPr sz="1000" spc="0" dirty="0">
                <a:latin typeface="Arial"/>
                <a:cs typeface="Arial"/>
              </a:rPr>
              <a:t>o</a:t>
            </a:r>
            <a:r>
              <a:rPr sz="1000" spc="-10" dirty="0">
                <a:latin typeface="Arial"/>
                <a:cs typeface="Arial"/>
              </a:rPr>
              <a:t> </a:t>
            </a:r>
            <a:r>
              <a:rPr sz="1000" spc="0" dirty="0">
                <a:latin typeface="Arial"/>
                <a:cs typeface="Arial"/>
              </a:rPr>
              <a:t>ad</a:t>
            </a:r>
            <a:r>
              <a:rPr sz="1000" spc="-16" dirty="0">
                <a:latin typeface="Arial"/>
                <a:cs typeface="Arial"/>
              </a:rPr>
              <a:t> </a:t>
            </a:r>
            <a:r>
              <a:rPr sz="1000" spc="0" dirty="0">
                <a:latin typeface="Arial"/>
                <a:cs typeface="Arial"/>
              </a:rPr>
              <a:t>a</a:t>
            </a:r>
            <a:r>
              <a:rPr sz="1000" spc="-4" dirty="0">
                <a:latin typeface="Arial"/>
                <a:cs typeface="Arial"/>
              </a:rPr>
              <a:t>l</a:t>
            </a:r>
            <a:r>
              <a:rPr sz="1000" spc="0" dirty="0">
                <a:latin typeface="Arial"/>
                <a:cs typeface="Arial"/>
              </a:rPr>
              <a:t>ta</a:t>
            </a:r>
            <a:r>
              <a:rPr sz="1000" spc="-20" dirty="0">
                <a:latin typeface="Arial"/>
                <a:cs typeface="Arial"/>
              </a:rPr>
              <a:t> </a:t>
            </a:r>
            <a:r>
              <a:rPr sz="1000" spc="0" dirty="0">
                <a:latin typeface="Arial"/>
                <a:cs typeface="Arial"/>
              </a:rPr>
              <a:t>te</a:t>
            </a:r>
            <a:r>
              <a:rPr sz="1000" spc="19" dirty="0">
                <a:latin typeface="Arial"/>
                <a:cs typeface="Arial"/>
              </a:rPr>
              <a:t>m</a:t>
            </a:r>
            <a:r>
              <a:rPr sz="1000" spc="0" dirty="0">
                <a:latin typeface="Arial"/>
                <a:cs typeface="Arial"/>
              </a:rPr>
              <a:t>p</a:t>
            </a:r>
            <a:r>
              <a:rPr sz="1000" spc="-4" dirty="0">
                <a:latin typeface="Arial"/>
                <a:cs typeface="Arial"/>
              </a:rPr>
              <a:t>e</a:t>
            </a:r>
            <a:r>
              <a:rPr sz="1000" spc="4" dirty="0">
                <a:latin typeface="Arial"/>
                <a:cs typeface="Arial"/>
              </a:rPr>
              <a:t>r</a:t>
            </a:r>
            <a:r>
              <a:rPr sz="1000" spc="0" dirty="0">
                <a:latin typeface="Arial"/>
                <a:cs typeface="Arial"/>
              </a:rPr>
              <a:t>at</a:t>
            </a:r>
            <a:r>
              <a:rPr sz="1000" spc="-4" dirty="0">
                <a:latin typeface="Arial"/>
                <a:cs typeface="Arial"/>
              </a:rPr>
              <a:t>u</a:t>
            </a:r>
            <a:r>
              <a:rPr sz="1000" spc="4" dirty="0">
                <a:latin typeface="Arial"/>
                <a:cs typeface="Arial"/>
              </a:rPr>
              <a:t>r</a:t>
            </a:r>
            <a:r>
              <a:rPr sz="1000" spc="0" dirty="0">
                <a:latin typeface="Arial"/>
                <a:cs typeface="Arial"/>
              </a:rPr>
              <a:t>a;</a:t>
            </a:r>
            <a:endParaRPr sz="1000">
              <a:latin typeface="Arial"/>
              <a:cs typeface="Arial"/>
            </a:endParaRPr>
          </a:p>
          <a:p>
            <a:pPr marL="140817">
              <a:lnSpc>
                <a:spcPct val="95825"/>
              </a:lnSpc>
              <a:spcBef>
                <a:spcPts val="135"/>
              </a:spcBef>
            </a:pPr>
            <a:r>
              <a:rPr sz="1000" spc="9" dirty="0">
                <a:latin typeface="Arial"/>
                <a:cs typeface="Arial"/>
              </a:rPr>
              <a:t>f</a:t>
            </a:r>
            <a:r>
              <a:rPr sz="1000" spc="0" dirty="0">
                <a:latin typeface="Arial"/>
                <a:cs typeface="Arial"/>
              </a:rPr>
              <a:t>.         </a:t>
            </a:r>
            <a:r>
              <a:rPr sz="1000" spc="261" dirty="0">
                <a:latin typeface="Arial"/>
                <a:cs typeface="Arial"/>
              </a:rPr>
              <a:t> </a:t>
            </a:r>
            <a:r>
              <a:rPr sz="1000" spc="0" dirty="0">
                <a:latin typeface="Arial"/>
                <a:cs typeface="Arial"/>
              </a:rPr>
              <a:t>aree</a:t>
            </a:r>
            <a:r>
              <a:rPr sz="1000" spc="-19" dirty="0">
                <a:latin typeface="Arial"/>
                <a:cs typeface="Arial"/>
              </a:rPr>
              <a:t> </a:t>
            </a:r>
            <a:r>
              <a:rPr sz="1000" spc="-4" dirty="0">
                <a:latin typeface="Arial"/>
                <a:cs typeface="Arial"/>
              </a:rPr>
              <a:t>i</a:t>
            </a:r>
            <a:r>
              <a:rPr sz="1000" spc="0" dirty="0">
                <a:latin typeface="Arial"/>
                <a:cs typeface="Arial"/>
              </a:rPr>
              <a:t>n</a:t>
            </a:r>
            <a:r>
              <a:rPr sz="1000" spc="-12" dirty="0">
                <a:latin typeface="Arial"/>
                <a:cs typeface="Arial"/>
              </a:rPr>
              <a:t> </a:t>
            </a:r>
            <a:r>
              <a:rPr sz="1000" spc="4" dirty="0">
                <a:latin typeface="Arial"/>
                <a:cs typeface="Arial"/>
              </a:rPr>
              <a:t>c</a:t>
            </a:r>
            <a:r>
              <a:rPr sz="1000" spc="0" dirty="0">
                <a:latin typeface="Arial"/>
                <a:cs typeface="Arial"/>
              </a:rPr>
              <a:t>ui</a:t>
            </a:r>
            <a:r>
              <a:rPr sz="1000" spc="-17" dirty="0">
                <a:latin typeface="Arial"/>
                <a:cs typeface="Arial"/>
              </a:rPr>
              <a:t> </a:t>
            </a:r>
            <a:r>
              <a:rPr sz="1000" spc="-4" dirty="0">
                <a:latin typeface="Arial"/>
                <a:cs typeface="Arial"/>
              </a:rPr>
              <a:t>v</a:t>
            </a:r>
            <a:r>
              <a:rPr sz="1000" spc="0" dirty="0">
                <a:latin typeface="Arial"/>
                <a:cs typeface="Arial"/>
              </a:rPr>
              <a:t>i</a:t>
            </a:r>
            <a:r>
              <a:rPr sz="1000" spc="12" dirty="0">
                <a:latin typeface="Arial"/>
                <a:cs typeface="Arial"/>
              </a:rPr>
              <a:t> </a:t>
            </a:r>
            <a:r>
              <a:rPr sz="1000" spc="0" dirty="0">
                <a:latin typeface="Arial"/>
                <a:cs typeface="Arial"/>
              </a:rPr>
              <a:t>è</a:t>
            </a:r>
            <a:r>
              <a:rPr sz="1000" spc="-20" dirty="0">
                <a:latin typeface="Arial"/>
                <a:cs typeface="Arial"/>
              </a:rPr>
              <a:t> </a:t>
            </a:r>
            <a:r>
              <a:rPr sz="1000" spc="0" dirty="0">
                <a:latin typeface="Arial"/>
                <a:cs typeface="Arial"/>
              </a:rPr>
              <a:t>pre</a:t>
            </a:r>
            <a:r>
              <a:rPr sz="1000" spc="4" dirty="0">
                <a:latin typeface="Arial"/>
                <a:cs typeface="Arial"/>
              </a:rPr>
              <a:t>s</a:t>
            </a:r>
            <a:r>
              <a:rPr sz="1000" spc="0" dirty="0">
                <a:latin typeface="Arial"/>
                <a:cs typeface="Arial"/>
              </a:rPr>
              <a:t>e</a:t>
            </a:r>
            <a:r>
              <a:rPr sz="1000" spc="-4" dirty="0">
                <a:latin typeface="Arial"/>
                <a:cs typeface="Arial"/>
              </a:rPr>
              <a:t>n</a:t>
            </a:r>
            <a:r>
              <a:rPr sz="1000" spc="-19" dirty="0">
                <a:latin typeface="Arial"/>
                <a:cs typeface="Arial"/>
              </a:rPr>
              <a:t>z</a:t>
            </a:r>
            <a:r>
              <a:rPr sz="1000" spc="0" dirty="0">
                <a:latin typeface="Arial"/>
                <a:cs typeface="Arial"/>
              </a:rPr>
              <a:t>a</a:t>
            </a:r>
            <a:r>
              <a:rPr sz="1000" spc="-31" dirty="0">
                <a:latin typeface="Arial"/>
                <a:cs typeface="Arial"/>
              </a:rPr>
              <a:t> </a:t>
            </a:r>
            <a:r>
              <a:rPr sz="1000" spc="0" dirty="0">
                <a:latin typeface="Arial"/>
                <a:cs typeface="Arial"/>
              </a:rPr>
              <a:t>di</a:t>
            </a:r>
            <a:r>
              <a:rPr sz="1000" spc="-12" dirty="0">
                <a:latin typeface="Arial"/>
                <a:cs typeface="Arial"/>
              </a:rPr>
              <a:t> </a:t>
            </a:r>
            <a:r>
              <a:rPr sz="1000" spc="4" dirty="0">
                <a:latin typeface="Arial"/>
                <a:cs typeface="Arial"/>
              </a:rPr>
              <a:t>s</a:t>
            </a:r>
            <a:r>
              <a:rPr sz="1000" spc="0" dirty="0">
                <a:latin typeface="Arial"/>
                <a:cs typeface="Arial"/>
              </a:rPr>
              <a:t>u</a:t>
            </a:r>
            <a:r>
              <a:rPr sz="1000" spc="-4" dirty="0">
                <a:latin typeface="Arial"/>
                <a:cs typeface="Arial"/>
              </a:rPr>
              <a:t>p</a:t>
            </a:r>
            <a:r>
              <a:rPr sz="1000" spc="0" dirty="0">
                <a:latin typeface="Arial"/>
                <a:cs typeface="Arial"/>
              </a:rPr>
              <a:t>er</a:t>
            </a:r>
            <a:r>
              <a:rPr sz="1000" spc="14"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i</a:t>
            </a:r>
            <a:r>
              <a:rPr sz="1000" spc="-42" dirty="0">
                <a:latin typeface="Arial"/>
                <a:cs typeface="Arial"/>
              </a:rPr>
              <a:t> </a:t>
            </a:r>
            <a:r>
              <a:rPr sz="1000" spc="0" dirty="0">
                <a:latin typeface="Arial"/>
                <a:cs typeface="Arial"/>
              </a:rPr>
              <a:t>e</a:t>
            </a:r>
            <a:r>
              <a:rPr sz="1000" spc="4" dirty="0">
                <a:latin typeface="Arial"/>
                <a:cs typeface="Arial"/>
              </a:rPr>
              <a:t>s</a:t>
            </a:r>
            <a:r>
              <a:rPr sz="1000" spc="0" dirty="0">
                <a:latin typeface="Arial"/>
                <a:cs typeface="Arial"/>
              </a:rPr>
              <a:t>p</a:t>
            </a:r>
            <a:r>
              <a:rPr sz="1000" spc="-4" dirty="0">
                <a:latin typeface="Arial"/>
                <a:cs typeface="Arial"/>
              </a:rPr>
              <a:t>o</a:t>
            </a:r>
            <a:r>
              <a:rPr sz="1000" spc="4" dirty="0">
                <a:latin typeface="Arial"/>
                <a:cs typeface="Arial"/>
              </a:rPr>
              <a:t>s</a:t>
            </a:r>
            <a:r>
              <a:rPr sz="1000" spc="0" dirty="0">
                <a:latin typeface="Arial"/>
                <a:cs typeface="Arial"/>
              </a:rPr>
              <a:t>te</a:t>
            </a:r>
            <a:r>
              <a:rPr sz="1000" spc="-59" dirty="0">
                <a:latin typeface="Arial"/>
                <a:cs typeface="Arial"/>
              </a:rPr>
              <a:t> </a:t>
            </a:r>
            <a:r>
              <a:rPr sz="1000" spc="0" dirty="0">
                <a:latin typeface="Arial"/>
                <a:cs typeface="Arial"/>
              </a:rPr>
              <a:t>ad</a:t>
            </a:r>
            <a:r>
              <a:rPr sz="1000" spc="-16" dirty="0">
                <a:latin typeface="Arial"/>
                <a:cs typeface="Arial"/>
              </a:rPr>
              <a:t> </a:t>
            </a:r>
            <a:r>
              <a:rPr sz="1000" spc="0" dirty="0">
                <a:latin typeface="Arial"/>
                <a:cs typeface="Arial"/>
              </a:rPr>
              <a:t>e</a:t>
            </a:r>
            <a:r>
              <a:rPr sz="1000" spc="-4" dirty="0">
                <a:latin typeface="Arial"/>
                <a:cs typeface="Arial"/>
              </a:rPr>
              <a:t>l</a:t>
            </a:r>
            <a:r>
              <a:rPr sz="1000" spc="0" dirty="0">
                <a:latin typeface="Arial"/>
                <a:cs typeface="Arial"/>
              </a:rPr>
              <a:t>e</a:t>
            </a:r>
            <a:r>
              <a:rPr sz="1000" spc="-9" dirty="0">
                <a:latin typeface="Arial"/>
                <a:cs typeface="Arial"/>
              </a:rPr>
              <a:t>v</a:t>
            </a:r>
            <a:r>
              <a:rPr sz="1000" spc="0" dirty="0">
                <a:latin typeface="Arial"/>
                <a:cs typeface="Arial"/>
              </a:rPr>
              <a:t>ate</a:t>
            </a:r>
            <a:r>
              <a:rPr sz="1000" spc="-37" dirty="0">
                <a:latin typeface="Arial"/>
                <a:cs typeface="Arial"/>
              </a:rPr>
              <a:t> </a:t>
            </a:r>
            <a:r>
              <a:rPr sz="1000" spc="0" dirty="0">
                <a:latin typeface="Arial"/>
                <a:cs typeface="Arial"/>
              </a:rPr>
              <a:t>te</a:t>
            </a:r>
            <a:r>
              <a:rPr sz="1000" spc="19" dirty="0">
                <a:latin typeface="Arial"/>
                <a:cs typeface="Arial"/>
              </a:rPr>
              <a:t>m</a:t>
            </a:r>
            <a:r>
              <a:rPr sz="1000" spc="0" dirty="0">
                <a:latin typeface="Arial"/>
                <a:cs typeface="Arial"/>
              </a:rPr>
              <a:t>p</a:t>
            </a:r>
            <a:r>
              <a:rPr sz="1000" spc="-4" dirty="0">
                <a:latin typeface="Arial"/>
                <a:cs typeface="Arial"/>
              </a:rPr>
              <a:t>e</a:t>
            </a:r>
            <a:r>
              <a:rPr sz="1000" spc="4" dirty="0">
                <a:latin typeface="Arial"/>
                <a:cs typeface="Arial"/>
              </a:rPr>
              <a:t>r</a:t>
            </a:r>
            <a:r>
              <a:rPr sz="1000" spc="0" dirty="0">
                <a:latin typeface="Arial"/>
                <a:cs typeface="Arial"/>
              </a:rPr>
              <a:t>at</a:t>
            </a:r>
            <a:r>
              <a:rPr sz="1000" spc="-4" dirty="0">
                <a:latin typeface="Arial"/>
                <a:cs typeface="Arial"/>
              </a:rPr>
              <a:t>u</a:t>
            </a:r>
            <a:r>
              <a:rPr sz="1000" spc="4" dirty="0">
                <a:latin typeface="Arial"/>
                <a:cs typeface="Arial"/>
              </a:rPr>
              <a:t>r</a:t>
            </a:r>
            <a:r>
              <a:rPr sz="1000" spc="0" dirty="0">
                <a:latin typeface="Arial"/>
                <a:cs typeface="Arial"/>
              </a:rPr>
              <a:t>e</a:t>
            </a:r>
            <a:r>
              <a:rPr sz="1000" spc="-78" dirty="0">
                <a:latin typeface="Arial"/>
                <a:cs typeface="Arial"/>
              </a:rPr>
              <a:t> </a:t>
            </a:r>
            <a:r>
              <a:rPr sz="1000" spc="0" dirty="0">
                <a:latin typeface="Arial"/>
                <a:cs typeface="Arial"/>
              </a:rPr>
              <a:t>o</a:t>
            </a:r>
            <a:r>
              <a:rPr sz="1000" spc="-10" dirty="0">
                <a:latin typeface="Arial"/>
                <a:cs typeface="Arial"/>
              </a:rPr>
              <a:t> </a:t>
            </a:r>
            <a:r>
              <a:rPr sz="1000" spc="9" dirty="0">
                <a:latin typeface="Arial"/>
                <a:cs typeface="Arial"/>
              </a:rPr>
              <a:t>f</a:t>
            </a:r>
            <a:r>
              <a:rPr sz="1000" spc="-4" dirty="0">
                <a:latin typeface="Arial"/>
                <a:cs typeface="Arial"/>
              </a:rPr>
              <a:t>i</a:t>
            </a:r>
            <a:r>
              <a:rPr sz="1000" spc="0" dirty="0">
                <a:latin typeface="Arial"/>
                <a:cs typeface="Arial"/>
              </a:rPr>
              <a:t>a</a:t>
            </a:r>
            <a:r>
              <a:rPr sz="1000" spc="19" dirty="0">
                <a:latin typeface="Arial"/>
                <a:cs typeface="Arial"/>
              </a:rPr>
              <a:t>mm</a:t>
            </a:r>
            <a:r>
              <a:rPr sz="1000" spc="0" dirty="0">
                <a:latin typeface="Arial"/>
                <a:cs typeface="Arial"/>
              </a:rPr>
              <a:t>e</a:t>
            </a:r>
            <a:r>
              <a:rPr sz="1000" spc="-67" dirty="0">
                <a:latin typeface="Arial"/>
                <a:cs typeface="Arial"/>
              </a:rPr>
              <a:t> </a:t>
            </a:r>
            <a:r>
              <a:rPr sz="1000" spc="-4" dirty="0">
                <a:latin typeface="Arial"/>
                <a:cs typeface="Arial"/>
              </a:rPr>
              <a:t>li</a:t>
            </a:r>
            <a:r>
              <a:rPr sz="1000" spc="0" dirty="0">
                <a:latin typeface="Arial"/>
                <a:cs typeface="Arial"/>
              </a:rPr>
              <a:t>b</a:t>
            </a:r>
            <a:r>
              <a:rPr sz="1000" spc="-4" dirty="0">
                <a:latin typeface="Arial"/>
                <a:cs typeface="Arial"/>
              </a:rPr>
              <a:t>e</a:t>
            </a:r>
            <a:r>
              <a:rPr sz="1000" spc="4" dirty="0">
                <a:latin typeface="Arial"/>
                <a:cs typeface="Arial"/>
              </a:rPr>
              <a:t>r</a:t>
            </a:r>
            <a:r>
              <a:rPr sz="1000" spc="0" dirty="0">
                <a:latin typeface="Arial"/>
                <a:cs typeface="Arial"/>
              </a:rPr>
              <a:t>e;</a:t>
            </a:r>
            <a:endParaRPr sz="1000">
              <a:latin typeface="Arial"/>
              <a:cs typeface="Arial"/>
            </a:endParaRPr>
          </a:p>
          <a:p>
            <a:pPr marL="140817">
              <a:lnSpc>
                <a:spcPct val="95825"/>
              </a:lnSpc>
              <a:spcBef>
                <a:spcPts val="135"/>
              </a:spcBef>
            </a:pPr>
            <a:r>
              <a:rPr sz="1000" spc="0" dirty="0">
                <a:latin typeface="Arial"/>
                <a:cs typeface="Arial"/>
              </a:rPr>
              <a:t>g.        </a:t>
            </a:r>
            <a:r>
              <a:rPr sz="1000" spc="268" dirty="0">
                <a:latin typeface="Arial"/>
                <a:cs typeface="Arial"/>
              </a:rPr>
              <a:t> </a:t>
            </a:r>
            <a:r>
              <a:rPr sz="1000" spc="0" dirty="0">
                <a:latin typeface="Arial"/>
                <a:cs typeface="Arial"/>
              </a:rPr>
              <a:t>aree</a:t>
            </a:r>
            <a:r>
              <a:rPr sz="1000" spc="-19" dirty="0">
                <a:latin typeface="Arial"/>
                <a:cs typeface="Arial"/>
              </a:rPr>
              <a:t> </a:t>
            </a:r>
            <a:r>
              <a:rPr sz="1000" spc="-4" dirty="0">
                <a:latin typeface="Arial"/>
                <a:cs typeface="Arial"/>
              </a:rPr>
              <a:t>i</a:t>
            </a:r>
            <a:r>
              <a:rPr sz="1000" spc="0" dirty="0">
                <a:latin typeface="Arial"/>
                <a:cs typeface="Arial"/>
              </a:rPr>
              <a:t>n</a:t>
            </a:r>
            <a:r>
              <a:rPr sz="1000" spc="-12" dirty="0">
                <a:latin typeface="Arial"/>
                <a:cs typeface="Arial"/>
              </a:rPr>
              <a:t> </a:t>
            </a:r>
            <a:r>
              <a:rPr sz="1000" spc="4" dirty="0">
                <a:latin typeface="Arial"/>
                <a:cs typeface="Arial"/>
              </a:rPr>
              <a:t>c</a:t>
            </a:r>
            <a:r>
              <a:rPr sz="1000" spc="0" dirty="0">
                <a:latin typeface="Arial"/>
                <a:cs typeface="Arial"/>
              </a:rPr>
              <a:t>ui</a:t>
            </a:r>
            <a:r>
              <a:rPr sz="1000" spc="-17" dirty="0">
                <a:latin typeface="Arial"/>
                <a:cs typeface="Arial"/>
              </a:rPr>
              <a:t> </a:t>
            </a:r>
            <a:r>
              <a:rPr sz="1000" spc="-4" dirty="0">
                <a:latin typeface="Arial"/>
                <a:cs typeface="Arial"/>
              </a:rPr>
              <a:t>v</a:t>
            </a:r>
            <a:r>
              <a:rPr sz="1000" spc="0" dirty="0">
                <a:latin typeface="Arial"/>
                <a:cs typeface="Arial"/>
              </a:rPr>
              <a:t>i</a:t>
            </a:r>
            <a:r>
              <a:rPr sz="1000" spc="12" dirty="0">
                <a:latin typeface="Arial"/>
                <a:cs typeface="Arial"/>
              </a:rPr>
              <a:t> </a:t>
            </a:r>
            <a:r>
              <a:rPr sz="1000" spc="0" dirty="0">
                <a:latin typeface="Arial"/>
                <a:cs typeface="Arial"/>
              </a:rPr>
              <a:t>è</a:t>
            </a:r>
            <a:r>
              <a:rPr sz="1000" spc="-20" dirty="0">
                <a:latin typeface="Arial"/>
                <a:cs typeface="Arial"/>
              </a:rPr>
              <a:t> </a:t>
            </a:r>
            <a:r>
              <a:rPr sz="1000" spc="0" dirty="0">
                <a:latin typeface="Arial"/>
                <a:cs typeface="Arial"/>
              </a:rPr>
              <a:t>pre</a:t>
            </a:r>
            <a:r>
              <a:rPr sz="1000" spc="4" dirty="0">
                <a:latin typeface="Arial"/>
                <a:cs typeface="Arial"/>
              </a:rPr>
              <a:t>s</a:t>
            </a:r>
            <a:r>
              <a:rPr sz="1000" spc="0" dirty="0">
                <a:latin typeface="Arial"/>
                <a:cs typeface="Arial"/>
              </a:rPr>
              <a:t>e</a:t>
            </a:r>
            <a:r>
              <a:rPr sz="1000" spc="-4" dirty="0">
                <a:latin typeface="Arial"/>
                <a:cs typeface="Arial"/>
              </a:rPr>
              <a:t>n</a:t>
            </a:r>
            <a:r>
              <a:rPr sz="1000" spc="-19" dirty="0">
                <a:latin typeface="Arial"/>
                <a:cs typeface="Arial"/>
              </a:rPr>
              <a:t>z</a:t>
            </a:r>
            <a:r>
              <a:rPr sz="1000" spc="0" dirty="0">
                <a:latin typeface="Arial"/>
                <a:cs typeface="Arial"/>
              </a:rPr>
              <a:t>a</a:t>
            </a:r>
            <a:r>
              <a:rPr sz="1000" spc="-31" dirty="0">
                <a:latin typeface="Arial"/>
                <a:cs typeface="Arial"/>
              </a:rPr>
              <a:t> </a:t>
            </a:r>
            <a:r>
              <a:rPr sz="1000" spc="0" dirty="0">
                <a:latin typeface="Arial"/>
                <a:cs typeface="Arial"/>
              </a:rPr>
              <a:t>di</a:t>
            </a:r>
            <a:r>
              <a:rPr sz="1000" spc="-12"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i</a:t>
            </a:r>
            <a:r>
              <a:rPr sz="1000" spc="-4" dirty="0">
                <a:latin typeface="Arial"/>
                <a:cs typeface="Arial"/>
              </a:rPr>
              <a:t> </a:t>
            </a:r>
            <a:r>
              <a:rPr sz="1000" spc="4" dirty="0">
                <a:latin typeface="Arial"/>
                <a:cs typeface="Arial"/>
              </a:rPr>
              <a:t>c</a:t>
            </a:r>
            <a:r>
              <a:rPr sz="1000" spc="0" dirty="0">
                <a:latin typeface="Arial"/>
                <a:cs typeface="Arial"/>
              </a:rPr>
              <a:t>h</a:t>
            </a:r>
            <a:r>
              <a:rPr sz="1000" spc="-4" dirty="0">
                <a:latin typeface="Arial"/>
                <a:cs typeface="Arial"/>
              </a:rPr>
              <a:t>i</a:t>
            </a:r>
            <a:r>
              <a:rPr sz="1000" spc="19" dirty="0">
                <a:latin typeface="Arial"/>
                <a:cs typeface="Arial"/>
              </a:rPr>
              <a:t>m</a:t>
            </a:r>
            <a:r>
              <a:rPr sz="1000" spc="-4" dirty="0">
                <a:latin typeface="Arial"/>
                <a:cs typeface="Arial"/>
              </a:rPr>
              <a:t>i</a:t>
            </a:r>
            <a:r>
              <a:rPr sz="1000" spc="4" dirty="0">
                <a:latin typeface="Arial"/>
                <a:cs typeface="Arial"/>
              </a:rPr>
              <a:t>c</a:t>
            </a:r>
            <a:r>
              <a:rPr sz="1000" spc="0" dirty="0">
                <a:latin typeface="Arial"/>
                <a:cs typeface="Arial"/>
              </a:rPr>
              <a:t>he</a:t>
            </a:r>
            <a:r>
              <a:rPr sz="1000" spc="-54" dirty="0">
                <a:latin typeface="Arial"/>
                <a:cs typeface="Arial"/>
              </a:rPr>
              <a:t> </a:t>
            </a:r>
            <a:r>
              <a:rPr sz="1000" spc="0" dirty="0">
                <a:latin typeface="Arial"/>
                <a:cs typeface="Arial"/>
              </a:rPr>
              <a:t>p</a:t>
            </a:r>
            <a:r>
              <a:rPr sz="1000" spc="-4" dirty="0">
                <a:latin typeface="Arial"/>
                <a:cs typeface="Arial"/>
              </a:rPr>
              <a:t>e</a:t>
            </a:r>
            <a:r>
              <a:rPr sz="1000" spc="4" dirty="0">
                <a:latin typeface="Arial"/>
                <a:cs typeface="Arial"/>
              </a:rPr>
              <a:t>r</a:t>
            </a:r>
            <a:r>
              <a:rPr sz="1000" spc="-4" dirty="0">
                <a:latin typeface="Arial"/>
                <a:cs typeface="Arial"/>
              </a:rPr>
              <a:t>i</a:t>
            </a:r>
            <a:r>
              <a:rPr sz="1000" spc="4" dirty="0">
                <a:latin typeface="Arial"/>
                <a:cs typeface="Arial"/>
              </a:rPr>
              <a:t>c</a:t>
            </a:r>
            <a:r>
              <a:rPr sz="1000" spc="0" dirty="0">
                <a:latin typeface="Arial"/>
                <a:cs typeface="Arial"/>
              </a:rPr>
              <a:t>o</a:t>
            </a:r>
            <a:r>
              <a:rPr sz="1000" spc="-4" dirty="0">
                <a:latin typeface="Arial"/>
                <a:cs typeface="Arial"/>
              </a:rPr>
              <a:t>l</a:t>
            </a:r>
            <a:r>
              <a:rPr sz="1000" spc="0" dirty="0">
                <a:latin typeface="Arial"/>
                <a:cs typeface="Arial"/>
              </a:rPr>
              <a:t>o</a:t>
            </a:r>
            <a:r>
              <a:rPr sz="1000" spc="4" dirty="0">
                <a:latin typeface="Arial"/>
                <a:cs typeface="Arial"/>
              </a:rPr>
              <a:t>s</a:t>
            </a:r>
            <a:r>
              <a:rPr sz="1000" spc="0" dirty="0">
                <a:latin typeface="Arial"/>
                <a:cs typeface="Arial"/>
              </a:rPr>
              <a:t>e</a:t>
            </a:r>
            <a:r>
              <a:rPr sz="1000" spc="-45" dirty="0">
                <a:latin typeface="Arial"/>
                <a:cs typeface="Arial"/>
              </a:rPr>
              <a:t> </a:t>
            </a:r>
            <a:r>
              <a:rPr sz="1000" spc="0" dirty="0">
                <a:latin typeface="Arial"/>
                <a:cs typeface="Arial"/>
              </a:rPr>
              <a:t>ai</a:t>
            </a:r>
            <a:r>
              <a:rPr sz="1000" spc="-12" dirty="0">
                <a:latin typeface="Arial"/>
                <a:cs typeface="Arial"/>
              </a:rPr>
              <a:t> </a:t>
            </a:r>
            <a:r>
              <a:rPr sz="1000" spc="9" dirty="0">
                <a:latin typeface="Arial"/>
                <a:cs typeface="Arial"/>
              </a:rPr>
              <a:t>f</a:t>
            </a:r>
            <a:r>
              <a:rPr sz="1000" spc="-4" dirty="0">
                <a:latin typeface="Arial"/>
                <a:cs typeface="Arial"/>
              </a:rPr>
              <a:t>i</a:t>
            </a:r>
            <a:r>
              <a:rPr sz="1000" spc="0" dirty="0">
                <a:latin typeface="Arial"/>
                <a:cs typeface="Arial"/>
              </a:rPr>
              <a:t>ni</a:t>
            </a:r>
            <a:r>
              <a:rPr sz="1000" spc="-7" dirty="0">
                <a:latin typeface="Arial"/>
                <a:cs typeface="Arial"/>
              </a:rPr>
              <a:t> </a:t>
            </a:r>
            <a:r>
              <a:rPr sz="1000" spc="0" dirty="0">
                <a:latin typeface="Arial"/>
                <a:cs typeface="Arial"/>
              </a:rPr>
              <a:t>d</a:t>
            </a:r>
            <a:r>
              <a:rPr sz="1000" spc="-4" dirty="0">
                <a:latin typeface="Arial"/>
                <a:cs typeface="Arial"/>
              </a:rPr>
              <a:t>ell’i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40817">
              <a:lnSpc>
                <a:spcPct val="95825"/>
              </a:lnSpc>
              <a:spcBef>
                <a:spcPts val="135"/>
              </a:spcBef>
            </a:pPr>
            <a:r>
              <a:rPr sz="1000" spc="0" dirty="0">
                <a:latin typeface="Arial"/>
                <a:cs typeface="Arial"/>
              </a:rPr>
              <a:t>h.        </a:t>
            </a:r>
            <a:r>
              <a:rPr sz="1000" spc="268" dirty="0">
                <a:latin typeface="Arial"/>
                <a:cs typeface="Arial"/>
              </a:rPr>
              <a:t> </a:t>
            </a:r>
            <a:r>
              <a:rPr sz="1000" spc="0" dirty="0">
                <a:latin typeface="Arial"/>
                <a:cs typeface="Arial"/>
              </a:rPr>
              <a:t>a</a:t>
            </a:r>
            <a:r>
              <a:rPr sz="1000" spc="19" dirty="0">
                <a:latin typeface="Arial"/>
                <a:cs typeface="Arial"/>
              </a:rPr>
              <a:t>m</a:t>
            </a:r>
            <a:r>
              <a:rPr sz="1000" spc="0" dirty="0">
                <a:latin typeface="Arial"/>
                <a:cs typeface="Arial"/>
              </a:rPr>
              <a:t>b</a:t>
            </a:r>
            <a:r>
              <a:rPr sz="1000" spc="-4" dirty="0">
                <a:latin typeface="Arial"/>
                <a:cs typeface="Arial"/>
              </a:rPr>
              <a:t>i</a:t>
            </a:r>
            <a:r>
              <a:rPr sz="1000" spc="0" dirty="0">
                <a:latin typeface="Arial"/>
                <a:cs typeface="Arial"/>
              </a:rPr>
              <a:t>ti</a:t>
            </a:r>
            <a:r>
              <a:rPr sz="1000" spc="-31"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at</a:t>
            </a:r>
            <a:r>
              <a:rPr sz="1000" spc="-4" dirty="0">
                <a:latin typeface="Arial"/>
                <a:cs typeface="Arial"/>
              </a:rPr>
              <a:t>tivi</a:t>
            </a:r>
            <a:r>
              <a:rPr sz="1000" spc="0" dirty="0">
                <a:latin typeface="Arial"/>
                <a:cs typeface="Arial"/>
              </a:rPr>
              <a:t>tà</a:t>
            </a:r>
            <a:r>
              <a:rPr sz="1000" spc="-11" dirty="0">
                <a:latin typeface="Arial"/>
                <a:cs typeface="Arial"/>
              </a:rPr>
              <a:t> </a:t>
            </a:r>
            <a:r>
              <a:rPr sz="1000" spc="4" dirty="0">
                <a:latin typeface="Arial"/>
                <a:cs typeface="Arial"/>
              </a:rPr>
              <a:t>c</a:t>
            </a:r>
            <a:r>
              <a:rPr sz="1000" spc="0" dirty="0">
                <a:latin typeface="Arial"/>
                <a:cs typeface="Arial"/>
              </a:rPr>
              <a:t>on</a:t>
            </a:r>
            <a:r>
              <a:rPr sz="1000" spc="-31" dirty="0">
                <a:latin typeface="Arial"/>
                <a:cs typeface="Arial"/>
              </a:rPr>
              <a:t> </a:t>
            </a:r>
            <a:r>
              <a:rPr sz="1000" spc="0" dirty="0">
                <a:latin typeface="Arial"/>
                <a:cs typeface="Arial"/>
              </a:rPr>
              <a:t>Ra</a:t>
            </a:r>
            <a:r>
              <a:rPr sz="1000" spc="19" dirty="0">
                <a:latin typeface="Arial"/>
                <a:cs typeface="Arial"/>
              </a:rPr>
              <a:t>m</a:t>
            </a:r>
            <a:r>
              <a:rPr sz="1000" spc="0" dirty="0">
                <a:latin typeface="Arial"/>
                <a:cs typeface="Arial"/>
              </a:rPr>
              <a:t>b</a:t>
            </a:r>
            <a:r>
              <a:rPr sz="1000" spc="-4" dirty="0">
                <a:latin typeface="Arial"/>
                <a:cs typeface="Arial"/>
              </a:rPr>
              <a:t>i</a:t>
            </a:r>
            <a:r>
              <a:rPr sz="1000" spc="0" dirty="0">
                <a:latin typeface="Arial"/>
                <a:cs typeface="Arial"/>
              </a:rPr>
              <a:t>e</a:t>
            </a:r>
            <a:r>
              <a:rPr sz="1000" spc="-4" dirty="0">
                <a:latin typeface="Arial"/>
                <a:cs typeface="Arial"/>
              </a:rPr>
              <a:t>n</a:t>
            </a:r>
            <a:r>
              <a:rPr sz="1000" spc="0" dirty="0">
                <a:latin typeface="Arial"/>
                <a:cs typeface="Arial"/>
              </a:rPr>
              <a:t>te</a:t>
            </a:r>
            <a:r>
              <a:rPr sz="1000" spc="-63" dirty="0">
                <a:latin typeface="Arial"/>
                <a:cs typeface="Arial"/>
              </a:rPr>
              <a:t> </a:t>
            </a:r>
            <a:r>
              <a:rPr sz="1000" spc="4" dirty="0">
                <a:latin typeface="Arial"/>
                <a:cs typeface="Arial"/>
              </a:rPr>
              <a:t>s</a:t>
            </a:r>
            <a:r>
              <a:rPr sz="1000" spc="-4" dirty="0">
                <a:latin typeface="Arial"/>
                <a:cs typeface="Arial"/>
              </a:rPr>
              <a:t>i</a:t>
            </a:r>
            <a:r>
              <a:rPr sz="1000" spc="0" dirty="0">
                <a:latin typeface="Arial"/>
                <a:cs typeface="Arial"/>
              </a:rPr>
              <a:t>g</a:t>
            </a:r>
            <a:r>
              <a:rPr sz="1000" spc="-4" dirty="0">
                <a:latin typeface="Arial"/>
                <a:cs typeface="Arial"/>
              </a:rPr>
              <a:t>ni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at</a:t>
            </a:r>
            <a:r>
              <a:rPr sz="1000" spc="-9" dirty="0">
                <a:latin typeface="Arial"/>
                <a:cs typeface="Arial"/>
              </a:rPr>
              <a:t>i</a:t>
            </a:r>
            <a:r>
              <a:rPr sz="1000" spc="-4" dirty="0">
                <a:latin typeface="Arial"/>
                <a:cs typeface="Arial"/>
              </a:rPr>
              <a:t>v</a:t>
            </a:r>
            <a:r>
              <a:rPr sz="1000" spc="0" dirty="0">
                <a:latin typeface="Arial"/>
                <a:cs typeface="Arial"/>
              </a:rPr>
              <a:t>o.</a:t>
            </a:r>
            <a:endParaRPr sz="100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2606293" marR="1853212" indent="-1058036">
              <a:lnSpc>
                <a:spcPts val="1264"/>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r>
              <a:rPr sz="1100" b="1" spc="0" dirty="0">
                <a:latin typeface="Arial"/>
                <a:cs typeface="Arial"/>
              </a:rPr>
              <a:t> </a:t>
            </a:r>
            <a:endParaRPr sz="1100">
              <a:latin typeface="Arial"/>
              <a:cs typeface="Arial"/>
            </a:endParaRPr>
          </a:p>
          <a:p>
            <a:pPr marL="2606293" marR="1853212">
              <a:lnSpc>
                <a:spcPts val="1264"/>
              </a:lnSpc>
              <a:spcBef>
                <a:spcPts val="150"/>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4" name="object 4"/>
          <p:cNvSpPr txBox="1"/>
          <p:nvPr/>
        </p:nvSpPr>
        <p:spPr>
          <a:xfrm>
            <a:off x="0" y="3409187"/>
            <a:ext cx="8344915" cy="2879979"/>
          </a:xfrm>
          <a:prstGeom prst="rect">
            <a:avLst/>
          </a:prstGeom>
        </p:spPr>
        <p:txBody>
          <a:bodyPr wrap="square" lIns="0" tIns="0" rIns="0" bIns="0" rtlCol="0">
            <a:noAutofit/>
          </a:bodyPr>
          <a:lstStyle/>
          <a:p>
            <a:pPr>
              <a:lnSpc>
                <a:spcPts val="900"/>
              </a:lnSpc>
              <a:spcBef>
                <a:spcPts val="24"/>
              </a:spcBef>
            </a:pPr>
            <a:endParaRPr sz="900"/>
          </a:p>
          <a:p>
            <a:pPr marL="973835">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D</a:t>
            </a:r>
            <a:r>
              <a:rPr sz="1100" b="1" u="heavy" spc="4" dirty="0">
                <a:latin typeface="Arial"/>
                <a:cs typeface="Arial"/>
              </a:rPr>
              <a:t>IGI</a:t>
            </a:r>
            <a:r>
              <a:rPr sz="1100" b="1" u="heavy" spc="-14" dirty="0">
                <a:latin typeface="Arial"/>
                <a:cs typeface="Arial"/>
              </a:rPr>
              <a:t>T</a:t>
            </a:r>
            <a:r>
              <a:rPr sz="1100" b="1" u="heavy" spc="-39" dirty="0">
                <a:latin typeface="Arial"/>
                <a:cs typeface="Arial"/>
              </a:rPr>
              <a:t>A</a:t>
            </a:r>
            <a:r>
              <a:rPr sz="1100" b="1" u="heavy" spc="0" dirty="0">
                <a:latin typeface="Arial"/>
                <a:cs typeface="Arial"/>
              </a:rPr>
              <a:t>LE</a:t>
            </a:r>
            <a:endParaRPr sz="1100">
              <a:latin typeface="Arial"/>
              <a:cs typeface="Arial"/>
            </a:endParaRPr>
          </a:p>
          <a:p>
            <a:pPr marL="159410">
              <a:lnSpc>
                <a:spcPct val="95825"/>
              </a:lnSpc>
              <a:spcBef>
                <a:spcPts val="1062"/>
              </a:spcBef>
            </a:pPr>
            <a:r>
              <a:rPr sz="1000" spc="-4" dirty="0">
                <a:latin typeface="Arial"/>
                <a:cs typeface="Arial"/>
              </a:rPr>
              <a:t>A</a:t>
            </a:r>
            <a:r>
              <a:rPr sz="1000" spc="19" dirty="0">
                <a:latin typeface="Arial"/>
                <a:cs typeface="Arial"/>
              </a:rPr>
              <a:t>m</a:t>
            </a:r>
            <a:r>
              <a:rPr sz="1000" spc="0" dirty="0">
                <a:latin typeface="Arial"/>
                <a:cs typeface="Arial"/>
              </a:rPr>
              <a:t>b</a:t>
            </a:r>
            <a:r>
              <a:rPr sz="1000" spc="-4" dirty="0">
                <a:latin typeface="Arial"/>
                <a:cs typeface="Arial"/>
              </a:rPr>
              <a:t>i</a:t>
            </a:r>
            <a:r>
              <a:rPr sz="1000" spc="0" dirty="0">
                <a:latin typeface="Arial"/>
                <a:cs typeface="Arial"/>
              </a:rPr>
              <a:t>to</a:t>
            </a:r>
            <a:r>
              <a:rPr sz="1000" spc="-45"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at</a:t>
            </a:r>
            <a:r>
              <a:rPr sz="1000" spc="-4" dirty="0">
                <a:latin typeface="Arial"/>
                <a:cs typeface="Arial"/>
              </a:rPr>
              <a:t>tivi</a:t>
            </a:r>
            <a:r>
              <a:rPr sz="1000" spc="0" dirty="0">
                <a:latin typeface="Arial"/>
                <a:cs typeface="Arial"/>
              </a:rPr>
              <a:t>tà</a:t>
            </a:r>
            <a:r>
              <a:rPr sz="1000" spc="-1" dirty="0">
                <a:latin typeface="Arial"/>
                <a:cs typeface="Arial"/>
              </a:rPr>
              <a:t> </a:t>
            </a:r>
            <a:r>
              <a:rPr sz="1000" spc="4" dirty="0">
                <a:latin typeface="Arial"/>
                <a:cs typeface="Arial"/>
              </a:rPr>
              <a:t>c</a:t>
            </a:r>
            <a:r>
              <a:rPr sz="1000" spc="0" dirty="0">
                <a:latin typeface="Arial"/>
                <a:cs typeface="Arial"/>
              </a:rPr>
              <a:t>aratter</a:t>
            </a:r>
            <a:r>
              <a:rPr sz="1000" spc="-4" dirty="0">
                <a:latin typeface="Arial"/>
                <a:cs typeface="Arial"/>
              </a:rPr>
              <a:t>i</a:t>
            </a:r>
            <a:r>
              <a:rPr sz="1000" spc="-19" dirty="0">
                <a:latin typeface="Arial"/>
                <a:cs typeface="Arial"/>
              </a:rPr>
              <a:t>zz</a:t>
            </a:r>
            <a:r>
              <a:rPr sz="1000" spc="0" dirty="0">
                <a:latin typeface="Arial"/>
                <a:cs typeface="Arial"/>
              </a:rPr>
              <a:t>ato</a:t>
            </a:r>
            <a:r>
              <a:rPr sz="1000" spc="-29" dirty="0">
                <a:latin typeface="Arial"/>
                <a:cs typeface="Arial"/>
              </a:rPr>
              <a:t> </a:t>
            </a:r>
            <a:r>
              <a:rPr sz="1000" spc="0" dirty="0">
                <a:latin typeface="Arial"/>
                <a:cs typeface="Arial"/>
              </a:rPr>
              <a:t>da</a:t>
            </a:r>
            <a:r>
              <a:rPr sz="1000" spc="-25"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sc</a:t>
            </a:r>
            <a:r>
              <a:rPr sz="1000" spc="0" dirty="0">
                <a:latin typeface="Arial"/>
                <a:cs typeface="Arial"/>
              </a:rPr>
              <a:t>h</a:t>
            </a:r>
            <a:r>
              <a:rPr sz="1000" spc="-4" dirty="0">
                <a:latin typeface="Arial"/>
                <a:cs typeface="Arial"/>
              </a:rPr>
              <a:t>i</a:t>
            </a:r>
            <a:r>
              <a:rPr sz="1000" spc="0" dirty="0">
                <a:latin typeface="Arial"/>
                <a:cs typeface="Arial"/>
              </a:rPr>
              <a:t>o</a:t>
            </a:r>
            <a:r>
              <a:rPr sz="1000" spc="-13" dirty="0">
                <a:latin typeface="Arial"/>
                <a:cs typeface="Arial"/>
              </a:rPr>
              <a:t> </a:t>
            </a:r>
            <a:r>
              <a:rPr sz="1000" spc="0" dirty="0">
                <a:latin typeface="Arial"/>
                <a:cs typeface="Arial"/>
              </a:rPr>
              <a:t>di</a:t>
            </a:r>
            <a:r>
              <a:rPr sz="1000" spc="-12"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37" dirty="0">
                <a:latin typeface="Arial"/>
                <a:cs typeface="Arial"/>
              </a:rPr>
              <a:t> </a:t>
            </a:r>
            <a:r>
              <a:rPr sz="1000" spc="4" dirty="0">
                <a:latin typeface="Arial"/>
                <a:cs typeface="Arial"/>
              </a:rPr>
              <a:t>s</a:t>
            </a:r>
            <a:r>
              <a:rPr sz="1000" spc="0" dirty="0">
                <a:latin typeface="Arial"/>
                <a:cs typeface="Arial"/>
              </a:rPr>
              <a:t>o</a:t>
            </a:r>
            <a:r>
              <a:rPr sz="1000" spc="4" dirty="0">
                <a:latin typeface="Arial"/>
                <a:cs typeface="Arial"/>
              </a:rPr>
              <a:t>s</a:t>
            </a:r>
            <a:r>
              <a:rPr sz="1000" spc="0" dirty="0">
                <a:latin typeface="Arial"/>
                <a:cs typeface="Arial"/>
              </a:rPr>
              <a:t>ta</a:t>
            </a:r>
            <a:r>
              <a:rPr sz="1000" spc="-4" dirty="0">
                <a:latin typeface="Arial"/>
                <a:cs typeface="Arial"/>
              </a:rPr>
              <a:t>n</a:t>
            </a:r>
            <a:r>
              <a:rPr sz="1000" spc="-19" dirty="0">
                <a:latin typeface="Arial"/>
                <a:cs typeface="Arial"/>
              </a:rPr>
              <a:t>z</a:t>
            </a:r>
            <a:r>
              <a:rPr sz="1000" spc="-4" dirty="0">
                <a:latin typeface="Arial"/>
                <a:cs typeface="Arial"/>
              </a:rPr>
              <a:t>i</a:t>
            </a:r>
            <a:r>
              <a:rPr sz="1000" spc="0" dirty="0">
                <a:latin typeface="Arial"/>
                <a:cs typeface="Arial"/>
              </a:rPr>
              <a:t>a</a:t>
            </a:r>
            <a:r>
              <a:rPr sz="1000" spc="-4" dirty="0">
                <a:latin typeface="Arial"/>
                <a:cs typeface="Arial"/>
              </a:rPr>
              <a:t>l</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a:t>
            </a:r>
            <a:r>
              <a:rPr sz="1000" spc="-72" dirty="0">
                <a:latin typeface="Arial"/>
                <a:cs typeface="Arial"/>
              </a:rPr>
              <a:t> </a:t>
            </a:r>
            <a:r>
              <a:rPr sz="1000" spc="0" dirty="0">
                <a:latin typeface="Arial"/>
                <a:cs typeface="Arial"/>
              </a:rPr>
              <a:t>d</a:t>
            </a:r>
            <a:r>
              <a:rPr sz="1000" spc="-4" dirty="0">
                <a:latin typeface="Arial"/>
                <a:cs typeface="Arial"/>
              </a:rPr>
              <a:t>i</a:t>
            </a:r>
            <a:r>
              <a:rPr sz="1000" spc="9" dirty="0">
                <a:latin typeface="Arial"/>
                <a:cs typeface="Arial"/>
              </a:rPr>
              <a:t>ff</a:t>
            </a:r>
            <a:r>
              <a:rPr sz="1000" spc="0" dirty="0">
                <a:latin typeface="Arial"/>
                <a:cs typeface="Arial"/>
              </a:rPr>
              <a:t>erente</a:t>
            </a:r>
            <a:r>
              <a:rPr sz="1000" spc="-66"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a:t>
            </a:r>
            <a:r>
              <a:rPr sz="1000" spc="0" dirty="0">
                <a:latin typeface="Arial"/>
                <a:cs typeface="Arial"/>
              </a:rPr>
              <a:t>p</a:t>
            </a:r>
            <a:r>
              <a:rPr sz="1000" spc="-4" dirty="0">
                <a:latin typeface="Arial"/>
                <a:cs typeface="Arial"/>
              </a:rPr>
              <a:t>e</a:t>
            </a:r>
            <a:r>
              <a:rPr sz="1000" spc="0" dirty="0">
                <a:latin typeface="Arial"/>
                <a:cs typeface="Arial"/>
              </a:rPr>
              <a:t>tto</a:t>
            </a:r>
            <a:r>
              <a:rPr sz="1000" spc="-32" dirty="0">
                <a:latin typeface="Arial"/>
                <a:cs typeface="Arial"/>
              </a:rPr>
              <a:t> </a:t>
            </a:r>
            <a:r>
              <a:rPr sz="1000" spc="0" dirty="0">
                <a:latin typeface="Arial"/>
                <a:cs typeface="Arial"/>
              </a:rPr>
              <a:t>a</a:t>
            </a:r>
            <a:r>
              <a:rPr sz="1000" spc="-10" dirty="0">
                <a:latin typeface="Arial"/>
                <a:cs typeface="Arial"/>
              </a:rPr>
              <a:t> </a:t>
            </a:r>
            <a:r>
              <a:rPr sz="1000" spc="0" dirty="0">
                <a:latin typeface="Arial"/>
                <a:cs typeface="Arial"/>
              </a:rPr>
              <a:t>q</a:t>
            </a:r>
            <a:r>
              <a:rPr sz="1000" spc="-4" dirty="0">
                <a:latin typeface="Arial"/>
                <a:cs typeface="Arial"/>
              </a:rPr>
              <a:t>u</a:t>
            </a:r>
            <a:r>
              <a:rPr sz="1000" spc="0" dirty="0">
                <a:latin typeface="Arial"/>
                <a:cs typeface="Arial"/>
              </a:rPr>
              <a:t>e</a:t>
            </a:r>
            <a:r>
              <a:rPr sz="1000" spc="-4" dirty="0">
                <a:latin typeface="Arial"/>
                <a:cs typeface="Arial"/>
              </a:rPr>
              <a:t>ll</a:t>
            </a:r>
            <a:r>
              <a:rPr sz="1000" spc="0" dirty="0">
                <a:latin typeface="Arial"/>
                <a:cs typeface="Arial"/>
              </a:rPr>
              <a:t>o</a:t>
            </a:r>
            <a:r>
              <a:rPr sz="1000" spc="-26" dirty="0">
                <a:latin typeface="Arial"/>
                <a:cs typeface="Arial"/>
              </a:rPr>
              <a:t> </a:t>
            </a:r>
            <a:r>
              <a:rPr sz="1000" spc="0" dirty="0">
                <a:latin typeface="Arial"/>
                <a:cs typeface="Arial"/>
              </a:rPr>
              <a:t>t</a:t>
            </a:r>
            <a:r>
              <a:rPr sz="1000" spc="-4" dirty="0">
                <a:latin typeface="Arial"/>
                <a:cs typeface="Arial"/>
              </a:rPr>
              <a:t>i</a:t>
            </a:r>
            <a:r>
              <a:rPr sz="1000" spc="0" dirty="0">
                <a:latin typeface="Arial"/>
                <a:cs typeface="Arial"/>
              </a:rPr>
              <a:t>p</a:t>
            </a:r>
            <a:r>
              <a:rPr sz="1000" spc="-4" dirty="0">
                <a:latin typeface="Arial"/>
                <a:cs typeface="Arial"/>
              </a:rPr>
              <a:t>i</a:t>
            </a:r>
            <a:r>
              <a:rPr sz="1000" spc="4" dirty="0">
                <a:latin typeface="Arial"/>
                <a:cs typeface="Arial"/>
              </a:rPr>
              <a:t>c</a:t>
            </a:r>
            <a:r>
              <a:rPr sz="1000" spc="0" dirty="0">
                <a:latin typeface="Arial"/>
                <a:cs typeface="Arial"/>
              </a:rPr>
              <a:t>o</a:t>
            </a:r>
            <a:r>
              <a:rPr sz="1000" spc="-13"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at</a:t>
            </a:r>
            <a:r>
              <a:rPr sz="1000" spc="-4" dirty="0">
                <a:latin typeface="Arial"/>
                <a:cs typeface="Arial"/>
              </a:rPr>
              <a:t>tivi</a:t>
            </a:r>
            <a:r>
              <a:rPr sz="1000" spc="0" dirty="0">
                <a:latin typeface="Arial"/>
                <a:cs typeface="Arial"/>
              </a:rPr>
              <a:t>tà.</a:t>
            </a:r>
            <a:endParaRPr sz="1000">
              <a:latin typeface="Arial"/>
              <a:cs typeface="Arial"/>
            </a:endParaRPr>
          </a:p>
        </p:txBody>
      </p:sp>
      <p:sp>
        <p:nvSpPr>
          <p:cNvPr id="3" name="object 3"/>
          <p:cNvSpPr txBox="1"/>
          <p:nvPr/>
        </p:nvSpPr>
        <p:spPr>
          <a:xfrm>
            <a:off x="0" y="6289167"/>
            <a:ext cx="8344915" cy="2172080"/>
          </a:xfrm>
          <a:prstGeom prst="rect">
            <a:avLst/>
          </a:prstGeom>
        </p:spPr>
        <p:txBody>
          <a:bodyPr wrap="square" lIns="0" tIns="0" rIns="0" bIns="0" rtlCol="0">
            <a:noAutofit/>
          </a:bodyPr>
          <a:lstStyle/>
          <a:p>
            <a:pPr>
              <a:lnSpc>
                <a:spcPts val="1300"/>
              </a:lnSpc>
              <a:spcBef>
                <a:spcPts val="23"/>
              </a:spcBef>
            </a:pPr>
            <a:endParaRPr sz="1300"/>
          </a:p>
          <a:p>
            <a:pPr marL="140817">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40817" marR="7317110">
              <a:lnSpc>
                <a:spcPts val="1178"/>
              </a:lnSpc>
              <a:spcBef>
                <a:spcPts val="822"/>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IFC</a:t>
            </a:r>
            <a:r>
              <a:rPr sz="1000" b="1" spc="-16" dirty="0">
                <a:latin typeface="Arial"/>
                <a:cs typeface="Arial"/>
              </a:rPr>
              <a:t> </a:t>
            </a:r>
            <a:r>
              <a:rPr sz="1000" spc="0" dirty="0">
                <a:latin typeface="Arial"/>
                <a:cs typeface="Arial"/>
              </a:rPr>
              <a:t>- </a:t>
            </a:r>
            <a:endParaRPr sz="1000">
              <a:latin typeface="Arial"/>
              <a:cs typeface="Arial"/>
            </a:endParaRPr>
          </a:p>
          <a:p>
            <a:pPr marL="140817" marR="7317110">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40817" marR="7317110">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a:t>
            </a:r>
            <a:endParaRPr sz="1000">
              <a:latin typeface="Arial"/>
              <a:cs typeface="Arial"/>
            </a:endParaRPr>
          </a:p>
          <a:p>
            <a:pPr marL="140817">
              <a:lnSpc>
                <a:spcPct val="95825"/>
              </a:lnSpc>
              <a:spcBef>
                <a:spcPts val="137"/>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
        <p:nvSpPr>
          <p:cNvPr id="2" name="object 2"/>
          <p:cNvSpPr txBox="1"/>
          <p:nvPr/>
        </p:nvSpPr>
        <p:spPr>
          <a:xfrm>
            <a:off x="0" y="8461248"/>
            <a:ext cx="8344915" cy="2231132"/>
          </a:xfrm>
          <a:prstGeom prst="rect">
            <a:avLst/>
          </a:prstGeom>
        </p:spPr>
        <p:txBody>
          <a:bodyPr wrap="square" lIns="0" tIns="0" rIns="0" bIns="0" rtlCol="0">
            <a:noAutofit/>
          </a:bodyPr>
          <a:lstStyle/>
          <a:p>
            <a:pPr>
              <a:lnSpc>
                <a:spcPts val="1100"/>
              </a:lnSpc>
              <a:spcBef>
                <a:spcPts val="52"/>
              </a:spcBef>
            </a:pPr>
            <a:endParaRPr sz="1100"/>
          </a:p>
          <a:p>
            <a:pPr marL="104851">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98755">
              <a:lnSpc>
                <a:spcPct val="95825"/>
              </a:lnSpc>
              <a:spcBef>
                <a:spcPts val="863"/>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a:t>
            </a:r>
            <a:endParaRPr sz="1000">
              <a:latin typeface="Arial"/>
              <a:cs typeface="Arial"/>
            </a:endParaRPr>
          </a:p>
          <a:p>
            <a:pPr marL="98755">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4" dirty="0">
                <a:latin typeface="Arial"/>
                <a:cs typeface="Arial"/>
              </a:rPr>
              <a:t>A</a:t>
            </a:r>
            <a:r>
              <a:rPr sz="1000" spc="4" dirty="0">
                <a:latin typeface="Arial"/>
                <a:cs typeface="Arial"/>
              </a:rPr>
              <a:t>r</a:t>
            </a:r>
            <a:r>
              <a:rPr sz="1000" spc="0" dirty="0">
                <a:latin typeface="Arial"/>
                <a:cs typeface="Arial"/>
              </a:rPr>
              <a:t>ea</a:t>
            </a:r>
            <a:r>
              <a:rPr sz="1000" spc="-26" dirty="0">
                <a:latin typeface="Arial"/>
                <a:cs typeface="Arial"/>
              </a:rPr>
              <a:t> </a:t>
            </a:r>
            <a:r>
              <a:rPr sz="1000" spc="0" dirty="0">
                <a:latin typeface="Arial"/>
                <a:cs typeface="Arial"/>
              </a:rPr>
              <a:t>a</a:t>
            </a:r>
            <a:r>
              <a:rPr sz="1000" spc="-10" dirty="0">
                <a:latin typeface="Arial"/>
                <a:cs typeface="Arial"/>
              </a:rPr>
              <a:t> </a:t>
            </a:r>
            <a:r>
              <a:rPr sz="1000" spc="4" dirty="0">
                <a:latin typeface="Arial"/>
                <a:cs typeface="Arial"/>
              </a:rPr>
              <a:t>r</a:t>
            </a:r>
            <a:r>
              <a:rPr sz="1000" spc="-4" dirty="0">
                <a:latin typeface="Arial"/>
                <a:cs typeface="Arial"/>
              </a:rPr>
              <a:t>i</a:t>
            </a:r>
            <a:r>
              <a:rPr sz="1000" spc="4" dirty="0">
                <a:latin typeface="Arial"/>
                <a:cs typeface="Arial"/>
              </a:rPr>
              <a:t>sc</a:t>
            </a:r>
            <a:r>
              <a:rPr sz="1000" spc="0" dirty="0">
                <a:latin typeface="Arial"/>
                <a:cs typeface="Arial"/>
              </a:rPr>
              <a:t>h</a:t>
            </a:r>
            <a:r>
              <a:rPr sz="1000" spc="-4" dirty="0">
                <a:latin typeface="Arial"/>
                <a:cs typeface="Arial"/>
              </a:rPr>
              <a:t>i</a:t>
            </a:r>
            <a:r>
              <a:rPr sz="1000" spc="0" dirty="0">
                <a:latin typeface="Arial"/>
                <a:cs typeface="Arial"/>
              </a:rPr>
              <a:t>o</a:t>
            </a:r>
            <a:r>
              <a:rPr sz="1000" spc="-28" dirty="0">
                <a:latin typeface="Arial"/>
                <a:cs typeface="Arial"/>
              </a:rPr>
              <a:t> </a:t>
            </a:r>
            <a:r>
              <a:rPr sz="1000" spc="0" dirty="0">
                <a:latin typeface="Arial"/>
                <a:cs typeface="Arial"/>
              </a:rPr>
              <a:t>sp</a:t>
            </a:r>
            <a:r>
              <a:rPr sz="1000" spc="-4" dirty="0">
                <a:latin typeface="Arial"/>
                <a:cs typeface="Arial"/>
              </a:rPr>
              <a:t>e</a:t>
            </a:r>
            <a:r>
              <a:rPr sz="1000" spc="4" dirty="0">
                <a:latin typeface="Arial"/>
                <a:cs typeface="Arial"/>
              </a:rPr>
              <a:t>c</a:t>
            </a:r>
            <a:r>
              <a:rPr sz="1000" spc="-4" dirty="0">
                <a:latin typeface="Arial"/>
                <a:cs typeface="Arial"/>
              </a:rPr>
              <a:t>i</a:t>
            </a:r>
            <a:r>
              <a:rPr sz="1000" spc="9" dirty="0">
                <a:latin typeface="Arial"/>
                <a:cs typeface="Arial"/>
              </a:rPr>
              <a:t>f</a:t>
            </a:r>
            <a:r>
              <a:rPr sz="1000" spc="-4" dirty="0">
                <a:latin typeface="Arial"/>
                <a:cs typeface="Arial"/>
              </a:rPr>
              <a:t>i</a:t>
            </a:r>
            <a:r>
              <a:rPr sz="1000" spc="4" dirty="0">
                <a:latin typeface="Arial"/>
                <a:cs typeface="Arial"/>
              </a:rPr>
              <a:t>c</a:t>
            </a:r>
            <a:r>
              <a:rPr sz="1000" spc="0" dirty="0">
                <a:latin typeface="Arial"/>
                <a:cs typeface="Arial"/>
              </a:rPr>
              <a:t>o</a:t>
            </a:r>
            <a:endParaRPr sz="1000">
              <a:latin typeface="Arial"/>
              <a:cs typeface="Arial"/>
            </a:endParaRPr>
          </a:p>
          <a:p>
            <a:pPr marL="98755">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a:t>
            </a:r>
            <a:r>
              <a:rPr sz="1000" spc="-4" dirty="0">
                <a:latin typeface="Arial"/>
                <a:cs typeface="Arial"/>
              </a:rPr>
              <a:t>A</a:t>
            </a:r>
            <a:r>
              <a:rPr sz="1000" spc="0" dirty="0">
                <a:latin typeface="Arial"/>
                <a:cs typeface="Arial"/>
              </a:rPr>
              <a:t>tt</a:t>
            </a:r>
            <a:r>
              <a:rPr sz="1000" spc="-4" dirty="0">
                <a:latin typeface="Arial"/>
                <a:cs typeface="Arial"/>
              </a:rPr>
              <a:t>ivi</a:t>
            </a:r>
            <a:r>
              <a:rPr sz="1000" spc="0" dirty="0">
                <a:latin typeface="Arial"/>
                <a:cs typeface="Arial"/>
              </a:rPr>
              <a:t>tà</a:t>
            </a:r>
            <a:endParaRPr sz="1000">
              <a:latin typeface="Arial"/>
              <a:cs typeface="Arial"/>
            </a:endParaRPr>
          </a:p>
          <a:p>
            <a:pPr marL="98755">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18"/>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3" name="object 23"/>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4" name="object 24"/>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7" name="object 17"/>
          <p:cNvSpPr/>
          <p:nvPr/>
        </p:nvSpPr>
        <p:spPr>
          <a:xfrm>
            <a:off x="1357376" y="8882380"/>
            <a:ext cx="0" cy="140207"/>
          </a:xfrm>
          <a:custGeom>
            <a:avLst/>
            <a:gdLst/>
            <a:ahLst/>
            <a:cxnLst/>
            <a:rect l="l" t="t" r="r" b="b"/>
            <a:pathLst>
              <a:path h="140207">
                <a:moveTo>
                  <a:pt x="0" y="0"/>
                </a:moveTo>
                <a:lnTo>
                  <a:pt x="0" y="140207"/>
                </a:lnTo>
              </a:path>
            </a:pathLst>
          </a:custGeom>
          <a:ln w="36322">
            <a:solidFill>
              <a:srgbClr val="FFFF00"/>
            </a:solidFill>
          </a:ln>
        </p:spPr>
        <p:txBody>
          <a:bodyPr wrap="square" lIns="0" tIns="0" rIns="0" bIns="0" rtlCol="0">
            <a:noAutofit/>
          </a:bodyPr>
          <a:lstStyle/>
          <a:p>
            <a:endParaRPr/>
          </a:p>
        </p:txBody>
      </p:sp>
      <p:sp>
        <p:nvSpPr>
          <p:cNvPr id="16" name="object 16"/>
          <p:cNvSpPr/>
          <p:nvPr/>
        </p:nvSpPr>
        <p:spPr>
          <a:xfrm>
            <a:off x="8432546" y="5134863"/>
            <a:ext cx="6686804" cy="3080385"/>
          </a:xfrm>
          <a:prstGeom prst="rect">
            <a:avLst/>
          </a:prstGeom>
          <a:blipFill>
            <a:blip r:embed="rId3" cstate="print"/>
            <a:stretch>
              <a:fillRect/>
            </a:stretch>
          </a:blipFill>
        </p:spPr>
        <p:txBody>
          <a:bodyPr wrap="square" lIns="0" tIns="0" rIns="0" bIns="0" rtlCol="0">
            <a:noAutofit/>
          </a:bodyPr>
          <a:lstStyle/>
          <a:p>
            <a:endParaRPr/>
          </a:p>
        </p:txBody>
      </p:sp>
      <p:sp>
        <p:nvSpPr>
          <p:cNvPr id="14" name="object 14"/>
          <p:cNvSpPr/>
          <p:nvPr/>
        </p:nvSpPr>
        <p:spPr>
          <a:xfrm>
            <a:off x="8459597" y="1410462"/>
            <a:ext cx="6605651" cy="3412616"/>
          </a:xfrm>
          <a:prstGeom prst="rect">
            <a:avLst/>
          </a:prstGeom>
          <a:blipFill>
            <a:blip r:embed="rId4" cstate="print"/>
            <a:stretch>
              <a:fillRect/>
            </a:stretch>
          </a:blipFill>
        </p:spPr>
        <p:txBody>
          <a:bodyPr wrap="square" lIns="0" tIns="0" rIns="0" bIns="0" rtlCol="0">
            <a:noAutofit/>
          </a:bodyPr>
          <a:lstStyle/>
          <a:p>
            <a:endParaRPr/>
          </a:p>
        </p:txBody>
      </p:sp>
      <p:sp>
        <p:nvSpPr>
          <p:cNvPr id="15" name="object 15"/>
          <p:cNvSpPr/>
          <p:nvPr/>
        </p:nvSpPr>
        <p:spPr>
          <a:xfrm>
            <a:off x="11278489" y="2284603"/>
            <a:ext cx="437768" cy="559307"/>
          </a:xfrm>
          <a:custGeom>
            <a:avLst/>
            <a:gdLst/>
            <a:ahLst/>
            <a:cxnLst/>
            <a:rect l="l" t="t" r="r" b="b"/>
            <a:pathLst>
              <a:path w="437768" h="559307">
                <a:moveTo>
                  <a:pt x="437768" y="88773"/>
                </a:moveTo>
                <a:lnTo>
                  <a:pt x="140842" y="0"/>
                </a:lnTo>
                <a:lnTo>
                  <a:pt x="0" y="470407"/>
                </a:lnTo>
                <a:lnTo>
                  <a:pt x="297052" y="559307"/>
                </a:lnTo>
                <a:lnTo>
                  <a:pt x="437768" y="88773"/>
                </a:lnTo>
              </a:path>
            </a:pathLst>
          </a:custGeom>
          <a:ln w="12699">
            <a:solidFill>
              <a:srgbClr val="FF0000"/>
            </a:solidFill>
          </a:ln>
        </p:spPr>
        <p:txBody>
          <a:bodyPr wrap="square" lIns="0" tIns="0" rIns="0" bIns="0" rtlCol="0">
            <a:noAutofit/>
          </a:bodyPr>
          <a:lstStyle/>
          <a:p>
            <a:endParaRPr/>
          </a:p>
        </p:txBody>
      </p:sp>
      <p:sp>
        <p:nvSpPr>
          <p:cNvPr id="12" name="object 12"/>
          <p:cNvSpPr/>
          <p:nvPr/>
        </p:nvSpPr>
        <p:spPr>
          <a:xfrm>
            <a:off x="8466963" y="8426538"/>
            <a:ext cx="6654346" cy="1038733"/>
          </a:xfrm>
          <a:prstGeom prst="rect">
            <a:avLst/>
          </a:prstGeom>
          <a:blipFill>
            <a:blip r:embed="rId5" cstate="print"/>
            <a:stretch>
              <a:fillRect/>
            </a:stretch>
          </a:blipFill>
        </p:spPr>
        <p:txBody>
          <a:bodyPr wrap="square" lIns="0" tIns="0" rIns="0" bIns="0" rtlCol="0">
            <a:noAutofit/>
          </a:bodyPr>
          <a:lstStyle/>
          <a:p>
            <a:endParaRPr/>
          </a:p>
        </p:txBody>
      </p:sp>
      <p:sp>
        <p:nvSpPr>
          <p:cNvPr id="13" name="object 13"/>
          <p:cNvSpPr/>
          <p:nvPr/>
        </p:nvSpPr>
        <p:spPr>
          <a:xfrm>
            <a:off x="8466963" y="8823807"/>
            <a:ext cx="6655032" cy="283235"/>
          </a:xfrm>
          <a:prstGeom prst="rect">
            <a:avLst/>
          </a:prstGeom>
          <a:blipFill>
            <a:blip r:embed="rId6" cstate="print"/>
            <a:stretch>
              <a:fillRect/>
            </a:stretch>
          </a:blipFill>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0" name="object 10"/>
          <p:cNvSpPr txBox="1"/>
          <p:nvPr/>
        </p:nvSpPr>
        <p:spPr>
          <a:xfrm>
            <a:off x="3702558" y="93400"/>
            <a:ext cx="3768445" cy="254000"/>
          </a:xfrm>
          <a:prstGeom prst="rect">
            <a:avLst/>
          </a:prstGeom>
        </p:spPr>
        <p:txBody>
          <a:bodyPr wrap="square" lIns="0" tIns="0" rIns="0" bIns="0" rtlCol="0">
            <a:noAutofit/>
          </a:bodyPr>
          <a:lstStyle/>
          <a:p>
            <a:pPr marL="12700">
              <a:lnSpc>
                <a:spcPts val="1939"/>
              </a:lnSpc>
              <a:spcBef>
                <a:spcPts val="97"/>
              </a:spcBef>
            </a:pPr>
            <a:r>
              <a:rPr sz="1800" b="1" spc="-50" dirty="0">
                <a:latin typeface="Arial"/>
                <a:cs typeface="Arial"/>
              </a:rPr>
              <a:t>A</a:t>
            </a:r>
            <a:r>
              <a:rPr sz="1800" b="1" spc="0" dirty="0">
                <a:latin typeface="Arial"/>
                <a:cs typeface="Arial"/>
              </a:rPr>
              <a:t>s</a:t>
            </a:r>
            <a:r>
              <a:rPr sz="1800" b="1" spc="-9" dirty="0">
                <a:latin typeface="Arial"/>
                <a:cs typeface="Arial"/>
              </a:rPr>
              <a:t>c</a:t>
            </a:r>
            <a:r>
              <a:rPr sz="1800" b="1" spc="0" dirty="0">
                <a:latin typeface="Arial"/>
                <a:cs typeface="Arial"/>
              </a:rPr>
              <a:t>en</a:t>
            </a:r>
            <a:r>
              <a:rPr sz="1800" b="1" spc="-4" dirty="0">
                <a:latin typeface="Arial"/>
                <a:cs typeface="Arial"/>
              </a:rPr>
              <a:t>s</a:t>
            </a:r>
            <a:r>
              <a:rPr sz="1800" b="1" spc="0" dirty="0">
                <a:latin typeface="Arial"/>
                <a:cs typeface="Arial"/>
              </a:rPr>
              <a:t>o</a:t>
            </a:r>
            <a:r>
              <a:rPr sz="1800" b="1" spc="9" dirty="0">
                <a:latin typeface="Arial"/>
                <a:cs typeface="Arial"/>
              </a:rPr>
              <a:t>r</a:t>
            </a:r>
            <a:r>
              <a:rPr sz="1800" b="1" spc="0" dirty="0">
                <a:latin typeface="Arial"/>
                <a:cs typeface="Arial"/>
              </a:rPr>
              <a:t>e</a:t>
            </a:r>
            <a:r>
              <a:rPr sz="1800" b="1" spc="50" dirty="0">
                <a:latin typeface="Arial"/>
                <a:cs typeface="Arial"/>
              </a:rPr>
              <a:t> </a:t>
            </a:r>
            <a:r>
              <a:rPr sz="1800" b="1" spc="0" dirty="0">
                <a:latin typeface="Arial"/>
                <a:cs typeface="Arial"/>
              </a:rPr>
              <a:t>anti</a:t>
            </a:r>
            <a:r>
              <a:rPr sz="1800" b="1" spc="4" dirty="0">
                <a:latin typeface="Arial"/>
                <a:cs typeface="Arial"/>
              </a:rPr>
              <a:t>n</a:t>
            </a:r>
            <a:r>
              <a:rPr sz="1800" b="1" spc="0" dirty="0">
                <a:latin typeface="Arial"/>
                <a:cs typeface="Arial"/>
              </a:rPr>
              <a:t>c</a:t>
            </a:r>
            <a:r>
              <a:rPr sz="1800" b="1" spc="-9" dirty="0">
                <a:latin typeface="Arial"/>
                <a:cs typeface="Arial"/>
              </a:rPr>
              <a:t>e</a:t>
            </a:r>
            <a:r>
              <a:rPr sz="1800" b="1" spc="0" dirty="0">
                <a:latin typeface="Arial"/>
                <a:cs typeface="Arial"/>
              </a:rPr>
              <a:t>n</a:t>
            </a:r>
            <a:r>
              <a:rPr sz="1800" b="1" spc="4" dirty="0">
                <a:latin typeface="Arial"/>
                <a:cs typeface="Arial"/>
              </a:rPr>
              <a:t>d</a:t>
            </a:r>
            <a:r>
              <a:rPr sz="1800" b="1" spc="0" dirty="0">
                <a:latin typeface="Arial"/>
                <a:cs typeface="Arial"/>
              </a:rPr>
              <a:t>io</a:t>
            </a:r>
            <a:r>
              <a:rPr sz="1800" b="1" spc="4" dirty="0">
                <a:latin typeface="Arial"/>
                <a:cs typeface="Arial"/>
              </a:rPr>
              <a:t> </a:t>
            </a:r>
            <a:r>
              <a:rPr sz="1800" b="1" spc="0" dirty="0">
                <a:latin typeface="Arial"/>
                <a:cs typeface="Arial"/>
              </a:rPr>
              <a:t>– </a:t>
            </a:r>
            <a:r>
              <a:rPr sz="1800" b="1" spc="4" dirty="0">
                <a:latin typeface="Arial"/>
                <a:cs typeface="Arial"/>
              </a:rPr>
              <a:t>G.</a:t>
            </a:r>
            <a:r>
              <a:rPr sz="1800" b="1" spc="-4" dirty="0">
                <a:latin typeface="Arial"/>
                <a:cs typeface="Arial"/>
              </a:rPr>
              <a:t>1</a:t>
            </a:r>
            <a:r>
              <a:rPr sz="1800" b="1" spc="4" dirty="0">
                <a:latin typeface="Arial"/>
                <a:cs typeface="Arial"/>
              </a:rPr>
              <a:t>.</a:t>
            </a:r>
            <a:r>
              <a:rPr sz="1800" b="1" spc="-4" dirty="0">
                <a:latin typeface="Arial"/>
                <a:cs typeface="Arial"/>
              </a:rPr>
              <a:t>20_</a:t>
            </a:r>
            <a:r>
              <a:rPr sz="1800" b="1" spc="0" dirty="0">
                <a:latin typeface="Arial"/>
                <a:cs typeface="Arial"/>
              </a:rPr>
              <a:t>1</a:t>
            </a:r>
            <a:endParaRPr sz="1800">
              <a:latin typeface="Arial"/>
              <a:cs typeface="Arial"/>
            </a:endParaRPr>
          </a:p>
        </p:txBody>
      </p:sp>
      <p:sp>
        <p:nvSpPr>
          <p:cNvPr id="9" name="object 9"/>
          <p:cNvSpPr txBox="1"/>
          <p:nvPr/>
        </p:nvSpPr>
        <p:spPr>
          <a:xfrm>
            <a:off x="10633075" y="132777"/>
            <a:ext cx="2311716"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20_</a:t>
            </a:r>
            <a:r>
              <a:rPr sz="1800" b="1" spc="0" dirty="0">
                <a:latin typeface="Arial"/>
                <a:cs typeface="Arial"/>
              </a:rPr>
              <a:t>1</a:t>
            </a:r>
            <a:endParaRPr sz="1800">
              <a:latin typeface="Arial"/>
              <a:cs typeface="Arial"/>
            </a:endParaRPr>
          </a:p>
        </p:txBody>
      </p:sp>
      <p:sp>
        <p:nvSpPr>
          <p:cNvPr id="8" name="object 8"/>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300"/>
              </a:lnSpc>
              <a:spcBef>
                <a:spcPts val="74"/>
              </a:spcBef>
            </a:pPr>
            <a:endParaRPr sz="1300"/>
          </a:p>
          <a:p>
            <a:pPr marL="979017">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64896" marR="170414" algn="just">
              <a:lnSpc>
                <a:spcPts val="1149"/>
              </a:lnSpc>
              <a:spcBef>
                <a:spcPts val="1062"/>
              </a:spcBef>
            </a:pPr>
            <a:r>
              <a:rPr sz="1000" spc="0" dirty="0">
                <a:latin typeface="Arial"/>
                <a:cs typeface="Arial"/>
              </a:rPr>
              <a:t>[</a:t>
            </a:r>
            <a:r>
              <a:rPr sz="1000" spc="4" dirty="0">
                <a:latin typeface="Arial"/>
                <a:cs typeface="Arial"/>
              </a:rPr>
              <a:t>G</a:t>
            </a:r>
            <a:r>
              <a:rPr sz="1000" spc="0" dirty="0">
                <a:latin typeface="Arial"/>
                <a:cs typeface="Arial"/>
              </a:rPr>
              <a:t>.1.20.</a:t>
            </a:r>
            <a:r>
              <a:rPr sz="1000" spc="-14" dirty="0">
                <a:latin typeface="Arial"/>
                <a:cs typeface="Arial"/>
              </a:rPr>
              <a:t>1</a:t>
            </a:r>
            <a:r>
              <a:rPr sz="1000" spc="0" dirty="0">
                <a:latin typeface="Arial"/>
                <a:cs typeface="Arial"/>
              </a:rPr>
              <a:t>]  a</a:t>
            </a:r>
            <a:r>
              <a:rPr sz="1000" spc="4" dirty="0">
                <a:latin typeface="Arial"/>
                <a:cs typeface="Arial"/>
              </a:rPr>
              <a:t>sc</a:t>
            </a:r>
            <a:r>
              <a:rPr sz="1000" spc="-14" dirty="0">
                <a:latin typeface="Arial"/>
                <a:cs typeface="Arial"/>
              </a:rPr>
              <a:t>e</a:t>
            </a:r>
            <a:r>
              <a:rPr sz="1000" spc="0" dirty="0">
                <a:latin typeface="Arial"/>
                <a:cs typeface="Arial"/>
              </a:rPr>
              <a:t>n</a:t>
            </a:r>
            <a:r>
              <a:rPr sz="1000" spc="4" dirty="0">
                <a:latin typeface="Arial"/>
                <a:cs typeface="Arial"/>
              </a:rPr>
              <a:t>s</a:t>
            </a:r>
            <a:r>
              <a:rPr sz="1000" spc="0" dirty="0">
                <a:latin typeface="Arial"/>
                <a:cs typeface="Arial"/>
              </a:rPr>
              <a:t>ore </a:t>
            </a:r>
            <a:r>
              <a:rPr sz="1000" spc="2"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s</a:t>
            </a:r>
            <a:r>
              <a:rPr sz="1000" spc="0" dirty="0">
                <a:latin typeface="Arial"/>
                <a:cs typeface="Arial"/>
              </a:rPr>
              <a:t>t</a:t>
            </a:r>
            <a:r>
              <a:rPr sz="1000" spc="-14" dirty="0">
                <a:latin typeface="Arial"/>
                <a:cs typeface="Arial"/>
              </a:rPr>
              <a:t>a</a:t>
            </a:r>
            <a:r>
              <a:rPr sz="1000" spc="-4" dirty="0">
                <a:latin typeface="Arial"/>
                <a:cs typeface="Arial"/>
              </a:rPr>
              <a:t>ll</a:t>
            </a:r>
            <a:r>
              <a:rPr sz="1000" spc="0" dirty="0">
                <a:latin typeface="Arial"/>
                <a:cs typeface="Arial"/>
              </a:rPr>
              <a:t>ato </a:t>
            </a:r>
            <a:r>
              <a:rPr sz="1000" spc="4" dirty="0">
                <a:latin typeface="Arial"/>
                <a:cs typeface="Arial"/>
              </a:rPr>
              <a:t> </a:t>
            </a:r>
            <a:r>
              <a:rPr sz="1000" spc="0" dirty="0">
                <a:latin typeface="Arial"/>
                <a:cs typeface="Arial"/>
              </a:rPr>
              <a:t>p</a:t>
            </a:r>
            <a:r>
              <a:rPr sz="1000" spc="14" dirty="0">
                <a:latin typeface="Arial"/>
                <a:cs typeface="Arial"/>
              </a:rPr>
              <a:t>r</a:t>
            </a:r>
            <a:r>
              <a:rPr sz="1000" spc="-4" dirty="0">
                <a:latin typeface="Arial"/>
                <a:cs typeface="Arial"/>
              </a:rPr>
              <a:t>i</a:t>
            </a:r>
            <a:r>
              <a:rPr sz="1000" spc="0" dirty="0">
                <a:latin typeface="Arial"/>
                <a:cs typeface="Arial"/>
              </a:rPr>
              <a:t>n</a:t>
            </a:r>
            <a:r>
              <a:rPr sz="1000" spc="4" dirty="0">
                <a:latin typeface="Arial"/>
                <a:cs typeface="Arial"/>
              </a:rPr>
              <a:t>c</a:t>
            </a:r>
            <a:r>
              <a:rPr sz="1000" spc="-4" dirty="0">
                <a:latin typeface="Arial"/>
                <a:cs typeface="Arial"/>
              </a:rPr>
              <a:t>i</a:t>
            </a:r>
            <a:r>
              <a:rPr sz="1000" spc="0" dirty="0">
                <a:latin typeface="Arial"/>
                <a:cs typeface="Arial"/>
              </a:rPr>
              <a:t>p</a:t>
            </a:r>
            <a:r>
              <a:rPr sz="1000" spc="-4" dirty="0">
                <a:latin typeface="Arial"/>
                <a:cs typeface="Arial"/>
              </a:rPr>
              <a:t>al</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a:t>
            </a:r>
            <a:r>
              <a:rPr sz="1000" spc="260" dirty="0">
                <a:latin typeface="Arial"/>
                <a:cs typeface="Arial"/>
              </a:rPr>
              <a:t> </a:t>
            </a:r>
            <a:r>
              <a:rPr sz="1000" spc="0" dirty="0">
                <a:latin typeface="Arial"/>
                <a:cs typeface="Arial"/>
              </a:rPr>
              <a:t>per </a:t>
            </a:r>
            <a:r>
              <a:rPr sz="1000" spc="34" dirty="0">
                <a:latin typeface="Arial"/>
                <a:cs typeface="Arial"/>
              </a:rPr>
              <a:t> </a:t>
            </a:r>
            <a:r>
              <a:rPr sz="1000" spc="-14" dirty="0">
                <a:latin typeface="Arial"/>
                <a:cs typeface="Arial"/>
              </a:rPr>
              <a:t>u</a:t>
            </a:r>
            <a:r>
              <a:rPr sz="1000" spc="4" dirty="0">
                <a:latin typeface="Arial"/>
                <a:cs typeface="Arial"/>
              </a:rPr>
              <a:t>s</a:t>
            </a:r>
            <a:r>
              <a:rPr sz="1000" spc="0" dirty="0">
                <a:latin typeface="Arial"/>
                <a:cs typeface="Arial"/>
              </a:rPr>
              <a:t>o </a:t>
            </a:r>
            <a:r>
              <a:rPr sz="1000" spc="27" dirty="0">
                <a:latin typeface="Arial"/>
                <a:cs typeface="Arial"/>
              </a:rPr>
              <a:t> </a:t>
            </a:r>
            <a:r>
              <a:rPr sz="1000" spc="0" dirty="0">
                <a:latin typeface="Arial"/>
                <a:cs typeface="Arial"/>
              </a:rPr>
              <a:t>di </a:t>
            </a:r>
            <a:r>
              <a:rPr sz="1000" spc="31" dirty="0">
                <a:latin typeface="Arial"/>
                <a:cs typeface="Arial"/>
              </a:rPr>
              <a:t> </a:t>
            </a:r>
            <a:r>
              <a:rPr sz="1000" spc="0" dirty="0">
                <a:latin typeface="Arial"/>
                <a:cs typeface="Arial"/>
              </a:rPr>
              <a:t>p</a:t>
            </a:r>
            <a:r>
              <a:rPr sz="1000" spc="-4" dirty="0">
                <a:latin typeface="Arial"/>
                <a:cs typeface="Arial"/>
              </a:rPr>
              <a:t>a</a:t>
            </a:r>
            <a:r>
              <a:rPr sz="1000" spc="4" dirty="0">
                <a:latin typeface="Arial"/>
                <a:cs typeface="Arial"/>
              </a:rPr>
              <a:t>ss</a:t>
            </a:r>
            <a:r>
              <a:rPr sz="1000" spc="0" dirty="0">
                <a:latin typeface="Arial"/>
                <a:cs typeface="Arial"/>
              </a:rPr>
              <a:t>e</a:t>
            </a:r>
            <a:r>
              <a:rPr sz="1000" spc="-4" dirty="0">
                <a:latin typeface="Arial"/>
                <a:cs typeface="Arial"/>
              </a:rPr>
              <a:t>g</a:t>
            </a:r>
            <a:r>
              <a:rPr sz="1000" spc="-14" dirty="0">
                <a:latin typeface="Arial"/>
                <a:cs typeface="Arial"/>
              </a:rPr>
              <a:t>g</a:t>
            </a:r>
            <a:r>
              <a:rPr sz="1000" spc="0" dirty="0">
                <a:latin typeface="Arial"/>
                <a:cs typeface="Arial"/>
              </a:rPr>
              <a:t>eri, </a:t>
            </a:r>
            <a:endParaRPr sz="1000">
              <a:latin typeface="Arial"/>
              <a:cs typeface="Arial"/>
            </a:endParaRPr>
          </a:p>
          <a:p>
            <a:pPr marL="164896" marR="170414" algn="just">
              <a:lnSpc>
                <a:spcPts val="1149"/>
              </a:lnSpc>
              <a:spcBef>
                <a:spcPts val="134"/>
              </a:spcBef>
            </a:pPr>
            <a:r>
              <a:rPr sz="1000" spc="19" dirty="0">
                <a:latin typeface="Arial"/>
                <a:cs typeface="Arial"/>
              </a:rPr>
              <a:t>m</a:t>
            </a:r>
            <a:r>
              <a:rPr sz="1000" spc="-14" dirty="0">
                <a:latin typeface="Arial"/>
                <a:cs typeface="Arial"/>
              </a:rPr>
              <a:t>u</a:t>
            </a:r>
            <a:r>
              <a:rPr sz="1000" spc="0" dirty="0">
                <a:latin typeface="Arial"/>
                <a:cs typeface="Arial"/>
              </a:rPr>
              <a:t>n</a:t>
            </a:r>
            <a:r>
              <a:rPr sz="1000" spc="-4" dirty="0">
                <a:latin typeface="Arial"/>
                <a:cs typeface="Arial"/>
              </a:rPr>
              <a:t>i</a:t>
            </a:r>
            <a:r>
              <a:rPr sz="1000" spc="0" dirty="0">
                <a:latin typeface="Arial"/>
                <a:cs typeface="Arial"/>
              </a:rPr>
              <a:t>to</a:t>
            </a:r>
            <a:r>
              <a:rPr sz="1000" spc="16" dirty="0">
                <a:latin typeface="Arial"/>
                <a:cs typeface="Arial"/>
              </a:rPr>
              <a:t> </a:t>
            </a:r>
            <a:r>
              <a:rPr sz="1000" spc="0" dirty="0">
                <a:latin typeface="Arial"/>
                <a:cs typeface="Arial"/>
              </a:rPr>
              <a:t>di</a:t>
            </a:r>
            <a:r>
              <a:rPr sz="1000" spc="36" dirty="0">
                <a:latin typeface="Arial"/>
                <a:cs typeface="Arial"/>
              </a:rPr>
              <a:t> </a:t>
            </a:r>
            <a:r>
              <a:rPr sz="1000" spc="9" dirty="0">
                <a:latin typeface="Arial"/>
                <a:cs typeface="Arial"/>
              </a:rPr>
              <a:t>u</a:t>
            </a:r>
            <a:r>
              <a:rPr sz="1000" spc="-4" dirty="0">
                <a:latin typeface="Arial"/>
                <a:cs typeface="Arial"/>
              </a:rPr>
              <a:t>l</a:t>
            </a:r>
            <a:r>
              <a:rPr sz="1000" spc="0" dirty="0">
                <a:latin typeface="Arial"/>
                <a:cs typeface="Arial"/>
              </a:rPr>
              <a:t>ter</a:t>
            </a:r>
            <a:r>
              <a:rPr sz="1000" spc="-4" dirty="0">
                <a:latin typeface="Arial"/>
                <a:cs typeface="Arial"/>
              </a:rPr>
              <a:t>i</a:t>
            </a:r>
            <a:r>
              <a:rPr sz="1000" spc="0" dirty="0">
                <a:latin typeface="Arial"/>
                <a:cs typeface="Arial"/>
              </a:rPr>
              <a:t>o</a:t>
            </a:r>
            <a:r>
              <a:rPr sz="1000" spc="14" dirty="0">
                <a:latin typeface="Arial"/>
                <a:cs typeface="Arial"/>
              </a:rPr>
              <a:t>r</a:t>
            </a:r>
            <a:r>
              <a:rPr sz="1000" spc="0" dirty="0">
                <a:latin typeface="Arial"/>
                <a:cs typeface="Arial"/>
              </a:rPr>
              <a:t>i</a:t>
            </a:r>
            <a:r>
              <a:rPr sz="1000" spc="8" dirty="0">
                <a:latin typeface="Arial"/>
                <a:cs typeface="Arial"/>
              </a:rPr>
              <a:t> </a:t>
            </a:r>
            <a:r>
              <a:rPr sz="1000" spc="0" dirty="0">
                <a:latin typeface="Arial"/>
                <a:cs typeface="Arial"/>
              </a:rPr>
              <a:t>prot</a:t>
            </a:r>
            <a:r>
              <a:rPr sz="1000" spc="9" dirty="0">
                <a:latin typeface="Arial"/>
                <a:cs typeface="Arial"/>
              </a:rPr>
              <a:t>e</a:t>
            </a:r>
            <a:r>
              <a:rPr sz="1000" spc="-4" dirty="0">
                <a:latin typeface="Arial"/>
                <a:cs typeface="Arial"/>
              </a:rPr>
              <a:t>zi</a:t>
            </a:r>
            <a:r>
              <a:rPr sz="1000" spc="9" dirty="0">
                <a:latin typeface="Arial"/>
                <a:cs typeface="Arial"/>
              </a:rPr>
              <a:t>o</a:t>
            </a:r>
            <a:r>
              <a:rPr sz="1000" spc="0" dirty="0">
                <a:latin typeface="Arial"/>
                <a:cs typeface="Arial"/>
              </a:rPr>
              <a:t>n</a:t>
            </a:r>
            <a:r>
              <a:rPr sz="1000" spc="-4" dirty="0">
                <a:latin typeface="Arial"/>
                <a:cs typeface="Arial"/>
              </a:rPr>
              <a:t>i</a:t>
            </a:r>
            <a:r>
              <a:rPr sz="1000" spc="0"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a</a:t>
            </a:r>
            <a:r>
              <a:rPr sz="1000" spc="-4" dirty="0">
                <a:latin typeface="Arial"/>
                <a:cs typeface="Arial"/>
              </a:rPr>
              <a:t>n</a:t>
            </a:r>
            <a:r>
              <a:rPr sz="1000" spc="0" dirty="0">
                <a:latin typeface="Arial"/>
                <a:cs typeface="Arial"/>
              </a:rPr>
              <a:t>di</a:t>
            </a:r>
            <a:r>
              <a:rPr sz="1000" spc="6" dirty="0">
                <a:latin typeface="Arial"/>
                <a:cs typeface="Arial"/>
              </a:rPr>
              <a:t> </a:t>
            </a:r>
            <a:r>
              <a:rPr sz="1000" spc="0" dirty="0">
                <a:latin typeface="Arial"/>
                <a:cs typeface="Arial"/>
              </a:rPr>
              <a:t>e</a:t>
            </a:r>
            <a:r>
              <a:rPr sz="1000" spc="40"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g</a:t>
            </a:r>
            <a:r>
              <a:rPr sz="1000" spc="0" dirty="0">
                <a:latin typeface="Arial"/>
                <a:cs typeface="Arial"/>
              </a:rPr>
              <a:t>n</a:t>
            </a:r>
            <a:r>
              <a:rPr sz="1000" spc="-4" dirty="0">
                <a:latin typeface="Arial"/>
                <a:cs typeface="Arial"/>
              </a:rPr>
              <a:t>al</a:t>
            </a:r>
            <a:r>
              <a:rPr sz="1000" spc="0" dirty="0">
                <a:latin typeface="Arial"/>
                <a:cs typeface="Arial"/>
              </a:rPr>
              <a:t>a</a:t>
            </a:r>
            <a:r>
              <a:rPr sz="1000" spc="-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i </a:t>
            </a:r>
            <a:r>
              <a:rPr sz="1000" spc="4" dirty="0">
                <a:latin typeface="Arial"/>
                <a:cs typeface="Arial"/>
              </a:rPr>
              <a:t>c</a:t>
            </a:r>
            <a:r>
              <a:rPr sz="1000" spc="0" dirty="0">
                <a:latin typeface="Arial"/>
                <a:cs typeface="Arial"/>
              </a:rPr>
              <a:t>he</a:t>
            </a:r>
            <a:r>
              <a:rPr sz="1000" spc="29" dirty="0">
                <a:latin typeface="Arial"/>
                <a:cs typeface="Arial"/>
              </a:rPr>
              <a:t> </a:t>
            </a:r>
            <a:r>
              <a:rPr sz="1000" spc="-4" dirty="0">
                <a:latin typeface="Arial"/>
                <a:cs typeface="Arial"/>
              </a:rPr>
              <a:t>l</a:t>
            </a:r>
            <a:r>
              <a:rPr sz="1000" spc="0" dirty="0">
                <a:latin typeface="Arial"/>
                <a:cs typeface="Arial"/>
              </a:rPr>
              <a:t>o</a:t>
            </a:r>
            <a:r>
              <a:rPr sz="1000" spc="38" dirty="0">
                <a:latin typeface="Arial"/>
                <a:cs typeface="Arial"/>
              </a:rPr>
              <a:t> </a:t>
            </a:r>
            <a:r>
              <a:rPr sz="1000" spc="4" dirty="0">
                <a:latin typeface="Arial"/>
                <a:cs typeface="Arial"/>
              </a:rPr>
              <a:t>r</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o</a:t>
            </a:r>
            <a:r>
              <a:rPr sz="1000" spc="0" dirty="0">
                <a:latin typeface="Arial"/>
                <a:cs typeface="Arial"/>
              </a:rPr>
              <a:t>no</a:t>
            </a:r>
            <a:r>
              <a:rPr sz="1000" spc="9" dirty="0">
                <a:latin typeface="Arial"/>
                <a:cs typeface="Arial"/>
              </a:rPr>
              <a:t> </a:t>
            </a:r>
            <a:r>
              <a:rPr sz="1000" spc="4" dirty="0">
                <a:latin typeface="Arial"/>
                <a:cs typeface="Arial"/>
              </a:rPr>
              <a:t>in </a:t>
            </a:r>
            <a:endParaRPr sz="1000">
              <a:latin typeface="Arial"/>
              <a:cs typeface="Arial"/>
            </a:endParaRPr>
          </a:p>
          <a:p>
            <a:pPr marL="164896" marR="170414" algn="just">
              <a:lnSpc>
                <a:spcPts val="1149"/>
              </a:lnSpc>
              <a:spcBef>
                <a:spcPts val="134"/>
              </a:spcBef>
            </a:pPr>
            <a:r>
              <a:rPr sz="1000" spc="0" dirty="0">
                <a:latin typeface="Arial"/>
                <a:cs typeface="Arial"/>
              </a:rPr>
              <a:t>grado</a:t>
            </a:r>
            <a:r>
              <a:rPr sz="1000" spc="27" dirty="0">
                <a:latin typeface="Arial"/>
                <a:cs typeface="Arial"/>
              </a:rPr>
              <a:t> </a:t>
            </a:r>
            <a:r>
              <a:rPr sz="1000" spc="0" dirty="0">
                <a:latin typeface="Arial"/>
                <a:cs typeface="Arial"/>
              </a:rPr>
              <a:t>di</a:t>
            </a:r>
            <a:r>
              <a:rPr sz="1000" spc="45" dirty="0">
                <a:latin typeface="Arial"/>
                <a:cs typeface="Arial"/>
              </a:rPr>
              <a:t> </a:t>
            </a:r>
            <a:r>
              <a:rPr sz="1000" spc="0" dirty="0">
                <a:latin typeface="Arial"/>
                <a:cs typeface="Arial"/>
              </a:rPr>
              <a:t>e</a:t>
            </a:r>
            <a:r>
              <a:rPr sz="1000" spc="4" dirty="0">
                <a:latin typeface="Arial"/>
                <a:cs typeface="Arial"/>
              </a:rPr>
              <a:t>ss</a:t>
            </a:r>
            <a:r>
              <a:rPr sz="1000" spc="0" dirty="0">
                <a:latin typeface="Arial"/>
                <a:cs typeface="Arial"/>
              </a:rPr>
              <a:t>ere</a:t>
            </a:r>
            <a:r>
              <a:rPr sz="1000" spc="28" dirty="0">
                <a:latin typeface="Arial"/>
                <a:cs typeface="Arial"/>
              </a:rPr>
              <a:t> </a:t>
            </a: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e</a:t>
            </a:r>
            <a:r>
              <a:rPr sz="1000" spc="-4" dirty="0">
                <a:latin typeface="Arial"/>
                <a:cs typeface="Arial"/>
              </a:rPr>
              <a:t>g</a:t>
            </a:r>
            <a:r>
              <a:rPr sz="1000" spc="0" dirty="0">
                <a:latin typeface="Arial"/>
                <a:cs typeface="Arial"/>
              </a:rPr>
              <a:t>ato </a:t>
            </a:r>
            <a:r>
              <a:rPr sz="1000" spc="4" dirty="0">
                <a:latin typeface="Arial"/>
                <a:cs typeface="Arial"/>
              </a:rPr>
              <a:t>s</a:t>
            </a:r>
            <a:r>
              <a:rPr sz="1000" spc="0" dirty="0">
                <a:latin typeface="Arial"/>
                <a:cs typeface="Arial"/>
              </a:rPr>
              <a:t>ot</a:t>
            </a:r>
            <a:r>
              <a:rPr sz="1000" spc="-4" dirty="0">
                <a:latin typeface="Arial"/>
                <a:cs typeface="Arial"/>
              </a:rPr>
              <a:t>t</a:t>
            </a:r>
            <a:r>
              <a:rPr sz="1000" spc="0" dirty="0">
                <a:latin typeface="Arial"/>
                <a:cs typeface="Arial"/>
              </a:rPr>
              <a:t>o</a:t>
            </a:r>
            <a:r>
              <a:rPr sz="1000" spc="36" dirty="0">
                <a:latin typeface="Arial"/>
                <a:cs typeface="Arial"/>
              </a:rPr>
              <a:t> </a:t>
            </a:r>
            <a:r>
              <a:rPr sz="1000" spc="-4" dirty="0">
                <a:latin typeface="Arial"/>
                <a:cs typeface="Arial"/>
              </a:rPr>
              <a:t>i</a:t>
            </a:r>
            <a:r>
              <a:rPr sz="1000" spc="0" dirty="0">
                <a:latin typeface="Arial"/>
                <a:cs typeface="Arial"/>
              </a:rPr>
              <a:t>l</a:t>
            </a:r>
            <a:r>
              <a:rPr sz="1000" spc="48" dirty="0">
                <a:latin typeface="Arial"/>
                <a:cs typeface="Arial"/>
              </a:rPr>
              <a:t> </a:t>
            </a:r>
            <a:r>
              <a:rPr sz="1000" spc="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tro</a:t>
            </a:r>
            <a:r>
              <a:rPr sz="1000" spc="4" dirty="0">
                <a:latin typeface="Arial"/>
                <a:cs typeface="Arial"/>
              </a:rPr>
              <a:t>l</a:t>
            </a:r>
            <a:r>
              <a:rPr sz="1000" spc="-4" dirty="0">
                <a:latin typeface="Arial"/>
                <a:cs typeface="Arial"/>
              </a:rPr>
              <a:t>l</a:t>
            </a:r>
            <a:r>
              <a:rPr sz="1000" spc="0" dirty="0">
                <a:latin typeface="Arial"/>
                <a:cs typeface="Arial"/>
              </a:rPr>
              <a:t>o</a:t>
            </a:r>
            <a:r>
              <a:rPr sz="1000" spc="25" dirty="0">
                <a:latin typeface="Arial"/>
                <a:cs typeface="Arial"/>
              </a:rPr>
              <a:t> </a:t>
            </a:r>
            <a:r>
              <a:rPr sz="1000" spc="9" dirty="0">
                <a:latin typeface="Arial"/>
                <a:cs typeface="Arial"/>
              </a:rPr>
              <a:t>d</a:t>
            </a:r>
            <a:r>
              <a:rPr sz="1000" spc="-4" dirty="0">
                <a:latin typeface="Arial"/>
                <a:cs typeface="Arial"/>
              </a:rPr>
              <a:t>i</a:t>
            </a:r>
            <a:r>
              <a:rPr sz="1000" spc="4" dirty="0">
                <a:latin typeface="Arial"/>
                <a:cs typeface="Arial"/>
              </a:rPr>
              <a:t>r</a:t>
            </a:r>
            <a:r>
              <a:rPr sz="1000" spc="0" dirty="0">
                <a:latin typeface="Arial"/>
                <a:cs typeface="Arial"/>
              </a:rPr>
              <a:t>et</a:t>
            </a:r>
            <a:r>
              <a:rPr sz="1000" spc="-4" dirty="0">
                <a:latin typeface="Arial"/>
                <a:cs typeface="Arial"/>
              </a:rPr>
              <a:t>t</a:t>
            </a:r>
            <a:r>
              <a:rPr sz="1000" spc="0" dirty="0">
                <a:latin typeface="Arial"/>
                <a:cs typeface="Arial"/>
              </a:rPr>
              <a:t>o</a:t>
            </a:r>
            <a:r>
              <a:rPr sz="1000" spc="30" dirty="0">
                <a:latin typeface="Arial"/>
                <a:cs typeface="Arial"/>
              </a:rPr>
              <a:t> </a:t>
            </a:r>
            <a:r>
              <a:rPr sz="1000" spc="0" dirty="0">
                <a:latin typeface="Arial"/>
                <a:cs typeface="Arial"/>
              </a:rPr>
              <a:t>dei</a:t>
            </a:r>
            <a:r>
              <a:rPr sz="1000" spc="50" dirty="0">
                <a:latin typeface="Arial"/>
                <a:cs typeface="Arial"/>
              </a:rPr>
              <a:t> </a:t>
            </a:r>
            <a:r>
              <a:rPr sz="1000" spc="-4" dirty="0">
                <a:latin typeface="Arial"/>
                <a:cs typeface="Arial"/>
              </a:rPr>
              <a:t>Vi</a:t>
            </a:r>
            <a:r>
              <a:rPr sz="1000" spc="9" dirty="0">
                <a:latin typeface="Arial"/>
                <a:cs typeface="Arial"/>
              </a:rPr>
              <a:t>g</a:t>
            </a:r>
            <a:r>
              <a:rPr sz="1000" spc="4" dirty="0">
                <a:latin typeface="Arial"/>
                <a:cs typeface="Arial"/>
              </a:rPr>
              <a:t>i</a:t>
            </a:r>
            <a:r>
              <a:rPr sz="1000" spc="-4" dirty="0">
                <a:latin typeface="Arial"/>
                <a:cs typeface="Arial"/>
              </a:rPr>
              <a:t>l</a:t>
            </a:r>
            <a:r>
              <a:rPr sz="1000" spc="0" dirty="0">
                <a:latin typeface="Arial"/>
                <a:cs typeface="Arial"/>
              </a:rPr>
              <a:t>i</a:t>
            </a:r>
            <a:r>
              <a:rPr sz="1000" spc="42" dirty="0">
                <a:latin typeface="Arial"/>
                <a:cs typeface="Arial"/>
              </a:rPr>
              <a:t> </a:t>
            </a:r>
            <a:r>
              <a:rPr sz="1000" spc="0" dirty="0">
                <a:latin typeface="Arial"/>
                <a:cs typeface="Arial"/>
              </a:rPr>
              <a:t>del</a:t>
            </a:r>
            <a:r>
              <a:rPr sz="1000" spc="39" dirty="0">
                <a:latin typeface="Arial"/>
                <a:cs typeface="Arial"/>
              </a:rPr>
              <a:t> </a:t>
            </a:r>
            <a:r>
              <a:rPr sz="1000" spc="9" dirty="0">
                <a:latin typeface="Arial"/>
                <a:cs typeface="Arial"/>
              </a:rPr>
              <a:t>f</a:t>
            </a:r>
            <a:r>
              <a:rPr sz="1000" spc="0" dirty="0">
                <a:latin typeface="Arial"/>
                <a:cs typeface="Arial"/>
              </a:rPr>
              <a:t>u</a:t>
            </a:r>
            <a:r>
              <a:rPr sz="1000" spc="-4" dirty="0">
                <a:latin typeface="Arial"/>
                <a:cs typeface="Arial"/>
              </a:rPr>
              <a:t>o</a:t>
            </a:r>
            <a:r>
              <a:rPr sz="1000" spc="4" dirty="0">
                <a:latin typeface="Arial"/>
                <a:cs typeface="Arial"/>
              </a:rPr>
              <a:t>c</a:t>
            </a:r>
            <a:r>
              <a:rPr sz="1000" spc="0" dirty="0">
                <a:latin typeface="Arial"/>
                <a:cs typeface="Arial"/>
              </a:rPr>
              <a:t>o</a:t>
            </a:r>
            <a:r>
              <a:rPr sz="1000" spc="33" dirty="0">
                <a:latin typeface="Arial"/>
                <a:cs typeface="Arial"/>
              </a:rPr>
              <a:t> </a:t>
            </a:r>
            <a:r>
              <a:rPr sz="1000" spc="-4" dirty="0">
                <a:latin typeface="Arial"/>
                <a:cs typeface="Arial"/>
              </a:rPr>
              <a:t>in </a:t>
            </a:r>
            <a:endParaRPr sz="1000">
              <a:latin typeface="Arial"/>
              <a:cs typeface="Arial"/>
            </a:endParaRPr>
          </a:p>
          <a:p>
            <a:pPr marL="164896" marR="170414" algn="just">
              <a:lnSpc>
                <a:spcPts val="1149"/>
              </a:lnSpc>
              <a:spcBef>
                <a:spcPts val="134"/>
              </a:spcBef>
            </a:pPr>
            <a:r>
              <a:rPr sz="1000" spc="4" dirty="0">
                <a:latin typeface="Arial"/>
                <a:cs typeface="Arial"/>
              </a:rPr>
              <a:t>c</a:t>
            </a:r>
            <a:r>
              <a:rPr sz="1000" spc="0" dirty="0">
                <a:latin typeface="Arial"/>
                <a:cs typeface="Arial"/>
              </a:rPr>
              <a:t>a</a:t>
            </a:r>
            <a:r>
              <a:rPr sz="1000" spc="4" dirty="0">
                <a:latin typeface="Arial"/>
                <a:cs typeface="Arial"/>
              </a:rPr>
              <a:t>s</a:t>
            </a:r>
            <a:r>
              <a:rPr sz="1000" spc="0" dirty="0">
                <a:latin typeface="Arial"/>
                <a:cs typeface="Arial"/>
              </a:rPr>
              <a:t>o</a:t>
            </a:r>
            <a:r>
              <a:rPr sz="1000" spc="-36" dirty="0">
                <a:latin typeface="Arial"/>
                <a:cs typeface="Arial"/>
              </a:rPr>
              <a:t> </a:t>
            </a:r>
            <a:r>
              <a:rPr sz="1000" spc="0" dirty="0">
                <a:latin typeface="Arial"/>
                <a:cs typeface="Arial"/>
              </a:rPr>
              <a:t>di</a:t>
            </a:r>
            <a:r>
              <a:rPr sz="1000" spc="-12"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850"/>
              </a:lnSpc>
              <a:spcBef>
                <a:spcPts val="15"/>
              </a:spcBef>
            </a:pPr>
            <a:endParaRPr sz="850"/>
          </a:p>
          <a:p>
            <a:pPr marL="1016203">
              <a:lnSpc>
                <a:spcPct val="95825"/>
              </a:lnSpc>
              <a:spcBef>
                <a:spcPts val="1000"/>
              </a:spcBef>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29844" marR="204620" algn="just">
              <a:lnSpc>
                <a:spcPts val="1149"/>
              </a:lnSpc>
              <a:spcBef>
                <a:spcPts val="659"/>
              </a:spcBef>
            </a:pPr>
            <a:r>
              <a:rPr sz="1000" spc="0" dirty="0">
                <a:latin typeface="Arial"/>
                <a:cs typeface="Arial"/>
              </a:rPr>
              <a:t>a</a:t>
            </a:r>
            <a:r>
              <a:rPr sz="1000" spc="4" dirty="0">
                <a:latin typeface="Arial"/>
                <a:cs typeface="Arial"/>
              </a:rPr>
              <a:t>sc</a:t>
            </a:r>
            <a:r>
              <a:rPr sz="1000" spc="0" dirty="0">
                <a:latin typeface="Arial"/>
                <a:cs typeface="Arial"/>
              </a:rPr>
              <a:t>e</a:t>
            </a:r>
            <a:r>
              <a:rPr sz="1000" spc="-14" dirty="0">
                <a:latin typeface="Arial"/>
                <a:cs typeface="Arial"/>
              </a:rPr>
              <a:t>n</a:t>
            </a:r>
            <a:r>
              <a:rPr sz="1000" spc="4" dirty="0">
                <a:latin typeface="Arial"/>
                <a:cs typeface="Arial"/>
              </a:rPr>
              <a:t>s</a:t>
            </a:r>
            <a:r>
              <a:rPr sz="1000" spc="0" dirty="0">
                <a:latin typeface="Arial"/>
                <a:cs typeface="Arial"/>
              </a:rPr>
              <a:t>ore </a:t>
            </a:r>
            <a:r>
              <a:rPr sz="1000" spc="3"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s</a:t>
            </a:r>
            <a:r>
              <a:rPr sz="1000" spc="0" dirty="0">
                <a:latin typeface="Arial"/>
                <a:cs typeface="Arial"/>
              </a:rPr>
              <a:t>ta</a:t>
            </a:r>
            <a:r>
              <a:rPr sz="1000" spc="-9" dirty="0">
                <a:latin typeface="Arial"/>
                <a:cs typeface="Arial"/>
              </a:rPr>
              <a:t>l</a:t>
            </a:r>
            <a:r>
              <a:rPr sz="1000" spc="-4" dirty="0">
                <a:latin typeface="Arial"/>
                <a:cs typeface="Arial"/>
              </a:rPr>
              <a:t>l</a:t>
            </a:r>
            <a:r>
              <a:rPr sz="1000" spc="0" dirty="0">
                <a:latin typeface="Arial"/>
                <a:cs typeface="Arial"/>
              </a:rPr>
              <a:t>ato  pri</a:t>
            </a:r>
            <a:r>
              <a:rPr sz="1000" spc="-4" dirty="0">
                <a:latin typeface="Arial"/>
                <a:cs typeface="Arial"/>
              </a:rPr>
              <a:t>n</a:t>
            </a:r>
            <a:r>
              <a:rPr sz="1000" spc="4" dirty="0">
                <a:latin typeface="Arial"/>
                <a:cs typeface="Arial"/>
              </a:rPr>
              <a:t>ci</a:t>
            </a:r>
            <a:r>
              <a:rPr sz="1000" spc="0" dirty="0">
                <a:latin typeface="Arial"/>
                <a:cs typeface="Arial"/>
              </a:rPr>
              <a:t>p</a:t>
            </a:r>
            <a:r>
              <a:rPr sz="1000" spc="-4" dirty="0">
                <a:latin typeface="Arial"/>
                <a:cs typeface="Arial"/>
              </a:rPr>
              <a:t>al</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a:t>
            </a:r>
            <a:r>
              <a:rPr sz="1000" spc="246" dirty="0">
                <a:latin typeface="Arial"/>
                <a:cs typeface="Arial"/>
              </a:rPr>
              <a:t> </a:t>
            </a:r>
            <a:r>
              <a:rPr sz="1000" spc="0" dirty="0">
                <a:latin typeface="Arial"/>
                <a:cs typeface="Arial"/>
              </a:rPr>
              <a:t>per </a:t>
            </a:r>
            <a:r>
              <a:rPr sz="1000" spc="39" dirty="0">
                <a:latin typeface="Arial"/>
                <a:cs typeface="Arial"/>
              </a:rPr>
              <a:t> </a:t>
            </a:r>
            <a:r>
              <a:rPr sz="1000" spc="0" dirty="0">
                <a:latin typeface="Arial"/>
                <a:cs typeface="Arial"/>
              </a:rPr>
              <a:t>u</a:t>
            </a:r>
            <a:r>
              <a:rPr sz="1000" spc="4" dirty="0">
                <a:latin typeface="Arial"/>
                <a:cs typeface="Arial"/>
              </a:rPr>
              <a:t>s</a:t>
            </a:r>
            <a:r>
              <a:rPr sz="1000" spc="0" dirty="0">
                <a:latin typeface="Arial"/>
                <a:cs typeface="Arial"/>
              </a:rPr>
              <a:t>o </a:t>
            </a:r>
            <a:r>
              <a:rPr sz="1000" spc="18" dirty="0">
                <a:latin typeface="Arial"/>
                <a:cs typeface="Arial"/>
              </a:rPr>
              <a:t> </a:t>
            </a:r>
            <a:r>
              <a:rPr sz="1000" spc="0" dirty="0">
                <a:latin typeface="Arial"/>
                <a:cs typeface="Arial"/>
              </a:rPr>
              <a:t>di </a:t>
            </a:r>
            <a:r>
              <a:rPr sz="1000" spc="31" dirty="0">
                <a:latin typeface="Arial"/>
                <a:cs typeface="Arial"/>
              </a:rPr>
              <a:t> </a:t>
            </a:r>
            <a:r>
              <a:rPr sz="1000" spc="0" dirty="0">
                <a:latin typeface="Arial"/>
                <a:cs typeface="Arial"/>
              </a:rPr>
              <a:t>p</a:t>
            </a:r>
            <a:r>
              <a:rPr sz="1000" spc="-4" dirty="0">
                <a:latin typeface="Arial"/>
                <a:cs typeface="Arial"/>
              </a:rPr>
              <a:t>as</a:t>
            </a:r>
            <a:r>
              <a:rPr sz="1000" spc="4" dirty="0">
                <a:latin typeface="Arial"/>
                <a:cs typeface="Arial"/>
              </a:rPr>
              <a:t>s</a:t>
            </a:r>
            <a:r>
              <a:rPr sz="1000" spc="0" dirty="0">
                <a:latin typeface="Arial"/>
                <a:cs typeface="Arial"/>
              </a:rPr>
              <a:t>e</a:t>
            </a:r>
            <a:r>
              <a:rPr sz="1000" spc="-4" dirty="0">
                <a:latin typeface="Arial"/>
                <a:cs typeface="Arial"/>
              </a:rPr>
              <a:t>g</a:t>
            </a:r>
            <a:r>
              <a:rPr sz="1000" spc="0" dirty="0">
                <a:latin typeface="Arial"/>
                <a:cs typeface="Arial"/>
              </a:rPr>
              <a:t>g</a:t>
            </a:r>
            <a:r>
              <a:rPr sz="1000" spc="-4" dirty="0">
                <a:latin typeface="Arial"/>
                <a:cs typeface="Arial"/>
              </a:rPr>
              <a:t>e</a:t>
            </a:r>
            <a:r>
              <a:rPr sz="1000" spc="4" dirty="0">
                <a:latin typeface="Arial"/>
                <a:cs typeface="Arial"/>
              </a:rPr>
              <a:t>r</a:t>
            </a:r>
            <a:r>
              <a:rPr sz="1000" spc="-4" dirty="0">
                <a:latin typeface="Arial"/>
                <a:cs typeface="Arial"/>
              </a:rPr>
              <a:t>i</a:t>
            </a:r>
            <a:r>
              <a:rPr sz="1000" spc="0" dirty="0">
                <a:latin typeface="Arial"/>
                <a:cs typeface="Arial"/>
              </a:rPr>
              <a:t>,</a:t>
            </a:r>
            <a:r>
              <a:rPr sz="1000" spc="259" dirty="0">
                <a:latin typeface="Arial"/>
                <a:cs typeface="Arial"/>
              </a:rPr>
              <a:t> </a:t>
            </a:r>
            <a:r>
              <a:rPr sz="1000" spc="19" dirty="0">
                <a:latin typeface="Arial"/>
                <a:cs typeface="Arial"/>
              </a:rPr>
              <a:t>m</a:t>
            </a:r>
            <a:r>
              <a:rPr sz="1000" spc="0" dirty="0">
                <a:latin typeface="Arial"/>
                <a:cs typeface="Arial"/>
              </a:rPr>
              <a:t>u</a:t>
            </a:r>
            <a:r>
              <a:rPr sz="1000" spc="-4" dirty="0">
                <a:latin typeface="Arial"/>
                <a:cs typeface="Arial"/>
              </a:rPr>
              <a:t>ni</a:t>
            </a:r>
            <a:r>
              <a:rPr sz="1000" spc="0" dirty="0">
                <a:latin typeface="Arial"/>
                <a:cs typeface="Arial"/>
              </a:rPr>
              <a:t>to </a:t>
            </a:r>
            <a:r>
              <a:rPr sz="1000" spc="14" dirty="0">
                <a:latin typeface="Arial"/>
                <a:cs typeface="Arial"/>
              </a:rPr>
              <a:t> </a:t>
            </a:r>
            <a:r>
              <a:rPr sz="1000" spc="0" dirty="0">
                <a:latin typeface="Arial"/>
                <a:cs typeface="Arial"/>
              </a:rPr>
              <a:t>di </a:t>
            </a:r>
            <a:endParaRPr sz="1000">
              <a:latin typeface="Arial"/>
              <a:cs typeface="Arial"/>
            </a:endParaRPr>
          </a:p>
          <a:p>
            <a:pPr marL="129844" marR="204620" algn="just">
              <a:lnSpc>
                <a:spcPts val="1149"/>
              </a:lnSpc>
              <a:spcBef>
                <a:spcPts val="134"/>
              </a:spcBef>
            </a:pPr>
            <a:r>
              <a:rPr sz="1000" spc="0" dirty="0">
                <a:latin typeface="Arial"/>
                <a:cs typeface="Arial"/>
              </a:rPr>
              <a:t>u</a:t>
            </a:r>
            <a:r>
              <a:rPr sz="1000" spc="-4" dirty="0">
                <a:latin typeface="Arial"/>
                <a:cs typeface="Arial"/>
              </a:rPr>
              <a:t>l</a:t>
            </a:r>
            <a:r>
              <a:rPr sz="1000" spc="0" dirty="0">
                <a:latin typeface="Arial"/>
                <a:cs typeface="Arial"/>
              </a:rPr>
              <a:t>ter</a:t>
            </a:r>
            <a:r>
              <a:rPr sz="1000" spc="-4" dirty="0">
                <a:latin typeface="Arial"/>
                <a:cs typeface="Arial"/>
              </a:rPr>
              <a:t>i</a:t>
            </a:r>
            <a:r>
              <a:rPr sz="1000" spc="0" dirty="0">
                <a:latin typeface="Arial"/>
                <a:cs typeface="Arial"/>
              </a:rPr>
              <a:t>o</a:t>
            </a:r>
            <a:r>
              <a:rPr sz="1000" spc="14" dirty="0">
                <a:latin typeface="Arial"/>
                <a:cs typeface="Arial"/>
              </a:rPr>
              <a:t>r</a:t>
            </a:r>
            <a:r>
              <a:rPr sz="1000" spc="0" dirty="0">
                <a:latin typeface="Arial"/>
                <a:cs typeface="Arial"/>
              </a:rPr>
              <a:t>i</a:t>
            </a:r>
            <a:r>
              <a:rPr sz="1000" spc="17" dirty="0">
                <a:latin typeface="Arial"/>
                <a:cs typeface="Arial"/>
              </a:rPr>
              <a:t> </a:t>
            </a:r>
            <a:r>
              <a:rPr sz="1000" spc="0" dirty="0">
                <a:latin typeface="Arial"/>
                <a:cs typeface="Arial"/>
              </a:rPr>
              <a:t>prot</a:t>
            </a:r>
            <a:r>
              <a:rPr sz="1000" spc="9" dirty="0">
                <a:latin typeface="Arial"/>
                <a:cs typeface="Arial"/>
              </a:rPr>
              <a:t>e</a:t>
            </a:r>
            <a:r>
              <a:rPr sz="1000" spc="-4" dirty="0">
                <a:latin typeface="Arial"/>
                <a:cs typeface="Arial"/>
              </a:rPr>
              <a:t>zi</a:t>
            </a:r>
            <a:r>
              <a:rPr sz="1000" spc="0" dirty="0">
                <a:latin typeface="Arial"/>
                <a:cs typeface="Arial"/>
              </a:rPr>
              <a:t>o</a:t>
            </a:r>
            <a:r>
              <a:rPr sz="1000" spc="-4" dirty="0">
                <a:latin typeface="Arial"/>
                <a:cs typeface="Arial"/>
              </a:rPr>
              <a:t>ni</a:t>
            </a:r>
            <a:r>
              <a:rPr sz="1000" spc="0" dirty="0">
                <a:latin typeface="Arial"/>
                <a:cs typeface="Arial"/>
              </a:rPr>
              <a:t>,</a:t>
            </a:r>
            <a:r>
              <a:rPr sz="1000" spc="9" dirty="0">
                <a:latin typeface="Arial"/>
                <a:cs typeface="Arial"/>
              </a:rPr>
              <a:t> </a:t>
            </a:r>
            <a:r>
              <a:rPr sz="1000" spc="4" dirty="0">
                <a:latin typeface="Arial"/>
                <a:cs typeface="Arial"/>
              </a:rPr>
              <a:t>c</a:t>
            </a:r>
            <a:r>
              <a:rPr sz="1000" spc="0" dirty="0">
                <a:latin typeface="Arial"/>
                <a:cs typeface="Arial"/>
              </a:rPr>
              <a:t>o</a:t>
            </a:r>
            <a:r>
              <a:rPr sz="1000" spc="19" dirty="0">
                <a:latin typeface="Arial"/>
                <a:cs typeface="Arial"/>
              </a:rPr>
              <a:t>m</a:t>
            </a:r>
            <a:r>
              <a:rPr sz="1000" spc="0" dirty="0">
                <a:latin typeface="Arial"/>
                <a:cs typeface="Arial"/>
              </a:rPr>
              <a:t>a</a:t>
            </a:r>
            <a:r>
              <a:rPr sz="1000" spc="-14" dirty="0">
                <a:latin typeface="Arial"/>
                <a:cs typeface="Arial"/>
              </a:rPr>
              <a:t>n</a:t>
            </a:r>
            <a:r>
              <a:rPr sz="1000" spc="0" dirty="0">
                <a:latin typeface="Arial"/>
                <a:cs typeface="Arial"/>
              </a:rPr>
              <a:t>di</a:t>
            </a:r>
            <a:r>
              <a:rPr sz="1000" spc="12" dirty="0">
                <a:latin typeface="Arial"/>
                <a:cs typeface="Arial"/>
              </a:rPr>
              <a:t> </a:t>
            </a:r>
            <a:r>
              <a:rPr sz="1000" spc="0" dirty="0">
                <a:latin typeface="Arial"/>
                <a:cs typeface="Arial"/>
              </a:rPr>
              <a:t>e</a:t>
            </a:r>
            <a:r>
              <a:rPr sz="1000" spc="45" dirty="0">
                <a:latin typeface="Arial"/>
                <a:cs typeface="Arial"/>
              </a:rPr>
              <a:t> </a:t>
            </a:r>
            <a:r>
              <a:rPr sz="1000" spc="4" dirty="0">
                <a:latin typeface="Arial"/>
                <a:cs typeface="Arial"/>
              </a:rPr>
              <a:t>s</a:t>
            </a:r>
            <a:r>
              <a:rPr sz="1000" spc="0" dirty="0">
                <a:latin typeface="Arial"/>
                <a:cs typeface="Arial"/>
              </a:rPr>
              <a:t>e</a:t>
            </a:r>
            <a:r>
              <a:rPr sz="1000" spc="-4" dirty="0">
                <a:latin typeface="Arial"/>
                <a:cs typeface="Arial"/>
              </a:rPr>
              <a:t>g</a:t>
            </a:r>
            <a:r>
              <a:rPr sz="1000" spc="0" dirty="0">
                <a:latin typeface="Arial"/>
                <a:cs typeface="Arial"/>
              </a:rPr>
              <a:t>n</a:t>
            </a:r>
            <a:r>
              <a:rPr sz="1000" spc="-4" dirty="0">
                <a:latin typeface="Arial"/>
                <a:cs typeface="Arial"/>
              </a:rPr>
              <a:t>al</a:t>
            </a:r>
            <a:r>
              <a:rPr sz="1000" spc="9" dirty="0">
                <a:latin typeface="Arial"/>
                <a:cs typeface="Arial"/>
              </a:rPr>
              <a:t>a</a:t>
            </a:r>
            <a:r>
              <a:rPr sz="1000" spc="-4" dirty="0">
                <a:latin typeface="Arial"/>
                <a:cs typeface="Arial"/>
              </a:rPr>
              <a:t>zi</a:t>
            </a:r>
            <a:r>
              <a:rPr sz="1000" spc="0" dirty="0">
                <a:latin typeface="Arial"/>
                <a:cs typeface="Arial"/>
              </a:rPr>
              <a:t>o</a:t>
            </a:r>
            <a:r>
              <a:rPr sz="1000" spc="-4" dirty="0">
                <a:latin typeface="Arial"/>
                <a:cs typeface="Arial"/>
              </a:rPr>
              <a:t>n</a:t>
            </a:r>
            <a:r>
              <a:rPr sz="1000" spc="0" dirty="0">
                <a:latin typeface="Arial"/>
                <a:cs typeface="Arial"/>
              </a:rPr>
              <a:t>i </a:t>
            </a:r>
            <a:r>
              <a:rPr sz="1000" spc="4" dirty="0">
                <a:latin typeface="Arial"/>
                <a:cs typeface="Arial"/>
              </a:rPr>
              <a:t>c</a:t>
            </a:r>
            <a:r>
              <a:rPr sz="1000" spc="0" dirty="0">
                <a:latin typeface="Arial"/>
                <a:cs typeface="Arial"/>
              </a:rPr>
              <a:t>he</a:t>
            </a:r>
            <a:r>
              <a:rPr sz="1000" spc="34" dirty="0">
                <a:latin typeface="Arial"/>
                <a:cs typeface="Arial"/>
              </a:rPr>
              <a:t> </a:t>
            </a:r>
            <a:r>
              <a:rPr sz="1000" spc="-4" dirty="0">
                <a:latin typeface="Arial"/>
                <a:cs typeface="Arial"/>
              </a:rPr>
              <a:t>l</a:t>
            </a:r>
            <a:r>
              <a:rPr sz="1000" spc="0" dirty="0">
                <a:latin typeface="Arial"/>
                <a:cs typeface="Arial"/>
              </a:rPr>
              <a:t>o</a:t>
            </a:r>
            <a:r>
              <a:rPr sz="1000" spc="42" dirty="0">
                <a:latin typeface="Arial"/>
                <a:cs typeface="Arial"/>
              </a:rPr>
              <a:t> </a:t>
            </a:r>
            <a:r>
              <a:rPr sz="1000" spc="14" dirty="0">
                <a:latin typeface="Arial"/>
                <a:cs typeface="Arial"/>
              </a:rPr>
              <a:t>r</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o</a:t>
            </a:r>
            <a:r>
              <a:rPr sz="1000" spc="0" dirty="0">
                <a:latin typeface="Arial"/>
                <a:cs typeface="Arial"/>
              </a:rPr>
              <a:t>no</a:t>
            </a:r>
            <a:r>
              <a:rPr sz="1000" spc="18" dirty="0">
                <a:latin typeface="Arial"/>
                <a:cs typeface="Arial"/>
              </a:rPr>
              <a:t> </a:t>
            </a:r>
            <a:r>
              <a:rPr sz="1000" spc="-4" dirty="0">
                <a:latin typeface="Arial"/>
                <a:cs typeface="Arial"/>
              </a:rPr>
              <a:t>i</a:t>
            </a:r>
            <a:r>
              <a:rPr sz="1000" spc="0" dirty="0">
                <a:latin typeface="Arial"/>
                <a:cs typeface="Arial"/>
              </a:rPr>
              <a:t>n</a:t>
            </a:r>
            <a:r>
              <a:rPr sz="1000" spc="42" dirty="0">
                <a:latin typeface="Arial"/>
                <a:cs typeface="Arial"/>
              </a:rPr>
              <a:t> </a:t>
            </a:r>
            <a:r>
              <a:rPr sz="1000" spc="0" dirty="0">
                <a:latin typeface="Arial"/>
                <a:cs typeface="Arial"/>
              </a:rPr>
              <a:t>grado</a:t>
            </a:r>
            <a:r>
              <a:rPr sz="1000" spc="25" dirty="0">
                <a:latin typeface="Arial"/>
                <a:cs typeface="Arial"/>
              </a:rPr>
              <a:t> </a:t>
            </a:r>
            <a:r>
              <a:rPr sz="1000" spc="0" dirty="0">
                <a:latin typeface="Arial"/>
                <a:cs typeface="Arial"/>
              </a:rPr>
              <a:t>di </a:t>
            </a:r>
            <a:endParaRPr sz="1000">
              <a:latin typeface="Arial"/>
              <a:cs typeface="Arial"/>
            </a:endParaRPr>
          </a:p>
          <a:p>
            <a:pPr marL="129844" marR="204620" algn="just">
              <a:lnSpc>
                <a:spcPts val="1149"/>
              </a:lnSpc>
              <a:spcBef>
                <a:spcPts val="134"/>
              </a:spcBef>
            </a:pPr>
            <a:r>
              <a:rPr sz="1000" spc="0" dirty="0">
                <a:latin typeface="Arial"/>
                <a:cs typeface="Arial"/>
              </a:rPr>
              <a:t>e</a:t>
            </a:r>
            <a:r>
              <a:rPr sz="1000" spc="4" dirty="0">
                <a:latin typeface="Arial"/>
                <a:cs typeface="Arial"/>
              </a:rPr>
              <a:t>ss</a:t>
            </a:r>
            <a:r>
              <a:rPr sz="1000" spc="0" dirty="0">
                <a:latin typeface="Arial"/>
                <a:cs typeface="Arial"/>
              </a:rPr>
              <a:t>ere</a:t>
            </a:r>
            <a:r>
              <a:rPr sz="1000" spc="18" dirty="0">
                <a:latin typeface="Arial"/>
                <a:cs typeface="Arial"/>
              </a:rPr>
              <a:t> </a:t>
            </a:r>
            <a:r>
              <a:rPr sz="1000" spc="-4" dirty="0">
                <a:latin typeface="Arial"/>
                <a:cs typeface="Arial"/>
              </a:rPr>
              <a:t>i</a:t>
            </a:r>
            <a:r>
              <a:rPr sz="1000" spc="19" dirty="0">
                <a:latin typeface="Arial"/>
                <a:cs typeface="Arial"/>
              </a:rPr>
              <a:t>m</a:t>
            </a:r>
            <a:r>
              <a:rPr sz="1000" spc="0" dirty="0">
                <a:latin typeface="Arial"/>
                <a:cs typeface="Arial"/>
              </a:rPr>
              <a:t>p</a:t>
            </a:r>
            <a:r>
              <a:rPr sz="1000" spc="-4" dirty="0">
                <a:latin typeface="Arial"/>
                <a:cs typeface="Arial"/>
              </a:rPr>
              <a:t>i</a:t>
            </a:r>
            <a:r>
              <a:rPr sz="1000" spc="0" dirty="0">
                <a:latin typeface="Arial"/>
                <a:cs typeface="Arial"/>
              </a:rPr>
              <a:t>e</a:t>
            </a:r>
            <a:r>
              <a:rPr sz="1000" spc="-4" dirty="0">
                <a:latin typeface="Arial"/>
                <a:cs typeface="Arial"/>
              </a:rPr>
              <a:t>g</a:t>
            </a:r>
            <a:r>
              <a:rPr sz="1000" spc="0" dirty="0">
                <a:latin typeface="Arial"/>
                <a:cs typeface="Arial"/>
              </a:rPr>
              <a:t>ato </a:t>
            </a:r>
            <a:r>
              <a:rPr sz="1000" spc="-4" dirty="0">
                <a:latin typeface="Arial"/>
                <a:cs typeface="Arial"/>
              </a:rPr>
              <a:t>s</a:t>
            </a:r>
            <a:r>
              <a:rPr sz="1000" spc="0" dirty="0">
                <a:latin typeface="Arial"/>
                <a:cs typeface="Arial"/>
              </a:rPr>
              <a:t>ot</a:t>
            </a:r>
            <a:r>
              <a:rPr sz="1000" spc="-4" dirty="0">
                <a:latin typeface="Arial"/>
                <a:cs typeface="Arial"/>
              </a:rPr>
              <a:t>t</a:t>
            </a:r>
            <a:r>
              <a:rPr sz="1000" spc="0" dirty="0">
                <a:latin typeface="Arial"/>
                <a:cs typeface="Arial"/>
              </a:rPr>
              <a:t>o</a:t>
            </a:r>
            <a:r>
              <a:rPr sz="1000" spc="21" dirty="0">
                <a:latin typeface="Arial"/>
                <a:cs typeface="Arial"/>
              </a:rPr>
              <a:t> </a:t>
            </a:r>
            <a:r>
              <a:rPr sz="1000" spc="-4" dirty="0">
                <a:latin typeface="Arial"/>
                <a:cs typeface="Arial"/>
              </a:rPr>
              <a:t>i</a:t>
            </a:r>
            <a:r>
              <a:rPr sz="1000" spc="0" dirty="0">
                <a:latin typeface="Arial"/>
                <a:cs typeface="Arial"/>
              </a:rPr>
              <a:t>l</a:t>
            </a:r>
            <a:r>
              <a:rPr sz="1000" spc="38" dirty="0">
                <a:latin typeface="Arial"/>
                <a:cs typeface="Arial"/>
              </a:rPr>
              <a:t> </a:t>
            </a:r>
            <a:r>
              <a:rPr sz="1000" spc="14" dirty="0">
                <a:latin typeface="Arial"/>
                <a:cs typeface="Arial"/>
              </a:rPr>
              <a:t>c</a:t>
            </a:r>
            <a:r>
              <a:rPr sz="1000" spc="0" dirty="0">
                <a:latin typeface="Arial"/>
                <a:cs typeface="Arial"/>
              </a:rPr>
              <a:t>o</a:t>
            </a:r>
            <a:r>
              <a:rPr sz="1000" spc="-4" dirty="0">
                <a:latin typeface="Arial"/>
                <a:cs typeface="Arial"/>
              </a:rPr>
              <a:t>n</a:t>
            </a:r>
            <a:r>
              <a:rPr sz="1000" spc="0" dirty="0">
                <a:latin typeface="Arial"/>
                <a:cs typeface="Arial"/>
              </a:rPr>
              <a:t>tro</a:t>
            </a:r>
            <a:r>
              <a:rPr sz="1000" spc="-4" dirty="0">
                <a:latin typeface="Arial"/>
                <a:cs typeface="Arial"/>
              </a:rPr>
              <a:t>ll</a:t>
            </a:r>
            <a:r>
              <a:rPr sz="1000" spc="0" dirty="0">
                <a:latin typeface="Arial"/>
                <a:cs typeface="Arial"/>
              </a:rPr>
              <a:t>o</a:t>
            </a:r>
            <a:r>
              <a:rPr sz="1000" spc="10" dirty="0">
                <a:latin typeface="Arial"/>
                <a:cs typeface="Arial"/>
              </a:rPr>
              <a:t> </a:t>
            </a:r>
            <a:r>
              <a:rPr sz="1000" spc="9" dirty="0">
                <a:latin typeface="Arial"/>
                <a:cs typeface="Arial"/>
              </a:rPr>
              <a:t>d</a:t>
            </a:r>
            <a:r>
              <a:rPr sz="1000" spc="-4" dirty="0">
                <a:latin typeface="Arial"/>
                <a:cs typeface="Arial"/>
              </a:rPr>
              <a:t>i</a:t>
            </a:r>
            <a:r>
              <a:rPr sz="1000" spc="4" dirty="0">
                <a:latin typeface="Arial"/>
                <a:cs typeface="Arial"/>
              </a:rPr>
              <a:t>r</a:t>
            </a:r>
            <a:r>
              <a:rPr sz="1000" spc="0" dirty="0">
                <a:latin typeface="Arial"/>
                <a:cs typeface="Arial"/>
              </a:rPr>
              <a:t>et</a:t>
            </a:r>
            <a:r>
              <a:rPr sz="1000" spc="-4" dirty="0">
                <a:latin typeface="Arial"/>
                <a:cs typeface="Arial"/>
              </a:rPr>
              <a:t>t</a:t>
            </a:r>
            <a:r>
              <a:rPr sz="1000" spc="0" dirty="0">
                <a:latin typeface="Arial"/>
                <a:cs typeface="Arial"/>
              </a:rPr>
              <a:t>o</a:t>
            </a:r>
            <a:r>
              <a:rPr sz="1000" spc="20" dirty="0">
                <a:latin typeface="Arial"/>
                <a:cs typeface="Arial"/>
              </a:rPr>
              <a:t> </a:t>
            </a:r>
            <a:r>
              <a:rPr sz="1000" spc="0" dirty="0">
                <a:latin typeface="Arial"/>
                <a:cs typeface="Arial"/>
              </a:rPr>
              <a:t>dei</a:t>
            </a:r>
            <a:r>
              <a:rPr sz="1000" spc="40" dirty="0">
                <a:latin typeface="Arial"/>
                <a:cs typeface="Arial"/>
              </a:rPr>
              <a:t> </a:t>
            </a:r>
            <a:r>
              <a:rPr sz="1000" spc="-4" dirty="0">
                <a:latin typeface="Arial"/>
                <a:cs typeface="Arial"/>
              </a:rPr>
              <a:t>Vi</a:t>
            </a:r>
            <a:r>
              <a:rPr sz="1000" spc="9" dirty="0">
                <a:latin typeface="Arial"/>
                <a:cs typeface="Arial"/>
              </a:rPr>
              <a:t>g</a:t>
            </a:r>
            <a:r>
              <a:rPr sz="1000" spc="4" dirty="0">
                <a:latin typeface="Arial"/>
                <a:cs typeface="Arial"/>
              </a:rPr>
              <a:t>i</a:t>
            </a:r>
            <a:r>
              <a:rPr sz="1000" spc="-4" dirty="0">
                <a:latin typeface="Arial"/>
                <a:cs typeface="Arial"/>
              </a:rPr>
              <a:t>l</a:t>
            </a:r>
            <a:r>
              <a:rPr sz="1000" spc="0" dirty="0">
                <a:latin typeface="Arial"/>
                <a:cs typeface="Arial"/>
              </a:rPr>
              <a:t>i</a:t>
            </a:r>
            <a:r>
              <a:rPr sz="1000" spc="32" dirty="0">
                <a:latin typeface="Arial"/>
                <a:cs typeface="Arial"/>
              </a:rPr>
              <a:t> </a:t>
            </a:r>
            <a:r>
              <a:rPr sz="1000" spc="9" dirty="0">
                <a:latin typeface="Arial"/>
                <a:cs typeface="Arial"/>
              </a:rPr>
              <a:t>d</a:t>
            </a:r>
            <a:r>
              <a:rPr sz="1000" spc="0" dirty="0">
                <a:latin typeface="Arial"/>
                <a:cs typeface="Arial"/>
              </a:rPr>
              <a:t>el</a:t>
            </a:r>
            <a:r>
              <a:rPr sz="1000" spc="25" dirty="0">
                <a:latin typeface="Arial"/>
                <a:cs typeface="Arial"/>
              </a:rPr>
              <a:t> </a:t>
            </a:r>
            <a:r>
              <a:rPr sz="1000" spc="9" dirty="0">
                <a:latin typeface="Arial"/>
                <a:cs typeface="Arial"/>
              </a:rPr>
              <a:t>f</a:t>
            </a:r>
            <a:r>
              <a:rPr sz="1000" spc="0" dirty="0">
                <a:latin typeface="Arial"/>
                <a:cs typeface="Arial"/>
              </a:rPr>
              <a:t>u</a:t>
            </a:r>
            <a:r>
              <a:rPr sz="1000" spc="-4" dirty="0">
                <a:latin typeface="Arial"/>
                <a:cs typeface="Arial"/>
              </a:rPr>
              <a:t>o</a:t>
            </a:r>
            <a:r>
              <a:rPr sz="1000" spc="4" dirty="0">
                <a:latin typeface="Arial"/>
                <a:cs typeface="Arial"/>
              </a:rPr>
              <a:t>c</a:t>
            </a:r>
            <a:r>
              <a:rPr sz="1000" spc="0" dirty="0">
                <a:latin typeface="Arial"/>
                <a:cs typeface="Arial"/>
              </a:rPr>
              <a:t>o</a:t>
            </a:r>
            <a:r>
              <a:rPr sz="1000" spc="23" dirty="0">
                <a:latin typeface="Arial"/>
                <a:cs typeface="Arial"/>
              </a:rPr>
              <a:t> </a:t>
            </a:r>
            <a:r>
              <a:rPr sz="1000" spc="-4" dirty="0">
                <a:latin typeface="Arial"/>
                <a:cs typeface="Arial"/>
              </a:rPr>
              <a:t>i</a:t>
            </a:r>
            <a:r>
              <a:rPr sz="1000" spc="0" dirty="0">
                <a:latin typeface="Arial"/>
                <a:cs typeface="Arial"/>
              </a:rPr>
              <a:t>n</a:t>
            </a:r>
            <a:r>
              <a:rPr sz="1000" spc="35"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s</a:t>
            </a:r>
            <a:r>
              <a:rPr sz="1000" spc="0" dirty="0">
                <a:latin typeface="Arial"/>
                <a:cs typeface="Arial"/>
              </a:rPr>
              <a:t>o</a:t>
            </a:r>
            <a:r>
              <a:rPr sz="1000" spc="27" dirty="0">
                <a:latin typeface="Arial"/>
                <a:cs typeface="Arial"/>
              </a:rPr>
              <a:t> </a:t>
            </a:r>
            <a:r>
              <a:rPr sz="1000" spc="0" dirty="0">
                <a:latin typeface="Arial"/>
                <a:cs typeface="Arial"/>
              </a:rPr>
              <a:t>di </a:t>
            </a:r>
            <a:endParaRPr sz="1000">
              <a:latin typeface="Arial"/>
              <a:cs typeface="Arial"/>
            </a:endParaRPr>
          </a:p>
          <a:p>
            <a:pPr marL="129844" marR="204620" algn="just">
              <a:lnSpc>
                <a:spcPts val="1149"/>
              </a:lnSpc>
              <a:spcBef>
                <a:spcPts val="134"/>
              </a:spcBef>
            </a:pP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1400"/>
              </a:lnSpc>
              <a:spcBef>
                <a:spcPts val="55"/>
              </a:spcBef>
            </a:pPr>
            <a:endParaRPr sz="1400"/>
          </a:p>
          <a:p>
            <a:pPr marL="164896">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64896">
              <a:lnSpc>
                <a:spcPct val="95825"/>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IFC</a:t>
            </a:r>
            <a:r>
              <a:rPr sz="1000" b="1" spc="-1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14" dirty="0">
                <a:latin typeface="Arial"/>
                <a:cs typeface="Arial"/>
              </a:rPr>
              <a:t>T</a:t>
            </a:r>
            <a:r>
              <a:rPr sz="1000" spc="4" dirty="0">
                <a:latin typeface="Arial"/>
                <a:cs typeface="Arial"/>
              </a:rPr>
              <a:t>r</a:t>
            </a:r>
            <a:r>
              <a:rPr sz="1000" spc="0" dirty="0">
                <a:latin typeface="Arial"/>
                <a:cs typeface="Arial"/>
              </a:rPr>
              <a:t>a</a:t>
            </a:r>
            <a:r>
              <a:rPr sz="1000" spc="-4" dirty="0">
                <a:latin typeface="Arial"/>
                <a:cs typeface="Arial"/>
              </a:rPr>
              <a:t>n</a:t>
            </a:r>
            <a:r>
              <a:rPr sz="1000" spc="4" dirty="0">
                <a:latin typeface="Arial"/>
                <a:cs typeface="Arial"/>
              </a:rPr>
              <a:t>s</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t</a:t>
            </a:r>
            <a:r>
              <a:rPr sz="1000" spc="-4" dirty="0">
                <a:latin typeface="Arial"/>
                <a:cs typeface="Arial"/>
              </a:rPr>
              <a:t>El</a:t>
            </a:r>
            <a:r>
              <a:rPr sz="1000" spc="0" dirty="0">
                <a:latin typeface="Arial"/>
                <a:cs typeface="Arial"/>
              </a:rPr>
              <a:t>e</a:t>
            </a:r>
            <a:r>
              <a:rPr sz="1000" spc="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t>
            </a:r>
            <a:endParaRPr sz="1000">
              <a:latin typeface="Arial"/>
              <a:cs typeface="Arial"/>
            </a:endParaRPr>
          </a:p>
          <a:p>
            <a:pPr marL="164896">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F</a:t>
            </a:r>
            <a:r>
              <a:rPr sz="1000" spc="-4" dirty="0">
                <a:latin typeface="Arial"/>
                <a:cs typeface="Arial"/>
              </a:rPr>
              <a:t>i</a:t>
            </a:r>
            <a:r>
              <a:rPr sz="1000" spc="4" dirty="0">
                <a:latin typeface="Arial"/>
                <a:cs typeface="Arial"/>
              </a:rPr>
              <a:t>r</a:t>
            </a:r>
            <a:r>
              <a:rPr sz="1000" spc="0" dirty="0">
                <a:latin typeface="Arial"/>
                <a:cs typeface="Arial"/>
              </a:rPr>
              <a:t>e</a:t>
            </a:r>
            <a:r>
              <a:rPr sz="1000" spc="-4" dirty="0">
                <a:latin typeface="Arial"/>
                <a:cs typeface="Arial"/>
              </a:rPr>
              <a:t>E</a:t>
            </a:r>
            <a:r>
              <a:rPr sz="1000" spc="4" dirty="0">
                <a:latin typeface="Arial"/>
                <a:cs typeface="Arial"/>
              </a:rPr>
              <a:t>x</a:t>
            </a:r>
            <a:r>
              <a:rPr sz="1000" spc="-4" dirty="0">
                <a:latin typeface="Arial"/>
                <a:cs typeface="Arial"/>
              </a:rPr>
              <a:t>i</a:t>
            </a:r>
            <a:r>
              <a:rPr sz="1000" spc="0" dirty="0">
                <a:latin typeface="Arial"/>
                <a:cs typeface="Arial"/>
              </a:rPr>
              <a:t>t</a:t>
            </a:r>
            <a:endParaRPr sz="1000">
              <a:latin typeface="Arial"/>
              <a:cs typeface="Arial"/>
            </a:endParaRPr>
          </a:p>
          <a:p>
            <a:pPr marL="164896">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P</a:t>
            </a:r>
            <a:r>
              <a:rPr sz="1000" spc="4" dirty="0">
                <a:latin typeface="Arial"/>
                <a:cs typeface="Arial"/>
              </a:rPr>
              <a:t>s</a:t>
            </a:r>
            <a:r>
              <a:rPr sz="1000" spc="0" dirty="0">
                <a:latin typeface="Arial"/>
                <a:cs typeface="Arial"/>
              </a:rPr>
              <a:t>et</a:t>
            </a:r>
            <a:r>
              <a:rPr sz="1000" spc="-4" dirty="0">
                <a:latin typeface="Arial"/>
                <a:cs typeface="Arial"/>
              </a:rPr>
              <a:t>_</a:t>
            </a:r>
            <a:r>
              <a:rPr sz="1000" spc="14" dirty="0">
                <a:latin typeface="Arial"/>
                <a:cs typeface="Arial"/>
              </a:rPr>
              <a:t>T</a:t>
            </a:r>
            <a:r>
              <a:rPr sz="1000" spc="4" dirty="0">
                <a:latin typeface="Arial"/>
                <a:cs typeface="Arial"/>
              </a:rPr>
              <a:t>r</a:t>
            </a:r>
            <a:r>
              <a:rPr sz="1000" spc="0" dirty="0">
                <a:latin typeface="Arial"/>
                <a:cs typeface="Arial"/>
              </a:rPr>
              <a:t>a</a:t>
            </a:r>
            <a:r>
              <a:rPr sz="1000" spc="-4" dirty="0">
                <a:latin typeface="Arial"/>
                <a:cs typeface="Arial"/>
              </a:rPr>
              <a:t>n</a:t>
            </a:r>
            <a:r>
              <a:rPr sz="1000" spc="4" dirty="0">
                <a:latin typeface="Arial"/>
                <a:cs typeface="Arial"/>
              </a:rPr>
              <a:t>s</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t</a:t>
            </a:r>
            <a:r>
              <a:rPr sz="1000" spc="-4" dirty="0">
                <a:latin typeface="Arial"/>
                <a:cs typeface="Arial"/>
              </a:rPr>
              <a:t>El</a:t>
            </a:r>
            <a:r>
              <a:rPr sz="1000" spc="0" dirty="0">
                <a:latin typeface="Arial"/>
                <a:cs typeface="Arial"/>
              </a:rPr>
              <a:t>e</a:t>
            </a:r>
            <a:r>
              <a:rPr sz="1000" spc="19" dirty="0">
                <a:latin typeface="Arial"/>
                <a:cs typeface="Arial"/>
              </a:rPr>
              <a:t>m</a:t>
            </a:r>
            <a:r>
              <a:rPr sz="1000" spc="0" dirty="0">
                <a:latin typeface="Arial"/>
                <a:cs typeface="Arial"/>
              </a:rPr>
              <a:t>e</a:t>
            </a:r>
            <a:r>
              <a:rPr sz="1000" spc="-4" dirty="0">
                <a:latin typeface="Arial"/>
                <a:cs typeface="Arial"/>
              </a:rPr>
              <a:t>n</a:t>
            </a:r>
            <a:r>
              <a:rPr sz="1000" spc="-14" dirty="0">
                <a:latin typeface="Arial"/>
                <a:cs typeface="Arial"/>
              </a:rPr>
              <a:t>t</a:t>
            </a:r>
            <a:r>
              <a:rPr sz="1000" spc="0" dirty="0">
                <a:latin typeface="Arial"/>
                <a:cs typeface="Arial"/>
              </a:rPr>
              <a:t>Co</a:t>
            </a:r>
            <a:r>
              <a:rPr sz="1000" spc="9" dirty="0">
                <a:latin typeface="Arial"/>
                <a:cs typeface="Arial"/>
              </a:rPr>
              <a:t>mm</a:t>
            </a:r>
            <a:r>
              <a:rPr sz="1000" spc="0" dirty="0">
                <a:latin typeface="Arial"/>
                <a:cs typeface="Arial"/>
              </a:rPr>
              <a:t>on</a:t>
            </a:r>
            <a:endParaRPr sz="1000">
              <a:latin typeface="Arial"/>
              <a:cs typeface="Arial"/>
            </a:endParaRPr>
          </a:p>
          <a:p>
            <a:pPr marL="164896">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1100"/>
              </a:lnSpc>
              <a:spcBef>
                <a:spcPts val="47"/>
              </a:spcBef>
            </a:pPr>
            <a:endParaRPr sz="1100"/>
          </a:p>
          <a:p>
            <a:pPr marL="135940">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29844">
              <a:lnSpc>
                <a:spcPct val="95825"/>
              </a:lnSpc>
              <a:spcBef>
                <a:spcPts val="861"/>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endParaRPr sz="1000">
              <a:latin typeface="Arial"/>
              <a:cs typeface="Arial"/>
            </a:endParaRPr>
          </a:p>
          <a:p>
            <a:pPr marL="129844">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Fu</a:t>
            </a:r>
            <a:r>
              <a:rPr sz="1000" spc="-4" dirty="0">
                <a:latin typeface="Arial"/>
                <a:cs typeface="Arial"/>
              </a:rPr>
              <a:t>n</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6"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29844">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F_Caratt</a:t>
            </a:r>
            <a:r>
              <a:rPr sz="1000" spc="-4" dirty="0">
                <a:latin typeface="Arial"/>
                <a:cs typeface="Arial"/>
              </a:rPr>
              <a:t>e</a:t>
            </a:r>
            <a:r>
              <a:rPr sz="1000" spc="4" dirty="0">
                <a:latin typeface="Arial"/>
                <a:cs typeface="Arial"/>
              </a:rPr>
              <a:t>r</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he</a:t>
            </a:r>
            <a:r>
              <a:rPr sz="1000" spc="-89"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29844">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L</a:t>
            </a:r>
            <a:r>
              <a:rPr sz="1000" spc="-4" dirty="0">
                <a:latin typeface="Arial"/>
                <a:cs typeface="Arial"/>
              </a:rPr>
              <a:t>a</a:t>
            </a:r>
            <a:r>
              <a:rPr sz="1000" spc="0" dirty="0">
                <a:latin typeface="Arial"/>
                <a:cs typeface="Arial"/>
              </a:rPr>
              <a:t>b</a:t>
            </a:r>
            <a:r>
              <a:rPr sz="1000" spc="-4" dirty="0">
                <a:latin typeface="Arial"/>
                <a:cs typeface="Arial"/>
              </a:rPr>
              <a:t>e</a:t>
            </a:r>
            <a:r>
              <a:rPr sz="1000" spc="0" dirty="0">
                <a:latin typeface="Arial"/>
                <a:cs typeface="Arial"/>
              </a:rPr>
              <a:t>l</a:t>
            </a:r>
            <a:endParaRPr sz="1000">
              <a:latin typeface="Arial"/>
              <a:cs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bject 17"/>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18" name="object 18"/>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19" name="object 19"/>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3" name="object 23"/>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6" name="object 16"/>
          <p:cNvSpPr/>
          <p:nvPr/>
        </p:nvSpPr>
        <p:spPr>
          <a:xfrm>
            <a:off x="1392428" y="8849741"/>
            <a:ext cx="0" cy="140207"/>
          </a:xfrm>
          <a:custGeom>
            <a:avLst/>
            <a:gdLst/>
            <a:ahLst/>
            <a:cxnLst/>
            <a:rect l="l" t="t" r="r" b="b"/>
            <a:pathLst>
              <a:path h="140207">
                <a:moveTo>
                  <a:pt x="0" y="0"/>
                </a:moveTo>
                <a:lnTo>
                  <a:pt x="0" y="140208"/>
                </a:lnTo>
              </a:path>
            </a:pathLst>
          </a:custGeom>
          <a:ln w="36322">
            <a:solidFill>
              <a:srgbClr val="FFFF00"/>
            </a:solidFill>
          </a:ln>
        </p:spPr>
        <p:txBody>
          <a:bodyPr wrap="square" lIns="0" tIns="0" rIns="0" bIns="0" rtlCol="0">
            <a:noAutofit/>
          </a:bodyPr>
          <a:lstStyle/>
          <a:p>
            <a:endParaRPr/>
          </a:p>
        </p:txBody>
      </p:sp>
      <p:sp>
        <p:nvSpPr>
          <p:cNvPr id="15" name="object 15"/>
          <p:cNvSpPr/>
          <p:nvPr/>
        </p:nvSpPr>
        <p:spPr>
          <a:xfrm>
            <a:off x="8419465" y="1803400"/>
            <a:ext cx="6616065" cy="2415920"/>
          </a:xfrm>
          <a:prstGeom prst="rect">
            <a:avLst/>
          </a:prstGeom>
          <a:blipFill>
            <a:blip r:embed="rId3" cstate="print"/>
            <a:stretch>
              <a:fillRect/>
            </a:stretch>
          </a:blipFill>
        </p:spPr>
        <p:txBody>
          <a:bodyPr wrap="square" lIns="0" tIns="0" rIns="0" bIns="0" rtlCol="0">
            <a:noAutofit/>
          </a:bodyPr>
          <a:lstStyle/>
          <a:p>
            <a:endParaRPr/>
          </a:p>
        </p:txBody>
      </p:sp>
      <p:sp>
        <p:nvSpPr>
          <p:cNvPr id="12" name="object 12"/>
          <p:cNvSpPr/>
          <p:nvPr/>
        </p:nvSpPr>
        <p:spPr>
          <a:xfrm>
            <a:off x="8459343" y="4500498"/>
            <a:ext cx="6550659" cy="2440940"/>
          </a:xfrm>
          <a:prstGeom prst="rect">
            <a:avLst/>
          </a:prstGeom>
          <a:blipFill>
            <a:blip r:embed="rId4" cstate="print"/>
            <a:stretch>
              <a:fillRect/>
            </a:stretch>
          </a:blipFill>
        </p:spPr>
        <p:txBody>
          <a:bodyPr wrap="square" lIns="0" tIns="0" rIns="0" bIns="0" rtlCol="0">
            <a:noAutofit/>
          </a:bodyPr>
          <a:lstStyle/>
          <a:p>
            <a:endParaRPr/>
          </a:p>
        </p:txBody>
      </p:sp>
      <p:sp>
        <p:nvSpPr>
          <p:cNvPr id="13" name="object 13"/>
          <p:cNvSpPr/>
          <p:nvPr/>
        </p:nvSpPr>
        <p:spPr>
          <a:xfrm>
            <a:off x="8445119" y="6830872"/>
            <a:ext cx="6550659" cy="981278"/>
          </a:xfrm>
          <a:prstGeom prst="rect">
            <a:avLst/>
          </a:prstGeom>
          <a:blipFill>
            <a:blip r:embed="rId5" cstate="print"/>
            <a:stretch>
              <a:fillRect/>
            </a:stretch>
          </a:blipFill>
        </p:spPr>
        <p:txBody>
          <a:bodyPr wrap="square" lIns="0" tIns="0" rIns="0" bIns="0" rtlCol="0">
            <a:noAutofit/>
          </a:bodyPr>
          <a:lstStyle/>
          <a:p>
            <a:endParaRPr/>
          </a:p>
        </p:txBody>
      </p:sp>
      <p:sp>
        <p:nvSpPr>
          <p:cNvPr id="14" name="object 14"/>
          <p:cNvSpPr/>
          <p:nvPr/>
        </p:nvSpPr>
        <p:spPr>
          <a:xfrm>
            <a:off x="8464931" y="7205230"/>
            <a:ext cx="6519036" cy="277609"/>
          </a:xfrm>
          <a:prstGeom prst="rect">
            <a:avLst/>
          </a:prstGeom>
          <a:blipFill>
            <a:blip r:embed="rId6" cstate="print"/>
            <a:stretch>
              <a:fillRect/>
            </a:stretch>
          </a:blipFill>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0" name="object 10"/>
          <p:cNvSpPr txBox="1"/>
          <p:nvPr/>
        </p:nvSpPr>
        <p:spPr>
          <a:xfrm>
            <a:off x="3702558" y="93400"/>
            <a:ext cx="3704437" cy="254000"/>
          </a:xfrm>
          <a:prstGeom prst="rect">
            <a:avLst/>
          </a:prstGeom>
        </p:spPr>
        <p:txBody>
          <a:bodyPr wrap="square" lIns="0" tIns="0" rIns="0" bIns="0" rtlCol="0">
            <a:noAutofit/>
          </a:bodyPr>
          <a:lstStyle/>
          <a:p>
            <a:pPr marL="12700">
              <a:lnSpc>
                <a:spcPts val="1939"/>
              </a:lnSpc>
              <a:spcBef>
                <a:spcPts val="97"/>
              </a:spcBef>
            </a:pPr>
            <a:r>
              <a:rPr sz="1800" b="1" spc="-50" dirty="0">
                <a:latin typeface="Arial"/>
                <a:cs typeface="Arial"/>
              </a:rPr>
              <a:t>A</a:t>
            </a:r>
            <a:r>
              <a:rPr sz="1800" b="1" spc="0" dirty="0">
                <a:latin typeface="Arial"/>
                <a:cs typeface="Arial"/>
              </a:rPr>
              <a:t>s</a:t>
            </a:r>
            <a:r>
              <a:rPr sz="1800" b="1" spc="-9" dirty="0">
                <a:latin typeface="Arial"/>
                <a:cs typeface="Arial"/>
              </a:rPr>
              <a:t>c</a:t>
            </a:r>
            <a:r>
              <a:rPr sz="1800" b="1" spc="0" dirty="0">
                <a:latin typeface="Arial"/>
                <a:cs typeface="Arial"/>
              </a:rPr>
              <a:t>en</a:t>
            </a:r>
            <a:r>
              <a:rPr sz="1800" b="1" spc="-4" dirty="0">
                <a:latin typeface="Arial"/>
                <a:cs typeface="Arial"/>
              </a:rPr>
              <a:t>s</a:t>
            </a:r>
            <a:r>
              <a:rPr sz="1800" b="1" spc="0" dirty="0">
                <a:latin typeface="Arial"/>
                <a:cs typeface="Arial"/>
              </a:rPr>
              <a:t>o</a:t>
            </a:r>
            <a:r>
              <a:rPr sz="1800" b="1" spc="9" dirty="0">
                <a:latin typeface="Arial"/>
                <a:cs typeface="Arial"/>
              </a:rPr>
              <a:t>r</a:t>
            </a:r>
            <a:r>
              <a:rPr sz="1800" b="1" spc="0" dirty="0">
                <a:latin typeface="Arial"/>
                <a:cs typeface="Arial"/>
              </a:rPr>
              <a:t>e</a:t>
            </a:r>
            <a:r>
              <a:rPr sz="1800" b="1" spc="50" dirty="0">
                <a:latin typeface="Arial"/>
                <a:cs typeface="Arial"/>
              </a:rPr>
              <a:t> </a:t>
            </a:r>
            <a:r>
              <a:rPr sz="1800" b="1" spc="4" dirty="0">
                <a:latin typeface="Arial"/>
                <a:cs typeface="Arial"/>
              </a:rPr>
              <a:t>d</a:t>
            </a:r>
            <a:r>
              <a:rPr sz="1800" b="1" spc="0" dirty="0">
                <a:latin typeface="Arial"/>
                <a:cs typeface="Arial"/>
              </a:rPr>
              <a:t>i so</a:t>
            </a:r>
            <a:r>
              <a:rPr sz="1800" b="1" spc="-4" dirty="0">
                <a:latin typeface="Arial"/>
                <a:cs typeface="Arial"/>
              </a:rPr>
              <a:t>c</a:t>
            </a:r>
            <a:r>
              <a:rPr sz="1800" b="1" spc="0" dirty="0">
                <a:latin typeface="Arial"/>
                <a:cs typeface="Arial"/>
              </a:rPr>
              <a:t>cor</a:t>
            </a:r>
            <a:r>
              <a:rPr sz="1800" b="1" spc="-9" dirty="0">
                <a:latin typeface="Arial"/>
                <a:cs typeface="Arial"/>
              </a:rPr>
              <a:t>s</a:t>
            </a:r>
            <a:r>
              <a:rPr sz="1800" b="1" spc="4" dirty="0">
                <a:latin typeface="Arial"/>
                <a:cs typeface="Arial"/>
              </a:rPr>
              <a:t>o</a:t>
            </a:r>
            <a:r>
              <a:rPr sz="1800" b="1" spc="0" dirty="0">
                <a:latin typeface="Arial"/>
                <a:cs typeface="Arial"/>
              </a:rPr>
              <a:t>–</a:t>
            </a:r>
            <a:r>
              <a:rPr sz="1800" b="1" spc="14" dirty="0">
                <a:latin typeface="Arial"/>
                <a:cs typeface="Arial"/>
              </a:rPr>
              <a:t> </a:t>
            </a:r>
            <a:r>
              <a:rPr sz="1800" b="1" spc="4" dirty="0">
                <a:latin typeface="Arial"/>
                <a:cs typeface="Arial"/>
              </a:rPr>
              <a:t>G.</a:t>
            </a:r>
            <a:r>
              <a:rPr sz="1800" b="1" spc="-4" dirty="0">
                <a:latin typeface="Arial"/>
                <a:cs typeface="Arial"/>
              </a:rPr>
              <a:t>1</a:t>
            </a:r>
            <a:r>
              <a:rPr sz="1800" b="1" spc="4" dirty="0">
                <a:latin typeface="Arial"/>
                <a:cs typeface="Arial"/>
              </a:rPr>
              <a:t>.</a:t>
            </a:r>
            <a:r>
              <a:rPr sz="1800" b="1" spc="-4" dirty="0">
                <a:latin typeface="Arial"/>
                <a:cs typeface="Arial"/>
              </a:rPr>
              <a:t>20_</a:t>
            </a:r>
            <a:r>
              <a:rPr sz="1800" b="1" spc="0" dirty="0">
                <a:latin typeface="Arial"/>
                <a:cs typeface="Arial"/>
              </a:rPr>
              <a:t>2</a:t>
            </a:r>
            <a:endParaRPr sz="1800">
              <a:latin typeface="Arial"/>
              <a:cs typeface="Arial"/>
            </a:endParaRPr>
          </a:p>
        </p:txBody>
      </p:sp>
      <p:sp>
        <p:nvSpPr>
          <p:cNvPr id="9" name="object 9"/>
          <p:cNvSpPr txBox="1"/>
          <p:nvPr/>
        </p:nvSpPr>
        <p:spPr>
          <a:xfrm>
            <a:off x="10633075" y="132777"/>
            <a:ext cx="2311716"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20_</a:t>
            </a:r>
            <a:r>
              <a:rPr sz="1800" b="1" spc="0" dirty="0">
                <a:latin typeface="Arial"/>
                <a:cs typeface="Arial"/>
              </a:rPr>
              <a:t>2</a:t>
            </a:r>
            <a:endParaRPr sz="1800">
              <a:latin typeface="Arial"/>
              <a:cs typeface="Arial"/>
            </a:endParaRPr>
          </a:p>
        </p:txBody>
      </p:sp>
      <p:sp>
        <p:nvSpPr>
          <p:cNvPr id="8" name="object 8"/>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1200"/>
              </a:lnSpc>
              <a:spcBef>
                <a:spcPts val="49"/>
              </a:spcBef>
            </a:pPr>
            <a:endParaRPr sz="1200"/>
          </a:p>
          <a:p>
            <a:pPr marL="979017">
              <a:lnSpc>
                <a:spcPct val="95825"/>
              </a:lnSpc>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64896" marR="206151" algn="just">
              <a:lnSpc>
                <a:spcPts val="1149"/>
              </a:lnSpc>
              <a:spcBef>
                <a:spcPts val="1062"/>
              </a:spcBef>
            </a:pPr>
            <a:r>
              <a:rPr sz="1000" spc="0" dirty="0">
                <a:latin typeface="Arial"/>
                <a:cs typeface="Arial"/>
              </a:rPr>
              <a:t>[</a:t>
            </a:r>
            <a:r>
              <a:rPr sz="1000" spc="4" dirty="0">
                <a:latin typeface="Arial"/>
                <a:cs typeface="Arial"/>
              </a:rPr>
              <a:t>G</a:t>
            </a:r>
            <a:r>
              <a:rPr sz="1000" spc="0" dirty="0">
                <a:latin typeface="Arial"/>
                <a:cs typeface="Arial"/>
              </a:rPr>
              <a:t>.1.20.</a:t>
            </a:r>
            <a:r>
              <a:rPr sz="1000" spc="-14" dirty="0">
                <a:latin typeface="Arial"/>
                <a:cs typeface="Arial"/>
              </a:rPr>
              <a:t>2</a:t>
            </a:r>
            <a:r>
              <a:rPr sz="1000" spc="0" dirty="0">
                <a:latin typeface="Arial"/>
                <a:cs typeface="Arial"/>
              </a:rPr>
              <a:t>]</a:t>
            </a:r>
            <a:r>
              <a:rPr sz="1000" spc="7" dirty="0">
                <a:latin typeface="Arial"/>
                <a:cs typeface="Arial"/>
              </a:rPr>
              <a:t> </a:t>
            </a:r>
            <a:r>
              <a:rPr sz="1000" spc="0" dirty="0">
                <a:latin typeface="Arial"/>
                <a:cs typeface="Arial"/>
              </a:rPr>
              <a:t>a</a:t>
            </a:r>
            <a:r>
              <a:rPr sz="1000" spc="4" dirty="0">
                <a:latin typeface="Arial"/>
                <a:cs typeface="Arial"/>
              </a:rPr>
              <a:t>s</a:t>
            </a:r>
            <a:r>
              <a:rPr sz="1000" spc="-4" dirty="0">
                <a:latin typeface="Arial"/>
                <a:cs typeface="Arial"/>
              </a:rPr>
              <a:t>c</a:t>
            </a:r>
            <a:r>
              <a:rPr sz="1000" spc="0" dirty="0">
                <a:latin typeface="Arial"/>
                <a:cs typeface="Arial"/>
              </a:rPr>
              <a:t>e</a:t>
            </a:r>
            <a:r>
              <a:rPr sz="1000" spc="-4" dirty="0">
                <a:latin typeface="Arial"/>
                <a:cs typeface="Arial"/>
              </a:rPr>
              <a:t>n</a:t>
            </a:r>
            <a:r>
              <a:rPr sz="1000" spc="4" dirty="0">
                <a:latin typeface="Arial"/>
                <a:cs typeface="Arial"/>
              </a:rPr>
              <a:t>s</a:t>
            </a:r>
            <a:r>
              <a:rPr sz="1000" spc="0" dirty="0">
                <a:latin typeface="Arial"/>
                <a:cs typeface="Arial"/>
              </a:rPr>
              <a:t>ore ut</a:t>
            </a:r>
            <a:r>
              <a:rPr sz="1000" spc="-9" dirty="0">
                <a:latin typeface="Arial"/>
                <a:cs typeface="Arial"/>
              </a:rPr>
              <a:t>i</a:t>
            </a:r>
            <a:r>
              <a:rPr sz="1000" spc="4" dirty="0">
                <a:latin typeface="Arial"/>
                <a:cs typeface="Arial"/>
              </a:rPr>
              <a:t>li</a:t>
            </a:r>
            <a:r>
              <a:rPr sz="1000" spc="-4" dirty="0">
                <a:latin typeface="Arial"/>
                <a:cs typeface="Arial"/>
              </a:rPr>
              <a:t>zz</a:t>
            </a:r>
            <a:r>
              <a:rPr sz="1000" spc="0" dirty="0">
                <a:latin typeface="Arial"/>
                <a:cs typeface="Arial"/>
              </a:rPr>
              <a:t>a</a:t>
            </a:r>
            <a:r>
              <a:rPr sz="1000" spc="-4" dirty="0">
                <a:latin typeface="Arial"/>
                <a:cs typeface="Arial"/>
              </a:rPr>
              <a:t>b</a:t>
            </a:r>
            <a:r>
              <a:rPr sz="1000" spc="4" dirty="0">
                <a:latin typeface="Arial"/>
                <a:cs typeface="Arial"/>
              </a:rPr>
              <a:t>i</a:t>
            </a:r>
            <a:r>
              <a:rPr sz="1000" spc="-4" dirty="0">
                <a:latin typeface="Arial"/>
                <a:cs typeface="Arial"/>
              </a:rPr>
              <a:t>l</a:t>
            </a:r>
            <a:r>
              <a:rPr sz="1000" spc="0" dirty="0">
                <a:latin typeface="Arial"/>
                <a:cs typeface="Arial"/>
              </a:rPr>
              <a:t>e</a:t>
            </a:r>
            <a:r>
              <a:rPr sz="1000" spc="19" dirty="0">
                <a:latin typeface="Arial"/>
                <a:cs typeface="Arial"/>
              </a:rPr>
              <a:t> </a:t>
            </a:r>
            <a:r>
              <a:rPr sz="1000" spc="-4" dirty="0">
                <a:latin typeface="Arial"/>
                <a:cs typeface="Arial"/>
              </a:rPr>
              <a:t>i</a:t>
            </a:r>
            <a:r>
              <a:rPr sz="1000" spc="0" dirty="0">
                <a:latin typeface="Arial"/>
                <a:cs typeface="Arial"/>
              </a:rPr>
              <a:t>n</a:t>
            </a:r>
            <a:r>
              <a:rPr sz="1000" spc="48" dirty="0">
                <a:latin typeface="Arial"/>
                <a:cs typeface="Arial"/>
              </a:rPr>
              <a:t> </a:t>
            </a:r>
            <a:r>
              <a:rPr sz="1000" spc="4" dirty="0">
                <a:latin typeface="Arial"/>
                <a:cs typeface="Arial"/>
              </a:rPr>
              <a:t>c</a:t>
            </a:r>
            <a:r>
              <a:rPr sz="1000" spc="0" dirty="0">
                <a:latin typeface="Arial"/>
                <a:cs typeface="Arial"/>
              </a:rPr>
              <a:t>a</a:t>
            </a:r>
            <a:r>
              <a:rPr sz="1000" spc="4" dirty="0">
                <a:latin typeface="Arial"/>
                <a:cs typeface="Arial"/>
              </a:rPr>
              <a:t>s</a:t>
            </a:r>
            <a:r>
              <a:rPr sz="1000" spc="0" dirty="0">
                <a:latin typeface="Arial"/>
                <a:cs typeface="Arial"/>
              </a:rPr>
              <a:t>o</a:t>
            </a:r>
            <a:r>
              <a:rPr sz="1000" spc="29" dirty="0">
                <a:latin typeface="Arial"/>
                <a:cs typeface="Arial"/>
              </a:rPr>
              <a:t> </a:t>
            </a:r>
            <a:r>
              <a:rPr sz="1000" spc="0" dirty="0">
                <a:latin typeface="Arial"/>
                <a:cs typeface="Arial"/>
              </a:rPr>
              <a:t>di</a:t>
            </a:r>
            <a:r>
              <a:rPr sz="1000" spc="38"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11"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s</a:t>
            </a:r>
            <a:r>
              <a:rPr sz="1000" spc="0" dirty="0">
                <a:latin typeface="Arial"/>
                <a:cs typeface="Arial"/>
              </a:rPr>
              <a:t>ta</a:t>
            </a:r>
            <a:r>
              <a:rPr sz="1000" spc="-9" dirty="0">
                <a:latin typeface="Arial"/>
                <a:cs typeface="Arial"/>
              </a:rPr>
              <a:t>l</a:t>
            </a:r>
            <a:r>
              <a:rPr sz="1000" spc="-4" dirty="0">
                <a:latin typeface="Arial"/>
                <a:cs typeface="Arial"/>
              </a:rPr>
              <a:t>l</a:t>
            </a:r>
            <a:r>
              <a:rPr sz="1000" spc="0" dirty="0">
                <a:latin typeface="Arial"/>
                <a:cs typeface="Arial"/>
              </a:rPr>
              <a:t>ato </a:t>
            </a:r>
            <a:endParaRPr sz="1000">
              <a:latin typeface="Arial"/>
              <a:cs typeface="Arial"/>
            </a:endParaRPr>
          </a:p>
          <a:p>
            <a:pPr marL="164896" marR="206151" algn="just">
              <a:lnSpc>
                <a:spcPts val="1149"/>
              </a:lnSpc>
              <a:spcBef>
                <a:spcPts val="134"/>
              </a:spcBef>
            </a:pPr>
            <a:r>
              <a:rPr sz="1000" spc="0" dirty="0">
                <a:latin typeface="Arial"/>
                <a:cs typeface="Arial"/>
              </a:rPr>
              <a:t>e</a:t>
            </a:r>
            <a:r>
              <a:rPr sz="1000" spc="4" dirty="0">
                <a:latin typeface="Arial"/>
                <a:cs typeface="Arial"/>
              </a:rPr>
              <a:t>sc</a:t>
            </a:r>
            <a:r>
              <a:rPr sz="1000" spc="-4" dirty="0">
                <a:latin typeface="Arial"/>
                <a:cs typeface="Arial"/>
              </a:rPr>
              <a:t>l</a:t>
            </a:r>
            <a:r>
              <a:rPr sz="1000" spc="0" dirty="0">
                <a:latin typeface="Arial"/>
                <a:cs typeface="Arial"/>
              </a:rPr>
              <a:t>u</a:t>
            </a:r>
            <a:r>
              <a:rPr sz="1000" spc="4" dirty="0">
                <a:latin typeface="Arial"/>
                <a:cs typeface="Arial"/>
              </a:rPr>
              <a:t>s</a:t>
            </a:r>
            <a:r>
              <a:rPr sz="1000" spc="-4" dirty="0">
                <a:latin typeface="Arial"/>
                <a:cs typeface="Arial"/>
              </a:rPr>
              <a:t>iv</a:t>
            </a:r>
            <a:r>
              <a:rPr sz="1000" spc="0" dirty="0">
                <a:latin typeface="Arial"/>
                <a:cs typeface="Arial"/>
              </a:rPr>
              <a:t>a</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 per</a:t>
            </a:r>
            <a:r>
              <a:rPr sz="1000" spc="69" dirty="0">
                <a:latin typeface="Arial"/>
                <a:cs typeface="Arial"/>
              </a:rPr>
              <a:t> </a:t>
            </a:r>
            <a:r>
              <a:rPr sz="1000" spc="-4" dirty="0">
                <a:latin typeface="Arial"/>
                <a:cs typeface="Arial"/>
              </a:rPr>
              <a:t>i</a:t>
            </a:r>
            <a:r>
              <a:rPr sz="1000" spc="0" dirty="0">
                <a:latin typeface="Arial"/>
                <a:cs typeface="Arial"/>
              </a:rPr>
              <a:t>l</a:t>
            </a:r>
            <a:r>
              <a:rPr sz="1000" spc="69" dirty="0">
                <a:latin typeface="Arial"/>
                <a:cs typeface="Arial"/>
              </a:rPr>
              <a:t> </a:t>
            </a:r>
            <a:r>
              <a:rPr sz="1000" spc="0" dirty="0">
                <a:latin typeface="Arial"/>
                <a:cs typeface="Arial"/>
              </a:rPr>
              <a:t>tra</a:t>
            </a:r>
            <a:r>
              <a:rPr sz="1000" spc="4" dirty="0">
                <a:latin typeface="Arial"/>
                <a:cs typeface="Arial"/>
              </a:rPr>
              <a:t>s</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to</a:t>
            </a:r>
            <a:r>
              <a:rPr sz="1000" spc="39"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e</a:t>
            </a:r>
            <a:r>
              <a:rPr sz="1000" spc="57" dirty="0">
                <a:latin typeface="Arial"/>
                <a:cs typeface="Arial"/>
              </a:rPr>
              <a:t> </a:t>
            </a:r>
            <a:r>
              <a:rPr sz="1000" spc="0" dirty="0">
                <a:latin typeface="Arial"/>
                <a:cs typeface="Arial"/>
              </a:rPr>
              <a:t>at</a:t>
            </a:r>
            <a:r>
              <a:rPr sz="1000" spc="-4" dirty="0">
                <a:latin typeface="Arial"/>
                <a:cs typeface="Arial"/>
              </a:rPr>
              <a:t>t</a:t>
            </a:r>
            <a:r>
              <a:rPr sz="1000" spc="4" dirty="0">
                <a:latin typeface="Arial"/>
                <a:cs typeface="Arial"/>
              </a:rPr>
              <a:t>r</a:t>
            </a:r>
            <a:r>
              <a:rPr sz="1000" spc="0" dirty="0">
                <a:latin typeface="Arial"/>
                <a:cs typeface="Arial"/>
              </a:rPr>
              <a:t>e</a:t>
            </a:r>
            <a:r>
              <a:rPr sz="1000" spc="-9" dirty="0">
                <a:latin typeface="Arial"/>
                <a:cs typeface="Arial"/>
              </a:rPr>
              <a:t>z</a:t>
            </a:r>
            <a:r>
              <a:rPr sz="1000" spc="-4" dirty="0">
                <a:latin typeface="Arial"/>
                <a:cs typeface="Arial"/>
              </a:rPr>
              <a:t>z</a:t>
            </a:r>
            <a:r>
              <a:rPr sz="1000" spc="0" dirty="0">
                <a:latin typeface="Arial"/>
                <a:cs typeface="Arial"/>
              </a:rPr>
              <a:t>at</a:t>
            </a:r>
            <a:r>
              <a:rPr sz="1000" spc="-4" dirty="0">
                <a:latin typeface="Arial"/>
                <a:cs typeface="Arial"/>
              </a:rPr>
              <a:t>u</a:t>
            </a:r>
            <a:r>
              <a:rPr sz="1000" spc="4" dirty="0">
                <a:latin typeface="Arial"/>
                <a:cs typeface="Arial"/>
              </a:rPr>
              <a:t>r</a:t>
            </a:r>
            <a:r>
              <a:rPr sz="1000" spc="0" dirty="0">
                <a:latin typeface="Arial"/>
                <a:cs typeface="Arial"/>
              </a:rPr>
              <a:t>e</a:t>
            </a:r>
            <a:r>
              <a:rPr sz="1000" spc="31" dirty="0">
                <a:latin typeface="Arial"/>
                <a:cs typeface="Arial"/>
              </a:rPr>
              <a:t> </a:t>
            </a:r>
            <a:r>
              <a:rPr sz="1000" spc="0" dirty="0">
                <a:latin typeface="Arial"/>
                <a:cs typeface="Arial"/>
              </a:rPr>
              <a:t>di</a:t>
            </a:r>
            <a:r>
              <a:rPr sz="1000" spc="66" dirty="0">
                <a:latin typeface="Arial"/>
                <a:cs typeface="Arial"/>
              </a:rPr>
              <a:t> </a:t>
            </a:r>
            <a:r>
              <a:rPr sz="1000" spc="4" dirty="0">
                <a:latin typeface="Arial"/>
                <a:cs typeface="Arial"/>
              </a:rPr>
              <a:t>s</a:t>
            </a:r>
            <a:r>
              <a:rPr sz="1000" spc="0" dirty="0">
                <a:latin typeface="Arial"/>
                <a:cs typeface="Arial"/>
              </a:rPr>
              <a:t>er</a:t>
            </a:r>
            <a:r>
              <a:rPr sz="1000" spc="-4" dirty="0">
                <a:latin typeface="Arial"/>
                <a:cs typeface="Arial"/>
              </a:rPr>
              <a:t>v</a:t>
            </a:r>
            <a:r>
              <a:rPr sz="1000" spc="4" dirty="0">
                <a:latin typeface="Arial"/>
                <a:cs typeface="Arial"/>
              </a:rPr>
              <a:t>i</a:t>
            </a:r>
            <a:r>
              <a:rPr sz="1000" spc="-4" dirty="0">
                <a:latin typeface="Arial"/>
                <a:cs typeface="Arial"/>
              </a:rPr>
              <a:t>z</a:t>
            </a:r>
            <a:r>
              <a:rPr sz="1000" spc="4" dirty="0">
                <a:latin typeface="Arial"/>
                <a:cs typeface="Arial"/>
              </a:rPr>
              <a:t>i</a:t>
            </a:r>
            <a:r>
              <a:rPr sz="1000" spc="0" dirty="0">
                <a:latin typeface="Arial"/>
                <a:cs typeface="Arial"/>
              </a:rPr>
              <a:t>o</a:t>
            </a:r>
            <a:r>
              <a:rPr sz="1000" spc="44"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 </a:t>
            </a:r>
            <a:endParaRPr sz="1000">
              <a:latin typeface="Arial"/>
              <a:cs typeface="Arial"/>
            </a:endParaRPr>
          </a:p>
          <a:p>
            <a:pPr marL="164896" marR="206151" algn="just">
              <a:lnSpc>
                <a:spcPts val="1149"/>
              </a:lnSpc>
              <a:spcBef>
                <a:spcPts val="134"/>
              </a:spcBef>
            </a:pPr>
            <a:r>
              <a:rPr sz="1000" spc="0" dirty="0">
                <a:latin typeface="Arial"/>
                <a:cs typeface="Arial"/>
              </a:rPr>
              <a:t>ed,</a:t>
            </a:r>
            <a:r>
              <a:rPr sz="1000" spc="-28" dirty="0">
                <a:latin typeface="Arial"/>
                <a:cs typeface="Arial"/>
              </a:rPr>
              <a:t> </a:t>
            </a:r>
            <a:r>
              <a:rPr sz="1000" spc="0" dirty="0">
                <a:latin typeface="Arial"/>
                <a:cs typeface="Arial"/>
              </a:rPr>
              <a:t>e</a:t>
            </a:r>
            <a:r>
              <a:rPr sz="1000" spc="-9"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tu</a:t>
            </a:r>
            <a:r>
              <a:rPr sz="1000" spc="-4" dirty="0">
                <a:latin typeface="Arial"/>
                <a:cs typeface="Arial"/>
              </a:rPr>
              <a:t>al</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a:t>
            </a:r>
            <a:r>
              <a:rPr sz="1000" spc="-83" dirty="0">
                <a:latin typeface="Arial"/>
                <a:cs typeface="Arial"/>
              </a:rPr>
              <a:t> </a:t>
            </a:r>
            <a:r>
              <a:rPr sz="1000" spc="0" dirty="0">
                <a:latin typeface="Arial"/>
                <a:cs typeface="Arial"/>
              </a:rPr>
              <a:t>per</a:t>
            </a:r>
            <a:r>
              <a:rPr sz="1000" spc="-9" dirty="0">
                <a:latin typeface="Arial"/>
                <a:cs typeface="Arial"/>
              </a:rPr>
              <a:t> </a:t>
            </a:r>
            <a:r>
              <a:rPr sz="1000" spc="-4" dirty="0">
                <a:latin typeface="Arial"/>
                <a:cs typeface="Arial"/>
              </a:rPr>
              <a:t>l’</a:t>
            </a:r>
            <a:r>
              <a:rPr sz="1000" spc="0" dirty="0">
                <a:latin typeface="Arial"/>
                <a:cs typeface="Arial"/>
              </a:rPr>
              <a:t>e</a:t>
            </a:r>
            <a:r>
              <a:rPr sz="1000" spc="-9" dirty="0">
                <a:latin typeface="Arial"/>
                <a:cs typeface="Arial"/>
              </a:rPr>
              <a:t>v</a:t>
            </a:r>
            <a:r>
              <a:rPr sz="1000" spc="0" dirty="0">
                <a:latin typeface="Arial"/>
                <a:cs typeface="Arial"/>
              </a:rPr>
              <a:t>a</a:t>
            </a:r>
            <a:r>
              <a:rPr sz="1000" spc="4" dirty="0">
                <a:latin typeface="Arial"/>
                <a:cs typeface="Arial"/>
              </a:rPr>
              <a:t>c</a:t>
            </a:r>
            <a:r>
              <a:rPr sz="1000" spc="0" dirty="0">
                <a:latin typeface="Arial"/>
                <a:cs typeface="Arial"/>
              </a:rPr>
              <a:t>u</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25"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e</a:t>
            </a:r>
            <a:r>
              <a:rPr sz="1000" spc="19" dirty="0">
                <a:latin typeface="Arial"/>
                <a:cs typeface="Arial"/>
              </a:rPr>
              <a:t>m</a:t>
            </a:r>
            <a:r>
              <a:rPr sz="1000" spc="0" dirty="0">
                <a:latin typeface="Arial"/>
                <a:cs typeface="Arial"/>
              </a:rPr>
              <a:t>ergen</a:t>
            </a:r>
            <a:r>
              <a:rPr sz="1000" spc="-19" dirty="0">
                <a:latin typeface="Arial"/>
                <a:cs typeface="Arial"/>
              </a:rPr>
              <a:t>z</a:t>
            </a:r>
            <a:r>
              <a:rPr sz="1000" spc="0" dirty="0">
                <a:latin typeface="Arial"/>
                <a:cs typeface="Arial"/>
              </a:rPr>
              <a:t>a</a:t>
            </a:r>
            <a:r>
              <a:rPr sz="1000" spc="-50" dirty="0">
                <a:latin typeface="Arial"/>
                <a:cs typeface="Arial"/>
              </a:rPr>
              <a:t> </a:t>
            </a:r>
            <a:r>
              <a:rPr sz="1000" spc="0" dirty="0">
                <a:latin typeface="Arial"/>
                <a:cs typeface="Arial"/>
              </a:rPr>
              <a:t>d</a:t>
            </a:r>
            <a:r>
              <a:rPr sz="1000" spc="-4" dirty="0">
                <a:latin typeface="Arial"/>
                <a:cs typeface="Arial"/>
              </a:rPr>
              <a:t>e</a:t>
            </a:r>
            <a:r>
              <a:rPr sz="1000" spc="0" dirty="0">
                <a:latin typeface="Arial"/>
                <a:cs typeface="Arial"/>
              </a:rPr>
              <a:t>g</a:t>
            </a:r>
            <a:r>
              <a:rPr sz="1000" spc="-4" dirty="0">
                <a:latin typeface="Arial"/>
                <a:cs typeface="Arial"/>
              </a:rPr>
              <a:t>l</a:t>
            </a:r>
            <a:r>
              <a:rPr sz="1000" spc="0" dirty="0">
                <a:latin typeface="Arial"/>
                <a:cs typeface="Arial"/>
              </a:rPr>
              <a:t>i</a:t>
            </a:r>
            <a:r>
              <a:rPr sz="1000" spc="-16"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a:latin typeface="Arial"/>
              <a:cs typeface="Arial"/>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1300"/>
              </a:lnSpc>
              <a:spcBef>
                <a:spcPts val="99"/>
              </a:spcBef>
            </a:pPr>
            <a:endParaRPr sz="1300"/>
          </a:p>
          <a:p>
            <a:pPr marL="979017">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92659" marR="206201" algn="just">
              <a:lnSpc>
                <a:spcPts val="1149"/>
              </a:lnSpc>
              <a:spcBef>
                <a:spcPts val="659"/>
              </a:spcBef>
            </a:pPr>
            <a:r>
              <a:rPr sz="1000" spc="0" dirty="0">
                <a:latin typeface="Arial"/>
                <a:cs typeface="Arial"/>
              </a:rPr>
              <a:t>a</a:t>
            </a:r>
            <a:r>
              <a:rPr sz="1000" spc="4" dirty="0">
                <a:latin typeface="Arial"/>
                <a:cs typeface="Arial"/>
              </a:rPr>
              <a:t>sc</a:t>
            </a:r>
            <a:r>
              <a:rPr sz="1000" spc="0" dirty="0">
                <a:latin typeface="Arial"/>
                <a:cs typeface="Arial"/>
              </a:rPr>
              <a:t>e</a:t>
            </a:r>
            <a:r>
              <a:rPr sz="1000" spc="-14" dirty="0">
                <a:latin typeface="Arial"/>
                <a:cs typeface="Arial"/>
              </a:rPr>
              <a:t>n</a:t>
            </a:r>
            <a:r>
              <a:rPr sz="1000" spc="4" dirty="0">
                <a:latin typeface="Arial"/>
                <a:cs typeface="Arial"/>
              </a:rPr>
              <a:t>s</a:t>
            </a:r>
            <a:r>
              <a:rPr sz="1000" spc="0" dirty="0">
                <a:latin typeface="Arial"/>
                <a:cs typeface="Arial"/>
              </a:rPr>
              <a:t>ore</a:t>
            </a:r>
            <a:r>
              <a:rPr sz="1000" spc="7" dirty="0">
                <a:latin typeface="Arial"/>
                <a:cs typeface="Arial"/>
              </a:rPr>
              <a:t> </a:t>
            </a:r>
            <a:r>
              <a:rPr sz="1000" spc="0" dirty="0">
                <a:latin typeface="Arial"/>
                <a:cs typeface="Arial"/>
              </a:rPr>
              <a:t>ut</a:t>
            </a:r>
            <a:r>
              <a:rPr sz="1000" spc="-9" dirty="0">
                <a:latin typeface="Arial"/>
                <a:cs typeface="Arial"/>
              </a:rPr>
              <a:t>i</a:t>
            </a:r>
            <a:r>
              <a:rPr sz="1000" spc="4" dirty="0">
                <a:latin typeface="Arial"/>
                <a:cs typeface="Arial"/>
              </a:rPr>
              <a:t>li</a:t>
            </a:r>
            <a:r>
              <a:rPr sz="1000" spc="-4" dirty="0">
                <a:latin typeface="Arial"/>
                <a:cs typeface="Arial"/>
              </a:rPr>
              <a:t>zz</a:t>
            </a:r>
            <a:r>
              <a:rPr sz="1000" spc="0" dirty="0">
                <a:latin typeface="Arial"/>
                <a:cs typeface="Arial"/>
              </a:rPr>
              <a:t>a</a:t>
            </a:r>
            <a:r>
              <a:rPr sz="1000" spc="-4" dirty="0">
                <a:latin typeface="Arial"/>
                <a:cs typeface="Arial"/>
              </a:rPr>
              <a:t>b</a:t>
            </a:r>
            <a:r>
              <a:rPr sz="1000" spc="4" dirty="0">
                <a:latin typeface="Arial"/>
                <a:cs typeface="Arial"/>
              </a:rPr>
              <a:t>i</a:t>
            </a:r>
            <a:r>
              <a:rPr sz="1000" spc="-4" dirty="0">
                <a:latin typeface="Arial"/>
                <a:cs typeface="Arial"/>
              </a:rPr>
              <a:t>l</a:t>
            </a:r>
            <a:r>
              <a:rPr sz="1000" spc="0" dirty="0">
                <a:latin typeface="Arial"/>
                <a:cs typeface="Arial"/>
              </a:rPr>
              <a:t>e</a:t>
            </a:r>
            <a:r>
              <a:rPr sz="1000" spc="22" dirty="0">
                <a:latin typeface="Arial"/>
                <a:cs typeface="Arial"/>
              </a:rPr>
              <a:t> </a:t>
            </a:r>
            <a:r>
              <a:rPr sz="1000" spc="-4" dirty="0">
                <a:latin typeface="Arial"/>
                <a:cs typeface="Arial"/>
              </a:rPr>
              <a:t>i</a:t>
            </a:r>
            <a:r>
              <a:rPr sz="1000" spc="0" dirty="0">
                <a:latin typeface="Arial"/>
                <a:cs typeface="Arial"/>
              </a:rPr>
              <a:t>n</a:t>
            </a:r>
            <a:r>
              <a:rPr sz="1000" spc="41" dirty="0">
                <a:latin typeface="Arial"/>
                <a:cs typeface="Arial"/>
              </a:rPr>
              <a:t> </a:t>
            </a:r>
            <a:r>
              <a:rPr sz="1000" spc="4" dirty="0">
                <a:latin typeface="Arial"/>
                <a:cs typeface="Arial"/>
              </a:rPr>
              <a:t>c</a:t>
            </a:r>
            <a:r>
              <a:rPr sz="1000" spc="9" dirty="0">
                <a:latin typeface="Arial"/>
                <a:cs typeface="Arial"/>
              </a:rPr>
              <a:t>a</a:t>
            </a:r>
            <a:r>
              <a:rPr sz="1000" spc="4" dirty="0">
                <a:latin typeface="Arial"/>
                <a:cs typeface="Arial"/>
              </a:rPr>
              <a:t>s</a:t>
            </a:r>
            <a:r>
              <a:rPr sz="1000" spc="0" dirty="0">
                <a:latin typeface="Arial"/>
                <a:cs typeface="Arial"/>
              </a:rPr>
              <a:t>o</a:t>
            </a:r>
            <a:r>
              <a:rPr sz="1000" spc="32" dirty="0">
                <a:latin typeface="Arial"/>
                <a:cs typeface="Arial"/>
              </a:rPr>
              <a:t> </a:t>
            </a:r>
            <a:r>
              <a:rPr sz="1000" spc="0" dirty="0">
                <a:latin typeface="Arial"/>
                <a:cs typeface="Arial"/>
              </a:rPr>
              <a:t>di</a:t>
            </a:r>
            <a:r>
              <a:rPr sz="1000" spc="50"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23" dirty="0">
                <a:latin typeface="Arial"/>
                <a:cs typeface="Arial"/>
              </a:rPr>
              <a:t> </a:t>
            </a:r>
            <a:r>
              <a:rPr sz="1000" spc="-4" dirty="0">
                <a:latin typeface="Arial"/>
                <a:cs typeface="Arial"/>
              </a:rPr>
              <a:t>i</a:t>
            </a:r>
            <a:r>
              <a:rPr sz="1000" spc="0" dirty="0">
                <a:latin typeface="Arial"/>
                <a:cs typeface="Arial"/>
              </a:rPr>
              <a:t>n</a:t>
            </a:r>
            <a:r>
              <a:rPr sz="1000" spc="4" dirty="0">
                <a:latin typeface="Arial"/>
                <a:cs typeface="Arial"/>
              </a:rPr>
              <a:t>s</a:t>
            </a:r>
            <a:r>
              <a:rPr sz="1000" spc="0" dirty="0">
                <a:latin typeface="Arial"/>
                <a:cs typeface="Arial"/>
              </a:rPr>
              <a:t>ta</a:t>
            </a:r>
            <a:r>
              <a:rPr sz="1000" spc="-9" dirty="0">
                <a:latin typeface="Arial"/>
                <a:cs typeface="Arial"/>
              </a:rPr>
              <a:t>l</a:t>
            </a:r>
            <a:r>
              <a:rPr sz="1000" spc="-4" dirty="0">
                <a:latin typeface="Arial"/>
                <a:cs typeface="Arial"/>
              </a:rPr>
              <a:t>l</a:t>
            </a:r>
            <a:r>
              <a:rPr sz="1000" spc="0" dirty="0">
                <a:latin typeface="Arial"/>
                <a:cs typeface="Arial"/>
              </a:rPr>
              <a:t>ato</a:t>
            </a:r>
            <a:r>
              <a:rPr sz="1000" spc="19" dirty="0">
                <a:latin typeface="Arial"/>
                <a:cs typeface="Arial"/>
              </a:rPr>
              <a:t> </a:t>
            </a:r>
            <a:r>
              <a:rPr sz="1000" spc="0" dirty="0">
                <a:latin typeface="Arial"/>
                <a:cs typeface="Arial"/>
              </a:rPr>
              <a:t>e</a:t>
            </a:r>
            <a:r>
              <a:rPr sz="1000" spc="4" dirty="0">
                <a:latin typeface="Arial"/>
                <a:cs typeface="Arial"/>
              </a:rPr>
              <a:t>sc</a:t>
            </a:r>
            <a:r>
              <a:rPr sz="1000" spc="-4" dirty="0">
                <a:latin typeface="Arial"/>
                <a:cs typeface="Arial"/>
              </a:rPr>
              <a:t>l</a:t>
            </a:r>
            <a:r>
              <a:rPr sz="1000" spc="0" dirty="0">
                <a:latin typeface="Arial"/>
                <a:cs typeface="Arial"/>
              </a:rPr>
              <a:t>u</a:t>
            </a:r>
            <a:r>
              <a:rPr sz="1000" spc="4" dirty="0">
                <a:latin typeface="Arial"/>
                <a:cs typeface="Arial"/>
              </a:rPr>
              <a:t>s</a:t>
            </a:r>
            <a:r>
              <a:rPr sz="1000" spc="-4" dirty="0">
                <a:latin typeface="Arial"/>
                <a:cs typeface="Arial"/>
              </a:rPr>
              <a:t>iv</a:t>
            </a:r>
            <a:r>
              <a:rPr sz="1000" spc="0" dirty="0">
                <a:latin typeface="Arial"/>
                <a:cs typeface="Arial"/>
              </a:rPr>
              <a:t>a</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 </a:t>
            </a:r>
            <a:r>
              <a:rPr sz="1000" spc="-14" dirty="0">
                <a:latin typeface="Arial"/>
                <a:cs typeface="Arial"/>
              </a:rPr>
              <a:t>p</a:t>
            </a:r>
            <a:r>
              <a:rPr sz="1000" spc="0" dirty="0">
                <a:latin typeface="Arial"/>
                <a:cs typeface="Arial"/>
              </a:rPr>
              <a:t>er</a:t>
            </a:r>
            <a:r>
              <a:rPr sz="1000" spc="54" dirty="0">
                <a:latin typeface="Arial"/>
                <a:cs typeface="Arial"/>
              </a:rPr>
              <a:t> </a:t>
            </a:r>
            <a:r>
              <a:rPr sz="1000" spc="-4" dirty="0">
                <a:latin typeface="Arial"/>
                <a:cs typeface="Arial"/>
              </a:rPr>
              <a:t>il </a:t>
            </a:r>
            <a:endParaRPr sz="1000">
              <a:latin typeface="Arial"/>
              <a:cs typeface="Arial"/>
            </a:endParaRPr>
          </a:p>
          <a:p>
            <a:pPr marL="92659" marR="206201" algn="just">
              <a:lnSpc>
                <a:spcPts val="1149"/>
              </a:lnSpc>
              <a:spcBef>
                <a:spcPts val="135"/>
              </a:spcBef>
            </a:pPr>
            <a:r>
              <a:rPr sz="1000" spc="0" dirty="0">
                <a:latin typeface="Arial"/>
                <a:cs typeface="Arial"/>
              </a:rPr>
              <a:t>tra</a:t>
            </a:r>
            <a:r>
              <a:rPr sz="1000" spc="4" dirty="0">
                <a:latin typeface="Arial"/>
                <a:cs typeface="Arial"/>
              </a:rPr>
              <a:t>s</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to</a:t>
            </a:r>
            <a:r>
              <a:rPr sz="1000" spc="20" dirty="0">
                <a:latin typeface="Arial"/>
                <a:cs typeface="Arial"/>
              </a:rPr>
              <a:t> </a:t>
            </a:r>
            <a:r>
              <a:rPr sz="1000" spc="-14" dirty="0">
                <a:latin typeface="Arial"/>
                <a:cs typeface="Arial"/>
              </a:rPr>
              <a:t>d</a:t>
            </a:r>
            <a:r>
              <a:rPr sz="1000" spc="0" dirty="0">
                <a:latin typeface="Arial"/>
                <a:cs typeface="Arial"/>
              </a:rPr>
              <a:t>e</a:t>
            </a:r>
            <a:r>
              <a:rPr sz="1000" spc="-4" dirty="0">
                <a:latin typeface="Arial"/>
                <a:cs typeface="Arial"/>
              </a:rPr>
              <a:t>ll</a:t>
            </a:r>
            <a:r>
              <a:rPr sz="1000" spc="0" dirty="0">
                <a:latin typeface="Arial"/>
                <a:cs typeface="Arial"/>
              </a:rPr>
              <a:t>e</a:t>
            </a:r>
            <a:r>
              <a:rPr sz="1000" spc="38" dirty="0">
                <a:latin typeface="Arial"/>
                <a:cs typeface="Arial"/>
              </a:rPr>
              <a:t> </a:t>
            </a:r>
            <a:r>
              <a:rPr sz="1000" spc="0" dirty="0">
                <a:latin typeface="Arial"/>
                <a:cs typeface="Arial"/>
              </a:rPr>
              <a:t>at</a:t>
            </a:r>
            <a:r>
              <a:rPr sz="1000" spc="-4" dirty="0">
                <a:latin typeface="Arial"/>
                <a:cs typeface="Arial"/>
              </a:rPr>
              <a:t>t</a:t>
            </a:r>
            <a:r>
              <a:rPr sz="1000" spc="4" dirty="0">
                <a:latin typeface="Arial"/>
                <a:cs typeface="Arial"/>
              </a:rPr>
              <a:t>r</a:t>
            </a:r>
            <a:r>
              <a:rPr sz="1000" spc="9" dirty="0">
                <a:latin typeface="Arial"/>
                <a:cs typeface="Arial"/>
              </a:rPr>
              <a:t>e</a:t>
            </a:r>
            <a:r>
              <a:rPr sz="1000" spc="-4" dirty="0">
                <a:latin typeface="Arial"/>
                <a:cs typeface="Arial"/>
              </a:rPr>
              <a:t>z</a:t>
            </a:r>
            <a:r>
              <a:rPr sz="1000" spc="-19" dirty="0">
                <a:latin typeface="Arial"/>
                <a:cs typeface="Arial"/>
              </a:rPr>
              <a:t>z</a:t>
            </a:r>
            <a:r>
              <a:rPr sz="1000" spc="0" dirty="0">
                <a:latin typeface="Arial"/>
                <a:cs typeface="Arial"/>
              </a:rPr>
              <a:t>at</a:t>
            </a:r>
            <a:r>
              <a:rPr sz="1000" spc="-4" dirty="0">
                <a:latin typeface="Arial"/>
                <a:cs typeface="Arial"/>
              </a:rPr>
              <a:t>u</a:t>
            </a:r>
            <a:r>
              <a:rPr sz="1000" spc="4" dirty="0">
                <a:latin typeface="Arial"/>
                <a:cs typeface="Arial"/>
              </a:rPr>
              <a:t>r</a:t>
            </a:r>
            <a:r>
              <a:rPr sz="1000" spc="0" dirty="0">
                <a:latin typeface="Arial"/>
                <a:cs typeface="Arial"/>
              </a:rPr>
              <a:t>e</a:t>
            </a:r>
            <a:r>
              <a:rPr sz="1000" spc="22" dirty="0">
                <a:latin typeface="Arial"/>
                <a:cs typeface="Arial"/>
              </a:rPr>
              <a:t> </a:t>
            </a:r>
            <a:r>
              <a:rPr sz="1000" spc="0" dirty="0">
                <a:latin typeface="Arial"/>
                <a:cs typeface="Arial"/>
              </a:rPr>
              <a:t>di</a:t>
            </a:r>
            <a:r>
              <a:rPr sz="1000" spc="47" dirty="0">
                <a:latin typeface="Arial"/>
                <a:cs typeface="Arial"/>
              </a:rPr>
              <a:t> </a:t>
            </a:r>
            <a:r>
              <a:rPr sz="1000" spc="4" dirty="0">
                <a:latin typeface="Arial"/>
                <a:cs typeface="Arial"/>
              </a:rPr>
              <a:t>s</a:t>
            </a:r>
            <a:r>
              <a:rPr sz="1000" spc="0" dirty="0">
                <a:latin typeface="Arial"/>
                <a:cs typeface="Arial"/>
              </a:rPr>
              <a:t>er</a:t>
            </a:r>
            <a:r>
              <a:rPr sz="1000" spc="-4" dirty="0">
                <a:latin typeface="Arial"/>
                <a:cs typeface="Arial"/>
              </a:rPr>
              <a:t>v</a:t>
            </a:r>
            <a:r>
              <a:rPr sz="1000" spc="4" dirty="0">
                <a:latin typeface="Arial"/>
                <a:cs typeface="Arial"/>
              </a:rPr>
              <a:t>i</a:t>
            </a:r>
            <a:r>
              <a:rPr sz="1000" spc="-4" dirty="0">
                <a:latin typeface="Arial"/>
                <a:cs typeface="Arial"/>
              </a:rPr>
              <a:t>z</a:t>
            </a:r>
            <a:r>
              <a:rPr sz="1000" spc="4" dirty="0">
                <a:latin typeface="Arial"/>
                <a:cs typeface="Arial"/>
              </a:rPr>
              <a:t>i</a:t>
            </a:r>
            <a:r>
              <a:rPr sz="1000" spc="0" dirty="0">
                <a:latin typeface="Arial"/>
                <a:cs typeface="Arial"/>
              </a:rPr>
              <a:t>o</a:t>
            </a:r>
            <a:r>
              <a:rPr sz="1000" spc="25"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8" dirty="0">
                <a:latin typeface="Arial"/>
                <a:cs typeface="Arial"/>
              </a:rPr>
              <a:t> </a:t>
            </a:r>
            <a:r>
              <a:rPr sz="1000" spc="0" dirty="0">
                <a:latin typeface="Arial"/>
                <a:cs typeface="Arial"/>
              </a:rPr>
              <a:t>ed,</a:t>
            </a:r>
            <a:r>
              <a:rPr sz="1000" spc="30" dirty="0">
                <a:latin typeface="Arial"/>
                <a:cs typeface="Arial"/>
              </a:rPr>
              <a:t> </a:t>
            </a:r>
            <a:r>
              <a:rPr sz="1000" spc="0" dirty="0">
                <a:latin typeface="Arial"/>
                <a:cs typeface="Arial"/>
              </a:rPr>
              <a:t>e</a:t>
            </a:r>
            <a:r>
              <a:rPr sz="1000" spc="-9" dirty="0">
                <a:latin typeface="Arial"/>
                <a:cs typeface="Arial"/>
              </a:rPr>
              <a:t>v</a:t>
            </a:r>
            <a:r>
              <a:rPr sz="1000" spc="0" dirty="0">
                <a:latin typeface="Arial"/>
                <a:cs typeface="Arial"/>
              </a:rPr>
              <a:t>e</a:t>
            </a:r>
            <a:r>
              <a:rPr sz="1000" spc="-4" dirty="0">
                <a:latin typeface="Arial"/>
                <a:cs typeface="Arial"/>
              </a:rPr>
              <a:t>n</a:t>
            </a:r>
            <a:r>
              <a:rPr sz="1000" spc="0" dirty="0">
                <a:latin typeface="Arial"/>
                <a:cs typeface="Arial"/>
              </a:rPr>
              <a:t>tu</a:t>
            </a:r>
            <a:r>
              <a:rPr sz="1000" spc="-4" dirty="0">
                <a:latin typeface="Arial"/>
                <a:cs typeface="Arial"/>
              </a:rPr>
              <a:t>al</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te,</a:t>
            </a:r>
            <a:r>
              <a:rPr sz="1000" spc="-23" dirty="0">
                <a:latin typeface="Arial"/>
                <a:cs typeface="Arial"/>
              </a:rPr>
              <a:t> </a:t>
            </a:r>
            <a:r>
              <a:rPr sz="1000" spc="0" dirty="0">
                <a:latin typeface="Arial"/>
                <a:cs typeface="Arial"/>
              </a:rPr>
              <a:t>per </a:t>
            </a:r>
            <a:endParaRPr sz="1000">
              <a:latin typeface="Arial"/>
              <a:cs typeface="Arial"/>
            </a:endParaRPr>
          </a:p>
          <a:p>
            <a:pPr marL="92659" marR="206201" algn="just">
              <a:lnSpc>
                <a:spcPts val="1149"/>
              </a:lnSpc>
              <a:spcBef>
                <a:spcPts val="135"/>
              </a:spcBef>
            </a:pPr>
            <a:r>
              <a:rPr sz="1000" spc="-4" dirty="0">
                <a:latin typeface="Arial"/>
                <a:cs typeface="Arial"/>
              </a:rPr>
              <a:t>l’</a:t>
            </a:r>
            <a:r>
              <a:rPr sz="1000" spc="0" dirty="0">
                <a:latin typeface="Arial"/>
                <a:cs typeface="Arial"/>
              </a:rPr>
              <a:t>e</a:t>
            </a:r>
            <a:r>
              <a:rPr sz="1000" spc="-9" dirty="0">
                <a:latin typeface="Arial"/>
                <a:cs typeface="Arial"/>
              </a:rPr>
              <a:t>v</a:t>
            </a:r>
            <a:r>
              <a:rPr sz="1000" spc="0" dirty="0">
                <a:latin typeface="Arial"/>
                <a:cs typeface="Arial"/>
              </a:rPr>
              <a:t>a</a:t>
            </a:r>
            <a:r>
              <a:rPr sz="1000" spc="4" dirty="0">
                <a:latin typeface="Arial"/>
                <a:cs typeface="Arial"/>
              </a:rPr>
              <a:t>c</a:t>
            </a:r>
            <a:r>
              <a:rPr sz="1000" spc="0" dirty="0">
                <a:latin typeface="Arial"/>
                <a:cs typeface="Arial"/>
              </a:rPr>
              <a:t>u</a:t>
            </a:r>
            <a:r>
              <a:rPr sz="1000" spc="-4" dirty="0">
                <a:latin typeface="Arial"/>
                <a:cs typeface="Arial"/>
              </a:rPr>
              <a:t>a</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25"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e</a:t>
            </a:r>
            <a:r>
              <a:rPr sz="1000" spc="19" dirty="0">
                <a:latin typeface="Arial"/>
                <a:cs typeface="Arial"/>
              </a:rPr>
              <a:t>m</a:t>
            </a:r>
            <a:r>
              <a:rPr sz="1000" spc="0" dirty="0">
                <a:latin typeface="Arial"/>
                <a:cs typeface="Arial"/>
              </a:rPr>
              <a:t>ergen</a:t>
            </a:r>
            <a:r>
              <a:rPr sz="1000" spc="-19" dirty="0">
                <a:latin typeface="Arial"/>
                <a:cs typeface="Arial"/>
              </a:rPr>
              <a:t>z</a:t>
            </a:r>
            <a:r>
              <a:rPr sz="1000" spc="0" dirty="0">
                <a:latin typeface="Arial"/>
                <a:cs typeface="Arial"/>
              </a:rPr>
              <a:t>a</a:t>
            </a:r>
            <a:r>
              <a:rPr sz="1000" spc="-50" dirty="0">
                <a:latin typeface="Arial"/>
                <a:cs typeface="Arial"/>
              </a:rPr>
              <a:t> </a:t>
            </a:r>
            <a:r>
              <a:rPr sz="1000" spc="0" dirty="0">
                <a:latin typeface="Arial"/>
                <a:cs typeface="Arial"/>
              </a:rPr>
              <a:t>d</a:t>
            </a:r>
            <a:r>
              <a:rPr sz="1000" spc="-4" dirty="0">
                <a:latin typeface="Arial"/>
                <a:cs typeface="Arial"/>
              </a:rPr>
              <a:t>e</a:t>
            </a:r>
            <a:r>
              <a:rPr sz="1000" spc="0" dirty="0">
                <a:latin typeface="Arial"/>
                <a:cs typeface="Arial"/>
              </a:rPr>
              <a:t>g</a:t>
            </a:r>
            <a:r>
              <a:rPr sz="1000" spc="-4" dirty="0">
                <a:latin typeface="Arial"/>
                <a:cs typeface="Arial"/>
              </a:rPr>
              <a:t>l</a:t>
            </a:r>
            <a:r>
              <a:rPr sz="1000" spc="0" dirty="0">
                <a:latin typeface="Arial"/>
                <a:cs typeface="Arial"/>
              </a:rPr>
              <a:t>i</a:t>
            </a:r>
            <a:r>
              <a:rPr sz="1000" spc="-16" dirty="0">
                <a:latin typeface="Arial"/>
                <a:cs typeface="Arial"/>
              </a:rPr>
              <a:t> </a:t>
            </a:r>
            <a:r>
              <a:rPr sz="1000" spc="0" dirty="0">
                <a:latin typeface="Arial"/>
                <a:cs typeface="Arial"/>
              </a:rPr>
              <a:t>o</a:t>
            </a:r>
            <a:r>
              <a:rPr sz="1000" spc="4" dirty="0">
                <a:latin typeface="Arial"/>
                <a:cs typeface="Arial"/>
              </a:rPr>
              <a:t>cc</a:t>
            </a:r>
            <a:r>
              <a:rPr sz="1000" spc="0" dirty="0">
                <a:latin typeface="Arial"/>
                <a:cs typeface="Arial"/>
              </a:rPr>
              <a:t>u</a:t>
            </a:r>
            <a:r>
              <a:rPr sz="1000" spc="-4" dirty="0">
                <a:latin typeface="Arial"/>
                <a:cs typeface="Arial"/>
              </a:rPr>
              <a:t>p</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1400"/>
              </a:lnSpc>
              <a:spcBef>
                <a:spcPts val="55"/>
              </a:spcBef>
            </a:pPr>
            <a:endParaRPr sz="1400"/>
          </a:p>
          <a:p>
            <a:pPr marL="132892">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32892">
              <a:lnSpc>
                <a:spcPct val="95825"/>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IFC</a:t>
            </a:r>
            <a:r>
              <a:rPr sz="1000" b="1" spc="-1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14" dirty="0">
                <a:latin typeface="Arial"/>
                <a:cs typeface="Arial"/>
              </a:rPr>
              <a:t>T</a:t>
            </a:r>
            <a:r>
              <a:rPr sz="1000" spc="4" dirty="0">
                <a:latin typeface="Arial"/>
                <a:cs typeface="Arial"/>
              </a:rPr>
              <a:t>r</a:t>
            </a:r>
            <a:r>
              <a:rPr sz="1000" spc="0" dirty="0">
                <a:latin typeface="Arial"/>
                <a:cs typeface="Arial"/>
              </a:rPr>
              <a:t>a</a:t>
            </a:r>
            <a:r>
              <a:rPr sz="1000" spc="-4" dirty="0">
                <a:latin typeface="Arial"/>
                <a:cs typeface="Arial"/>
              </a:rPr>
              <a:t>n</a:t>
            </a:r>
            <a:r>
              <a:rPr sz="1000" spc="4" dirty="0">
                <a:latin typeface="Arial"/>
                <a:cs typeface="Arial"/>
              </a:rPr>
              <a:t>s</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t</a:t>
            </a:r>
            <a:r>
              <a:rPr sz="1000" spc="-4" dirty="0">
                <a:latin typeface="Arial"/>
                <a:cs typeface="Arial"/>
              </a:rPr>
              <a:t>El</a:t>
            </a:r>
            <a:r>
              <a:rPr sz="1000" spc="0" dirty="0">
                <a:latin typeface="Arial"/>
                <a:cs typeface="Arial"/>
              </a:rPr>
              <a:t>e</a:t>
            </a:r>
            <a:r>
              <a:rPr sz="1000" spc="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a:t>
            </a:r>
            <a:endParaRPr sz="1000">
              <a:latin typeface="Arial"/>
              <a:cs typeface="Arial"/>
            </a:endParaRPr>
          </a:p>
          <a:p>
            <a:pPr marL="132892">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F</a:t>
            </a:r>
            <a:r>
              <a:rPr sz="1000" spc="-4" dirty="0">
                <a:latin typeface="Arial"/>
                <a:cs typeface="Arial"/>
              </a:rPr>
              <a:t>i</a:t>
            </a:r>
            <a:r>
              <a:rPr sz="1000" spc="4" dirty="0">
                <a:latin typeface="Arial"/>
                <a:cs typeface="Arial"/>
              </a:rPr>
              <a:t>r</a:t>
            </a:r>
            <a:r>
              <a:rPr sz="1000" spc="0" dirty="0">
                <a:latin typeface="Arial"/>
                <a:cs typeface="Arial"/>
              </a:rPr>
              <a:t>e</a:t>
            </a:r>
            <a:r>
              <a:rPr sz="1000" spc="-4" dirty="0">
                <a:latin typeface="Arial"/>
                <a:cs typeface="Arial"/>
              </a:rPr>
              <a:t>E</a:t>
            </a:r>
            <a:r>
              <a:rPr sz="1000" spc="4" dirty="0">
                <a:latin typeface="Arial"/>
                <a:cs typeface="Arial"/>
              </a:rPr>
              <a:t>x</a:t>
            </a:r>
            <a:r>
              <a:rPr sz="1000" spc="-4" dirty="0">
                <a:latin typeface="Arial"/>
                <a:cs typeface="Arial"/>
              </a:rPr>
              <a:t>i</a:t>
            </a:r>
            <a:r>
              <a:rPr sz="1000" spc="0" dirty="0">
                <a:latin typeface="Arial"/>
                <a:cs typeface="Arial"/>
              </a:rPr>
              <a:t>t</a:t>
            </a:r>
            <a:endParaRPr sz="1000">
              <a:latin typeface="Arial"/>
              <a:cs typeface="Arial"/>
            </a:endParaRPr>
          </a:p>
          <a:p>
            <a:pPr marL="132892">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a:t>
            </a:r>
            <a:r>
              <a:rPr sz="1000" b="1" spc="4" dirty="0">
                <a:latin typeface="Arial"/>
                <a:cs typeface="Arial"/>
              </a:rPr>
              <a:t>t</a:t>
            </a:r>
            <a:r>
              <a:rPr sz="1000" spc="0" dirty="0">
                <a:latin typeface="Arial"/>
                <a:cs typeface="Arial"/>
              </a:rPr>
              <a:t>:</a:t>
            </a:r>
            <a:r>
              <a:rPr sz="1000" spc="-18" dirty="0">
                <a:latin typeface="Arial"/>
                <a:cs typeface="Arial"/>
              </a:rPr>
              <a:t> </a:t>
            </a:r>
            <a:r>
              <a:rPr sz="1000" spc="-4" dirty="0">
                <a:latin typeface="Arial"/>
                <a:cs typeface="Arial"/>
              </a:rPr>
              <a:t>P</a:t>
            </a:r>
            <a:r>
              <a:rPr sz="1000" spc="4" dirty="0">
                <a:latin typeface="Arial"/>
                <a:cs typeface="Arial"/>
              </a:rPr>
              <a:t>s</a:t>
            </a:r>
            <a:r>
              <a:rPr sz="1000" spc="0" dirty="0">
                <a:latin typeface="Arial"/>
                <a:cs typeface="Arial"/>
              </a:rPr>
              <a:t>et</a:t>
            </a:r>
            <a:r>
              <a:rPr sz="1000" spc="-4" dirty="0">
                <a:latin typeface="Arial"/>
                <a:cs typeface="Arial"/>
              </a:rPr>
              <a:t>_</a:t>
            </a:r>
            <a:r>
              <a:rPr sz="1000" spc="14" dirty="0">
                <a:latin typeface="Arial"/>
                <a:cs typeface="Arial"/>
              </a:rPr>
              <a:t>T</a:t>
            </a:r>
            <a:r>
              <a:rPr sz="1000" spc="4" dirty="0">
                <a:latin typeface="Arial"/>
                <a:cs typeface="Arial"/>
              </a:rPr>
              <a:t>r</a:t>
            </a:r>
            <a:r>
              <a:rPr sz="1000" spc="0" dirty="0">
                <a:latin typeface="Arial"/>
                <a:cs typeface="Arial"/>
              </a:rPr>
              <a:t>a</a:t>
            </a:r>
            <a:r>
              <a:rPr sz="1000" spc="-4" dirty="0">
                <a:latin typeface="Arial"/>
                <a:cs typeface="Arial"/>
              </a:rPr>
              <a:t>n</a:t>
            </a:r>
            <a:r>
              <a:rPr sz="1000" spc="4" dirty="0">
                <a:latin typeface="Arial"/>
                <a:cs typeface="Arial"/>
              </a:rPr>
              <a:t>s</a:t>
            </a:r>
            <a:r>
              <a:rPr sz="1000" spc="0" dirty="0">
                <a:latin typeface="Arial"/>
                <a:cs typeface="Arial"/>
              </a:rPr>
              <a:t>p</a:t>
            </a:r>
            <a:r>
              <a:rPr sz="1000" spc="-4" dirty="0">
                <a:latin typeface="Arial"/>
                <a:cs typeface="Arial"/>
              </a:rPr>
              <a:t>o</a:t>
            </a:r>
            <a:r>
              <a:rPr sz="1000" spc="4" dirty="0">
                <a:latin typeface="Arial"/>
                <a:cs typeface="Arial"/>
              </a:rPr>
              <a:t>r</a:t>
            </a:r>
            <a:r>
              <a:rPr sz="1000" spc="0" dirty="0">
                <a:latin typeface="Arial"/>
                <a:cs typeface="Arial"/>
              </a:rPr>
              <a:t>t</a:t>
            </a:r>
            <a:r>
              <a:rPr sz="1000" spc="-4" dirty="0">
                <a:latin typeface="Arial"/>
                <a:cs typeface="Arial"/>
              </a:rPr>
              <a:t>El</a:t>
            </a:r>
            <a:r>
              <a:rPr sz="1000" spc="0" dirty="0">
                <a:latin typeface="Arial"/>
                <a:cs typeface="Arial"/>
              </a:rPr>
              <a:t>e</a:t>
            </a:r>
            <a:r>
              <a:rPr sz="1000" spc="19" dirty="0">
                <a:latin typeface="Arial"/>
                <a:cs typeface="Arial"/>
              </a:rPr>
              <a:t>m</a:t>
            </a:r>
            <a:r>
              <a:rPr sz="1000" spc="0" dirty="0">
                <a:latin typeface="Arial"/>
                <a:cs typeface="Arial"/>
              </a:rPr>
              <a:t>e</a:t>
            </a:r>
            <a:r>
              <a:rPr sz="1000" spc="-4" dirty="0">
                <a:latin typeface="Arial"/>
                <a:cs typeface="Arial"/>
              </a:rPr>
              <a:t>n</a:t>
            </a:r>
            <a:r>
              <a:rPr sz="1000" spc="-14" dirty="0">
                <a:latin typeface="Arial"/>
                <a:cs typeface="Arial"/>
              </a:rPr>
              <a:t>t</a:t>
            </a:r>
            <a:r>
              <a:rPr sz="1000" spc="0" dirty="0">
                <a:latin typeface="Arial"/>
                <a:cs typeface="Arial"/>
              </a:rPr>
              <a:t>Co</a:t>
            </a:r>
            <a:r>
              <a:rPr sz="1000" spc="9" dirty="0">
                <a:latin typeface="Arial"/>
                <a:cs typeface="Arial"/>
              </a:rPr>
              <a:t>mm</a:t>
            </a:r>
            <a:r>
              <a:rPr sz="1000" spc="0" dirty="0">
                <a:latin typeface="Arial"/>
                <a:cs typeface="Arial"/>
              </a:rPr>
              <a:t>on</a:t>
            </a:r>
            <a:endParaRPr sz="1000">
              <a:latin typeface="Arial"/>
              <a:cs typeface="Arial"/>
            </a:endParaRPr>
          </a:p>
          <a:p>
            <a:pPr marL="132892">
              <a:lnSpc>
                <a:spcPct val="95825"/>
              </a:lnSpc>
              <a:spcBef>
                <a:spcPts val="31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B</a:t>
            </a:r>
            <a:r>
              <a:rPr sz="1000" spc="0" dirty="0">
                <a:latin typeface="Arial"/>
                <a:cs typeface="Arial"/>
              </a:rPr>
              <a:t>o</a:t>
            </a:r>
            <a:r>
              <a:rPr sz="1000" spc="-4" dirty="0">
                <a:latin typeface="Arial"/>
                <a:cs typeface="Arial"/>
              </a:rPr>
              <a:t>ol</a:t>
            </a:r>
            <a:r>
              <a:rPr sz="1000" spc="0" dirty="0">
                <a:latin typeface="Arial"/>
                <a:cs typeface="Arial"/>
              </a:rPr>
              <a:t>e</a:t>
            </a:r>
            <a:r>
              <a:rPr sz="1000" spc="-4" dirty="0">
                <a:latin typeface="Arial"/>
                <a:cs typeface="Arial"/>
              </a:rPr>
              <a:t>a</a:t>
            </a:r>
            <a:r>
              <a:rPr sz="1000" spc="0" dirty="0">
                <a:latin typeface="Arial"/>
                <a:cs typeface="Arial"/>
              </a:rPr>
              <a:t>n</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850"/>
              </a:lnSpc>
              <a:spcBef>
                <a:spcPts val="40"/>
              </a:spcBef>
            </a:pPr>
            <a:endParaRPr sz="850"/>
          </a:p>
          <a:p>
            <a:pPr marL="170992">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64896">
              <a:lnSpc>
                <a:spcPct val="95825"/>
              </a:lnSpc>
              <a:spcBef>
                <a:spcPts val="861"/>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endParaRPr sz="1000">
              <a:latin typeface="Arial"/>
              <a:cs typeface="Arial"/>
            </a:endParaRPr>
          </a:p>
          <a:p>
            <a:pPr marL="164896">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Fu</a:t>
            </a:r>
            <a:r>
              <a:rPr sz="1000" spc="-4" dirty="0">
                <a:latin typeface="Arial"/>
                <a:cs typeface="Arial"/>
              </a:rPr>
              <a:t>n</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6"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64896">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F_Caratt</a:t>
            </a:r>
            <a:r>
              <a:rPr sz="1000" spc="-4" dirty="0">
                <a:latin typeface="Arial"/>
                <a:cs typeface="Arial"/>
              </a:rPr>
              <a:t>e</a:t>
            </a:r>
            <a:r>
              <a:rPr sz="1000" spc="4" dirty="0">
                <a:latin typeface="Arial"/>
                <a:cs typeface="Arial"/>
              </a:rPr>
              <a:t>r</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he</a:t>
            </a:r>
            <a:r>
              <a:rPr sz="1000" spc="-89"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64896">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L</a:t>
            </a:r>
            <a:r>
              <a:rPr sz="1000" spc="-4" dirty="0">
                <a:latin typeface="Arial"/>
                <a:cs typeface="Arial"/>
              </a:rPr>
              <a:t>a</a:t>
            </a:r>
            <a:r>
              <a:rPr sz="1000" spc="0" dirty="0">
                <a:latin typeface="Arial"/>
                <a:cs typeface="Arial"/>
              </a:rPr>
              <a:t>b</a:t>
            </a:r>
            <a:r>
              <a:rPr sz="1000" spc="-4" dirty="0">
                <a:latin typeface="Arial"/>
                <a:cs typeface="Arial"/>
              </a:rPr>
              <a:t>e</a:t>
            </a:r>
            <a:r>
              <a:rPr sz="1000" spc="0" dirty="0">
                <a:latin typeface="Arial"/>
                <a:cs typeface="Arial"/>
              </a:rPr>
              <a:t>l</a:t>
            </a:r>
            <a:endParaRPr sz="1000">
              <a:latin typeface="Arial"/>
              <a:cs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19"/>
          <p:cNvSpPr/>
          <p:nvPr/>
        </p:nvSpPr>
        <p:spPr>
          <a:xfrm>
            <a:off x="793" y="512572"/>
            <a:ext cx="15118556" cy="0"/>
          </a:xfrm>
          <a:custGeom>
            <a:avLst/>
            <a:gdLst/>
            <a:ahLst/>
            <a:cxnLst/>
            <a:rect l="l" t="t" r="r" b="b"/>
            <a:pathLst>
              <a:path w="15118556">
                <a:moveTo>
                  <a:pt x="0" y="0"/>
                </a:moveTo>
                <a:lnTo>
                  <a:pt x="15118556" y="0"/>
                </a:lnTo>
              </a:path>
            </a:pathLst>
          </a:custGeom>
          <a:ln w="15875">
            <a:solidFill>
              <a:srgbClr val="AEABAB"/>
            </a:solidFill>
          </a:ln>
        </p:spPr>
        <p:txBody>
          <a:bodyPr wrap="square" lIns="0" tIns="0" rIns="0" bIns="0" rtlCol="0">
            <a:noAutofit/>
          </a:bodyPr>
          <a:lstStyle/>
          <a:p>
            <a:endParaRPr/>
          </a:p>
        </p:txBody>
      </p:sp>
      <p:sp>
        <p:nvSpPr>
          <p:cNvPr id="20" name="object 20"/>
          <p:cNvSpPr/>
          <p:nvPr/>
        </p:nvSpPr>
        <p:spPr>
          <a:xfrm>
            <a:off x="4484116" y="512572"/>
            <a:ext cx="0" cy="10179240"/>
          </a:xfrm>
          <a:custGeom>
            <a:avLst/>
            <a:gdLst/>
            <a:ahLst/>
            <a:cxnLst/>
            <a:rect l="l" t="t" r="r" b="b"/>
            <a:pathLst>
              <a:path h="10179240">
                <a:moveTo>
                  <a:pt x="0" y="0"/>
                </a:moveTo>
                <a:lnTo>
                  <a:pt x="0" y="10179240"/>
                </a:lnTo>
              </a:path>
            </a:pathLst>
          </a:custGeom>
          <a:ln w="15875">
            <a:solidFill>
              <a:srgbClr val="AEABAB"/>
            </a:solidFill>
          </a:ln>
        </p:spPr>
        <p:txBody>
          <a:bodyPr wrap="square" lIns="0" tIns="0" rIns="0" bIns="0" rtlCol="0">
            <a:noAutofit/>
          </a:bodyPr>
          <a:lstStyle/>
          <a:p>
            <a:endParaRPr/>
          </a:p>
        </p:txBody>
      </p:sp>
      <p:sp>
        <p:nvSpPr>
          <p:cNvPr id="21" name="object 21"/>
          <p:cNvSpPr/>
          <p:nvPr/>
        </p:nvSpPr>
        <p:spPr>
          <a:xfrm>
            <a:off x="0" y="340918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2" name="object 22"/>
          <p:cNvSpPr/>
          <p:nvPr/>
        </p:nvSpPr>
        <p:spPr>
          <a:xfrm>
            <a:off x="8344916" y="512572"/>
            <a:ext cx="0" cy="10188502"/>
          </a:xfrm>
          <a:custGeom>
            <a:avLst/>
            <a:gdLst/>
            <a:ahLst/>
            <a:cxnLst/>
            <a:rect l="l" t="t" r="r" b="b"/>
            <a:pathLst>
              <a:path h="10188502">
                <a:moveTo>
                  <a:pt x="0" y="0"/>
                </a:moveTo>
                <a:lnTo>
                  <a:pt x="0" y="10179808"/>
                </a:lnTo>
              </a:path>
            </a:pathLst>
          </a:custGeom>
          <a:ln w="15875">
            <a:solidFill>
              <a:srgbClr val="AEABAB"/>
            </a:solidFill>
          </a:ln>
        </p:spPr>
        <p:txBody>
          <a:bodyPr wrap="square" lIns="0" tIns="0" rIns="0" bIns="0" rtlCol="0">
            <a:noAutofit/>
          </a:bodyPr>
          <a:lstStyle/>
          <a:p>
            <a:endParaRPr/>
          </a:p>
        </p:txBody>
      </p:sp>
      <p:sp>
        <p:nvSpPr>
          <p:cNvPr id="23" name="object 23"/>
          <p:cNvSpPr/>
          <p:nvPr/>
        </p:nvSpPr>
        <p:spPr>
          <a:xfrm>
            <a:off x="0" y="6289167"/>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4" name="object 24"/>
          <p:cNvSpPr/>
          <p:nvPr/>
        </p:nvSpPr>
        <p:spPr>
          <a:xfrm>
            <a:off x="0" y="8461248"/>
            <a:ext cx="4484115" cy="0"/>
          </a:xfrm>
          <a:custGeom>
            <a:avLst/>
            <a:gdLst/>
            <a:ahLst/>
            <a:cxnLst/>
            <a:rect l="l" t="t" r="r" b="b"/>
            <a:pathLst>
              <a:path w="4484115">
                <a:moveTo>
                  <a:pt x="0" y="0"/>
                </a:moveTo>
                <a:lnTo>
                  <a:pt x="4484115" y="0"/>
                </a:lnTo>
              </a:path>
            </a:pathLst>
          </a:custGeom>
          <a:ln w="15875">
            <a:solidFill>
              <a:srgbClr val="AEABAB"/>
            </a:solidFill>
          </a:ln>
        </p:spPr>
        <p:txBody>
          <a:bodyPr wrap="square" lIns="0" tIns="0" rIns="0" bIns="0" rtlCol="0">
            <a:noAutofit/>
          </a:bodyPr>
          <a:lstStyle/>
          <a:p>
            <a:endParaRPr/>
          </a:p>
        </p:txBody>
      </p:sp>
      <p:sp>
        <p:nvSpPr>
          <p:cNvPr id="25" name="object 25"/>
          <p:cNvSpPr/>
          <p:nvPr/>
        </p:nvSpPr>
        <p:spPr>
          <a:xfrm>
            <a:off x="-6295771" y="-172110"/>
            <a:ext cx="8726678" cy="729894"/>
          </a:xfrm>
          <a:prstGeom prst="rect">
            <a:avLst/>
          </a:prstGeom>
          <a:blipFill>
            <a:blip r:embed="rId2" cstate="print"/>
            <a:stretch>
              <a:fillRect/>
            </a:stretch>
          </a:blipFill>
        </p:spPr>
        <p:txBody>
          <a:bodyPr wrap="square" lIns="0" tIns="0" rIns="0" bIns="0" rtlCol="0">
            <a:noAutofit/>
          </a:bodyPr>
          <a:lstStyle/>
          <a:p>
            <a:endParaRPr/>
          </a:p>
        </p:txBody>
      </p:sp>
      <p:sp>
        <p:nvSpPr>
          <p:cNvPr id="18" name="object 18"/>
          <p:cNvSpPr/>
          <p:nvPr/>
        </p:nvSpPr>
        <p:spPr>
          <a:xfrm>
            <a:off x="1392428" y="8849741"/>
            <a:ext cx="0" cy="140207"/>
          </a:xfrm>
          <a:custGeom>
            <a:avLst/>
            <a:gdLst/>
            <a:ahLst/>
            <a:cxnLst/>
            <a:rect l="l" t="t" r="r" b="b"/>
            <a:pathLst>
              <a:path h="140207">
                <a:moveTo>
                  <a:pt x="0" y="0"/>
                </a:moveTo>
                <a:lnTo>
                  <a:pt x="0" y="140208"/>
                </a:lnTo>
              </a:path>
            </a:pathLst>
          </a:custGeom>
          <a:ln w="36322">
            <a:solidFill>
              <a:srgbClr val="FFFF00"/>
            </a:solidFill>
          </a:ln>
        </p:spPr>
        <p:txBody>
          <a:bodyPr wrap="square" lIns="0" tIns="0" rIns="0" bIns="0" rtlCol="0">
            <a:noAutofit/>
          </a:bodyPr>
          <a:lstStyle/>
          <a:p>
            <a:endParaRPr/>
          </a:p>
        </p:txBody>
      </p:sp>
      <p:sp>
        <p:nvSpPr>
          <p:cNvPr id="12" name="object 12"/>
          <p:cNvSpPr/>
          <p:nvPr/>
        </p:nvSpPr>
        <p:spPr>
          <a:xfrm>
            <a:off x="8534146" y="1167891"/>
            <a:ext cx="6519164" cy="3643884"/>
          </a:xfrm>
          <a:prstGeom prst="rect">
            <a:avLst/>
          </a:prstGeom>
          <a:blipFill>
            <a:blip r:embed="rId3" cstate="print"/>
            <a:stretch>
              <a:fillRect/>
            </a:stretch>
          </a:blipFill>
        </p:spPr>
        <p:txBody>
          <a:bodyPr wrap="square" lIns="0" tIns="0" rIns="0" bIns="0" rtlCol="0">
            <a:noAutofit/>
          </a:bodyPr>
          <a:lstStyle/>
          <a:p>
            <a:endParaRPr/>
          </a:p>
        </p:txBody>
      </p:sp>
      <p:sp>
        <p:nvSpPr>
          <p:cNvPr id="13" name="object 13"/>
          <p:cNvSpPr/>
          <p:nvPr/>
        </p:nvSpPr>
        <p:spPr>
          <a:xfrm>
            <a:off x="8752586" y="4229193"/>
            <a:ext cx="205701" cy="100490"/>
          </a:xfrm>
          <a:prstGeom prst="rect">
            <a:avLst/>
          </a:prstGeom>
          <a:blipFill>
            <a:blip r:embed="rId4" cstate="print"/>
            <a:stretch>
              <a:fillRect/>
            </a:stretch>
          </a:blipFill>
        </p:spPr>
        <p:txBody>
          <a:bodyPr wrap="square" lIns="0" tIns="0" rIns="0" bIns="0" rtlCol="0">
            <a:noAutofit/>
          </a:bodyPr>
          <a:lstStyle/>
          <a:p>
            <a:endParaRPr/>
          </a:p>
        </p:txBody>
      </p:sp>
      <p:sp>
        <p:nvSpPr>
          <p:cNvPr id="14" name="object 14"/>
          <p:cNvSpPr/>
          <p:nvPr/>
        </p:nvSpPr>
        <p:spPr>
          <a:xfrm>
            <a:off x="10237724" y="4250033"/>
            <a:ext cx="170294" cy="88794"/>
          </a:xfrm>
          <a:prstGeom prst="rect">
            <a:avLst/>
          </a:prstGeom>
          <a:blipFill>
            <a:blip r:embed="rId5" cstate="print"/>
            <a:stretch>
              <a:fillRect/>
            </a:stretch>
          </a:blipFill>
        </p:spPr>
        <p:txBody>
          <a:bodyPr wrap="square" lIns="0" tIns="0" rIns="0" bIns="0" rtlCol="0">
            <a:noAutofit/>
          </a:bodyPr>
          <a:lstStyle/>
          <a:p>
            <a:endParaRPr/>
          </a:p>
        </p:txBody>
      </p:sp>
      <p:sp>
        <p:nvSpPr>
          <p:cNvPr id="15" name="object 15"/>
          <p:cNvSpPr/>
          <p:nvPr/>
        </p:nvSpPr>
        <p:spPr>
          <a:xfrm>
            <a:off x="11469751" y="4248763"/>
            <a:ext cx="170294" cy="88794"/>
          </a:xfrm>
          <a:prstGeom prst="rect">
            <a:avLst/>
          </a:prstGeom>
          <a:blipFill>
            <a:blip r:embed="rId5" cstate="print"/>
            <a:stretch>
              <a:fillRect/>
            </a:stretch>
          </a:blipFill>
        </p:spPr>
        <p:txBody>
          <a:bodyPr wrap="square" lIns="0" tIns="0" rIns="0" bIns="0" rtlCol="0">
            <a:noAutofit/>
          </a:bodyPr>
          <a:lstStyle/>
          <a:p>
            <a:endParaRPr/>
          </a:p>
        </p:txBody>
      </p:sp>
      <p:sp>
        <p:nvSpPr>
          <p:cNvPr id="16" name="object 16"/>
          <p:cNvSpPr/>
          <p:nvPr/>
        </p:nvSpPr>
        <p:spPr>
          <a:xfrm>
            <a:off x="12753721" y="4253208"/>
            <a:ext cx="170294" cy="88794"/>
          </a:xfrm>
          <a:prstGeom prst="rect">
            <a:avLst/>
          </a:prstGeom>
          <a:blipFill>
            <a:blip r:embed="rId5" cstate="print"/>
            <a:stretch>
              <a:fillRect/>
            </a:stretch>
          </a:blipFill>
        </p:spPr>
        <p:txBody>
          <a:bodyPr wrap="square" lIns="0" tIns="0" rIns="0" bIns="0" rtlCol="0">
            <a:noAutofit/>
          </a:bodyPr>
          <a:lstStyle/>
          <a:p>
            <a:endParaRPr/>
          </a:p>
        </p:txBody>
      </p:sp>
      <p:sp>
        <p:nvSpPr>
          <p:cNvPr id="17" name="object 17"/>
          <p:cNvSpPr/>
          <p:nvPr/>
        </p:nvSpPr>
        <p:spPr>
          <a:xfrm>
            <a:off x="13886942" y="4250033"/>
            <a:ext cx="170294" cy="88794"/>
          </a:xfrm>
          <a:prstGeom prst="rect">
            <a:avLst/>
          </a:prstGeom>
          <a:blipFill>
            <a:blip r:embed="rId5" cstate="print"/>
            <a:stretch>
              <a:fillRect/>
            </a:stretch>
          </a:blipFill>
        </p:spPr>
        <p:txBody>
          <a:bodyPr wrap="square" lIns="0" tIns="0" rIns="0" bIns="0" rtlCol="0">
            <a:noAutofit/>
          </a:bodyPr>
          <a:lstStyle/>
          <a:p>
            <a:endParaRPr/>
          </a:p>
        </p:txBody>
      </p:sp>
      <p:sp>
        <p:nvSpPr>
          <p:cNvPr id="11" name="object 11"/>
          <p:cNvSpPr txBox="1"/>
          <p:nvPr/>
        </p:nvSpPr>
        <p:spPr>
          <a:xfrm>
            <a:off x="14272641" y="71556"/>
            <a:ext cx="772922" cy="254000"/>
          </a:xfrm>
          <a:prstGeom prst="rect">
            <a:avLst/>
          </a:prstGeom>
        </p:spPr>
        <p:txBody>
          <a:bodyPr wrap="square" lIns="0" tIns="0" rIns="0" bIns="0" rtlCol="0">
            <a:noAutofit/>
          </a:bodyPr>
          <a:lstStyle/>
          <a:p>
            <a:pPr marL="12700">
              <a:lnSpc>
                <a:spcPts val="1939"/>
              </a:lnSpc>
              <a:spcBef>
                <a:spcPts val="97"/>
              </a:spcBef>
            </a:pPr>
            <a:r>
              <a:rPr sz="1800" b="1" spc="-4" dirty="0">
                <a:latin typeface="Arial"/>
                <a:cs typeface="Arial"/>
              </a:rPr>
              <a:t>Re</a:t>
            </a:r>
            <a:r>
              <a:rPr sz="1800" b="1" spc="-175" dirty="0">
                <a:latin typeface="Arial"/>
                <a:cs typeface="Arial"/>
              </a:rPr>
              <a:t>v</a:t>
            </a:r>
            <a:r>
              <a:rPr sz="1800" b="1" spc="4" dirty="0">
                <a:latin typeface="Arial"/>
                <a:cs typeface="Arial"/>
              </a:rPr>
              <a:t>.</a:t>
            </a:r>
            <a:r>
              <a:rPr sz="1800" b="1" spc="-4" dirty="0">
                <a:latin typeface="Arial"/>
                <a:cs typeface="Arial"/>
              </a:rPr>
              <a:t>05</a:t>
            </a:r>
            <a:endParaRPr sz="1800">
              <a:latin typeface="Arial"/>
              <a:cs typeface="Arial"/>
            </a:endParaRPr>
          </a:p>
        </p:txBody>
      </p:sp>
      <p:sp>
        <p:nvSpPr>
          <p:cNvPr id="10" name="object 10"/>
          <p:cNvSpPr txBox="1"/>
          <p:nvPr/>
        </p:nvSpPr>
        <p:spPr>
          <a:xfrm>
            <a:off x="3702558" y="93400"/>
            <a:ext cx="2713837" cy="254000"/>
          </a:xfrm>
          <a:prstGeom prst="rect">
            <a:avLst/>
          </a:prstGeom>
        </p:spPr>
        <p:txBody>
          <a:bodyPr wrap="square" lIns="0" tIns="0" rIns="0" bIns="0" rtlCol="0">
            <a:noAutofit/>
          </a:bodyPr>
          <a:lstStyle/>
          <a:p>
            <a:pPr marL="12700">
              <a:lnSpc>
                <a:spcPts val="1939"/>
              </a:lnSpc>
              <a:spcBef>
                <a:spcPts val="97"/>
              </a:spcBef>
            </a:pPr>
            <a:r>
              <a:rPr sz="1800" b="1" spc="-50" dirty="0">
                <a:latin typeface="Arial"/>
                <a:cs typeface="Arial"/>
              </a:rPr>
              <a:t>A</a:t>
            </a:r>
            <a:r>
              <a:rPr sz="1800" b="1" spc="0" dirty="0">
                <a:latin typeface="Arial"/>
                <a:cs typeface="Arial"/>
              </a:rPr>
              <a:t>trio</a:t>
            </a:r>
            <a:r>
              <a:rPr sz="1800" b="1" spc="59" dirty="0">
                <a:latin typeface="Arial"/>
                <a:cs typeface="Arial"/>
              </a:rPr>
              <a:t> </a:t>
            </a:r>
            <a:r>
              <a:rPr sz="1800" b="1" spc="0" dirty="0">
                <a:latin typeface="Arial"/>
                <a:cs typeface="Arial"/>
              </a:rPr>
              <a:t>protetto – </a:t>
            </a:r>
            <a:r>
              <a:rPr sz="1800" b="1" spc="4" dirty="0">
                <a:latin typeface="Arial"/>
                <a:cs typeface="Arial"/>
              </a:rPr>
              <a:t>G.</a:t>
            </a:r>
            <a:r>
              <a:rPr sz="1800" b="1" spc="-4" dirty="0">
                <a:latin typeface="Arial"/>
                <a:cs typeface="Arial"/>
              </a:rPr>
              <a:t>1</a:t>
            </a:r>
            <a:r>
              <a:rPr sz="1800" b="1" spc="4" dirty="0">
                <a:latin typeface="Arial"/>
                <a:cs typeface="Arial"/>
              </a:rPr>
              <a:t>.</a:t>
            </a:r>
            <a:r>
              <a:rPr sz="1800" b="1" spc="-4" dirty="0">
                <a:latin typeface="Arial"/>
                <a:cs typeface="Arial"/>
              </a:rPr>
              <a:t>20_</a:t>
            </a:r>
            <a:r>
              <a:rPr sz="1800" b="1" spc="0" dirty="0">
                <a:latin typeface="Arial"/>
                <a:cs typeface="Arial"/>
              </a:rPr>
              <a:t>3</a:t>
            </a:r>
            <a:endParaRPr sz="1800">
              <a:latin typeface="Arial"/>
              <a:cs typeface="Arial"/>
            </a:endParaRPr>
          </a:p>
        </p:txBody>
      </p:sp>
      <p:sp>
        <p:nvSpPr>
          <p:cNvPr id="9" name="object 9"/>
          <p:cNvSpPr txBox="1"/>
          <p:nvPr/>
        </p:nvSpPr>
        <p:spPr>
          <a:xfrm>
            <a:off x="10633075" y="132777"/>
            <a:ext cx="2311716" cy="254304"/>
          </a:xfrm>
          <a:prstGeom prst="rect">
            <a:avLst/>
          </a:prstGeom>
        </p:spPr>
        <p:txBody>
          <a:bodyPr wrap="square" lIns="0" tIns="0" rIns="0" bIns="0" rtlCol="0">
            <a:noAutofit/>
          </a:bodyPr>
          <a:lstStyle/>
          <a:p>
            <a:pPr marL="12700">
              <a:lnSpc>
                <a:spcPts val="1939"/>
              </a:lnSpc>
              <a:spcBef>
                <a:spcPts val="97"/>
              </a:spcBef>
            </a:pPr>
            <a:r>
              <a:rPr sz="1800" b="1" spc="0" dirty="0">
                <a:latin typeface="Arial"/>
                <a:cs typeface="Arial"/>
              </a:rPr>
              <a:t>S</a:t>
            </a:r>
            <a:r>
              <a:rPr sz="1800" b="1" spc="-4" dirty="0">
                <a:latin typeface="Arial"/>
                <a:cs typeface="Arial"/>
              </a:rPr>
              <a:t>C</a:t>
            </a:r>
            <a:r>
              <a:rPr sz="1800" b="1" spc="0" dirty="0">
                <a:latin typeface="Arial"/>
                <a:cs typeface="Arial"/>
              </a:rPr>
              <a:t>H</a:t>
            </a:r>
            <a:r>
              <a:rPr sz="1800" b="1" spc="-4" dirty="0">
                <a:latin typeface="Arial"/>
                <a:cs typeface="Arial"/>
              </a:rPr>
              <a:t>E</a:t>
            </a:r>
            <a:r>
              <a:rPr sz="1800" b="1" spc="4" dirty="0">
                <a:latin typeface="Arial"/>
                <a:cs typeface="Arial"/>
              </a:rPr>
              <a:t>D</a:t>
            </a:r>
            <a:r>
              <a:rPr sz="1800" b="1" spc="0" dirty="0">
                <a:latin typeface="Arial"/>
                <a:cs typeface="Arial"/>
              </a:rPr>
              <a:t>A</a:t>
            </a:r>
            <a:r>
              <a:rPr sz="1800" b="1" spc="-69" dirty="0">
                <a:latin typeface="Arial"/>
                <a:cs typeface="Arial"/>
              </a:rPr>
              <a:t> </a:t>
            </a:r>
            <a:r>
              <a:rPr sz="1800" b="1" spc="-4" dirty="0">
                <a:latin typeface="Arial"/>
                <a:cs typeface="Arial"/>
              </a:rPr>
              <a:t>N</a:t>
            </a:r>
            <a:r>
              <a:rPr sz="1800" b="1" spc="0" dirty="0">
                <a:latin typeface="Arial"/>
                <a:cs typeface="Arial"/>
              </a:rPr>
              <a:t>.</a:t>
            </a:r>
            <a:r>
              <a:rPr sz="1800" b="1" spc="9" dirty="0">
                <a:latin typeface="Arial"/>
                <a:cs typeface="Arial"/>
              </a:rPr>
              <a:t> </a:t>
            </a:r>
            <a:r>
              <a:rPr sz="1800" b="1" spc="0" dirty="0">
                <a:latin typeface="Arial"/>
                <a:cs typeface="Arial"/>
              </a:rPr>
              <a:t>G</a:t>
            </a:r>
            <a:r>
              <a:rPr sz="1800" b="1" spc="4" dirty="0">
                <a:latin typeface="Arial"/>
                <a:cs typeface="Arial"/>
              </a:rPr>
              <a:t>.</a:t>
            </a:r>
            <a:r>
              <a:rPr sz="1800" b="1" spc="-4" dirty="0">
                <a:latin typeface="Arial"/>
                <a:cs typeface="Arial"/>
              </a:rPr>
              <a:t>1</a:t>
            </a:r>
            <a:r>
              <a:rPr sz="1800" b="1" spc="4" dirty="0">
                <a:latin typeface="Arial"/>
                <a:cs typeface="Arial"/>
              </a:rPr>
              <a:t>.</a:t>
            </a:r>
            <a:r>
              <a:rPr sz="1800" b="1" spc="-4" dirty="0">
                <a:latin typeface="Arial"/>
                <a:cs typeface="Arial"/>
              </a:rPr>
              <a:t>20_</a:t>
            </a:r>
            <a:r>
              <a:rPr sz="1800" b="1" spc="0" dirty="0">
                <a:latin typeface="Arial"/>
                <a:cs typeface="Arial"/>
              </a:rPr>
              <a:t>2</a:t>
            </a:r>
            <a:endParaRPr sz="1800">
              <a:latin typeface="Arial"/>
              <a:cs typeface="Arial"/>
            </a:endParaRPr>
          </a:p>
        </p:txBody>
      </p:sp>
      <p:sp>
        <p:nvSpPr>
          <p:cNvPr id="8" name="object 8"/>
          <p:cNvSpPr txBox="1"/>
          <p:nvPr/>
        </p:nvSpPr>
        <p:spPr>
          <a:xfrm>
            <a:off x="10938510" y="803581"/>
            <a:ext cx="1281243" cy="165607"/>
          </a:xfrm>
          <a:prstGeom prst="rect">
            <a:avLst/>
          </a:prstGeom>
        </p:spPr>
        <p:txBody>
          <a:bodyPr wrap="square" lIns="0" tIns="0" rIns="0" bIns="0" rtlCol="0">
            <a:noAutofit/>
          </a:bodyPr>
          <a:lstStyle/>
          <a:p>
            <a:pPr marL="12700">
              <a:lnSpc>
                <a:spcPts val="1230"/>
              </a:lnSpc>
              <a:spcBef>
                <a:spcPts val="61"/>
              </a:spcBef>
            </a:pPr>
            <a:r>
              <a:rPr sz="1100" b="1" u="heavy" spc="4" dirty="0">
                <a:latin typeface="Arial"/>
                <a:cs typeface="Arial"/>
              </a:rPr>
              <a:t>I</a:t>
            </a:r>
            <a:r>
              <a:rPr sz="1100" b="1" u="heavy" spc="-4" dirty="0">
                <a:latin typeface="Arial"/>
                <a:cs typeface="Arial"/>
              </a:rPr>
              <a:t>N</a:t>
            </a:r>
            <a:r>
              <a:rPr sz="1100" b="1" u="heavy" spc="0" dirty="0">
                <a:latin typeface="Arial"/>
                <a:cs typeface="Arial"/>
              </a:rPr>
              <a:t>FORM</a:t>
            </a:r>
            <a:r>
              <a:rPr sz="1100" b="1" u="heavy" spc="-39" dirty="0">
                <a:latin typeface="Arial"/>
                <a:cs typeface="Arial"/>
              </a:rPr>
              <a:t>A</a:t>
            </a:r>
            <a:r>
              <a:rPr sz="1100" b="1" u="heavy" spc="-14" dirty="0">
                <a:latin typeface="Arial"/>
                <a:cs typeface="Arial"/>
              </a:rPr>
              <a:t>T</a:t>
            </a:r>
            <a:r>
              <a:rPr sz="1100" b="1" u="heavy" spc="4" dirty="0">
                <a:latin typeface="Arial"/>
                <a:cs typeface="Arial"/>
              </a:rPr>
              <a:t>IV</a:t>
            </a:r>
            <a:r>
              <a:rPr sz="1100" b="1" u="heavy" spc="0" dirty="0">
                <a:latin typeface="Arial"/>
                <a:cs typeface="Arial"/>
              </a:rPr>
              <a:t>A</a:t>
            </a:r>
            <a:r>
              <a:rPr sz="1100" b="1" u="heavy" spc="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p:txBody>
      </p:sp>
      <p:sp>
        <p:nvSpPr>
          <p:cNvPr id="7" name="object 7"/>
          <p:cNvSpPr txBox="1"/>
          <p:nvPr/>
        </p:nvSpPr>
        <p:spPr>
          <a:xfrm>
            <a:off x="0" y="512572"/>
            <a:ext cx="4484115" cy="2896615"/>
          </a:xfrm>
          <a:prstGeom prst="rect">
            <a:avLst/>
          </a:prstGeom>
        </p:spPr>
        <p:txBody>
          <a:bodyPr wrap="square" lIns="0" tIns="0" rIns="0" bIns="0" rtlCol="0">
            <a:noAutofit/>
          </a:bodyPr>
          <a:lstStyle/>
          <a:p>
            <a:pPr>
              <a:lnSpc>
                <a:spcPts val="700"/>
              </a:lnSpc>
              <a:spcBef>
                <a:spcPts val="5"/>
              </a:spcBef>
            </a:pPr>
            <a:endParaRPr sz="700"/>
          </a:p>
          <a:p>
            <a:pPr marL="986637">
              <a:lnSpc>
                <a:spcPct val="95825"/>
              </a:lnSpc>
              <a:spcBef>
                <a:spcPts val="1000"/>
              </a:spcBef>
            </a:pPr>
            <a:r>
              <a:rPr sz="1100" b="1" u="heavy" spc="-4" dirty="0">
                <a:latin typeface="Arial"/>
                <a:cs typeface="Arial"/>
              </a:rPr>
              <a:t>DE</a:t>
            </a:r>
            <a:r>
              <a:rPr sz="1100" b="1" u="heavy" spc="0" dirty="0">
                <a:latin typeface="Arial"/>
                <a:cs typeface="Arial"/>
              </a:rPr>
              <a:t>FINIZ</a:t>
            </a:r>
            <a:r>
              <a:rPr sz="1100" b="1" u="heavy" spc="4" dirty="0">
                <a:latin typeface="Arial"/>
                <a:cs typeface="Arial"/>
              </a:rPr>
              <a:t>IO</a:t>
            </a:r>
            <a:r>
              <a:rPr sz="1100" b="1" u="heavy" spc="-4" dirty="0">
                <a:latin typeface="Arial"/>
                <a:cs typeface="Arial"/>
              </a:rPr>
              <a:t>N</a:t>
            </a:r>
            <a:r>
              <a:rPr sz="1100" b="1" u="heavy" spc="0" dirty="0">
                <a:latin typeface="Arial"/>
                <a:cs typeface="Arial"/>
              </a:rPr>
              <a:t>E</a:t>
            </a:r>
            <a:r>
              <a:rPr sz="1100" b="1" u="heavy" spc="-19" dirty="0">
                <a:latin typeface="Arial"/>
                <a:cs typeface="Arial"/>
              </a:rPr>
              <a:t> </a:t>
            </a:r>
            <a:r>
              <a:rPr sz="1100" b="1" u="heavy" spc="-4" dirty="0">
                <a:latin typeface="Arial"/>
                <a:cs typeface="Arial"/>
              </a:rPr>
              <a:t>C</a:t>
            </a:r>
            <a:r>
              <a:rPr sz="1100" b="1" u="heavy" spc="4" dirty="0">
                <a:latin typeface="Arial"/>
                <a:cs typeface="Arial"/>
              </a:rPr>
              <a:t>O</a:t>
            </a:r>
            <a:r>
              <a:rPr sz="1100" b="1" u="heavy" spc="-4" dirty="0">
                <a:latin typeface="Arial"/>
                <a:cs typeface="Arial"/>
              </a:rPr>
              <a:t>D</a:t>
            </a:r>
            <a:r>
              <a:rPr sz="1100" b="1" u="heavy" spc="4" dirty="0">
                <a:latin typeface="Arial"/>
                <a:cs typeface="Arial"/>
              </a:rPr>
              <a:t>I</a:t>
            </a:r>
            <a:r>
              <a:rPr sz="1100" b="1" u="heavy" spc="-4" dirty="0">
                <a:latin typeface="Arial"/>
                <a:cs typeface="Arial"/>
              </a:rPr>
              <a:t>C</a:t>
            </a:r>
            <a:r>
              <a:rPr sz="1100" b="1" u="heavy" spc="0" dirty="0">
                <a:latin typeface="Arial"/>
                <a:cs typeface="Arial"/>
              </a:rPr>
              <a:t>E</a:t>
            </a:r>
            <a:endParaRPr sz="1100">
              <a:latin typeface="Arial"/>
              <a:cs typeface="Arial"/>
            </a:endParaRPr>
          </a:p>
          <a:p>
            <a:pPr marL="172516" marR="205384">
              <a:lnSpc>
                <a:spcPts val="1149"/>
              </a:lnSpc>
              <a:spcBef>
                <a:spcPts val="1062"/>
              </a:spcBef>
            </a:pPr>
            <a:r>
              <a:rPr sz="1000" spc="0" dirty="0">
                <a:latin typeface="Arial"/>
                <a:cs typeface="Arial"/>
              </a:rPr>
              <a:t>[</a:t>
            </a:r>
            <a:r>
              <a:rPr sz="1000" spc="4" dirty="0">
                <a:latin typeface="Arial"/>
                <a:cs typeface="Arial"/>
              </a:rPr>
              <a:t>G</a:t>
            </a:r>
            <a:r>
              <a:rPr sz="1000" spc="0" dirty="0">
                <a:latin typeface="Arial"/>
                <a:cs typeface="Arial"/>
              </a:rPr>
              <a:t>.1.20.</a:t>
            </a:r>
            <a:r>
              <a:rPr sz="1000" spc="-14" dirty="0">
                <a:latin typeface="Arial"/>
                <a:cs typeface="Arial"/>
              </a:rPr>
              <a:t>3</a:t>
            </a:r>
            <a:r>
              <a:rPr sz="1000" spc="0" dirty="0">
                <a:latin typeface="Arial"/>
                <a:cs typeface="Arial"/>
              </a:rPr>
              <a:t>]</a:t>
            </a:r>
            <a:r>
              <a:rPr sz="1000" spc="36" dirty="0">
                <a:latin typeface="Arial"/>
                <a:cs typeface="Arial"/>
              </a:rPr>
              <a:t> </a:t>
            </a:r>
            <a:r>
              <a:rPr sz="1000" spc="4" dirty="0">
                <a:latin typeface="Arial"/>
                <a:cs typeface="Arial"/>
              </a:rPr>
              <a:t>c</a:t>
            </a:r>
            <a:r>
              <a:rPr sz="1000" spc="-14"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19" dirty="0">
                <a:latin typeface="Arial"/>
                <a:cs typeface="Arial"/>
              </a:rPr>
              <a:t>i</a:t>
            </a:r>
            <a:r>
              <a:rPr sz="1000" spc="1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23" dirty="0">
                <a:latin typeface="Arial"/>
                <a:cs typeface="Arial"/>
              </a:rPr>
              <a:t> </a:t>
            </a:r>
            <a:r>
              <a:rPr sz="1000" spc="-14" dirty="0">
                <a:latin typeface="Arial"/>
                <a:cs typeface="Arial"/>
              </a:rPr>
              <a:t>p</a:t>
            </a:r>
            <a:r>
              <a:rPr sz="1000" spc="4" dirty="0">
                <a:latin typeface="Arial"/>
                <a:cs typeface="Arial"/>
              </a:rPr>
              <a:t>r</a:t>
            </a:r>
            <a:r>
              <a:rPr sz="1000" spc="0" dirty="0">
                <a:latin typeface="Arial"/>
                <a:cs typeface="Arial"/>
              </a:rPr>
              <a:t>ot</a:t>
            </a:r>
            <a:r>
              <a:rPr sz="1000" spc="-4" dirty="0">
                <a:latin typeface="Arial"/>
                <a:cs typeface="Arial"/>
              </a:rPr>
              <a:t>e</a:t>
            </a:r>
            <a:r>
              <a:rPr sz="1000" spc="0" dirty="0">
                <a:latin typeface="Arial"/>
                <a:cs typeface="Arial"/>
              </a:rPr>
              <a:t>tto</a:t>
            </a:r>
            <a:r>
              <a:rPr sz="1000" spc="46" dirty="0">
                <a:latin typeface="Arial"/>
                <a:cs typeface="Arial"/>
              </a:rPr>
              <a:t> </a:t>
            </a:r>
            <a:r>
              <a:rPr sz="1000" spc="0" dirty="0">
                <a:latin typeface="Arial"/>
                <a:cs typeface="Arial"/>
              </a:rPr>
              <a:t>d</a:t>
            </a:r>
            <a:r>
              <a:rPr sz="1000" spc="-4" dirty="0">
                <a:latin typeface="Arial"/>
                <a:cs typeface="Arial"/>
              </a:rPr>
              <a:t>all</a:t>
            </a:r>
            <a:r>
              <a:rPr sz="1000" spc="4" dirty="0">
                <a:latin typeface="Arial"/>
                <a:cs typeface="Arial"/>
              </a:rPr>
              <a: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29" dirty="0">
                <a:latin typeface="Arial"/>
                <a:cs typeface="Arial"/>
              </a:rPr>
              <a:t> </a:t>
            </a:r>
            <a:r>
              <a:rPr sz="1000" spc="4" dirty="0">
                <a:latin typeface="Arial"/>
                <a:cs typeface="Arial"/>
              </a:rPr>
              <a:t>c</a:t>
            </a:r>
            <a:r>
              <a:rPr sz="1000" spc="0" dirty="0">
                <a:latin typeface="Arial"/>
                <a:cs typeface="Arial"/>
              </a:rPr>
              <a:t>he</a:t>
            </a:r>
            <a:r>
              <a:rPr sz="1000" spc="63" dirty="0">
                <a:latin typeface="Arial"/>
                <a:cs typeface="Arial"/>
              </a:rPr>
              <a:t> </a:t>
            </a:r>
            <a:r>
              <a:rPr sz="1000" spc="9" dirty="0">
                <a:latin typeface="Arial"/>
                <a:cs typeface="Arial"/>
              </a:rPr>
              <a:t>f</a:t>
            </a:r>
            <a:r>
              <a:rPr sz="1000" spc="0" dirty="0">
                <a:latin typeface="Arial"/>
                <a:cs typeface="Arial"/>
              </a:rPr>
              <a:t>o</a:t>
            </a:r>
            <a:r>
              <a:rPr sz="1000" spc="-9" dirty="0">
                <a:latin typeface="Arial"/>
                <a:cs typeface="Arial"/>
              </a:rPr>
              <a:t>r</a:t>
            </a:r>
            <a:r>
              <a:rPr sz="1000" spc="0" dirty="0">
                <a:latin typeface="Arial"/>
                <a:cs typeface="Arial"/>
              </a:rPr>
              <a:t>n</a:t>
            </a:r>
            <a:r>
              <a:rPr sz="1000" spc="-4" dirty="0">
                <a:latin typeface="Arial"/>
                <a:cs typeface="Arial"/>
              </a:rPr>
              <a:t>i</a:t>
            </a:r>
            <a:r>
              <a:rPr sz="1000" spc="4" dirty="0">
                <a:latin typeface="Arial"/>
                <a:cs typeface="Arial"/>
              </a:rPr>
              <a:t>sc</a:t>
            </a:r>
            <a:r>
              <a:rPr sz="1000" spc="0" dirty="0">
                <a:latin typeface="Arial"/>
                <a:cs typeface="Arial"/>
              </a:rPr>
              <a:t>e</a:t>
            </a:r>
            <a:r>
              <a:rPr sz="1000" spc="49" dirty="0">
                <a:latin typeface="Arial"/>
                <a:cs typeface="Arial"/>
              </a:rPr>
              <a:t> </a:t>
            </a:r>
            <a:r>
              <a:rPr sz="1000" spc="0" dirty="0">
                <a:latin typeface="Arial"/>
                <a:cs typeface="Arial"/>
              </a:rPr>
              <a:t>un</a:t>
            </a:r>
            <a:r>
              <a:rPr sz="1000" spc="68" dirty="0">
                <a:latin typeface="Arial"/>
                <a:cs typeface="Arial"/>
              </a:rPr>
              <a:t> </a:t>
            </a:r>
            <a:r>
              <a:rPr sz="1000" spc="0" dirty="0">
                <a:latin typeface="Arial"/>
                <a:cs typeface="Arial"/>
              </a:rPr>
              <a:t>a</a:t>
            </a:r>
            <a:r>
              <a:rPr sz="1000" spc="4" dirty="0">
                <a:latin typeface="Arial"/>
                <a:cs typeface="Arial"/>
              </a:rPr>
              <a:t>cc</a:t>
            </a:r>
            <a:r>
              <a:rPr sz="1000" spc="-14" dirty="0">
                <a:latin typeface="Arial"/>
                <a:cs typeface="Arial"/>
              </a:rPr>
              <a:t>e</a:t>
            </a:r>
            <a:r>
              <a:rPr sz="1000" spc="4" dirty="0">
                <a:latin typeface="Arial"/>
                <a:cs typeface="Arial"/>
              </a:rPr>
              <a:t>ss</a:t>
            </a:r>
            <a:r>
              <a:rPr sz="1000" spc="0" dirty="0">
                <a:latin typeface="Arial"/>
                <a:cs typeface="Arial"/>
              </a:rPr>
              <a:t>o </a:t>
            </a:r>
            <a:endParaRPr sz="1000">
              <a:latin typeface="Arial"/>
              <a:cs typeface="Arial"/>
            </a:endParaRPr>
          </a:p>
          <a:p>
            <a:pPr marL="172516" marR="205384">
              <a:lnSpc>
                <a:spcPts val="1149"/>
              </a:lnSpc>
              <a:spcBef>
                <a:spcPts val="134"/>
              </a:spcBef>
            </a:pPr>
            <a:r>
              <a:rPr sz="1000" spc="0" dirty="0">
                <a:latin typeface="Arial"/>
                <a:cs typeface="Arial"/>
              </a:rPr>
              <a:t>protet</a:t>
            </a:r>
            <a:r>
              <a:rPr sz="1000" spc="-4" dirty="0">
                <a:latin typeface="Arial"/>
                <a:cs typeface="Arial"/>
              </a:rPr>
              <a:t>t</a:t>
            </a:r>
            <a:r>
              <a:rPr sz="1000" spc="0" dirty="0">
                <a:latin typeface="Arial"/>
                <a:cs typeface="Arial"/>
              </a:rPr>
              <a:t>o</a:t>
            </a:r>
            <a:r>
              <a:rPr sz="1000" spc="-48" dirty="0">
                <a:latin typeface="Arial"/>
                <a:cs typeface="Arial"/>
              </a:rPr>
              <a:t> </a:t>
            </a:r>
            <a:r>
              <a:rPr sz="1000" spc="0" dirty="0">
                <a:latin typeface="Arial"/>
                <a:cs typeface="Arial"/>
              </a:rPr>
              <a:t>d</a:t>
            </a:r>
            <a:r>
              <a:rPr sz="1000" spc="-4" dirty="0">
                <a:latin typeface="Arial"/>
                <a:cs typeface="Arial"/>
              </a:rPr>
              <a:t>all’</a:t>
            </a:r>
            <a:r>
              <a:rPr sz="1000" spc="0" dirty="0">
                <a:latin typeface="Arial"/>
                <a:cs typeface="Arial"/>
              </a:rPr>
              <a:t>area</a:t>
            </a:r>
            <a:r>
              <a:rPr sz="1000" spc="-17" dirty="0">
                <a:latin typeface="Arial"/>
                <a:cs typeface="Arial"/>
              </a:rPr>
              <a:t> </a:t>
            </a:r>
            <a:r>
              <a:rPr sz="1000" spc="0" dirty="0">
                <a:latin typeface="Arial"/>
                <a:cs typeface="Arial"/>
              </a:rPr>
              <a:t>di</a:t>
            </a:r>
            <a:r>
              <a:rPr sz="1000" spc="-12" dirty="0">
                <a:latin typeface="Arial"/>
                <a:cs typeface="Arial"/>
              </a:rPr>
              <a:t> </a:t>
            </a:r>
            <a:r>
              <a:rPr sz="1000" spc="0" dirty="0">
                <a:latin typeface="Arial"/>
                <a:cs typeface="Arial"/>
              </a:rPr>
              <a:t>ut</a:t>
            </a:r>
            <a:r>
              <a:rPr sz="1000" spc="-9" dirty="0">
                <a:latin typeface="Arial"/>
                <a:cs typeface="Arial"/>
              </a:rPr>
              <a:t>i</a:t>
            </a:r>
            <a:r>
              <a:rPr sz="1000" spc="-4" dirty="0">
                <a:latin typeface="Arial"/>
                <a:cs typeface="Arial"/>
              </a:rPr>
              <a:t>li</a:t>
            </a:r>
            <a:r>
              <a:rPr sz="1000" spc="-19" dirty="0">
                <a:latin typeface="Arial"/>
                <a:cs typeface="Arial"/>
              </a:rPr>
              <a:t>zz</a:t>
            </a:r>
            <a:r>
              <a:rPr sz="1000" spc="0" dirty="0">
                <a:latin typeface="Arial"/>
                <a:cs typeface="Arial"/>
              </a:rPr>
              <a:t>o</a:t>
            </a:r>
            <a:r>
              <a:rPr sz="1000" spc="29"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e</a:t>
            </a:r>
            <a:r>
              <a:rPr sz="1000" spc="-4" dirty="0">
                <a:latin typeface="Arial"/>
                <a:cs typeface="Arial"/>
              </a:rPr>
              <a:t>di</a:t>
            </a:r>
            <a:r>
              <a:rPr sz="1000" spc="9"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o</a:t>
            </a:r>
            <a:r>
              <a:rPr sz="1000" spc="-23" dirty="0">
                <a:latin typeface="Arial"/>
                <a:cs typeface="Arial"/>
              </a:rPr>
              <a:t> </a:t>
            </a:r>
            <a:r>
              <a:rPr sz="1000" spc="-4" dirty="0">
                <a:latin typeface="Arial"/>
                <a:cs typeface="Arial"/>
              </a:rPr>
              <a:t>v</a:t>
            </a:r>
            <a:r>
              <a:rPr sz="1000" spc="0" dirty="0">
                <a:latin typeface="Arial"/>
                <a:cs typeface="Arial"/>
              </a:rPr>
              <a:t>er</a:t>
            </a:r>
            <a:r>
              <a:rPr sz="1000" spc="9" dirty="0">
                <a:latin typeface="Arial"/>
                <a:cs typeface="Arial"/>
              </a:rPr>
              <a:t>s</a:t>
            </a:r>
            <a:r>
              <a:rPr sz="1000" spc="0" dirty="0">
                <a:latin typeface="Arial"/>
                <a:cs typeface="Arial"/>
              </a:rPr>
              <a:t>o</a:t>
            </a:r>
            <a:r>
              <a:rPr sz="1000" spc="-24" dirty="0">
                <a:latin typeface="Arial"/>
                <a:cs typeface="Arial"/>
              </a:rPr>
              <a:t> </a:t>
            </a:r>
            <a:r>
              <a:rPr sz="1000" spc="0" dirty="0">
                <a:latin typeface="Arial"/>
                <a:cs typeface="Arial"/>
              </a:rPr>
              <a:t>g</a:t>
            </a:r>
            <a:r>
              <a:rPr sz="1000" spc="-4" dirty="0">
                <a:latin typeface="Arial"/>
                <a:cs typeface="Arial"/>
              </a:rPr>
              <a:t>l</a:t>
            </a:r>
            <a:r>
              <a:rPr sz="1000" spc="0" dirty="0">
                <a:latin typeface="Arial"/>
                <a:cs typeface="Arial"/>
              </a:rPr>
              <a:t>i</a:t>
            </a:r>
            <a:r>
              <a:rPr sz="1000" spc="9" dirty="0">
                <a:latin typeface="Arial"/>
                <a:cs typeface="Arial"/>
              </a:rPr>
              <a:t> </a:t>
            </a:r>
            <a:r>
              <a:rPr sz="1000" spc="0" dirty="0">
                <a:latin typeface="Arial"/>
                <a:cs typeface="Arial"/>
              </a:rPr>
              <a:t>a</a:t>
            </a:r>
            <a:r>
              <a:rPr sz="1000" spc="4" dirty="0">
                <a:latin typeface="Arial"/>
                <a:cs typeface="Arial"/>
              </a:rPr>
              <a:t>sc</a:t>
            </a:r>
            <a:r>
              <a:rPr sz="1000" spc="0" dirty="0">
                <a:latin typeface="Arial"/>
                <a:cs typeface="Arial"/>
              </a:rPr>
              <a:t>e</a:t>
            </a:r>
            <a:r>
              <a:rPr sz="1000" spc="-4" dirty="0">
                <a:latin typeface="Arial"/>
                <a:cs typeface="Arial"/>
              </a:rPr>
              <a:t>n</a:t>
            </a:r>
            <a:r>
              <a:rPr sz="1000" spc="4" dirty="0">
                <a:latin typeface="Arial"/>
                <a:cs typeface="Arial"/>
              </a:rPr>
              <a:t>s</a:t>
            </a:r>
            <a:r>
              <a:rPr sz="1000" spc="0" dirty="0">
                <a:latin typeface="Arial"/>
                <a:cs typeface="Arial"/>
              </a:rPr>
              <a:t>ori</a:t>
            </a:r>
            <a:r>
              <a:rPr sz="1000" spc="-52"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p:txBody>
      </p:sp>
      <p:sp>
        <p:nvSpPr>
          <p:cNvPr id="6" name="object 6"/>
          <p:cNvSpPr txBox="1"/>
          <p:nvPr/>
        </p:nvSpPr>
        <p:spPr>
          <a:xfrm>
            <a:off x="4484116" y="512572"/>
            <a:ext cx="3860800" cy="10179240"/>
          </a:xfrm>
          <a:prstGeom prst="rect">
            <a:avLst/>
          </a:prstGeom>
        </p:spPr>
        <p:txBody>
          <a:bodyPr wrap="square" lIns="0" tIns="0" rIns="0" bIns="0" rtlCol="0">
            <a:noAutofit/>
          </a:bodyPr>
          <a:lstStyle/>
          <a:p>
            <a:pPr>
              <a:lnSpc>
                <a:spcPts val="950"/>
              </a:lnSpc>
              <a:spcBef>
                <a:spcPts val="15"/>
              </a:spcBef>
            </a:pPr>
            <a:endParaRPr sz="950"/>
          </a:p>
          <a:p>
            <a:pPr marL="688086" marR="454391" indent="-291084">
              <a:lnSpc>
                <a:spcPts val="1207"/>
              </a:lnSpc>
            </a:pPr>
            <a:r>
              <a:rPr sz="1050" b="1" u="heavy" spc="4" dirty="0">
                <a:latin typeface="Arial"/>
                <a:cs typeface="Arial"/>
              </a:rPr>
              <a:t>R</a:t>
            </a:r>
            <a:r>
              <a:rPr sz="1050" b="1" u="heavy" spc="-4" dirty="0">
                <a:latin typeface="Arial"/>
                <a:cs typeface="Arial"/>
              </a:rPr>
              <a:t>I</a:t>
            </a:r>
            <a:r>
              <a:rPr sz="1050" b="1" u="heavy" spc="0" dirty="0">
                <a:latin typeface="Arial"/>
                <a:cs typeface="Arial"/>
              </a:rPr>
              <a:t>F</a:t>
            </a:r>
            <a:r>
              <a:rPr sz="1050" b="1" u="heavy" spc="4" dirty="0">
                <a:latin typeface="Arial"/>
                <a:cs typeface="Arial"/>
              </a:rPr>
              <a:t>ER</a:t>
            </a:r>
            <a:r>
              <a:rPr sz="1050" b="1" u="heavy" spc="-19" dirty="0">
                <a:latin typeface="Arial"/>
                <a:cs typeface="Arial"/>
              </a:rPr>
              <a:t>I</a:t>
            </a:r>
            <a:r>
              <a:rPr sz="1050" b="1" u="heavy" spc="4" dirty="0">
                <a:latin typeface="Arial"/>
                <a:cs typeface="Arial"/>
              </a:rPr>
              <a:t>M</a:t>
            </a:r>
            <a:r>
              <a:rPr sz="1050" b="1" u="heavy" spc="0" dirty="0">
                <a:latin typeface="Arial"/>
                <a:cs typeface="Arial"/>
              </a:rPr>
              <a:t>E</a:t>
            </a:r>
            <a:r>
              <a:rPr sz="1050" b="1" u="heavy" spc="-4" dirty="0">
                <a:latin typeface="Arial"/>
                <a:cs typeface="Arial"/>
              </a:rPr>
              <a:t>N</a:t>
            </a:r>
            <a:r>
              <a:rPr sz="1050" b="1" u="heavy" spc="-9" dirty="0">
                <a:latin typeface="Arial"/>
                <a:cs typeface="Arial"/>
              </a:rPr>
              <a:t>T</a:t>
            </a:r>
            <a:r>
              <a:rPr sz="1050" b="1" u="heavy" spc="0" dirty="0">
                <a:latin typeface="Arial"/>
                <a:cs typeface="Arial"/>
              </a:rPr>
              <a:t>O</a:t>
            </a:r>
            <a:r>
              <a:rPr sz="1050" b="1" u="heavy" spc="-44" dirty="0">
                <a:latin typeface="Arial"/>
                <a:cs typeface="Arial"/>
              </a:rPr>
              <a:t> </a:t>
            </a:r>
            <a:r>
              <a:rPr sz="1050" b="1" u="heavy" spc="-4" dirty="0">
                <a:latin typeface="Arial"/>
                <a:cs typeface="Arial"/>
              </a:rPr>
              <a:t>G</a:t>
            </a:r>
            <a:r>
              <a:rPr sz="1050" b="1" u="heavy" spc="4" dirty="0">
                <a:latin typeface="Arial"/>
                <a:cs typeface="Arial"/>
              </a:rPr>
              <a:t>R</a:t>
            </a:r>
            <a:r>
              <a:rPr sz="1050" b="1" u="heavy" spc="-29" dirty="0">
                <a:latin typeface="Arial"/>
                <a:cs typeface="Arial"/>
              </a:rPr>
              <a:t>A</a:t>
            </a:r>
            <a:r>
              <a:rPr sz="1050" b="1" u="heavy" spc="0" dirty="0">
                <a:latin typeface="Arial"/>
                <a:cs typeface="Arial"/>
              </a:rPr>
              <a:t>FICO:</a:t>
            </a:r>
            <a:r>
              <a:rPr sz="1050" b="1" u="heavy" spc="-14" dirty="0">
                <a:latin typeface="Arial"/>
                <a:cs typeface="Arial"/>
              </a:rPr>
              <a:t> </a:t>
            </a:r>
            <a:r>
              <a:rPr sz="1050" b="1" u="heavy" spc="0" dirty="0">
                <a:latin typeface="Arial"/>
                <a:cs typeface="Arial"/>
              </a:rPr>
              <a:t>S</a:t>
            </a:r>
            <a:r>
              <a:rPr sz="1050" b="1" u="heavy" spc="4" dirty="0">
                <a:latin typeface="Arial"/>
                <a:cs typeface="Arial"/>
              </a:rPr>
              <a:t>CH</a:t>
            </a:r>
            <a:r>
              <a:rPr sz="1050" b="1" u="heavy" spc="0" dirty="0">
                <a:latin typeface="Arial"/>
                <a:cs typeface="Arial"/>
              </a:rPr>
              <a:t>E</a:t>
            </a:r>
            <a:r>
              <a:rPr sz="1050" b="1" u="heavy" spc="4" dirty="0">
                <a:latin typeface="Arial"/>
                <a:cs typeface="Arial"/>
              </a:rPr>
              <a:t>M</a:t>
            </a:r>
            <a:r>
              <a:rPr sz="1050" b="1" u="heavy" spc="0" dirty="0">
                <a:latin typeface="Arial"/>
                <a:cs typeface="Arial"/>
              </a:rPr>
              <a:t>A</a:t>
            </a:r>
            <a:r>
              <a:rPr sz="1050" b="1" u="heavy" spc="-49"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ESE</a:t>
            </a:r>
            <a:r>
              <a:rPr sz="1050" b="1" u="heavy" spc="4" dirty="0">
                <a:latin typeface="Arial"/>
                <a:cs typeface="Arial"/>
              </a:rPr>
              <a:t>N</a:t>
            </a:r>
            <a:r>
              <a:rPr sz="1050" b="1" u="heavy" spc="-9" dirty="0">
                <a:latin typeface="Arial"/>
                <a:cs typeface="Arial"/>
              </a:rPr>
              <a:t>T</a:t>
            </a:r>
            <a:r>
              <a:rPr sz="1050" b="1" u="heavy" spc="0" dirty="0">
                <a:latin typeface="Arial"/>
                <a:cs typeface="Arial"/>
              </a:rPr>
              <a:t>E</a:t>
            </a:r>
            <a:r>
              <a:rPr sz="1050" b="1" spc="0" dirty="0">
                <a:latin typeface="Arial"/>
                <a:cs typeface="Arial"/>
              </a:rPr>
              <a:t> </a:t>
            </a:r>
            <a:endParaRPr sz="1050">
              <a:latin typeface="Arial"/>
              <a:cs typeface="Arial"/>
            </a:endParaRPr>
          </a:p>
          <a:p>
            <a:pPr marL="688086" marR="454391">
              <a:lnSpc>
                <a:spcPts val="1207"/>
              </a:lnSpc>
              <a:spcBef>
                <a:spcPts val="148"/>
              </a:spcBef>
            </a:pPr>
            <a:r>
              <a:rPr sz="1050" b="1" u="heavy" spc="4" dirty="0">
                <a:latin typeface="Arial"/>
                <a:cs typeface="Arial"/>
              </a:rPr>
              <a:t>N</a:t>
            </a:r>
            <a:r>
              <a:rPr sz="1050" b="1" u="heavy" spc="0" dirty="0">
                <a:latin typeface="Arial"/>
                <a:cs typeface="Arial"/>
              </a:rPr>
              <a:t>EL</a:t>
            </a:r>
            <a:r>
              <a:rPr sz="1050" b="1" u="heavy" spc="-25" dirty="0">
                <a:latin typeface="Arial"/>
                <a:cs typeface="Arial"/>
              </a:rPr>
              <a:t> </a:t>
            </a:r>
            <a:r>
              <a:rPr sz="1050" b="1" u="heavy" spc="4" dirty="0">
                <a:latin typeface="Arial"/>
                <a:cs typeface="Arial"/>
              </a:rPr>
              <a:t>C</a:t>
            </a:r>
            <a:r>
              <a:rPr sz="1050" b="1" u="heavy" spc="-4" dirty="0">
                <a:latin typeface="Arial"/>
                <a:cs typeface="Arial"/>
              </a:rPr>
              <a:t>O</a:t>
            </a:r>
            <a:r>
              <a:rPr sz="1050" b="1" u="heavy" spc="4" dirty="0">
                <a:latin typeface="Arial"/>
                <a:cs typeface="Arial"/>
              </a:rPr>
              <a:t>D</a:t>
            </a:r>
            <a:r>
              <a:rPr sz="1050" b="1" u="heavy" spc="-4" dirty="0">
                <a:latin typeface="Arial"/>
                <a:cs typeface="Arial"/>
              </a:rPr>
              <a:t>I</a:t>
            </a:r>
            <a:r>
              <a:rPr sz="1050" b="1" u="heavy" spc="4" dirty="0">
                <a:latin typeface="Arial"/>
                <a:cs typeface="Arial"/>
              </a:rPr>
              <a:t>C</a:t>
            </a:r>
            <a:r>
              <a:rPr sz="1050" b="1" u="heavy" spc="0" dirty="0">
                <a:latin typeface="Arial"/>
                <a:cs typeface="Arial"/>
              </a:rPr>
              <a:t>E</a:t>
            </a:r>
            <a:r>
              <a:rPr sz="1050" b="1" u="heavy" spc="-24" dirty="0">
                <a:latin typeface="Arial"/>
                <a:cs typeface="Arial"/>
              </a:rPr>
              <a:t> </a:t>
            </a:r>
            <a:r>
              <a:rPr sz="1050" b="1" u="heavy" spc="0" dirty="0">
                <a:latin typeface="Arial"/>
                <a:cs typeface="Arial"/>
              </a:rPr>
              <a:t>P</a:t>
            </a:r>
            <a:r>
              <a:rPr sz="1050" b="1" u="heavy" spc="4" dirty="0">
                <a:latin typeface="Arial"/>
                <a:cs typeface="Arial"/>
              </a:rPr>
              <a:t>R</a:t>
            </a:r>
            <a:r>
              <a:rPr sz="1050" b="1" u="heavy" spc="0" dirty="0">
                <a:latin typeface="Arial"/>
                <a:cs typeface="Arial"/>
              </a:rPr>
              <a:t>EV</a:t>
            </a:r>
            <a:r>
              <a:rPr sz="1050" b="1" u="heavy" spc="-9" dirty="0">
                <a:latin typeface="Arial"/>
                <a:cs typeface="Arial"/>
              </a:rPr>
              <a:t>E</a:t>
            </a:r>
            <a:r>
              <a:rPr sz="1050" b="1" u="heavy" spc="4" dirty="0">
                <a:latin typeface="Arial"/>
                <a:cs typeface="Arial"/>
              </a:rPr>
              <a:t>N</a:t>
            </a:r>
            <a:r>
              <a:rPr sz="1050" b="1" u="heavy" spc="-9" dirty="0">
                <a:latin typeface="Arial"/>
                <a:cs typeface="Arial"/>
              </a:rPr>
              <a:t>Z</a:t>
            </a:r>
            <a:r>
              <a:rPr sz="1050" b="1" u="heavy" spc="-4" dirty="0">
                <a:latin typeface="Arial"/>
                <a:cs typeface="Arial"/>
              </a:rPr>
              <a:t>ION</a:t>
            </a:r>
            <a:r>
              <a:rPr sz="1050" b="1" u="heavy" spc="0" dirty="0">
                <a:latin typeface="Arial"/>
                <a:cs typeface="Arial"/>
              </a:rPr>
              <a:t>E</a:t>
            </a:r>
            <a:r>
              <a:rPr sz="1050" b="1" u="heavy" spc="-39" dirty="0">
                <a:latin typeface="Arial"/>
                <a:cs typeface="Arial"/>
              </a:rPr>
              <a:t> </a:t>
            </a:r>
            <a:r>
              <a:rPr sz="1050" b="1" u="heavy" spc="-4" dirty="0">
                <a:latin typeface="Arial"/>
                <a:cs typeface="Arial"/>
              </a:rPr>
              <a:t>I</a:t>
            </a:r>
            <a:r>
              <a:rPr sz="1050" b="1" u="heavy" spc="4" dirty="0">
                <a:latin typeface="Arial"/>
                <a:cs typeface="Arial"/>
              </a:rPr>
              <a:t>NC</a:t>
            </a:r>
            <a:r>
              <a:rPr sz="1050" b="1" u="heavy" spc="0" dirty="0">
                <a:latin typeface="Arial"/>
                <a:cs typeface="Arial"/>
              </a:rPr>
              <a:t>E</a:t>
            </a:r>
            <a:r>
              <a:rPr sz="1050" b="1" u="heavy" spc="4" dirty="0">
                <a:latin typeface="Arial"/>
                <a:cs typeface="Arial"/>
              </a:rPr>
              <a:t>ND</a:t>
            </a:r>
            <a:r>
              <a:rPr sz="1050" b="1" u="heavy" spc="0" dirty="0">
                <a:latin typeface="Arial"/>
                <a:cs typeface="Arial"/>
              </a:rPr>
              <a:t>I</a:t>
            </a:r>
            <a:endParaRPr sz="1050">
              <a:latin typeface="Arial"/>
              <a:cs typeface="Arial"/>
            </a:endParaRPr>
          </a:p>
        </p:txBody>
      </p:sp>
      <p:sp>
        <p:nvSpPr>
          <p:cNvPr id="5" name="object 5"/>
          <p:cNvSpPr txBox="1"/>
          <p:nvPr/>
        </p:nvSpPr>
        <p:spPr>
          <a:xfrm>
            <a:off x="8344916" y="512572"/>
            <a:ext cx="6774433" cy="10179808"/>
          </a:xfrm>
          <a:prstGeom prst="rect">
            <a:avLst/>
          </a:prstGeom>
        </p:spPr>
        <p:txBody>
          <a:bodyPr wrap="square" lIns="0" tIns="0" rIns="0" bIns="0" rtlCol="0">
            <a:noAutofit/>
          </a:bodyPr>
          <a:lstStyle/>
          <a:p>
            <a:pPr>
              <a:lnSpc>
                <a:spcPts val="800"/>
              </a:lnSpc>
              <a:spcBef>
                <a:spcPts val="38"/>
              </a:spcBef>
            </a:pPr>
            <a:endParaRPr sz="800" dirty="0"/>
          </a:p>
          <a:p>
            <a:pPr marL="1548256">
              <a:lnSpc>
                <a:spcPct val="95825"/>
              </a:lnSpc>
            </a:pPr>
            <a:r>
              <a:rPr sz="1100" b="1" u="heavy" spc="-4" dirty="0">
                <a:latin typeface="Arial"/>
                <a:cs typeface="Arial"/>
              </a:rPr>
              <a:t>ESP</a:t>
            </a:r>
            <a:r>
              <a:rPr sz="1100" b="1" u="heavy" spc="4" dirty="0">
                <a:latin typeface="Arial"/>
                <a:cs typeface="Arial"/>
              </a:rPr>
              <a:t>O</a:t>
            </a:r>
            <a:r>
              <a:rPr sz="1100" b="1" u="heavy" spc="-4" dirty="0">
                <a:latin typeface="Arial"/>
                <a:cs typeface="Arial"/>
              </a:rPr>
              <a:t>R</a:t>
            </a:r>
            <a:r>
              <a:rPr sz="1100" b="1" u="heavy" spc="0" dirty="0">
                <a:latin typeface="Arial"/>
                <a:cs typeface="Arial"/>
              </a:rPr>
              <a:t>T</a:t>
            </a:r>
            <a:r>
              <a:rPr sz="1100" b="1" u="heavy" spc="-4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NE</a:t>
            </a:r>
            <a:r>
              <a:rPr sz="1100" b="1" u="heavy" spc="0" dirty="0">
                <a:latin typeface="Arial"/>
                <a:cs typeface="Arial"/>
              </a:rPr>
              <a:t>:</a:t>
            </a:r>
            <a:r>
              <a:rPr sz="1100" b="1" u="heavy" spc="29" dirty="0">
                <a:latin typeface="Arial"/>
                <a:cs typeface="Arial"/>
              </a:rPr>
              <a:t> </a:t>
            </a:r>
            <a:r>
              <a:rPr sz="1100" b="1" u="heavy" spc="-4" dirty="0">
                <a:latin typeface="Arial"/>
                <a:cs typeface="Arial"/>
              </a:rPr>
              <a:t>V</a:t>
            </a:r>
            <a:r>
              <a:rPr sz="1100" b="1" u="heavy" spc="4" dirty="0">
                <a:latin typeface="Arial"/>
                <a:cs typeface="Arial"/>
              </a:rPr>
              <a:t>I</a:t>
            </a:r>
            <a:r>
              <a:rPr sz="1100" b="1" u="heavy" spc="-4" dirty="0">
                <a:latin typeface="Arial"/>
                <a:cs typeface="Arial"/>
              </a:rPr>
              <a:t>SU</a:t>
            </a:r>
            <a:r>
              <a:rPr sz="1100" b="1" u="heavy" spc="-39" dirty="0">
                <a:latin typeface="Arial"/>
                <a:cs typeface="Arial"/>
              </a:rPr>
              <a:t>A</a:t>
            </a:r>
            <a:r>
              <a:rPr sz="1100" b="1" u="heavy" spc="0" dirty="0">
                <a:latin typeface="Arial"/>
                <a:cs typeface="Arial"/>
              </a:rPr>
              <a:t>LIZ</a:t>
            </a:r>
            <a:r>
              <a:rPr sz="1100" b="1" u="heavy" spc="9" dirty="0">
                <a:latin typeface="Arial"/>
                <a:cs typeface="Arial"/>
              </a:rPr>
              <a:t>Z</a:t>
            </a:r>
            <a:r>
              <a:rPr sz="1100" b="1" u="heavy" spc="-14" dirty="0">
                <a:latin typeface="Arial"/>
                <a:cs typeface="Arial"/>
              </a:rPr>
              <a:t>A</a:t>
            </a:r>
            <a:r>
              <a:rPr sz="1100" b="1" u="heavy" spc="0" dirty="0">
                <a:latin typeface="Arial"/>
                <a:cs typeface="Arial"/>
              </a:rPr>
              <a:t>ZI</a:t>
            </a:r>
            <a:r>
              <a:rPr sz="1100" b="1" u="heavy" spc="4" dirty="0">
                <a:latin typeface="Arial"/>
                <a:cs typeface="Arial"/>
              </a:rPr>
              <a:t>O</a:t>
            </a:r>
            <a:r>
              <a:rPr sz="1100" b="1" u="heavy" spc="-4" dirty="0">
                <a:latin typeface="Arial"/>
                <a:cs typeface="Arial"/>
              </a:rPr>
              <a:t>N</a:t>
            </a:r>
            <a:r>
              <a:rPr sz="1100" b="1" u="heavy" spc="0" dirty="0">
                <a:latin typeface="Arial"/>
                <a:cs typeface="Arial"/>
              </a:rPr>
              <a:t>E</a:t>
            </a:r>
            <a:r>
              <a:rPr sz="1100" b="1" u="heavy" spc="34" dirty="0">
                <a:latin typeface="Arial"/>
                <a:cs typeface="Arial"/>
              </a:rPr>
              <a:t> </a:t>
            </a:r>
            <a:r>
              <a:rPr sz="1100" b="1" u="heavy" spc="4" dirty="0">
                <a:latin typeface="Arial"/>
                <a:cs typeface="Arial"/>
              </a:rPr>
              <a:t>G</a:t>
            </a:r>
            <a:r>
              <a:rPr sz="1100" b="1" u="heavy" spc="-4" dirty="0">
                <a:latin typeface="Arial"/>
                <a:cs typeface="Arial"/>
              </a:rPr>
              <a:t>R</a:t>
            </a:r>
            <a:r>
              <a:rPr sz="1100" b="1" u="heavy" spc="-39" dirty="0">
                <a:latin typeface="Arial"/>
                <a:cs typeface="Arial"/>
              </a:rPr>
              <a:t>A</a:t>
            </a:r>
            <a:r>
              <a:rPr sz="1100" b="1" u="heavy" spc="0" dirty="0">
                <a:latin typeface="Arial"/>
                <a:cs typeface="Arial"/>
              </a:rPr>
              <a:t>FI</a:t>
            </a:r>
            <a:r>
              <a:rPr sz="1100" b="1" u="heavy" spc="9" dirty="0">
                <a:latin typeface="Arial"/>
                <a:cs typeface="Arial"/>
              </a:rPr>
              <a:t>C</a:t>
            </a:r>
            <a:r>
              <a:rPr sz="1100" b="1" u="heavy" spc="0" dirty="0">
                <a:latin typeface="Arial"/>
                <a:cs typeface="Arial"/>
              </a:rPr>
              <a:t>A</a:t>
            </a:r>
            <a:r>
              <a:rPr sz="1100" b="1" u="heavy" spc="24" dirty="0">
                <a:latin typeface="Arial"/>
                <a:cs typeface="Arial"/>
              </a:rPr>
              <a:t> </a:t>
            </a:r>
            <a:r>
              <a:rPr sz="1100" b="1" u="heavy" spc="-4" dirty="0">
                <a:latin typeface="Arial"/>
                <a:cs typeface="Arial"/>
              </a:rPr>
              <a:t>E</a:t>
            </a:r>
            <a:r>
              <a:rPr sz="1100" b="1" u="heavy" spc="0" dirty="0">
                <a:latin typeface="Arial"/>
                <a:cs typeface="Arial"/>
              </a:rPr>
              <a:t>D</a:t>
            </a:r>
            <a:endParaRPr sz="1100" dirty="0">
              <a:latin typeface="Arial"/>
              <a:cs typeface="Arial"/>
            </a:endParaRPr>
          </a:p>
          <a:p>
            <a:pPr marL="3952468" marR="2246294" algn="ctr">
              <a:lnSpc>
                <a:spcPct val="101725"/>
              </a:lnSpc>
              <a:spcBef>
                <a:spcPts val="30029"/>
              </a:spcBef>
            </a:pPr>
            <a:r>
              <a:rPr sz="700" spc="-4" dirty="0">
                <a:solidFill>
                  <a:srgbClr val="FFFFFF"/>
                </a:solidFill>
                <a:latin typeface="Calibri"/>
                <a:cs typeface="Calibri"/>
              </a:rPr>
              <a:t>/</a:t>
            </a:r>
            <a:r>
              <a:rPr sz="700" spc="4" dirty="0">
                <a:solidFill>
                  <a:srgbClr val="FFFFFF"/>
                </a:solidFill>
                <a:latin typeface="Calibri"/>
                <a:cs typeface="Calibri"/>
              </a:rPr>
              <a:t>A</a:t>
            </a:r>
            <a:r>
              <a:rPr sz="700" spc="-4" dirty="0">
                <a:solidFill>
                  <a:srgbClr val="FFFFFF"/>
                </a:solidFill>
                <a:latin typeface="Calibri"/>
                <a:cs typeface="Calibri"/>
              </a:rPr>
              <a:t>tri</a:t>
            </a:r>
            <a:r>
              <a:rPr sz="700" spc="0" dirty="0">
                <a:solidFill>
                  <a:srgbClr val="FFFFFF"/>
                </a:solidFill>
                <a:latin typeface="Calibri"/>
                <a:cs typeface="Calibri"/>
              </a:rPr>
              <a:t>o</a:t>
            </a:r>
            <a:r>
              <a:rPr sz="700" spc="18" dirty="0">
                <a:solidFill>
                  <a:srgbClr val="FFFFFF"/>
                </a:solidFill>
                <a:latin typeface="Calibri"/>
                <a:cs typeface="Calibri"/>
              </a:rPr>
              <a:t> </a:t>
            </a:r>
            <a:r>
              <a:rPr sz="700" spc="-4" dirty="0">
                <a:solidFill>
                  <a:srgbClr val="FFFFFF"/>
                </a:solidFill>
                <a:latin typeface="Calibri"/>
                <a:cs typeface="Calibri"/>
              </a:rPr>
              <a:t>pr</a:t>
            </a:r>
            <a:r>
              <a:rPr sz="700" spc="4" dirty="0">
                <a:solidFill>
                  <a:srgbClr val="FFFFFF"/>
                </a:solidFill>
                <a:latin typeface="Calibri"/>
                <a:cs typeface="Calibri"/>
              </a:rPr>
              <a:t>o</a:t>
            </a:r>
            <a:r>
              <a:rPr sz="700" spc="-4" dirty="0">
                <a:solidFill>
                  <a:srgbClr val="FFFFFF"/>
                </a:solidFill>
                <a:latin typeface="Calibri"/>
                <a:cs typeface="Calibri"/>
              </a:rPr>
              <a:t>t</a:t>
            </a:r>
            <a:r>
              <a:rPr sz="700" spc="0" dirty="0">
                <a:solidFill>
                  <a:srgbClr val="FFFFFF"/>
                </a:solidFill>
                <a:latin typeface="Calibri"/>
                <a:cs typeface="Calibri"/>
              </a:rPr>
              <a:t>e</a:t>
            </a:r>
            <a:r>
              <a:rPr sz="700" spc="-4" dirty="0">
                <a:solidFill>
                  <a:srgbClr val="FFFFFF"/>
                </a:solidFill>
                <a:latin typeface="Calibri"/>
                <a:cs typeface="Calibri"/>
              </a:rPr>
              <a:t>tt</a:t>
            </a:r>
            <a:r>
              <a:rPr sz="700" spc="0" dirty="0">
                <a:solidFill>
                  <a:srgbClr val="FFFFFF"/>
                </a:solidFill>
                <a:latin typeface="Calibri"/>
                <a:cs typeface="Calibri"/>
              </a:rPr>
              <a:t>o</a:t>
            </a:r>
            <a:endParaRPr sz="700" dirty="0">
              <a:latin typeface="Calibri"/>
              <a:cs typeface="Calibri"/>
            </a:endParaRPr>
          </a:p>
        </p:txBody>
      </p:sp>
      <p:sp>
        <p:nvSpPr>
          <p:cNvPr id="4" name="object 4"/>
          <p:cNvSpPr txBox="1"/>
          <p:nvPr/>
        </p:nvSpPr>
        <p:spPr>
          <a:xfrm>
            <a:off x="0" y="3409187"/>
            <a:ext cx="4484115" cy="2879979"/>
          </a:xfrm>
          <a:prstGeom prst="rect">
            <a:avLst/>
          </a:prstGeom>
        </p:spPr>
        <p:txBody>
          <a:bodyPr wrap="square" lIns="0" tIns="0" rIns="0" bIns="0" rtlCol="0">
            <a:noAutofit/>
          </a:bodyPr>
          <a:lstStyle/>
          <a:p>
            <a:pPr>
              <a:lnSpc>
                <a:spcPts val="550"/>
              </a:lnSpc>
              <a:spcBef>
                <a:spcPts val="14"/>
              </a:spcBef>
            </a:pPr>
            <a:endParaRPr sz="550"/>
          </a:p>
          <a:p>
            <a:pPr marL="1051255">
              <a:lnSpc>
                <a:spcPct val="95825"/>
              </a:lnSpc>
            </a:pPr>
            <a:r>
              <a:rPr sz="1100" b="1" u="sng" spc="-4" dirty="0">
                <a:latin typeface="Arial"/>
                <a:cs typeface="Arial"/>
              </a:rPr>
              <a:t>DE</a:t>
            </a:r>
            <a:r>
              <a:rPr sz="1100" b="1" u="sng" spc="0" dirty="0">
                <a:latin typeface="Arial"/>
                <a:cs typeface="Arial"/>
              </a:rPr>
              <a:t>FINIZ</a:t>
            </a:r>
            <a:r>
              <a:rPr sz="1100" b="1" u="sng" spc="4" dirty="0">
                <a:latin typeface="Arial"/>
                <a:cs typeface="Arial"/>
              </a:rPr>
              <a:t>IO</a:t>
            </a:r>
            <a:r>
              <a:rPr sz="1100" b="1" u="sng" spc="-4" dirty="0">
                <a:latin typeface="Arial"/>
                <a:cs typeface="Arial"/>
              </a:rPr>
              <a:t>N</a:t>
            </a:r>
            <a:r>
              <a:rPr sz="1100" b="1" u="sng" spc="0" dirty="0">
                <a:latin typeface="Arial"/>
                <a:cs typeface="Arial"/>
              </a:rPr>
              <a:t>E</a:t>
            </a:r>
            <a:r>
              <a:rPr sz="1100" b="1" u="sng" spc="-19" dirty="0">
                <a:latin typeface="Arial"/>
                <a:cs typeface="Arial"/>
              </a:rPr>
              <a:t> </a:t>
            </a:r>
            <a:r>
              <a:rPr sz="1100" b="1" u="sng" spc="-4" dirty="0">
                <a:latin typeface="Arial"/>
                <a:cs typeface="Arial"/>
              </a:rPr>
              <a:t>D</a:t>
            </a:r>
            <a:r>
              <a:rPr sz="1100" b="1" u="sng" spc="4" dirty="0">
                <a:latin typeface="Arial"/>
                <a:cs typeface="Arial"/>
              </a:rPr>
              <a:t>IGI</a:t>
            </a:r>
            <a:r>
              <a:rPr sz="1100" b="1" u="sng" spc="-14" dirty="0">
                <a:latin typeface="Arial"/>
                <a:cs typeface="Arial"/>
              </a:rPr>
              <a:t>T</a:t>
            </a:r>
            <a:r>
              <a:rPr sz="1100" b="1" u="sng" spc="-39" dirty="0">
                <a:latin typeface="Arial"/>
                <a:cs typeface="Arial"/>
              </a:rPr>
              <a:t>A</a:t>
            </a:r>
            <a:r>
              <a:rPr sz="1100" b="1" u="sng" spc="0" dirty="0">
                <a:latin typeface="Arial"/>
                <a:cs typeface="Arial"/>
              </a:rPr>
              <a:t>LE</a:t>
            </a:r>
            <a:endParaRPr sz="1100">
              <a:latin typeface="Arial"/>
              <a:cs typeface="Arial"/>
            </a:endParaRPr>
          </a:p>
          <a:p>
            <a:pPr marL="164896">
              <a:lnSpc>
                <a:spcPct val="95825"/>
              </a:lnSpc>
              <a:spcBef>
                <a:spcPts val="659"/>
              </a:spcBef>
            </a:pPr>
            <a:r>
              <a:rPr sz="1000" spc="4" dirty="0">
                <a:latin typeface="Arial"/>
                <a:cs typeface="Arial"/>
              </a:rPr>
              <a:t>c</a:t>
            </a:r>
            <a:r>
              <a:rPr sz="1000" spc="-14" dirty="0">
                <a:latin typeface="Arial"/>
                <a:cs typeface="Arial"/>
              </a:rPr>
              <a:t>o</a:t>
            </a:r>
            <a:r>
              <a:rPr sz="1000" spc="19" dirty="0">
                <a:latin typeface="Arial"/>
                <a:cs typeface="Arial"/>
              </a:rPr>
              <a:t>m</a:t>
            </a:r>
            <a:r>
              <a:rPr sz="1000" spc="0" dirty="0">
                <a:latin typeface="Arial"/>
                <a:cs typeface="Arial"/>
              </a:rPr>
              <a:t>p</a:t>
            </a:r>
            <a:r>
              <a:rPr sz="1000" spc="-4" dirty="0">
                <a:latin typeface="Arial"/>
                <a:cs typeface="Arial"/>
              </a:rPr>
              <a:t>a</a:t>
            </a:r>
            <a:r>
              <a:rPr sz="1000" spc="4" dirty="0">
                <a:latin typeface="Arial"/>
                <a:cs typeface="Arial"/>
              </a:rPr>
              <a:t>r</a:t>
            </a:r>
            <a:r>
              <a:rPr sz="1000" spc="0" dirty="0">
                <a:latin typeface="Arial"/>
                <a:cs typeface="Arial"/>
              </a:rPr>
              <a:t>t</a:t>
            </a:r>
            <a:r>
              <a:rPr sz="1000" spc="-4" dirty="0">
                <a:latin typeface="Arial"/>
                <a:cs typeface="Arial"/>
              </a:rPr>
              <a:t>i</a:t>
            </a:r>
            <a:r>
              <a:rPr sz="1000" spc="9" dirty="0">
                <a:latin typeface="Arial"/>
                <a:cs typeface="Arial"/>
              </a:rPr>
              <a:t>m</a:t>
            </a:r>
            <a:r>
              <a:rPr sz="1000" spc="0" dirty="0">
                <a:latin typeface="Arial"/>
                <a:cs typeface="Arial"/>
              </a:rPr>
              <a:t>e</a:t>
            </a:r>
            <a:r>
              <a:rPr sz="1000" spc="-4" dirty="0">
                <a:latin typeface="Arial"/>
                <a:cs typeface="Arial"/>
              </a:rPr>
              <a:t>n</a:t>
            </a:r>
            <a:r>
              <a:rPr sz="1000" spc="0" dirty="0">
                <a:latin typeface="Arial"/>
                <a:cs typeface="Arial"/>
              </a:rPr>
              <a:t>to</a:t>
            </a:r>
            <a:r>
              <a:rPr sz="1000" spc="175" dirty="0">
                <a:latin typeface="Arial"/>
                <a:cs typeface="Arial"/>
              </a:rPr>
              <a:t> </a:t>
            </a:r>
            <a:r>
              <a:rPr sz="1000" spc="0" dirty="0">
                <a:latin typeface="Arial"/>
                <a:cs typeface="Arial"/>
              </a:rPr>
              <a:t>p</a:t>
            </a:r>
            <a:r>
              <a:rPr sz="1000" spc="-9" dirty="0">
                <a:latin typeface="Arial"/>
                <a:cs typeface="Arial"/>
              </a:rPr>
              <a:t>r</a:t>
            </a:r>
            <a:r>
              <a:rPr sz="1000" spc="0" dirty="0">
                <a:latin typeface="Arial"/>
                <a:cs typeface="Arial"/>
              </a:rPr>
              <a:t>ot</a:t>
            </a:r>
            <a:r>
              <a:rPr sz="1000" spc="-4" dirty="0">
                <a:latin typeface="Arial"/>
                <a:cs typeface="Arial"/>
              </a:rPr>
              <a:t>e</a:t>
            </a:r>
            <a:r>
              <a:rPr sz="1000" spc="0" dirty="0">
                <a:latin typeface="Arial"/>
                <a:cs typeface="Arial"/>
              </a:rPr>
              <a:t>tto</a:t>
            </a:r>
            <a:r>
              <a:rPr sz="1000" spc="188" dirty="0">
                <a:latin typeface="Arial"/>
                <a:cs typeface="Arial"/>
              </a:rPr>
              <a:t> </a:t>
            </a:r>
            <a:r>
              <a:rPr sz="1000" spc="0" dirty="0">
                <a:latin typeface="Arial"/>
                <a:cs typeface="Arial"/>
              </a:rPr>
              <a:t>d</a:t>
            </a:r>
            <a:r>
              <a:rPr sz="1000" spc="-14" dirty="0">
                <a:latin typeface="Arial"/>
                <a:cs typeface="Arial"/>
              </a:rPr>
              <a:t>a</a:t>
            </a:r>
            <a:r>
              <a:rPr sz="1000" spc="-4" dirty="0">
                <a:latin typeface="Arial"/>
                <a:cs typeface="Arial"/>
              </a:rPr>
              <a:t>l</a:t>
            </a:r>
            <a:r>
              <a:rPr sz="1000" spc="4" dirty="0">
                <a:latin typeface="Arial"/>
                <a:cs typeface="Arial"/>
              </a:rPr>
              <a:t>l’</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r>
              <a:rPr sz="1000" spc="187" dirty="0">
                <a:latin typeface="Arial"/>
                <a:cs typeface="Arial"/>
              </a:rPr>
              <a:t> </a:t>
            </a:r>
            <a:r>
              <a:rPr sz="1000" spc="4" dirty="0">
                <a:latin typeface="Arial"/>
                <a:cs typeface="Arial"/>
              </a:rPr>
              <a:t>c</a:t>
            </a:r>
            <a:r>
              <a:rPr sz="1000" spc="0" dirty="0">
                <a:latin typeface="Arial"/>
                <a:cs typeface="Arial"/>
              </a:rPr>
              <a:t>he</a:t>
            </a:r>
            <a:r>
              <a:rPr sz="1000" spc="210" dirty="0">
                <a:latin typeface="Arial"/>
                <a:cs typeface="Arial"/>
              </a:rPr>
              <a:t> </a:t>
            </a:r>
            <a:r>
              <a:rPr sz="1000" spc="9" dirty="0">
                <a:latin typeface="Arial"/>
                <a:cs typeface="Arial"/>
              </a:rPr>
              <a:t>f</a:t>
            </a:r>
            <a:r>
              <a:rPr sz="1000" spc="0" dirty="0">
                <a:latin typeface="Arial"/>
                <a:cs typeface="Arial"/>
              </a:rPr>
              <a:t>orn</a:t>
            </a:r>
            <a:r>
              <a:rPr sz="1000" spc="-4" dirty="0">
                <a:latin typeface="Arial"/>
                <a:cs typeface="Arial"/>
              </a:rPr>
              <a:t>i</a:t>
            </a:r>
            <a:r>
              <a:rPr sz="1000" spc="4" dirty="0">
                <a:latin typeface="Arial"/>
                <a:cs typeface="Arial"/>
              </a:rPr>
              <a:t>sc</a:t>
            </a:r>
            <a:r>
              <a:rPr sz="1000" spc="0" dirty="0">
                <a:latin typeface="Arial"/>
                <a:cs typeface="Arial"/>
              </a:rPr>
              <a:t>e</a:t>
            </a:r>
            <a:r>
              <a:rPr sz="1000" spc="207" dirty="0">
                <a:latin typeface="Arial"/>
                <a:cs typeface="Arial"/>
              </a:rPr>
              <a:t> </a:t>
            </a:r>
            <a:r>
              <a:rPr sz="1000" spc="-14" dirty="0">
                <a:latin typeface="Arial"/>
                <a:cs typeface="Arial"/>
              </a:rPr>
              <a:t>u</a:t>
            </a:r>
            <a:r>
              <a:rPr sz="1000" spc="0" dirty="0">
                <a:latin typeface="Arial"/>
                <a:cs typeface="Arial"/>
              </a:rPr>
              <a:t>n</a:t>
            </a:r>
            <a:r>
              <a:rPr sz="1000" spc="215" dirty="0">
                <a:latin typeface="Arial"/>
                <a:cs typeface="Arial"/>
              </a:rPr>
              <a:t> </a:t>
            </a:r>
            <a:r>
              <a:rPr sz="1000" spc="0" dirty="0">
                <a:latin typeface="Arial"/>
                <a:cs typeface="Arial"/>
              </a:rPr>
              <a:t>a</a:t>
            </a:r>
            <a:r>
              <a:rPr sz="1000" spc="4" dirty="0">
                <a:latin typeface="Arial"/>
                <a:cs typeface="Arial"/>
              </a:rPr>
              <a:t>cc</a:t>
            </a:r>
            <a:r>
              <a:rPr sz="1000" spc="-14" dirty="0">
                <a:latin typeface="Arial"/>
                <a:cs typeface="Arial"/>
              </a:rPr>
              <a:t>e</a:t>
            </a:r>
            <a:r>
              <a:rPr sz="1000" spc="4" dirty="0">
                <a:latin typeface="Arial"/>
                <a:cs typeface="Arial"/>
              </a:rPr>
              <a:t>ss</a:t>
            </a:r>
            <a:r>
              <a:rPr sz="1000" spc="0" dirty="0">
                <a:latin typeface="Arial"/>
                <a:cs typeface="Arial"/>
              </a:rPr>
              <a:t>o</a:t>
            </a:r>
            <a:r>
              <a:rPr sz="1000" spc="195" dirty="0">
                <a:latin typeface="Arial"/>
                <a:cs typeface="Arial"/>
              </a:rPr>
              <a:t> </a:t>
            </a:r>
            <a:r>
              <a:rPr sz="1000" spc="0" dirty="0">
                <a:latin typeface="Arial"/>
                <a:cs typeface="Arial"/>
              </a:rPr>
              <a:t>protet</a:t>
            </a:r>
            <a:r>
              <a:rPr sz="1000" spc="-4" dirty="0">
                <a:latin typeface="Arial"/>
                <a:cs typeface="Arial"/>
              </a:rPr>
              <a:t>t</a:t>
            </a:r>
            <a:r>
              <a:rPr sz="1000" spc="0" dirty="0">
                <a:latin typeface="Arial"/>
                <a:cs typeface="Arial"/>
              </a:rPr>
              <a:t>o</a:t>
            </a:r>
            <a:endParaRPr sz="1000">
              <a:latin typeface="Arial"/>
              <a:cs typeface="Arial"/>
            </a:endParaRPr>
          </a:p>
          <a:p>
            <a:pPr marL="164896">
              <a:lnSpc>
                <a:spcPct val="95825"/>
              </a:lnSpc>
              <a:spcBef>
                <a:spcPts val="135"/>
              </a:spcBef>
            </a:pPr>
            <a:r>
              <a:rPr sz="1000" spc="0" dirty="0">
                <a:latin typeface="Arial"/>
                <a:cs typeface="Arial"/>
              </a:rPr>
              <a:t>d</a:t>
            </a:r>
            <a:r>
              <a:rPr sz="1000" spc="-4" dirty="0">
                <a:latin typeface="Arial"/>
                <a:cs typeface="Arial"/>
              </a:rPr>
              <a:t>all’</a:t>
            </a:r>
            <a:r>
              <a:rPr sz="1000" spc="0" dirty="0">
                <a:latin typeface="Arial"/>
                <a:cs typeface="Arial"/>
              </a:rPr>
              <a:t>area</a:t>
            </a:r>
            <a:r>
              <a:rPr sz="1000" spc="-27" dirty="0">
                <a:latin typeface="Arial"/>
                <a:cs typeface="Arial"/>
              </a:rPr>
              <a:t> </a:t>
            </a:r>
            <a:r>
              <a:rPr sz="1000" spc="0" dirty="0">
                <a:latin typeface="Arial"/>
                <a:cs typeface="Arial"/>
              </a:rPr>
              <a:t>di</a:t>
            </a:r>
            <a:r>
              <a:rPr sz="1000" spc="-2" dirty="0">
                <a:latin typeface="Arial"/>
                <a:cs typeface="Arial"/>
              </a:rPr>
              <a:t> </a:t>
            </a:r>
            <a:r>
              <a:rPr sz="1000" spc="0" dirty="0">
                <a:latin typeface="Arial"/>
                <a:cs typeface="Arial"/>
              </a:rPr>
              <a:t>ut</a:t>
            </a:r>
            <a:r>
              <a:rPr sz="1000" spc="-9" dirty="0">
                <a:latin typeface="Arial"/>
                <a:cs typeface="Arial"/>
              </a:rPr>
              <a:t>i</a:t>
            </a:r>
            <a:r>
              <a:rPr sz="1000" spc="-4" dirty="0">
                <a:latin typeface="Arial"/>
                <a:cs typeface="Arial"/>
              </a:rPr>
              <a:t>li</a:t>
            </a:r>
            <a:r>
              <a:rPr sz="1000" spc="-19" dirty="0">
                <a:latin typeface="Arial"/>
                <a:cs typeface="Arial"/>
              </a:rPr>
              <a:t>zz</a:t>
            </a:r>
            <a:r>
              <a:rPr sz="1000" spc="0" dirty="0">
                <a:latin typeface="Arial"/>
                <a:cs typeface="Arial"/>
              </a:rPr>
              <a:t>o</a:t>
            </a:r>
            <a:r>
              <a:rPr sz="1000" spc="24" dirty="0">
                <a:latin typeface="Arial"/>
                <a:cs typeface="Arial"/>
              </a:rPr>
              <a:t> </a:t>
            </a:r>
            <a:r>
              <a:rPr sz="1000" spc="0" dirty="0">
                <a:latin typeface="Arial"/>
                <a:cs typeface="Arial"/>
              </a:rPr>
              <a:t>d</a:t>
            </a:r>
            <a:r>
              <a:rPr sz="1000" spc="-4" dirty="0">
                <a:latin typeface="Arial"/>
                <a:cs typeface="Arial"/>
              </a:rPr>
              <a:t>ell’</a:t>
            </a:r>
            <a:r>
              <a:rPr sz="1000" spc="0" dirty="0">
                <a:latin typeface="Arial"/>
                <a:cs typeface="Arial"/>
              </a:rPr>
              <a:t>e</a:t>
            </a:r>
            <a:r>
              <a:rPr sz="1000" spc="-4" dirty="0">
                <a:latin typeface="Arial"/>
                <a:cs typeface="Arial"/>
              </a:rPr>
              <a:t>di</a:t>
            </a:r>
            <a:r>
              <a:rPr sz="1000" spc="9" dirty="0">
                <a:latin typeface="Arial"/>
                <a:cs typeface="Arial"/>
              </a:rPr>
              <a:t>f</a:t>
            </a:r>
            <a:r>
              <a:rPr sz="1000" spc="-4" dirty="0">
                <a:latin typeface="Arial"/>
                <a:cs typeface="Arial"/>
              </a:rPr>
              <a:t>i</a:t>
            </a:r>
            <a:r>
              <a:rPr sz="1000" spc="4" dirty="0">
                <a:latin typeface="Arial"/>
                <a:cs typeface="Arial"/>
              </a:rPr>
              <a:t>c</a:t>
            </a:r>
            <a:r>
              <a:rPr sz="1000" spc="-4" dirty="0">
                <a:latin typeface="Arial"/>
                <a:cs typeface="Arial"/>
              </a:rPr>
              <a:t>i</a:t>
            </a:r>
            <a:r>
              <a:rPr sz="1000" spc="0" dirty="0">
                <a:latin typeface="Arial"/>
                <a:cs typeface="Arial"/>
              </a:rPr>
              <a:t>o</a:t>
            </a:r>
            <a:r>
              <a:rPr sz="1000" spc="-23" dirty="0">
                <a:latin typeface="Arial"/>
                <a:cs typeface="Arial"/>
              </a:rPr>
              <a:t> </a:t>
            </a:r>
            <a:r>
              <a:rPr sz="1000" spc="-4" dirty="0">
                <a:latin typeface="Arial"/>
                <a:cs typeface="Arial"/>
              </a:rPr>
              <a:t>v</a:t>
            </a:r>
            <a:r>
              <a:rPr sz="1000" spc="0" dirty="0">
                <a:latin typeface="Arial"/>
                <a:cs typeface="Arial"/>
              </a:rPr>
              <a:t>er</a:t>
            </a:r>
            <a:r>
              <a:rPr sz="1000" spc="9" dirty="0">
                <a:latin typeface="Arial"/>
                <a:cs typeface="Arial"/>
              </a:rPr>
              <a:t>s</a:t>
            </a:r>
            <a:r>
              <a:rPr sz="1000" spc="0" dirty="0">
                <a:latin typeface="Arial"/>
                <a:cs typeface="Arial"/>
              </a:rPr>
              <a:t>o</a:t>
            </a:r>
            <a:r>
              <a:rPr sz="1000" spc="-24" dirty="0">
                <a:latin typeface="Arial"/>
                <a:cs typeface="Arial"/>
              </a:rPr>
              <a:t> </a:t>
            </a:r>
            <a:r>
              <a:rPr sz="1000" spc="0" dirty="0">
                <a:latin typeface="Arial"/>
                <a:cs typeface="Arial"/>
              </a:rPr>
              <a:t>g</a:t>
            </a:r>
            <a:r>
              <a:rPr sz="1000" spc="-4" dirty="0">
                <a:latin typeface="Arial"/>
                <a:cs typeface="Arial"/>
              </a:rPr>
              <a:t>l</a:t>
            </a:r>
            <a:r>
              <a:rPr sz="1000" spc="0" dirty="0">
                <a:latin typeface="Arial"/>
                <a:cs typeface="Arial"/>
              </a:rPr>
              <a:t>i</a:t>
            </a:r>
            <a:r>
              <a:rPr sz="1000" spc="9" dirty="0">
                <a:latin typeface="Arial"/>
                <a:cs typeface="Arial"/>
              </a:rPr>
              <a:t> </a:t>
            </a:r>
            <a:r>
              <a:rPr sz="1000" spc="0" dirty="0">
                <a:latin typeface="Arial"/>
                <a:cs typeface="Arial"/>
              </a:rPr>
              <a:t>a</a:t>
            </a:r>
            <a:r>
              <a:rPr sz="1000" spc="4" dirty="0">
                <a:latin typeface="Arial"/>
                <a:cs typeface="Arial"/>
              </a:rPr>
              <a:t>sc</a:t>
            </a:r>
            <a:r>
              <a:rPr sz="1000" spc="0" dirty="0">
                <a:latin typeface="Arial"/>
                <a:cs typeface="Arial"/>
              </a:rPr>
              <a:t>e</a:t>
            </a:r>
            <a:r>
              <a:rPr sz="1000" spc="-4" dirty="0">
                <a:latin typeface="Arial"/>
                <a:cs typeface="Arial"/>
              </a:rPr>
              <a:t>n</a:t>
            </a:r>
            <a:r>
              <a:rPr sz="1000" spc="4" dirty="0">
                <a:latin typeface="Arial"/>
                <a:cs typeface="Arial"/>
              </a:rPr>
              <a:t>s</a:t>
            </a:r>
            <a:r>
              <a:rPr sz="1000" spc="0" dirty="0">
                <a:latin typeface="Arial"/>
                <a:cs typeface="Arial"/>
              </a:rPr>
              <a:t>ori</a:t>
            </a:r>
            <a:r>
              <a:rPr sz="1000" spc="-52"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p:txBody>
      </p:sp>
      <p:sp>
        <p:nvSpPr>
          <p:cNvPr id="3" name="object 3"/>
          <p:cNvSpPr txBox="1"/>
          <p:nvPr/>
        </p:nvSpPr>
        <p:spPr>
          <a:xfrm>
            <a:off x="0" y="6289167"/>
            <a:ext cx="4484115" cy="2172080"/>
          </a:xfrm>
          <a:prstGeom prst="rect">
            <a:avLst/>
          </a:prstGeom>
        </p:spPr>
        <p:txBody>
          <a:bodyPr wrap="square" lIns="0" tIns="0" rIns="0" bIns="0" rtlCol="0">
            <a:noAutofit/>
          </a:bodyPr>
          <a:lstStyle/>
          <a:p>
            <a:pPr>
              <a:lnSpc>
                <a:spcPts val="750"/>
              </a:lnSpc>
              <a:spcBef>
                <a:spcPts val="4"/>
              </a:spcBef>
            </a:pPr>
            <a:endParaRPr sz="750"/>
          </a:p>
          <a:p>
            <a:pPr marL="164896">
              <a:lnSpc>
                <a:spcPct val="95825"/>
              </a:lnSpc>
            </a:pPr>
            <a:r>
              <a:rPr sz="1100" b="1" u="heavy" spc="-4" dirty="0">
                <a:latin typeface="Arial"/>
                <a:cs typeface="Arial"/>
              </a:rPr>
              <a:t>E</a:t>
            </a:r>
            <a:r>
              <a:rPr sz="1100" b="1" u="heavy" spc="4" dirty="0">
                <a:latin typeface="Arial"/>
                <a:cs typeface="Arial"/>
              </a:rPr>
              <a:t>Q</a:t>
            </a:r>
            <a:r>
              <a:rPr sz="1100" b="1" u="heavy" spc="-4" dirty="0">
                <a:latin typeface="Arial"/>
                <a:cs typeface="Arial"/>
              </a:rPr>
              <a:t>U</a:t>
            </a:r>
            <a:r>
              <a:rPr sz="1100" b="1" u="heavy" spc="4" dirty="0">
                <a:latin typeface="Arial"/>
                <a:cs typeface="Arial"/>
              </a:rPr>
              <a:t>I</a:t>
            </a:r>
            <a:r>
              <a:rPr sz="1100" b="1" u="heavy" spc="-4" dirty="0">
                <a:latin typeface="Arial"/>
                <a:cs typeface="Arial"/>
              </a:rPr>
              <a:t>V</a:t>
            </a:r>
            <a:r>
              <a:rPr sz="1100" b="1" u="heavy" spc="-39" dirty="0">
                <a:latin typeface="Arial"/>
                <a:cs typeface="Arial"/>
              </a:rPr>
              <a:t>A</a:t>
            </a:r>
            <a:r>
              <a:rPr sz="1100" b="1" u="heavy" spc="0" dirty="0">
                <a:latin typeface="Arial"/>
                <a:cs typeface="Arial"/>
              </a:rPr>
              <a:t>L</a:t>
            </a:r>
            <a:r>
              <a:rPr sz="1100" b="1" u="heavy" spc="-4" dirty="0">
                <a:latin typeface="Arial"/>
                <a:cs typeface="Arial"/>
              </a:rPr>
              <a:t>EN</a:t>
            </a:r>
            <a:r>
              <a:rPr sz="1100" b="1" u="heavy" spc="9" dirty="0">
                <a:latin typeface="Arial"/>
                <a:cs typeface="Arial"/>
              </a:rPr>
              <a:t>Z</a:t>
            </a:r>
            <a:r>
              <a:rPr sz="1100" b="1" u="heavy" spc="0" dirty="0">
                <a:latin typeface="Arial"/>
                <a:cs typeface="Arial"/>
              </a:rPr>
              <a:t>A</a:t>
            </a:r>
            <a:r>
              <a:rPr sz="1100" b="1" u="heavy" spc="39" dirty="0">
                <a:latin typeface="Arial"/>
                <a:cs typeface="Arial"/>
              </a:rPr>
              <a:t> </a:t>
            </a:r>
            <a:r>
              <a:rPr sz="1100" b="1" u="heavy" spc="4" dirty="0">
                <a:latin typeface="Arial"/>
                <a:cs typeface="Arial"/>
              </a:rPr>
              <a:t>I</a:t>
            </a:r>
            <a:r>
              <a:rPr sz="1100" b="1" u="heavy" spc="0" dirty="0">
                <a:latin typeface="Arial"/>
                <a:cs typeface="Arial"/>
              </a:rPr>
              <a:t>FC</a:t>
            </a:r>
            <a:endParaRPr sz="1100">
              <a:latin typeface="Arial"/>
              <a:cs typeface="Arial"/>
            </a:endParaRPr>
          </a:p>
          <a:p>
            <a:pPr marL="164896" marR="3432231">
              <a:lnSpc>
                <a:spcPts val="1178"/>
              </a:lnSpc>
              <a:spcBef>
                <a:spcPts val="820"/>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b="1" spc="0" dirty="0">
                <a:latin typeface="Arial"/>
                <a:cs typeface="Arial"/>
              </a:rPr>
              <a:t>:</a:t>
            </a:r>
            <a:r>
              <a:rPr sz="1000" b="1" spc="-14"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 </a:t>
            </a:r>
            <a:endParaRPr sz="1000">
              <a:latin typeface="Arial"/>
              <a:cs typeface="Arial"/>
            </a:endParaRPr>
          </a:p>
          <a:p>
            <a:pPr marL="164896" marR="3432231">
              <a:lnSpc>
                <a:spcPts val="1178"/>
              </a:lnSpc>
              <a:spcBef>
                <a:spcPts val="137"/>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0" dirty="0">
                <a:latin typeface="Arial"/>
                <a:cs typeface="Arial"/>
              </a:rPr>
              <a:t>-</a:t>
            </a:r>
            <a:endParaRPr sz="1000">
              <a:latin typeface="Arial"/>
              <a:cs typeface="Arial"/>
            </a:endParaRPr>
          </a:p>
          <a:p>
            <a:pPr marL="164896">
              <a:lnSpc>
                <a:spcPct val="95825"/>
              </a:lnSpc>
              <a:spcBef>
                <a:spcPts val="322"/>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a:t>
            </a:r>
            <a:endParaRPr sz="1000">
              <a:latin typeface="Arial"/>
              <a:cs typeface="Arial"/>
            </a:endParaRPr>
          </a:p>
        </p:txBody>
      </p:sp>
      <p:sp>
        <p:nvSpPr>
          <p:cNvPr id="2" name="object 2"/>
          <p:cNvSpPr txBox="1"/>
          <p:nvPr/>
        </p:nvSpPr>
        <p:spPr>
          <a:xfrm>
            <a:off x="0" y="8461248"/>
            <a:ext cx="4484115" cy="2231132"/>
          </a:xfrm>
          <a:prstGeom prst="rect">
            <a:avLst/>
          </a:prstGeom>
        </p:spPr>
        <p:txBody>
          <a:bodyPr wrap="square" lIns="0" tIns="0" rIns="0" bIns="0" rtlCol="0">
            <a:noAutofit/>
          </a:bodyPr>
          <a:lstStyle/>
          <a:p>
            <a:pPr>
              <a:lnSpc>
                <a:spcPts val="850"/>
              </a:lnSpc>
              <a:spcBef>
                <a:spcPts val="40"/>
              </a:spcBef>
            </a:pPr>
            <a:endParaRPr sz="850"/>
          </a:p>
          <a:p>
            <a:pPr marL="170992">
              <a:lnSpc>
                <a:spcPct val="95825"/>
              </a:lnSpc>
            </a:pPr>
            <a:r>
              <a:rPr sz="1100" b="1" u="heavy" spc="4" dirty="0">
                <a:latin typeface="Arial"/>
                <a:cs typeface="Arial"/>
              </a:rPr>
              <a:t>I</a:t>
            </a:r>
            <a:r>
              <a:rPr sz="1100" b="1" u="heavy" spc="0" dirty="0">
                <a:latin typeface="Arial"/>
                <a:cs typeface="Arial"/>
              </a:rPr>
              <a:t>F</a:t>
            </a:r>
            <a:r>
              <a:rPr sz="1100" b="1" u="heavy" spc="-9" dirty="0">
                <a:latin typeface="Arial"/>
                <a:cs typeface="Arial"/>
              </a:rPr>
              <a:t>C</a:t>
            </a:r>
            <a:r>
              <a:rPr sz="1100" b="1" u="heavy" spc="0" dirty="0">
                <a:latin typeface="Arial"/>
                <a:cs typeface="Arial"/>
              </a:rPr>
              <a:t>_</a:t>
            </a:r>
            <a:r>
              <a:rPr sz="1100" b="1" u="heavy" spc="-4" dirty="0">
                <a:latin typeface="Arial"/>
                <a:cs typeface="Arial"/>
              </a:rPr>
              <a:t>VV</a:t>
            </a:r>
            <a:r>
              <a:rPr sz="1100" b="1" u="heavy" spc="0" dirty="0">
                <a:latin typeface="Arial"/>
                <a:cs typeface="Arial"/>
              </a:rPr>
              <a:t>F</a:t>
            </a:r>
            <a:endParaRPr sz="1100">
              <a:latin typeface="Arial"/>
              <a:cs typeface="Arial"/>
            </a:endParaRPr>
          </a:p>
          <a:p>
            <a:pPr marL="164896">
              <a:lnSpc>
                <a:spcPct val="95825"/>
              </a:lnSpc>
              <a:spcBef>
                <a:spcPts val="861"/>
              </a:spcBef>
            </a:pPr>
            <a:r>
              <a:rPr sz="1000" b="1" spc="0" dirty="0">
                <a:latin typeface="Arial"/>
                <a:cs typeface="Arial"/>
              </a:rPr>
              <a:t>Cla</a:t>
            </a:r>
            <a:r>
              <a:rPr sz="1000" b="1" spc="-4" dirty="0">
                <a:latin typeface="Arial"/>
                <a:cs typeface="Arial"/>
              </a:rPr>
              <a:t>s</a:t>
            </a:r>
            <a:r>
              <a:rPr sz="1000" b="1" spc="0" dirty="0">
                <a:latin typeface="Arial"/>
                <a:cs typeface="Arial"/>
              </a:rPr>
              <a:t>se</a:t>
            </a:r>
            <a:r>
              <a:rPr sz="1000" b="1" spc="-37" dirty="0">
                <a:latin typeface="Arial"/>
                <a:cs typeface="Arial"/>
              </a:rPr>
              <a:t> </a:t>
            </a:r>
            <a:r>
              <a:rPr sz="1000" b="1" spc="0" dirty="0">
                <a:latin typeface="Arial"/>
                <a:cs typeface="Arial"/>
              </a:rPr>
              <a:t>IF</a:t>
            </a:r>
            <a:r>
              <a:rPr sz="1000" b="1" spc="4" dirty="0">
                <a:latin typeface="Arial"/>
                <a:cs typeface="Arial"/>
              </a:rPr>
              <a:t>C</a:t>
            </a:r>
            <a:r>
              <a:rPr sz="1000" spc="0" dirty="0">
                <a:latin typeface="Arial"/>
                <a:cs typeface="Arial"/>
              </a:rPr>
              <a:t>:</a:t>
            </a:r>
            <a:r>
              <a:rPr sz="1000" spc="-18"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4" dirty="0">
                <a:latin typeface="Arial"/>
                <a:cs typeface="Arial"/>
              </a:rPr>
              <a:t>S</a:t>
            </a:r>
            <a:r>
              <a:rPr sz="1000" spc="0" dirty="0">
                <a:latin typeface="Arial"/>
                <a:cs typeface="Arial"/>
              </a:rPr>
              <a:t>p</a:t>
            </a:r>
            <a:r>
              <a:rPr sz="1000" spc="-4" dirty="0">
                <a:latin typeface="Arial"/>
                <a:cs typeface="Arial"/>
              </a:rPr>
              <a:t>a</a:t>
            </a:r>
            <a:r>
              <a:rPr sz="1000" spc="4" dirty="0">
                <a:latin typeface="Arial"/>
                <a:cs typeface="Arial"/>
              </a:rPr>
              <a:t>c</a:t>
            </a:r>
            <a:r>
              <a:rPr sz="1000" spc="0" dirty="0">
                <a:latin typeface="Arial"/>
                <a:cs typeface="Arial"/>
              </a:rPr>
              <a:t>e</a:t>
            </a:r>
            <a:endParaRPr sz="1000">
              <a:latin typeface="Arial"/>
              <a:cs typeface="Arial"/>
            </a:endParaRPr>
          </a:p>
          <a:p>
            <a:pPr marL="164896">
              <a:lnSpc>
                <a:spcPct val="95825"/>
              </a:lnSpc>
              <a:spcBef>
                <a:spcPts val="135"/>
              </a:spcBef>
            </a:pPr>
            <a:r>
              <a:rPr sz="1000" b="1" spc="-4" dirty="0">
                <a:latin typeface="Arial"/>
                <a:cs typeface="Arial"/>
              </a:rPr>
              <a:t>P</a:t>
            </a:r>
            <a:r>
              <a:rPr sz="1000" b="1" spc="0" dirty="0">
                <a:latin typeface="Arial"/>
                <a:cs typeface="Arial"/>
              </a:rPr>
              <a:t>a</a:t>
            </a:r>
            <a:r>
              <a:rPr sz="1000" b="1" spc="-4" dirty="0">
                <a:latin typeface="Arial"/>
                <a:cs typeface="Arial"/>
              </a:rPr>
              <a:t>r</a:t>
            </a:r>
            <a:r>
              <a:rPr sz="1000" b="1" spc="0" dirty="0">
                <a:latin typeface="Arial"/>
                <a:cs typeface="Arial"/>
              </a:rPr>
              <a:t>amet</a:t>
            </a:r>
            <a:r>
              <a:rPr sz="1000" b="1" spc="-4" dirty="0">
                <a:latin typeface="Arial"/>
                <a:cs typeface="Arial"/>
              </a:rPr>
              <a:t>r</a:t>
            </a:r>
            <a:r>
              <a:rPr sz="1000" b="1" spc="4" dirty="0">
                <a:latin typeface="Arial"/>
                <a:cs typeface="Arial"/>
              </a:rPr>
              <a:t>o</a:t>
            </a:r>
            <a:r>
              <a:rPr sz="1000" spc="0" dirty="0">
                <a:latin typeface="Arial"/>
                <a:cs typeface="Arial"/>
              </a:rPr>
              <a:t>:</a:t>
            </a:r>
            <a:r>
              <a:rPr sz="1000" spc="-52" dirty="0">
                <a:latin typeface="Arial"/>
                <a:cs typeface="Arial"/>
              </a:rPr>
              <a:t> </a:t>
            </a:r>
            <a:r>
              <a:rPr sz="1000" spc="0" dirty="0">
                <a:latin typeface="Arial"/>
                <a:cs typeface="Arial"/>
              </a:rPr>
              <a:t>Fu</a:t>
            </a:r>
            <a:r>
              <a:rPr sz="1000" spc="-4" dirty="0">
                <a:latin typeface="Arial"/>
                <a:cs typeface="Arial"/>
              </a:rPr>
              <a:t>n</a:t>
            </a:r>
            <a:r>
              <a:rPr sz="1000" spc="-19" dirty="0">
                <a:latin typeface="Arial"/>
                <a:cs typeface="Arial"/>
              </a:rPr>
              <a:t>z</a:t>
            </a:r>
            <a:r>
              <a:rPr sz="1000" spc="-4" dirty="0">
                <a:latin typeface="Arial"/>
                <a:cs typeface="Arial"/>
              </a:rPr>
              <a:t>i</a:t>
            </a:r>
            <a:r>
              <a:rPr sz="1000" spc="0" dirty="0">
                <a:latin typeface="Arial"/>
                <a:cs typeface="Arial"/>
              </a:rPr>
              <a:t>o</a:t>
            </a:r>
            <a:r>
              <a:rPr sz="1000" spc="-4" dirty="0">
                <a:latin typeface="Arial"/>
                <a:cs typeface="Arial"/>
              </a:rPr>
              <a:t>n</a:t>
            </a:r>
            <a:r>
              <a:rPr sz="1000" spc="0" dirty="0">
                <a:latin typeface="Arial"/>
                <a:cs typeface="Arial"/>
              </a:rPr>
              <a:t>e</a:t>
            </a:r>
            <a:r>
              <a:rPr sz="1000" spc="-16"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64896">
              <a:lnSpc>
                <a:spcPct val="95825"/>
              </a:lnSpc>
              <a:spcBef>
                <a:spcPts val="135"/>
              </a:spcBef>
            </a:pPr>
            <a:r>
              <a:rPr sz="1000" b="1" spc="-4" dirty="0">
                <a:latin typeface="Arial"/>
                <a:cs typeface="Arial"/>
              </a:rPr>
              <a:t>Pr</a:t>
            </a:r>
            <a:r>
              <a:rPr sz="1000" b="1" spc="0" dirty="0">
                <a:latin typeface="Arial"/>
                <a:cs typeface="Arial"/>
              </a:rPr>
              <a:t>ope</a:t>
            </a:r>
            <a:r>
              <a:rPr sz="1000" b="1" spc="-4" dirty="0">
                <a:latin typeface="Arial"/>
                <a:cs typeface="Arial"/>
              </a:rPr>
              <a:t>r</a:t>
            </a:r>
            <a:r>
              <a:rPr sz="1000" b="1" spc="4" dirty="0">
                <a:latin typeface="Arial"/>
                <a:cs typeface="Arial"/>
              </a:rPr>
              <a:t>t</a:t>
            </a:r>
            <a:r>
              <a:rPr sz="1000" b="1" spc="0" dirty="0">
                <a:latin typeface="Arial"/>
                <a:cs typeface="Arial"/>
              </a:rPr>
              <a:t>y</a:t>
            </a:r>
            <a:r>
              <a:rPr sz="1000" b="1" spc="-31" dirty="0">
                <a:latin typeface="Arial"/>
                <a:cs typeface="Arial"/>
              </a:rPr>
              <a:t> </a:t>
            </a:r>
            <a:r>
              <a:rPr sz="1000" b="1" spc="-4" dirty="0">
                <a:latin typeface="Arial"/>
                <a:cs typeface="Arial"/>
              </a:rPr>
              <a:t>S</a:t>
            </a:r>
            <a:r>
              <a:rPr sz="1000" b="1" spc="0" dirty="0">
                <a:latin typeface="Arial"/>
                <a:cs typeface="Arial"/>
              </a:rPr>
              <a:t>et</a:t>
            </a:r>
            <a:r>
              <a:rPr sz="1000" spc="0" dirty="0">
                <a:latin typeface="Arial"/>
                <a:cs typeface="Arial"/>
              </a:rPr>
              <a:t>:</a:t>
            </a:r>
            <a:r>
              <a:rPr sz="1000" spc="-18" dirty="0">
                <a:latin typeface="Arial"/>
                <a:cs typeface="Arial"/>
              </a:rPr>
              <a:t> </a:t>
            </a:r>
            <a:r>
              <a:rPr sz="1000" spc="-4" dirty="0">
                <a:latin typeface="Arial"/>
                <a:cs typeface="Arial"/>
              </a:rPr>
              <a:t>VV</a:t>
            </a:r>
            <a:r>
              <a:rPr sz="1000" spc="0" dirty="0">
                <a:latin typeface="Arial"/>
                <a:cs typeface="Arial"/>
              </a:rPr>
              <a:t>F_Caratt</a:t>
            </a:r>
            <a:r>
              <a:rPr sz="1000" spc="-4" dirty="0">
                <a:latin typeface="Arial"/>
                <a:cs typeface="Arial"/>
              </a:rPr>
              <a:t>e</a:t>
            </a:r>
            <a:r>
              <a:rPr sz="1000" spc="4" dirty="0">
                <a:latin typeface="Arial"/>
                <a:cs typeface="Arial"/>
              </a:rPr>
              <a:t>r</a:t>
            </a:r>
            <a:r>
              <a:rPr sz="1000" spc="-4" dirty="0">
                <a:latin typeface="Arial"/>
                <a:cs typeface="Arial"/>
              </a:rPr>
              <a:t>i</a:t>
            </a:r>
            <a:r>
              <a:rPr sz="1000" spc="4" dirty="0">
                <a:latin typeface="Arial"/>
                <a:cs typeface="Arial"/>
              </a:rPr>
              <a:t>s</a:t>
            </a:r>
            <a:r>
              <a:rPr sz="1000" spc="0" dirty="0">
                <a:latin typeface="Arial"/>
                <a:cs typeface="Arial"/>
              </a:rPr>
              <a:t>t</a:t>
            </a:r>
            <a:r>
              <a:rPr sz="1000" spc="-4" dirty="0">
                <a:latin typeface="Arial"/>
                <a:cs typeface="Arial"/>
              </a:rPr>
              <a:t>i</a:t>
            </a:r>
            <a:r>
              <a:rPr sz="1000" spc="4" dirty="0">
                <a:latin typeface="Arial"/>
                <a:cs typeface="Arial"/>
              </a:rPr>
              <a:t>c</a:t>
            </a:r>
            <a:r>
              <a:rPr sz="1000" spc="0" dirty="0">
                <a:latin typeface="Arial"/>
                <a:cs typeface="Arial"/>
              </a:rPr>
              <a:t>he</a:t>
            </a:r>
            <a:r>
              <a:rPr sz="1000" spc="-89" dirty="0">
                <a:latin typeface="Arial"/>
                <a:cs typeface="Arial"/>
              </a:rPr>
              <a:t> </a:t>
            </a:r>
            <a:r>
              <a:rPr sz="1000" spc="0" dirty="0">
                <a:latin typeface="Arial"/>
                <a:cs typeface="Arial"/>
              </a:rPr>
              <a:t>a</a:t>
            </a:r>
            <a:r>
              <a:rPr sz="1000" spc="-4" dirty="0">
                <a:latin typeface="Arial"/>
                <a:cs typeface="Arial"/>
              </a:rPr>
              <a:t>n</a:t>
            </a:r>
            <a:r>
              <a:rPr sz="1000" spc="0" dirty="0">
                <a:latin typeface="Arial"/>
                <a:cs typeface="Arial"/>
              </a:rPr>
              <a:t>t</a:t>
            </a:r>
            <a:r>
              <a:rPr sz="1000" spc="-4" dirty="0">
                <a:latin typeface="Arial"/>
                <a:cs typeface="Arial"/>
              </a:rPr>
              <a:t>i</a:t>
            </a:r>
            <a:r>
              <a:rPr sz="1000" spc="0" dirty="0">
                <a:latin typeface="Arial"/>
                <a:cs typeface="Arial"/>
              </a:rPr>
              <a:t>n</a:t>
            </a:r>
            <a:r>
              <a:rPr sz="1000" spc="4" dirty="0">
                <a:latin typeface="Arial"/>
                <a:cs typeface="Arial"/>
              </a:rPr>
              <a:t>c</a:t>
            </a:r>
            <a:r>
              <a:rPr sz="1000" spc="0" dirty="0">
                <a:latin typeface="Arial"/>
                <a:cs typeface="Arial"/>
              </a:rPr>
              <a:t>e</a:t>
            </a:r>
            <a:r>
              <a:rPr sz="1000" spc="-4" dirty="0">
                <a:latin typeface="Arial"/>
                <a:cs typeface="Arial"/>
              </a:rPr>
              <a:t>n</a:t>
            </a:r>
            <a:r>
              <a:rPr sz="1000" spc="0" dirty="0">
                <a:latin typeface="Arial"/>
                <a:cs typeface="Arial"/>
              </a:rPr>
              <a:t>d</a:t>
            </a:r>
            <a:r>
              <a:rPr sz="1000" spc="-4" dirty="0">
                <a:latin typeface="Arial"/>
                <a:cs typeface="Arial"/>
              </a:rPr>
              <a:t>i</a:t>
            </a:r>
            <a:r>
              <a:rPr sz="1000" spc="0" dirty="0">
                <a:latin typeface="Arial"/>
                <a:cs typeface="Arial"/>
              </a:rPr>
              <a:t>o</a:t>
            </a:r>
            <a:endParaRPr sz="1000">
              <a:latin typeface="Arial"/>
              <a:cs typeface="Arial"/>
            </a:endParaRPr>
          </a:p>
          <a:p>
            <a:pPr marL="164896">
              <a:lnSpc>
                <a:spcPct val="95825"/>
              </a:lnSpc>
              <a:spcBef>
                <a:spcPts val="135"/>
              </a:spcBef>
            </a:pPr>
            <a:r>
              <a:rPr sz="1000" b="1" spc="0" dirty="0">
                <a:latin typeface="Arial"/>
                <a:cs typeface="Arial"/>
              </a:rPr>
              <a:t>Data</a:t>
            </a:r>
            <a:r>
              <a:rPr sz="1000" b="1" spc="-21" dirty="0">
                <a:latin typeface="Arial"/>
                <a:cs typeface="Arial"/>
              </a:rPr>
              <a:t> </a:t>
            </a:r>
            <a:r>
              <a:rPr sz="1000" b="1" spc="14" dirty="0">
                <a:latin typeface="Arial"/>
                <a:cs typeface="Arial"/>
              </a:rPr>
              <a:t>T</a:t>
            </a:r>
            <a:r>
              <a:rPr sz="1000" b="1" spc="-14" dirty="0">
                <a:latin typeface="Arial"/>
                <a:cs typeface="Arial"/>
              </a:rPr>
              <a:t>y</a:t>
            </a:r>
            <a:r>
              <a:rPr sz="1000" b="1" spc="0" dirty="0">
                <a:latin typeface="Arial"/>
                <a:cs typeface="Arial"/>
              </a:rPr>
              <a:t>pe</a:t>
            </a:r>
            <a:r>
              <a:rPr sz="1000" spc="0" dirty="0">
                <a:latin typeface="Arial"/>
                <a:cs typeface="Arial"/>
              </a:rPr>
              <a:t>:</a:t>
            </a:r>
            <a:r>
              <a:rPr sz="1000" spc="-26" dirty="0">
                <a:latin typeface="Arial"/>
                <a:cs typeface="Arial"/>
              </a:rPr>
              <a:t> </a:t>
            </a:r>
            <a:r>
              <a:rPr sz="1000" spc="0" dirty="0">
                <a:latin typeface="Arial"/>
                <a:cs typeface="Arial"/>
              </a:rPr>
              <a:t>I</a:t>
            </a:r>
            <a:r>
              <a:rPr sz="1000" spc="9" dirty="0">
                <a:latin typeface="Arial"/>
                <a:cs typeface="Arial"/>
              </a:rPr>
              <a:t>f</a:t>
            </a:r>
            <a:r>
              <a:rPr sz="1000" spc="4" dirty="0">
                <a:latin typeface="Arial"/>
                <a:cs typeface="Arial"/>
              </a:rPr>
              <a:t>c</a:t>
            </a:r>
            <a:r>
              <a:rPr sz="1000" spc="0" dirty="0">
                <a:latin typeface="Arial"/>
                <a:cs typeface="Arial"/>
              </a:rPr>
              <a:t>L</a:t>
            </a:r>
            <a:r>
              <a:rPr sz="1000" spc="-4" dirty="0">
                <a:latin typeface="Arial"/>
                <a:cs typeface="Arial"/>
              </a:rPr>
              <a:t>a</a:t>
            </a:r>
            <a:r>
              <a:rPr sz="1000" spc="0" dirty="0">
                <a:latin typeface="Arial"/>
                <a:cs typeface="Arial"/>
              </a:rPr>
              <a:t>b</a:t>
            </a:r>
            <a:r>
              <a:rPr sz="1000" spc="-4" dirty="0">
                <a:latin typeface="Arial"/>
                <a:cs typeface="Arial"/>
              </a:rPr>
              <a:t>e</a:t>
            </a:r>
            <a:r>
              <a:rPr sz="1000" spc="0" dirty="0">
                <a:latin typeface="Arial"/>
                <a:cs typeface="Arial"/>
              </a:rPr>
              <a:t>l</a:t>
            </a:r>
            <a:endParaRPr sz="1000">
              <a:latin typeface="Arial"/>
              <a:cs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asco F1XF Vigili del Fuoco - Le Divise">
            <a:extLst>
              <a:ext uri="{FF2B5EF4-FFF2-40B4-BE49-F238E27FC236}">
                <a16:creationId xmlns:a16="http://schemas.microsoft.com/office/drawing/2014/main" id="{A77ACF4B-EE75-85E0-E673-B448D4C364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8450" y="894121"/>
            <a:ext cx="9772650" cy="977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4634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TotalTime>
  <Words>11290</Words>
  <Application>Microsoft Office PowerPoint</Application>
  <PresentationFormat>Personalizzato</PresentationFormat>
  <Paragraphs>2057</Paragraphs>
  <Slides>65</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65</vt:i4>
      </vt:variant>
    </vt:vector>
  </HeadingPairs>
  <TitlesOfParts>
    <vt:vector size="70" baseType="lpstr">
      <vt:lpstr>Arial</vt:lpstr>
      <vt:lpstr>Calibri</vt:lpstr>
      <vt:lpstr>Cambria Math</vt:lpstr>
      <vt:lpstr>Times New Roman</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cp:lastModifiedBy>PAOLO BENNI</cp:lastModifiedBy>
  <cp:revision>2</cp:revision>
  <dcterms:modified xsi:type="dcterms:W3CDTF">2022-11-03T14:19:29Z</dcterms:modified>
</cp:coreProperties>
</file>