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166" y="3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A7EF0C-C2A6-40EF-8753-B1FF6099962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680E4AA-9070-4257-AB8A-CE3F87B965AD}">
      <dgm:prSet/>
      <dgm:spPr/>
      <dgm:t>
        <a:bodyPr/>
        <a:lstStyle/>
        <a:p>
          <a:r>
            <a:rPr lang="en-US"/>
            <a:t>- Organizzazione dell’area di lavoro: delimitazione e segnalazione</a:t>
          </a:r>
        </a:p>
      </dgm:t>
    </dgm:pt>
    <dgm:pt modelId="{DDD870C0-47B8-47C0-8604-50CE8DFDCDFB}" type="parTrans" cxnId="{F421662B-CA4F-45F8-BF5D-53704969324B}">
      <dgm:prSet/>
      <dgm:spPr/>
      <dgm:t>
        <a:bodyPr/>
        <a:lstStyle/>
        <a:p>
          <a:endParaRPr lang="en-US"/>
        </a:p>
      </dgm:t>
    </dgm:pt>
    <dgm:pt modelId="{E4B2D4AF-9413-4E74-BAFA-7B168B1F711D}" type="sibTrans" cxnId="{F421662B-CA4F-45F8-BF5D-53704969324B}">
      <dgm:prSet/>
      <dgm:spPr/>
      <dgm:t>
        <a:bodyPr/>
        <a:lstStyle/>
        <a:p>
          <a:endParaRPr lang="en-US"/>
        </a:p>
      </dgm:t>
    </dgm:pt>
    <dgm:pt modelId="{DCD41B7B-9FFB-4A2E-9382-DEF4C2110ADE}">
      <dgm:prSet/>
      <dgm:spPr/>
      <dgm:t>
        <a:bodyPr/>
        <a:lstStyle/>
        <a:p>
          <a:r>
            <a:rPr lang="en-US"/>
            <a:t>- Ispezione preliminare dell’albero e valutazione del rischio</a:t>
          </a:r>
        </a:p>
      </dgm:t>
    </dgm:pt>
    <dgm:pt modelId="{03917744-BFB3-4AA9-AB61-3A640B022F48}" type="parTrans" cxnId="{2322F136-5D53-48D1-918E-FA6943BF8600}">
      <dgm:prSet/>
      <dgm:spPr/>
      <dgm:t>
        <a:bodyPr/>
        <a:lstStyle/>
        <a:p>
          <a:endParaRPr lang="en-US"/>
        </a:p>
      </dgm:t>
    </dgm:pt>
    <dgm:pt modelId="{C04A1A04-FD7A-4175-ABDF-8A914AC94EEC}" type="sibTrans" cxnId="{2322F136-5D53-48D1-918E-FA6943BF8600}">
      <dgm:prSet/>
      <dgm:spPr/>
      <dgm:t>
        <a:bodyPr/>
        <a:lstStyle/>
        <a:p>
          <a:endParaRPr lang="en-US"/>
        </a:p>
      </dgm:t>
    </dgm:pt>
    <dgm:pt modelId="{55EB98A6-9B4E-4FAC-901D-FE1DED35E4DC}">
      <dgm:prSet/>
      <dgm:spPr/>
      <dgm:t>
        <a:bodyPr/>
        <a:lstStyle/>
        <a:p>
          <a:r>
            <a:rPr lang="en-US"/>
            <a:t>- Accesso in quota con doppia fune ancorata separatamente</a:t>
          </a:r>
        </a:p>
      </dgm:t>
    </dgm:pt>
    <dgm:pt modelId="{F2DFB16D-A750-420C-85F1-9F6C2F75EFEE}" type="parTrans" cxnId="{1FACD02C-7264-4A67-B2EB-965D077AAE25}">
      <dgm:prSet/>
      <dgm:spPr/>
      <dgm:t>
        <a:bodyPr/>
        <a:lstStyle/>
        <a:p>
          <a:endParaRPr lang="en-US"/>
        </a:p>
      </dgm:t>
    </dgm:pt>
    <dgm:pt modelId="{35A33ECB-043D-4B84-8FBD-4BFAF061D949}" type="sibTrans" cxnId="{1FACD02C-7264-4A67-B2EB-965D077AAE25}">
      <dgm:prSet/>
      <dgm:spPr/>
      <dgm:t>
        <a:bodyPr/>
        <a:lstStyle/>
        <a:p>
          <a:endParaRPr lang="en-US"/>
        </a:p>
      </dgm:t>
    </dgm:pt>
    <dgm:pt modelId="{1F0C8DC4-9EF0-4A72-97D2-F7045B625880}">
      <dgm:prSet/>
      <dgm:spPr/>
      <dgm:t>
        <a:bodyPr/>
        <a:lstStyle/>
        <a:p>
          <a:r>
            <a:rPr lang="en-US"/>
            <a:t>- Tecniche di spostamento in chioma</a:t>
          </a:r>
        </a:p>
      </dgm:t>
    </dgm:pt>
    <dgm:pt modelId="{151EC348-BBAA-4B85-9B59-BCBCBFDA84F4}" type="parTrans" cxnId="{338C3A4D-FEF9-443C-A53D-9BE78639589A}">
      <dgm:prSet/>
      <dgm:spPr/>
      <dgm:t>
        <a:bodyPr/>
        <a:lstStyle/>
        <a:p>
          <a:endParaRPr lang="en-US"/>
        </a:p>
      </dgm:t>
    </dgm:pt>
    <dgm:pt modelId="{514B4828-7F17-4CDB-98B0-7A212EA35D19}" type="sibTrans" cxnId="{338C3A4D-FEF9-443C-A53D-9BE78639589A}">
      <dgm:prSet/>
      <dgm:spPr/>
      <dgm:t>
        <a:bodyPr/>
        <a:lstStyle/>
        <a:p>
          <a:endParaRPr lang="en-US"/>
        </a:p>
      </dgm:t>
    </dgm:pt>
    <dgm:pt modelId="{541EE09F-DF90-48A7-9A56-33B684655FBC}">
      <dgm:prSet/>
      <dgm:spPr/>
      <dgm:t>
        <a:bodyPr/>
        <a:lstStyle/>
        <a:p>
          <a:r>
            <a:rPr lang="en-US"/>
            <a:t>- Uso delle motoseghe in quota: sicurezza e posizionamento</a:t>
          </a:r>
        </a:p>
      </dgm:t>
    </dgm:pt>
    <dgm:pt modelId="{D500BD85-5558-4FCC-81A7-9829DFB350B3}" type="parTrans" cxnId="{7948EFE9-E109-4DED-AAF6-B2A4B98C72E6}">
      <dgm:prSet/>
      <dgm:spPr/>
      <dgm:t>
        <a:bodyPr/>
        <a:lstStyle/>
        <a:p>
          <a:endParaRPr lang="en-US"/>
        </a:p>
      </dgm:t>
    </dgm:pt>
    <dgm:pt modelId="{6C9B31CF-A5DF-4309-A3AB-6CEC1619558B}" type="sibTrans" cxnId="{7948EFE9-E109-4DED-AAF6-B2A4B98C72E6}">
      <dgm:prSet/>
      <dgm:spPr/>
      <dgm:t>
        <a:bodyPr/>
        <a:lstStyle/>
        <a:p>
          <a:endParaRPr lang="en-US"/>
        </a:p>
      </dgm:t>
    </dgm:pt>
    <dgm:pt modelId="{90895A83-5B69-4D34-88A4-EA5C2D2720F9}" type="pres">
      <dgm:prSet presAssocID="{93A7EF0C-C2A6-40EF-8753-B1FF60999624}" presName="linear" presStyleCnt="0">
        <dgm:presLayoutVars>
          <dgm:animLvl val="lvl"/>
          <dgm:resizeHandles val="exact"/>
        </dgm:presLayoutVars>
      </dgm:prSet>
      <dgm:spPr/>
    </dgm:pt>
    <dgm:pt modelId="{C676BB3F-D6BF-4C5F-926A-D996348AF1B1}" type="pres">
      <dgm:prSet presAssocID="{0680E4AA-9070-4257-AB8A-CE3F87B965A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5B140BE-5A59-471C-A96D-54402D77DF6B}" type="pres">
      <dgm:prSet presAssocID="{E4B2D4AF-9413-4E74-BAFA-7B168B1F711D}" presName="spacer" presStyleCnt="0"/>
      <dgm:spPr/>
    </dgm:pt>
    <dgm:pt modelId="{5613F19B-86A4-4F46-BDA0-5CF4D11A9DCD}" type="pres">
      <dgm:prSet presAssocID="{DCD41B7B-9FFB-4A2E-9382-DEF4C2110AD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8320724-DF58-4280-A7FE-FECAC72E011F}" type="pres">
      <dgm:prSet presAssocID="{C04A1A04-FD7A-4175-ABDF-8A914AC94EEC}" presName="spacer" presStyleCnt="0"/>
      <dgm:spPr/>
    </dgm:pt>
    <dgm:pt modelId="{D6DE494D-B2F2-4C33-A5F9-64AFC9054B8C}" type="pres">
      <dgm:prSet presAssocID="{55EB98A6-9B4E-4FAC-901D-FE1DED35E4D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FA1C07D-75EF-4C32-A726-C54AD1C1FB82}" type="pres">
      <dgm:prSet presAssocID="{35A33ECB-043D-4B84-8FBD-4BFAF061D949}" presName="spacer" presStyleCnt="0"/>
      <dgm:spPr/>
    </dgm:pt>
    <dgm:pt modelId="{A9C0C62B-A88A-48B6-864B-39BEFAE7F067}" type="pres">
      <dgm:prSet presAssocID="{1F0C8DC4-9EF0-4A72-97D2-F7045B62588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4F012D0-8131-47CD-B986-416BD52F2B29}" type="pres">
      <dgm:prSet presAssocID="{514B4828-7F17-4CDB-98B0-7A212EA35D19}" presName="spacer" presStyleCnt="0"/>
      <dgm:spPr/>
    </dgm:pt>
    <dgm:pt modelId="{079997FC-B15F-4E38-9E4B-5A14A240C970}" type="pres">
      <dgm:prSet presAssocID="{541EE09F-DF90-48A7-9A56-33B684655FB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6642F1A-7359-4D81-ADAC-3C5FD3ED8A24}" type="presOf" srcId="{DCD41B7B-9FFB-4A2E-9382-DEF4C2110ADE}" destId="{5613F19B-86A4-4F46-BDA0-5CF4D11A9DCD}" srcOrd="0" destOrd="0" presId="urn:microsoft.com/office/officeart/2005/8/layout/vList2"/>
    <dgm:cxn modelId="{F421662B-CA4F-45F8-BF5D-53704969324B}" srcId="{93A7EF0C-C2A6-40EF-8753-B1FF60999624}" destId="{0680E4AA-9070-4257-AB8A-CE3F87B965AD}" srcOrd="0" destOrd="0" parTransId="{DDD870C0-47B8-47C0-8604-50CE8DFDCDFB}" sibTransId="{E4B2D4AF-9413-4E74-BAFA-7B168B1F711D}"/>
    <dgm:cxn modelId="{1FACD02C-7264-4A67-B2EB-965D077AAE25}" srcId="{93A7EF0C-C2A6-40EF-8753-B1FF60999624}" destId="{55EB98A6-9B4E-4FAC-901D-FE1DED35E4DC}" srcOrd="2" destOrd="0" parTransId="{F2DFB16D-A750-420C-85F1-9F6C2F75EFEE}" sibTransId="{35A33ECB-043D-4B84-8FBD-4BFAF061D949}"/>
    <dgm:cxn modelId="{2322F136-5D53-48D1-918E-FA6943BF8600}" srcId="{93A7EF0C-C2A6-40EF-8753-B1FF60999624}" destId="{DCD41B7B-9FFB-4A2E-9382-DEF4C2110ADE}" srcOrd="1" destOrd="0" parTransId="{03917744-BFB3-4AA9-AB61-3A640B022F48}" sibTransId="{C04A1A04-FD7A-4175-ABDF-8A914AC94EEC}"/>
    <dgm:cxn modelId="{26FF0C62-8A58-4372-9217-C8963A1397AB}" type="presOf" srcId="{541EE09F-DF90-48A7-9A56-33B684655FBC}" destId="{079997FC-B15F-4E38-9E4B-5A14A240C970}" srcOrd="0" destOrd="0" presId="urn:microsoft.com/office/officeart/2005/8/layout/vList2"/>
    <dgm:cxn modelId="{338C3A4D-FEF9-443C-A53D-9BE78639589A}" srcId="{93A7EF0C-C2A6-40EF-8753-B1FF60999624}" destId="{1F0C8DC4-9EF0-4A72-97D2-F7045B625880}" srcOrd="3" destOrd="0" parTransId="{151EC348-BBAA-4B85-9B59-BCBCBFDA84F4}" sibTransId="{514B4828-7F17-4CDB-98B0-7A212EA35D19}"/>
    <dgm:cxn modelId="{2049854F-061F-450A-A010-AE0BD09CDB73}" type="presOf" srcId="{55EB98A6-9B4E-4FAC-901D-FE1DED35E4DC}" destId="{D6DE494D-B2F2-4C33-A5F9-64AFC9054B8C}" srcOrd="0" destOrd="0" presId="urn:microsoft.com/office/officeart/2005/8/layout/vList2"/>
    <dgm:cxn modelId="{508D939F-107A-4BCC-8F5E-FC91A7259456}" type="presOf" srcId="{0680E4AA-9070-4257-AB8A-CE3F87B965AD}" destId="{C676BB3F-D6BF-4C5F-926A-D996348AF1B1}" srcOrd="0" destOrd="0" presId="urn:microsoft.com/office/officeart/2005/8/layout/vList2"/>
    <dgm:cxn modelId="{836BF0E2-A0F3-4A7D-A9CD-09C6678FD248}" type="presOf" srcId="{93A7EF0C-C2A6-40EF-8753-B1FF60999624}" destId="{90895A83-5B69-4D34-88A4-EA5C2D2720F9}" srcOrd="0" destOrd="0" presId="urn:microsoft.com/office/officeart/2005/8/layout/vList2"/>
    <dgm:cxn modelId="{D4F271E3-6B0C-4D5A-8C39-F6D1C008A99C}" type="presOf" srcId="{1F0C8DC4-9EF0-4A72-97D2-F7045B625880}" destId="{A9C0C62B-A88A-48B6-864B-39BEFAE7F067}" srcOrd="0" destOrd="0" presId="urn:microsoft.com/office/officeart/2005/8/layout/vList2"/>
    <dgm:cxn modelId="{7948EFE9-E109-4DED-AAF6-B2A4B98C72E6}" srcId="{93A7EF0C-C2A6-40EF-8753-B1FF60999624}" destId="{541EE09F-DF90-48A7-9A56-33B684655FBC}" srcOrd="4" destOrd="0" parTransId="{D500BD85-5558-4FCC-81A7-9829DFB350B3}" sibTransId="{6C9B31CF-A5DF-4309-A3AB-6CEC1619558B}"/>
    <dgm:cxn modelId="{F07A2A22-27B2-4513-957D-0FD9E09DB64B}" type="presParOf" srcId="{90895A83-5B69-4D34-88A4-EA5C2D2720F9}" destId="{C676BB3F-D6BF-4C5F-926A-D996348AF1B1}" srcOrd="0" destOrd="0" presId="urn:microsoft.com/office/officeart/2005/8/layout/vList2"/>
    <dgm:cxn modelId="{D40F8698-C0C2-4064-955E-32E12076D750}" type="presParOf" srcId="{90895A83-5B69-4D34-88A4-EA5C2D2720F9}" destId="{A5B140BE-5A59-471C-A96D-54402D77DF6B}" srcOrd="1" destOrd="0" presId="urn:microsoft.com/office/officeart/2005/8/layout/vList2"/>
    <dgm:cxn modelId="{178A92F4-7125-4806-9D20-59901BD93C63}" type="presParOf" srcId="{90895A83-5B69-4D34-88A4-EA5C2D2720F9}" destId="{5613F19B-86A4-4F46-BDA0-5CF4D11A9DCD}" srcOrd="2" destOrd="0" presId="urn:microsoft.com/office/officeart/2005/8/layout/vList2"/>
    <dgm:cxn modelId="{E6F32548-26D3-4EB1-92FC-5C7E16DD4ADC}" type="presParOf" srcId="{90895A83-5B69-4D34-88A4-EA5C2D2720F9}" destId="{E8320724-DF58-4280-A7FE-FECAC72E011F}" srcOrd="3" destOrd="0" presId="urn:microsoft.com/office/officeart/2005/8/layout/vList2"/>
    <dgm:cxn modelId="{274BE6D6-0FDF-4F7D-BA77-B1698533E168}" type="presParOf" srcId="{90895A83-5B69-4D34-88A4-EA5C2D2720F9}" destId="{D6DE494D-B2F2-4C33-A5F9-64AFC9054B8C}" srcOrd="4" destOrd="0" presId="urn:microsoft.com/office/officeart/2005/8/layout/vList2"/>
    <dgm:cxn modelId="{FF5A34E2-4E6C-401D-A41B-F204D5A3E63C}" type="presParOf" srcId="{90895A83-5B69-4D34-88A4-EA5C2D2720F9}" destId="{0FA1C07D-75EF-4C32-A726-C54AD1C1FB82}" srcOrd="5" destOrd="0" presId="urn:microsoft.com/office/officeart/2005/8/layout/vList2"/>
    <dgm:cxn modelId="{95147236-EFF0-49F1-89B0-B682342D59E4}" type="presParOf" srcId="{90895A83-5B69-4D34-88A4-EA5C2D2720F9}" destId="{A9C0C62B-A88A-48B6-864B-39BEFAE7F067}" srcOrd="6" destOrd="0" presId="urn:microsoft.com/office/officeart/2005/8/layout/vList2"/>
    <dgm:cxn modelId="{080D5EE5-2328-400E-B6CE-5A5F5237AC8E}" type="presParOf" srcId="{90895A83-5B69-4D34-88A4-EA5C2D2720F9}" destId="{74F012D0-8131-47CD-B986-416BD52F2B29}" srcOrd="7" destOrd="0" presId="urn:microsoft.com/office/officeart/2005/8/layout/vList2"/>
    <dgm:cxn modelId="{B0C32AD3-42A9-4F46-915B-D768FA105B8D}" type="presParOf" srcId="{90895A83-5B69-4D34-88A4-EA5C2D2720F9}" destId="{079997FC-B15F-4E38-9E4B-5A14A240C97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9B180F-2677-4DDF-94C3-C43D979D37CC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C9AA62B-19EC-4D1E-910C-D828C9D8E42F}">
      <dgm:prSet/>
      <dgm:spPr/>
      <dgm:t>
        <a:bodyPr/>
        <a:lstStyle/>
        <a:p>
          <a:r>
            <a:rPr lang="en-US"/>
            <a:t>- Piano di emergenza e procedure di soccorso</a:t>
          </a:r>
        </a:p>
      </dgm:t>
    </dgm:pt>
    <dgm:pt modelId="{3895DD16-F21D-4E7F-B53D-0EC5A3731FC1}" type="parTrans" cxnId="{F18F80FD-AB02-457F-801B-4BEC57D30389}">
      <dgm:prSet/>
      <dgm:spPr/>
      <dgm:t>
        <a:bodyPr/>
        <a:lstStyle/>
        <a:p>
          <a:endParaRPr lang="en-US"/>
        </a:p>
      </dgm:t>
    </dgm:pt>
    <dgm:pt modelId="{3CE08865-3801-40AA-BB3C-36A8CEBCF165}" type="sibTrans" cxnId="{F18F80FD-AB02-457F-801B-4BEC57D30389}">
      <dgm:prSet/>
      <dgm:spPr/>
      <dgm:t>
        <a:bodyPr/>
        <a:lstStyle/>
        <a:p>
          <a:endParaRPr lang="en-US"/>
        </a:p>
      </dgm:t>
    </dgm:pt>
    <dgm:pt modelId="{1506FF6A-9DC7-4B9A-A19F-FF5FF9D3633E}">
      <dgm:prSet/>
      <dgm:spPr/>
      <dgm:t>
        <a:bodyPr/>
        <a:lstStyle/>
        <a:p>
          <a:r>
            <a:rPr lang="en-US"/>
            <a:t>- Mezzi di comunicazione affidabili (radio, telefono satellitare)</a:t>
          </a:r>
        </a:p>
      </dgm:t>
    </dgm:pt>
    <dgm:pt modelId="{F1C7ECF5-A52A-4923-B530-80D62E28DBAB}" type="parTrans" cxnId="{47F3DD55-4173-4974-935E-E23770941777}">
      <dgm:prSet/>
      <dgm:spPr/>
      <dgm:t>
        <a:bodyPr/>
        <a:lstStyle/>
        <a:p>
          <a:endParaRPr lang="en-US"/>
        </a:p>
      </dgm:t>
    </dgm:pt>
    <dgm:pt modelId="{9F835DB3-160E-4E52-A49E-7CCF461A97D5}" type="sibTrans" cxnId="{47F3DD55-4173-4974-935E-E23770941777}">
      <dgm:prSet/>
      <dgm:spPr/>
      <dgm:t>
        <a:bodyPr/>
        <a:lstStyle/>
        <a:p>
          <a:endParaRPr lang="en-US"/>
        </a:p>
      </dgm:t>
    </dgm:pt>
    <dgm:pt modelId="{0DCC565A-82EA-426F-A1E5-0468122E8200}">
      <dgm:prSet/>
      <dgm:spPr/>
      <dgm:t>
        <a:bodyPr/>
        <a:lstStyle/>
        <a:p>
          <a:r>
            <a:rPr lang="en-US"/>
            <a:t>- Formazione degli operatori per il recupero di lavoratori in difficoltà</a:t>
          </a:r>
        </a:p>
      </dgm:t>
    </dgm:pt>
    <dgm:pt modelId="{709F824B-827B-47AD-98B9-2EDA0214DED4}" type="parTrans" cxnId="{1978EE4D-4101-4AA6-B711-BE22ED636B8C}">
      <dgm:prSet/>
      <dgm:spPr/>
      <dgm:t>
        <a:bodyPr/>
        <a:lstStyle/>
        <a:p>
          <a:endParaRPr lang="en-US"/>
        </a:p>
      </dgm:t>
    </dgm:pt>
    <dgm:pt modelId="{27DAD6B3-1163-44CD-9047-379EEB20AA74}" type="sibTrans" cxnId="{1978EE4D-4101-4AA6-B711-BE22ED636B8C}">
      <dgm:prSet/>
      <dgm:spPr/>
      <dgm:t>
        <a:bodyPr/>
        <a:lstStyle/>
        <a:p>
          <a:endParaRPr lang="en-US"/>
        </a:p>
      </dgm:t>
    </dgm:pt>
    <dgm:pt modelId="{4470A6B0-F977-4608-A68A-71FB20DCFA74}">
      <dgm:prSet/>
      <dgm:spPr/>
      <dgm:t>
        <a:bodyPr/>
        <a:lstStyle/>
        <a:p>
          <a:r>
            <a:rPr lang="en-US"/>
            <a:t>- Simulazioni periodiche di emergenza</a:t>
          </a:r>
        </a:p>
      </dgm:t>
    </dgm:pt>
    <dgm:pt modelId="{CF99E4B1-69C4-49E0-9283-CC4F34CCDE53}" type="parTrans" cxnId="{D7AD65CD-BD37-4790-AA3F-035A0797D227}">
      <dgm:prSet/>
      <dgm:spPr/>
      <dgm:t>
        <a:bodyPr/>
        <a:lstStyle/>
        <a:p>
          <a:endParaRPr lang="en-US"/>
        </a:p>
      </dgm:t>
    </dgm:pt>
    <dgm:pt modelId="{68D8498A-1460-4158-8544-9092F7586609}" type="sibTrans" cxnId="{D7AD65CD-BD37-4790-AA3F-035A0797D227}">
      <dgm:prSet/>
      <dgm:spPr/>
      <dgm:t>
        <a:bodyPr/>
        <a:lstStyle/>
        <a:p>
          <a:endParaRPr lang="en-US"/>
        </a:p>
      </dgm:t>
    </dgm:pt>
    <dgm:pt modelId="{DA219C29-C015-4D77-85A1-B9225FBAEAA7}">
      <dgm:prSet/>
      <dgm:spPr/>
      <dgm:t>
        <a:bodyPr/>
        <a:lstStyle/>
        <a:p>
          <a:r>
            <a:rPr lang="en-US"/>
            <a:t>- Interventi rapidi per prevenire la sindrome da sospensione</a:t>
          </a:r>
        </a:p>
      </dgm:t>
    </dgm:pt>
    <dgm:pt modelId="{975CE8F8-10B0-487E-AFF0-C2135675FD91}" type="parTrans" cxnId="{5CC7516B-A659-452F-B024-A0F7D7D7507E}">
      <dgm:prSet/>
      <dgm:spPr/>
      <dgm:t>
        <a:bodyPr/>
        <a:lstStyle/>
        <a:p>
          <a:endParaRPr lang="en-US"/>
        </a:p>
      </dgm:t>
    </dgm:pt>
    <dgm:pt modelId="{E5D49212-5218-413E-9ACF-164A21DA3247}" type="sibTrans" cxnId="{5CC7516B-A659-452F-B024-A0F7D7D7507E}">
      <dgm:prSet/>
      <dgm:spPr/>
      <dgm:t>
        <a:bodyPr/>
        <a:lstStyle/>
        <a:p>
          <a:endParaRPr lang="en-US"/>
        </a:p>
      </dgm:t>
    </dgm:pt>
    <dgm:pt modelId="{5D35786B-60D6-4B50-9447-C5950EFEA1FE}" type="pres">
      <dgm:prSet presAssocID="{D19B180F-2677-4DDF-94C3-C43D979D37CC}" presName="vert0" presStyleCnt="0">
        <dgm:presLayoutVars>
          <dgm:dir/>
          <dgm:animOne val="branch"/>
          <dgm:animLvl val="lvl"/>
        </dgm:presLayoutVars>
      </dgm:prSet>
      <dgm:spPr/>
    </dgm:pt>
    <dgm:pt modelId="{77B33739-2447-4C6D-B90B-74E6CDA664E8}" type="pres">
      <dgm:prSet presAssocID="{8C9AA62B-19EC-4D1E-910C-D828C9D8E42F}" presName="thickLine" presStyleLbl="alignNode1" presStyleIdx="0" presStyleCnt="5"/>
      <dgm:spPr/>
    </dgm:pt>
    <dgm:pt modelId="{FCF5DA9A-3DF9-4BB2-A245-F3DF703344B3}" type="pres">
      <dgm:prSet presAssocID="{8C9AA62B-19EC-4D1E-910C-D828C9D8E42F}" presName="horz1" presStyleCnt="0"/>
      <dgm:spPr/>
    </dgm:pt>
    <dgm:pt modelId="{BB6E7924-84E5-4CE8-9C98-9DC81137E925}" type="pres">
      <dgm:prSet presAssocID="{8C9AA62B-19EC-4D1E-910C-D828C9D8E42F}" presName="tx1" presStyleLbl="revTx" presStyleIdx="0" presStyleCnt="5"/>
      <dgm:spPr/>
    </dgm:pt>
    <dgm:pt modelId="{B08B5AAF-7A01-4601-A2B6-6E9802B4C558}" type="pres">
      <dgm:prSet presAssocID="{8C9AA62B-19EC-4D1E-910C-D828C9D8E42F}" presName="vert1" presStyleCnt="0"/>
      <dgm:spPr/>
    </dgm:pt>
    <dgm:pt modelId="{155FB6E2-29CB-4693-B1EB-1C876A8C1E88}" type="pres">
      <dgm:prSet presAssocID="{1506FF6A-9DC7-4B9A-A19F-FF5FF9D3633E}" presName="thickLine" presStyleLbl="alignNode1" presStyleIdx="1" presStyleCnt="5"/>
      <dgm:spPr/>
    </dgm:pt>
    <dgm:pt modelId="{51893115-75CD-4CC6-9A17-F80702393912}" type="pres">
      <dgm:prSet presAssocID="{1506FF6A-9DC7-4B9A-A19F-FF5FF9D3633E}" presName="horz1" presStyleCnt="0"/>
      <dgm:spPr/>
    </dgm:pt>
    <dgm:pt modelId="{3EFA011C-25CB-4D89-9657-D43F72D2FA08}" type="pres">
      <dgm:prSet presAssocID="{1506FF6A-9DC7-4B9A-A19F-FF5FF9D3633E}" presName="tx1" presStyleLbl="revTx" presStyleIdx="1" presStyleCnt="5"/>
      <dgm:spPr/>
    </dgm:pt>
    <dgm:pt modelId="{5B797ED2-4ABE-4D77-B930-09156F5B63D0}" type="pres">
      <dgm:prSet presAssocID="{1506FF6A-9DC7-4B9A-A19F-FF5FF9D3633E}" presName="vert1" presStyleCnt="0"/>
      <dgm:spPr/>
    </dgm:pt>
    <dgm:pt modelId="{DCBCA141-6A24-4BB7-AD88-0C245411D3F2}" type="pres">
      <dgm:prSet presAssocID="{0DCC565A-82EA-426F-A1E5-0468122E8200}" presName="thickLine" presStyleLbl="alignNode1" presStyleIdx="2" presStyleCnt="5"/>
      <dgm:spPr/>
    </dgm:pt>
    <dgm:pt modelId="{85C4CE1E-DFBD-47D8-9EEC-029E514A1B21}" type="pres">
      <dgm:prSet presAssocID="{0DCC565A-82EA-426F-A1E5-0468122E8200}" presName="horz1" presStyleCnt="0"/>
      <dgm:spPr/>
    </dgm:pt>
    <dgm:pt modelId="{5EFE9746-23A9-4899-A484-6A7A1C5AEB1F}" type="pres">
      <dgm:prSet presAssocID="{0DCC565A-82EA-426F-A1E5-0468122E8200}" presName="tx1" presStyleLbl="revTx" presStyleIdx="2" presStyleCnt="5"/>
      <dgm:spPr/>
    </dgm:pt>
    <dgm:pt modelId="{ADCA59A9-E39F-4E5D-9889-C4F2D6283B8B}" type="pres">
      <dgm:prSet presAssocID="{0DCC565A-82EA-426F-A1E5-0468122E8200}" presName="vert1" presStyleCnt="0"/>
      <dgm:spPr/>
    </dgm:pt>
    <dgm:pt modelId="{D98DEA47-E692-42D3-B56E-142B86532558}" type="pres">
      <dgm:prSet presAssocID="{4470A6B0-F977-4608-A68A-71FB20DCFA74}" presName="thickLine" presStyleLbl="alignNode1" presStyleIdx="3" presStyleCnt="5"/>
      <dgm:spPr/>
    </dgm:pt>
    <dgm:pt modelId="{A5C6BB88-5F37-4268-8811-2556818C784D}" type="pres">
      <dgm:prSet presAssocID="{4470A6B0-F977-4608-A68A-71FB20DCFA74}" presName="horz1" presStyleCnt="0"/>
      <dgm:spPr/>
    </dgm:pt>
    <dgm:pt modelId="{3D6AEEA1-68D1-4B39-A10C-026249A70D27}" type="pres">
      <dgm:prSet presAssocID="{4470A6B0-F977-4608-A68A-71FB20DCFA74}" presName="tx1" presStyleLbl="revTx" presStyleIdx="3" presStyleCnt="5"/>
      <dgm:spPr/>
    </dgm:pt>
    <dgm:pt modelId="{5485656C-56E7-4A3C-BB02-AA190ACD5D3B}" type="pres">
      <dgm:prSet presAssocID="{4470A6B0-F977-4608-A68A-71FB20DCFA74}" presName="vert1" presStyleCnt="0"/>
      <dgm:spPr/>
    </dgm:pt>
    <dgm:pt modelId="{ECF6B130-5D67-4CD7-9A09-5034C37347B2}" type="pres">
      <dgm:prSet presAssocID="{DA219C29-C015-4D77-85A1-B9225FBAEAA7}" presName="thickLine" presStyleLbl="alignNode1" presStyleIdx="4" presStyleCnt="5"/>
      <dgm:spPr/>
    </dgm:pt>
    <dgm:pt modelId="{F560647D-C028-4C75-8608-7D2A99F9567F}" type="pres">
      <dgm:prSet presAssocID="{DA219C29-C015-4D77-85A1-B9225FBAEAA7}" presName="horz1" presStyleCnt="0"/>
      <dgm:spPr/>
    </dgm:pt>
    <dgm:pt modelId="{93742361-6097-40EB-B2C3-279958253C99}" type="pres">
      <dgm:prSet presAssocID="{DA219C29-C015-4D77-85A1-B9225FBAEAA7}" presName="tx1" presStyleLbl="revTx" presStyleIdx="4" presStyleCnt="5"/>
      <dgm:spPr/>
    </dgm:pt>
    <dgm:pt modelId="{FA81E198-F0C4-4B0F-8900-8A9293733FEC}" type="pres">
      <dgm:prSet presAssocID="{DA219C29-C015-4D77-85A1-B9225FBAEAA7}" presName="vert1" presStyleCnt="0"/>
      <dgm:spPr/>
    </dgm:pt>
  </dgm:ptLst>
  <dgm:cxnLst>
    <dgm:cxn modelId="{5E184010-43D7-4B07-83CE-0E050AF8907E}" type="presOf" srcId="{0DCC565A-82EA-426F-A1E5-0468122E8200}" destId="{5EFE9746-23A9-4899-A484-6A7A1C5AEB1F}" srcOrd="0" destOrd="0" presId="urn:microsoft.com/office/officeart/2008/layout/LinedList"/>
    <dgm:cxn modelId="{A8CE6F18-D27A-4158-9B94-F28D76D9AA60}" type="presOf" srcId="{8C9AA62B-19EC-4D1E-910C-D828C9D8E42F}" destId="{BB6E7924-84E5-4CE8-9C98-9DC81137E925}" srcOrd="0" destOrd="0" presId="urn:microsoft.com/office/officeart/2008/layout/LinedList"/>
    <dgm:cxn modelId="{5CC7516B-A659-452F-B024-A0F7D7D7507E}" srcId="{D19B180F-2677-4DDF-94C3-C43D979D37CC}" destId="{DA219C29-C015-4D77-85A1-B9225FBAEAA7}" srcOrd="4" destOrd="0" parTransId="{975CE8F8-10B0-487E-AFF0-C2135675FD91}" sibTransId="{E5D49212-5218-413E-9ACF-164A21DA3247}"/>
    <dgm:cxn modelId="{1978EE4D-4101-4AA6-B711-BE22ED636B8C}" srcId="{D19B180F-2677-4DDF-94C3-C43D979D37CC}" destId="{0DCC565A-82EA-426F-A1E5-0468122E8200}" srcOrd="2" destOrd="0" parTransId="{709F824B-827B-47AD-98B9-2EDA0214DED4}" sibTransId="{27DAD6B3-1163-44CD-9047-379EEB20AA74}"/>
    <dgm:cxn modelId="{47F3DD55-4173-4974-935E-E23770941777}" srcId="{D19B180F-2677-4DDF-94C3-C43D979D37CC}" destId="{1506FF6A-9DC7-4B9A-A19F-FF5FF9D3633E}" srcOrd="1" destOrd="0" parTransId="{F1C7ECF5-A52A-4923-B530-80D62E28DBAB}" sibTransId="{9F835DB3-160E-4E52-A49E-7CCF461A97D5}"/>
    <dgm:cxn modelId="{BA237E7E-D587-4B28-A7C1-7E9D01C5B12A}" type="presOf" srcId="{4470A6B0-F977-4608-A68A-71FB20DCFA74}" destId="{3D6AEEA1-68D1-4B39-A10C-026249A70D27}" srcOrd="0" destOrd="0" presId="urn:microsoft.com/office/officeart/2008/layout/LinedList"/>
    <dgm:cxn modelId="{4692F7AA-DD23-4EB4-9A8F-17C2EFAF4789}" type="presOf" srcId="{D19B180F-2677-4DDF-94C3-C43D979D37CC}" destId="{5D35786B-60D6-4B50-9447-C5950EFEA1FE}" srcOrd="0" destOrd="0" presId="urn:microsoft.com/office/officeart/2008/layout/LinedList"/>
    <dgm:cxn modelId="{D7AD65CD-BD37-4790-AA3F-035A0797D227}" srcId="{D19B180F-2677-4DDF-94C3-C43D979D37CC}" destId="{4470A6B0-F977-4608-A68A-71FB20DCFA74}" srcOrd="3" destOrd="0" parTransId="{CF99E4B1-69C4-49E0-9283-CC4F34CCDE53}" sibTransId="{68D8498A-1460-4158-8544-9092F7586609}"/>
    <dgm:cxn modelId="{867226D1-F463-49D6-93BC-E7C98A5C91E6}" type="presOf" srcId="{DA219C29-C015-4D77-85A1-B9225FBAEAA7}" destId="{93742361-6097-40EB-B2C3-279958253C99}" srcOrd="0" destOrd="0" presId="urn:microsoft.com/office/officeart/2008/layout/LinedList"/>
    <dgm:cxn modelId="{6B9FFAE2-A7F0-442C-A87C-B44C4325BCB7}" type="presOf" srcId="{1506FF6A-9DC7-4B9A-A19F-FF5FF9D3633E}" destId="{3EFA011C-25CB-4D89-9657-D43F72D2FA08}" srcOrd="0" destOrd="0" presId="urn:microsoft.com/office/officeart/2008/layout/LinedList"/>
    <dgm:cxn modelId="{F18F80FD-AB02-457F-801B-4BEC57D30389}" srcId="{D19B180F-2677-4DDF-94C3-C43D979D37CC}" destId="{8C9AA62B-19EC-4D1E-910C-D828C9D8E42F}" srcOrd="0" destOrd="0" parTransId="{3895DD16-F21D-4E7F-B53D-0EC5A3731FC1}" sibTransId="{3CE08865-3801-40AA-BB3C-36A8CEBCF165}"/>
    <dgm:cxn modelId="{69947F55-4449-47E2-8E8D-6D1B2177BC51}" type="presParOf" srcId="{5D35786B-60D6-4B50-9447-C5950EFEA1FE}" destId="{77B33739-2447-4C6D-B90B-74E6CDA664E8}" srcOrd="0" destOrd="0" presId="urn:microsoft.com/office/officeart/2008/layout/LinedList"/>
    <dgm:cxn modelId="{FCD3A4AA-D6AE-45F2-83C1-44F2C660EEA5}" type="presParOf" srcId="{5D35786B-60D6-4B50-9447-C5950EFEA1FE}" destId="{FCF5DA9A-3DF9-4BB2-A245-F3DF703344B3}" srcOrd="1" destOrd="0" presId="urn:microsoft.com/office/officeart/2008/layout/LinedList"/>
    <dgm:cxn modelId="{B3282433-B3F9-437D-B9C7-D04A428117BE}" type="presParOf" srcId="{FCF5DA9A-3DF9-4BB2-A245-F3DF703344B3}" destId="{BB6E7924-84E5-4CE8-9C98-9DC81137E925}" srcOrd="0" destOrd="0" presId="urn:microsoft.com/office/officeart/2008/layout/LinedList"/>
    <dgm:cxn modelId="{3DB6D4D7-7ED1-4D64-9BC2-B1005E88ECF9}" type="presParOf" srcId="{FCF5DA9A-3DF9-4BB2-A245-F3DF703344B3}" destId="{B08B5AAF-7A01-4601-A2B6-6E9802B4C558}" srcOrd="1" destOrd="0" presId="urn:microsoft.com/office/officeart/2008/layout/LinedList"/>
    <dgm:cxn modelId="{AC2D966D-09D7-44C8-918E-4C6DBA4C5135}" type="presParOf" srcId="{5D35786B-60D6-4B50-9447-C5950EFEA1FE}" destId="{155FB6E2-29CB-4693-B1EB-1C876A8C1E88}" srcOrd="2" destOrd="0" presId="urn:microsoft.com/office/officeart/2008/layout/LinedList"/>
    <dgm:cxn modelId="{63EC9AD1-F744-4419-A2EB-E302C08AABE3}" type="presParOf" srcId="{5D35786B-60D6-4B50-9447-C5950EFEA1FE}" destId="{51893115-75CD-4CC6-9A17-F80702393912}" srcOrd="3" destOrd="0" presId="urn:microsoft.com/office/officeart/2008/layout/LinedList"/>
    <dgm:cxn modelId="{288D63A5-2214-410C-BEC1-70924377D15E}" type="presParOf" srcId="{51893115-75CD-4CC6-9A17-F80702393912}" destId="{3EFA011C-25CB-4D89-9657-D43F72D2FA08}" srcOrd="0" destOrd="0" presId="urn:microsoft.com/office/officeart/2008/layout/LinedList"/>
    <dgm:cxn modelId="{9E6C9144-D20D-4F0F-AD98-86FA9FE59817}" type="presParOf" srcId="{51893115-75CD-4CC6-9A17-F80702393912}" destId="{5B797ED2-4ABE-4D77-B930-09156F5B63D0}" srcOrd="1" destOrd="0" presId="urn:microsoft.com/office/officeart/2008/layout/LinedList"/>
    <dgm:cxn modelId="{8A2FA655-6140-4BED-8D23-628856F562A8}" type="presParOf" srcId="{5D35786B-60D6-4B50-9447-C5950EFEA1FE}" destId="{DCBCA141-6A24-4BB7-AD88-0C245411D3F2}" srcOrd="4" destOrd="0" presId="urn:microsoft.com/office/officeart/2008/layout/LinedList"/>
    <dgm:cxn modelId="{1CC5BCDD-7CC1-4AFB-8D5E-749215E357A1}" type="presParOf" srcId="{5D35786B-60D6-4B50-9447-C5950EFEA1FE}" destId="{85C4CE1E-DFBD-47D8-9EEC-029E514A1B21}" srcOrd="5" destOrd="0" presId="urn:microsoft.com/office/officeart/2008/layout/LinedList"/>
    <dgm:cxn modelId="{83687D8B-ADFE-4FDA-B309-D452579DEDB5}" type="presParOf" srcId="{85C4CE1E-DFBD-47D8-9EEC-029E514A1B21}" destId="{5EFE9746-23A9-4899-A484-6A7A1C5AEB1F}" srcOrd="0" destOrd="0" presId="urn:microsoft.com/office/officeart/2008/layout/LinedList"/>
    <dgm:cxn modelId="{FF9D1A5F-A693-45DC-9B84-F059450E56B9}" type="presParOf" srcId="{85C4CE1E-DFBD-47D8-9EEC-029E514A1B21}" destId="{ADCA59A9-E39F-4E5D-9889-C4F2D6283B8B}" srcOrd="1" destOrd="0" presId="urn:microsoft.com/office/officeart/2008/layout/LinedList"/>
    <dgm:cxn modelId="{2868BB26-478A-4976-BFF4-E8175B427C87}" type="presParOf" srcId="{5D35786B-60D6-4B50-9447-C5950EFEA1FE}" destId="{D98DEA47-E692-42D3-B56E-142B86532558}" srcOrd="6" destOrd="0" presId="urn:microsoft.com/office/officeart/2008/layout/LinedList"/>
    <dgm:cxn modelId="{2EF942CA-695B-478E-B324-1CA9B3C101CF}" type="presParOf" srcId="{5D35786B-60D6-4B50-9447-C5950EFEA1FE}" destId="{A5C6BB88-5F37-4268-8811-2556818C784D}" srcOrd="7" destOrd="0" presId="urn:microsoft.com/office/officeart/2008/layout/LinedList"/>
    <dgm:cxn modelId="{B8D28089-EA88-4DC4-95FE-55074E236600}" type="presParOf" srcId="{A5C6BB88-5F37-4268-8811-2556818C784D}" destId="{3D6AEEA1-68D1-4B39-A10C-026249A70D27}" srcOrd="0" destOrd="0" presId="urn:microsoft.com/office/officeart/2008/layout/LinedList"/>
    <dgm:cxn modelId="{C0F85DBC-A354-411C-A439-5C407CB8967E}" type="presParOf" srcId="{A5C6BB88-5F37-4268-8811-2556818C784D}" destId="{5485656C-56E7-4A3C-BB02-AA190ACD5D3B}" srcOrd="1" destOrd="0" presId="urn:microsoft.com/office/officeart/2008/layout/LinedList"/>
    <dgm:cxn modelId="{BA6C238A-4DB7-40BB-ABAD-1AA0F0E99892}" type="presParOf" srcId="{5D35786B-60D6-4B50-9447-C5950EFEA1FE}" destId="{ECF6B130-5D67-4CD7-9A09-5034C37347B2}" srcOrd="8" destOrd="0" presId="urn:microsoft.com/office/officeart/2008/layout/LinedList"/>
    <dgm:cxn modelId="{889839AD-D2E1-4CF5-9F79-DF3ECDE0079B}" type="presParOf" srcId="{5D35786B-60D6-4B50-9447-C5950EFEA1FE}" destId="{F560647D-C028-4C75-8608-7D2A99F9567F}" srcOrd="9" destOrd="0" presId="urn:microsoft.com/office/officeart/2008/layout/LinedList"/>
    <dgm:cxn modelId="{6D346747-8279-4AA1-8F9F-F4B143B3ED36}" type="presParOf" srcId="{F560647D-C028-4C75-8608-7D2A99F9567F}" destId="{93742361-6097-40EB-B2C3-279958253C99}" srcOrd="0" destOrd="0" presId="urn:microsoft.com/office/officeart/2008/layout/LinedList"/>
    <dgm:cxn modelId="{D7DB6705-20C8-41DA-B37E-AA7B4A73F39A}" type="presParOf" srcId="{F560647D-C028-4C75-8608-7D2A99F9567F}" destId="{FA81E198-F0C4-4B0F-8900-8A9293733FE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85237C-B476-49E8-8B43-F5448CB80D6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8785917-A0E9-4C70-9765-E97FF263AC8E}">
      <dgm:prSet/>
      <dgm:spPr/>
      <dgm:t>
        <a:bodyPr/>
        <a:lstStyle/>
        <a:p>
          <a:r>
            <a:rPr lang="en-US"/>
            <a:t>- Corsi obbligatori per operatori e preposti</a:t>
          </a:r>
        </a:p>
      </dgm:t>
    </dgm:pt>
    <dgm:pt modelId="{E53E5FBE-FC51-4E78-9F73-4B8190DEE281}" type="parTrans" cxnId="{29419662-B22A-44EE-A29B-A896523C0DE9}">
      <dgm:prSet/>
      <dgm:spPr/>
      <dgm:t>
        <a:bodyPr/>
        <a:lstStyle/>
        <a:p>
          <a:endParaRPr lang="en-US"/>
        </a:p>
      </dgm:t>
    </dgm:pt>
    <dgm:pt modelId="{3DD271A8-7827-47DA-9E60-D1EC7C73CADC}" type="sibTrans" cxnId="{29419662-B22A-44EE-A29B-A896523C0DE9}">
      <dgm:prSet/>
      <dgm:spPr/>
      <dgm:t>
        <a:bodyPr/>
        <a:lstStyle/>
        <a:p>
          <a:endParaRPr lang="en-US"/>
        </a:p>
      </dgm:t>
    </dgm:pt>
    <dgm:pt modelId="{A8B86B97-9A72-417D-8264-E8BC19C50FF4}">
      <dgm:prSet/>
      <dgm:spPr/>
      <dgm:t>
        <a:bodyPr/>
        <a:lstStyle/>
        <a:p>
          <a:r>
            <a:rPr lang="en-US"/>
            <a:t>- Certificazioni richieste (ETW, ETT, VetCert)</a:t>
          </a:r>
        </a:p>
      </dgm:t>
    </dgm:pt>
    <dgm:pt modelId="{45D7D448-961F-473B-81EF-0B017299DC45}" type="parTrans" cxnId="{F8F14BAF-41EB-4A9B-AB86-2CE684F5CE89}">
      <dgm:prSet/>
      <dgm:spPr/>
      <dgm:t>
        <a:bodyPr/>
        <a:lstStyle/>
        <a:p>
          <a:endParaRPr lang="en-US"/>
        </a:p>
      </dgm:t>
    </dgm:pt>
    <dgm:pt modelId="{B73E22A1-4780-4DBD-B88F-0737BBA4654F}" type="sibTrans" cxnId="{F8F14BAF-41EB-4A9B-AB86-2CE684F5CE89}">
      <dgm:prSet/>
      <dgm:spPr/>
      <dgm:t>
        <a:bodyPr/>
        <a:lstStyle/>
        <a:p>
          <a:endParaRPr lang="en-US"/>
        </a:p>
      </dgm:t>
    </dgm:pt>
    <dgm:pt modelId="{EB6A7A5E-1A0F-4539-B226-8A4ABF73E25E}">
      <dgm:prSet/>
      <dgm:spPr/>
      <dgm:t>
        <a:bodyPr/>
        <a:lstStyle/>
        <a:p>
          <a:r>
            <a:rPr lang="en-US"/>
            <a:t>- Moduli pratici su tecniche di arrampicata e uso DPI</a:t>
          </a:r>
        </a:p>
      </dgm:t>
    </dgm:pt>
    <dgm:pt modelId="{3C311B94-78D2-4DE9-80A6-19926FEE9754}" type="parTrans" cxnId="{95A2F783-553D-48E9-A1D2-15410D5DF35E}">
      <dgm:prSet/>
      <dgm:spPr/>
      <dgm:t>
        <a:bodyPr/>
        <a:lstStyle/>
        <a:p>
          <a:endParaRPr lang="en-US"/>
        </a:p>
      </dgm:t>
    </dgm:pt>
    <dgm:pt modelId="{A95BAA2E-D5B9-4704-AB06-8DE5CE6FF4CB}" type="sibTrans" cxnId="{95A2F783-553D-48E9-A1D2-15410D5DF35E}">
      <dgm:prSet/>
      <dgm:spPr/>
      <dgm:t>
        <a:bodyPr/>
        <a:lstStyle/>
        <a:p>
          <a:endParaRPr lang="en-US"/>
        </a:p>
      </dgm:t>
    </dgm:pt>
    <dgm:pt modelId="{48F7ACE1-2FB0-47B8-B876-624641580D33}">
      <dgm:prSet/>
      <dgm:spPr/>
      <dgm:t>
        <a:bodyPr/>
        <a:lstStyle/>
        <a:p>
          <a:r>
            <a:rPr lang="en-US"/>
            <a:t>- Addestramento su emergenze e recupero</a:t>
          </a:r>
        </a:p>
      </dgm:t>
    </dgm:pt>
    <dgm:pt modelId="{CCCA2CD4-17D6-4D14-8165-AD0378169706}" type="parTrans" cxnId="{5FD167EB-8C53-4696-BAFA-1AE8359FC8BB}">
      <dgm:prSet/>
      <dgm:spPr/>
      <dgm:t>
        <a:bodyPr/>
        <a:lstStyle/>
        <a:p>
          <a:endParaRPr lang="en-US"/>
        </a:p>
      </dgm:t>
    </dgm:pt>
    <dgm:pt modelId="{5511ADBD-E05F-4B7A-B7BE-C4CB6A56E71F}" type="sibTrans" cxnId="{5FD167EB-8C53-4696-BAFA-1AE8359FC8BB}">
      <dgm:prSet/>
      <dgm:spPr/>
      <dgm:t>
        <a:bodyPr/>
        <a:lstStyle/>
        <a:p>
          <a:endParaRPr lang="en-US"/>
        </a:p>
      </dgm:t>
    </dgm:pt>
    <dgm:pt modelId="{2FF2E5EE-5914-4D45-B7FE-F840C2402FD4}">
      <dgm:prSet/>
      <dgm:spPr/>
      <dgm:t>
        <a:bodyPr/>
        <a:lstStyle/>
        <a:p>
          <a:r>
            <a:rPr lang="en-US"/>
            <a:t>- Verifiche periodiche delle competenze</a:t>
          </a:r>
        </a:p>
      </dgm:t>
    </dgm:pt>
    <dgm:pt modelId="{ADBF64A0-DE86-42FA-934F-9EEACCE1FC19}" type="parTrans" cxnId="{2E2A3DF4-66D0-4B12-AB7B-5214870084DD}">
      <dgm:prSet/>
      <dgm:spPr/>
      <dgm:t>
        <a:bodyPr/>
        <a:lstStyle/>
        <a:p>
          <a:endParaRPr lang="en-US"/>
        </a:p>
      </dgm:t>
    </dgm:pt>
    <dgm:pt modelId="{6777258C-2FB1-4029-B462-FA7102811BE2}" type="sibTrans" cxnId="{2E2A3DF4-66D0-4B12-AB7B-5214870084DD}">
      <dgm:prSet/>
      <dgm:spPr/>
      <dgm:t>
        <a:bodyPr/>
        <a:lstStyle/>
        <a:p>
          <a:endParaRPr lang="en-US"/>
        </a:p>
      </dgm:t>
    </dgm:pt>
    <dgm:pt modelId="{371F86FE-1C34-4200-8380-A2DE4F3571C1}" type="pres">
      <dgm:prSet presAssocID="{7485237C-B476-49E8-8B43-F5448CB80D67}" presName="root" presStyleCnt="0">
        <dgm:presLayoutVars>
          <dgm:dir/>
          <dgm:resizeHandles val="exact"/>
        </dgm:presLayoutVars>
      </dgm:prSet>
      <dgm:spPr/>
    </dgm:pt>
    <dgm:pt modelId="{CFD41C48-72D0-4BA6-8A26-B09370996C08}" type="pres">
      <dgm:prSet presAssocID="{48785917-A0E9-4C70-9765-E97FF263AC8E}" presName="compNode" presStyleCnt="0"/>
      <dgm:spPr/>
    </dgm:pt>
    <dgm:pt modelId="{8B8E263F-E37D-4867-BCFF-2D7E094F1D1B}" type="pres">
      <dgm:prSet presAssocID="{48785917-A0E9-4C70-9765-E97FF263AC8E}" presName="bgRect" presStyleLbl="bgShp" presStyleIdx="0" presStyleCnt="5"/>
      <dgm:spPr/>
    </dgm:pt>
    <dgm:pt modelId="{FD953090-1B0A-461D-AF54-C01EE60348E0}" type="pres">
      <dgm:prSet presAssocID="{48785917-A0E9-4C70-9765-E97FF263AC8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"/>
        </a:ext>
      </dgm:extLst>
    </dgm:pt>
    <dgm:pt modelId="{4A7D41D7-75E1-4BC7-9FE0-DA0089C59FDD}" type="pres">
      <dgm:prSet presAssocID="{48785917-A0E9-4C70-9765-E97FF263AC8E}" presName="spaceRect" presStyleCnt="0"/>
      <dgm:spPr/>
    </dgm:pt>
    <dgm:pt modelId="{42668879-FDD8-4384-A88E-CD4772E40C32}" type="pres">
      <dgm:prSet presAssocID="{48785917-A0E9-4C70-9765-E97FF263AC8E}" presName="parTx" presStyleLbl="revTx" presStyleIdx="0" presStyleCnt="5">
        <dgm:presLayoutVars>
          <dgm:chMax val="0"/>
          <dgm:chPref val="0"/>
        </dgm:presLayoutVars>
      </dgm:prSet>
      <dgm:spPr/>
    </dgm:pt>
    <dgm:pt modelId="{BF60366A-5FA0-41AA-A6E4-5A86ED619FBA}" type="pres">
      <dgm:prSet presAssocID="{3DD271A8-7827-47DA-9E60-D1EC7C73CADC}" presName="sibTrans" presStyleCnt="0"/>
      <dgm:spPr/>
    </dgm:pt>
    <dgm:pt modelId="{FCAE819F-7667-4317-89ED-2877D1AA0C8D}" type="pres">
      <dgm:prSet presAssocID="{A8B86B97-9A72-417D-8264-E8BC19C50FF4}" presName="compNode" presStyleCnt="0"/>
      <dgm:spPr/>
    </dgm:pt>
    <dgm:pt modelId="{F977572B-2CF6-42D7-9786-868B64094A6E}" type="pres">
      <dgm:prSet presAssocID="{A8B86B97-9A72-417D-8264-E8BC19C50FF4}" presName="bgRect" presStyleLbl="bgShp" presStyleIdx="1" presStyleCnt="5"/>
      <dgm:spPr/>
    </dgm:pt>
    <dgm:pt modelId="{34D0CB00-4C90-4F32-A5AE-164E307DD0C1}" type="pres">
      <dgm:prSet presAssocID="{A8B86B97-9A72-417D-8264-E8BC19C50FF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7D4AC3D8-EF4A-4C00-8738-C45A5532168B}" type="pres">
      <dgm:prSet presAssocID="{A8B86B97-9A72-417D-8264-E8BC19C50FF4}" presName="spaceRect" presStyleCnt="0"/>
      <dgm:spPr/>
    </dgm:pt>
    <dgm:pt modelId="{5B95DF6F-1DFA-4759-A0E1-77102C5EC288}" type="pres">
      <dgm:prSet presAssocID="{A8B86B97-9A72-417D-8264-E8BC19C50FF4}" presName="parTx" presStyleLbl="revTx" presStyleIdx="1" presStyleCnt="5">
        <dgm:presLayoutVars>
          <dgm:chMax val="0"/>
          <dgm:chPref val="0"/>
        </dgm:presLayoutVars>
      </dgm:prSet>
      <dgm:spPr/>
    </dgm:pt>
    <dgm:pt modelId="{64EB4BD6-6493-4C65-9A68-48460AB4BC56}" type="pres">
      <dgm:prSet presAssocID="{B73E22A1-4780-4DBD-B88F-0737BBA4654F}" presName="sibTrans" presStyleCnt="0"/>
      <dgm:spPr/>
    </dgm:pt>
    <dgm:pt modelId="{3745592E-23A4-4C91-AC20-CC631BF53551}" type="pres">
      <dgm:prSet presAssocID="{EB6A7A5E-1A0F-4539-B226-8A4ABF73E25E}" presName="compNode" presStyleCnt="0"/>
      <dgm:spPr/>
    </dgm:pt>
    <dgm:pt modelId="{7D5385E3-C32D-4A5E-B876-9C77E5336676}" type="pres">
      <dgm:prSet presAssocID="{EB6A7A5E-1A0F-4539-B226-8A4ABF73E25E}" presName="bgRect" presStyleLbl="bgShp" presStyleIdx="2" presStyleCnt="5"/>
      <dgm:spPr/>
    </dgm:pt>
    <dgm:pt modelId="{9146DA10-2FA0-47D3-9BFA-C584E9AF2484}" type="pres">
      <dgm:prSet presAssocID="{EB6A7A5E-1A0F-4539-B226-8A4ABF73E25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ampicata"/>
        </a:ext>
      </dgm:extLst>
    </dgm:pt>
    <dgm:pt modelId="{A3079BDE-05F9-4AF8-AA65-22650AB63A27}" type="pres">
      <dgm:prSet presAssocID="{EB6A7A5E-1A0F-4539-B226-8A4ABF73E25E}" presName="spaceRect" presStyleCnt="0"/>
      <dgm:spPr/>
    </dgm:pt>
    <dgm:pt modelId="{EE975DB2-BC34-4D0D-A65F-EA25DF00833E}" type="pres">
      <dgm:prSet presAssocID="{EB6A7A5E-1A0F-4539-B226-8A4ABF73E25E}" presName="parTx" presStyleLbl="revTx" presStyleIdx="2" presStyleCnt="5">
        <dgm:presLayoutVars>
          <dgm:chMax val="0"/>
          <dgm:chPref val="0"/>
        </dgm:presLayoutVars>
      </dgm:prSet>
      <dgm:spPr/>
    </dgm:pt>
    <dgm:pt modelId="{0DA6D4D7-4671-45F2-A575-45A39C72C6AA}" type="pres">
      <dgm:prSet presAssocID="{A95BAA2E-D5B9-4704-AB06-8DE5CE6FF4CB}" presName="sibTrans" presStyleCnt="0"/>
      <dgm:spPr/>
    </dgm:pt>
    <dgm:pt modelId="{2D8B93BA-AE11-42EE-A815-30DE934D0E27}" type="pres">
      <dgm:prSet presAssocID="{48F7ACE1-2FB0-47B8-B876-624641580D33}" presName="compNode" presStyleCnt="0"/>
      <dgm:spPr/>
    </dgm:pt>
    <dgm:pt modelId="{A4EA259F-DDFA-4517-A784-12B4D98BDEEB}" type="pres">
      <dgm:prSet presAssocID="{48F7ACE1-2FB0-47B8-B876-624641580D33}" presName="bgRect" presStyleLbl="bgShp" presStyleIdx="3" presStyleCnt="5"/>
      <dgm:spPr/>
    </dgm:pt>
    <dgm:pt modelId="{F5B43F9F-36DF-4D04-A2CB-0008B7BFFDE5}" type="pres">
      <dgm:prSet presAssocID="{48F7ACE1-2FB0-47B8-B876-624641580D33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vatore"/>
        </a:ext>
      </dgm:extLst>
    </dgm:pt>
    <dgm:pt modelId="{EEC31C30-A85D-490F-9AA3-1B5F341D9855}" type="pres">
      <dgm:prSet presAssocID="{48F7ACE1-2FB0-47B8-B876-624641580D33}" presName="spaceRect" presStyleCnt="0"/>
      <dgm:spPr/>
    </dgm:pt>
    <dgm:pt modelId="{3BC5F4F9-1365-4DEA-87E8-D81A3551C962}" type="pres">
      <dgm:prSet presAssocID="{48F7ACE1-2FB0-47B8-B876-624641580D33}" presName="parTx" presStyleLbl="revTx" presStyleIdx="3" presStyleCnt="5">
        <dgm:presLayoutVars>
          <dgm:chMax val="0"/>
          <dgm:chPref val="0"/>
        </dgm:presLayoutVars>
      </dgm:prSet>
      <dgm:spPr/>
    </dgm:pt>
    <dgm:pt modelId="{BCCC6002-C560-443F-88C7-CEA9A7F50CB8}" type="pres">
      <dgm:prSet presAssocID="{5511ADBD-E05F-4B7A-B7BE-C4CB6A56E71F}" presName="sibTrans" presStyleCnt="0"/>
      <dgm:spPr/>
    </dgm:pt>
    <dgm:pt modelId="{BE3D374B-7EB0-4333-BD6F-8F88C594CF03}" type="pres">
      <dgm:prSet presAssocID="{2FF2E5EE-5914-4D45-B7FE-F840C2402FD4}" presName="compNode" presStyleCnt="0"/>
      <dgm:spPr/>
    </dgm:pt>
    <dgm:pt modelId="{BDC94D99-898F-45DA-97D6-5A3539A1F783}" type="pres">
      <dgm:prSet presAssocID="{2FF2E5EE-5914-4D45-B7FE-F840C2402FD4}" presName="bgRect" presStyleLbl="bgShp" presStyleIdx="4" presStyleCnt="5"/>
      <dgm:spPr/>
    </dgm:pt>
    <dgm:pt modelId="{FEBA6FF8-F8D9-4330-9B66-A9C4DDB6861A}" type="pres">
      <dgm:prSet presAssocID="{2FF2E5EE-5914-4D45-B7FE-F840C2402FD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BAD0AA5-9116-4D3F-8356-6DF6B36348E5}" type="pres">
      <dgm:prSet presAssocID="{2FF2E5EE-5914-4D45-B7FE-F840C2402FD4}" presName="spaceRect" presStyleCnt="0"/>
      <dgm:spPr/>
    </dgm:pt>
    <dgm:pt modelId="{90785ECD-4C8C-44BB-B31F-A9982DBF4679}" type="pres">
      <dgm:prSet presAssocID="{2FF2E5EE-5914-4D45-B7FE-F840C2402FD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FDD2819-075C-47CA-BBB9-9EFDA2B55E24}" type="presOf" srcId="{2FF2E5EE-5914-4D45-B7FE-F840C2402FD4}" destId="{90785ECD-4C8C-44BB-B31F-A9982DBF4679}" srcOrd="0" destOrd="0" presId="urn:microsoft.com/office/officeart/2018/2/layout/IconVerticalSolidList"/>
    <dgm:cxn modelId="{AABE7E5E-6F80-4D53-9DCB-1327938312D8}" type="presOf" srcId="{48F7ACE1-2FB0-47B8-B876-624641580D33}" destId="{3BC5F4F9-1365-4DEA-87E8-D81A3551C962}" srcOrd="0" destOrd="0" presId="urn:microsoft.com/office/officeart/2018/2/layout/IconVerticalSolidList"/>
    <dgm:cxn modelId="{29419662-B22A-44EE-A29B-A896523C0DE9}" srcId="{7485237C-B476-49E8-8B43-F5448CB80D67}" destId="{48785917-A0E9-4C70-9765-E97FF263AC8E}" srcOrd="0" destOrd="0" parTransId="{E53E5FBE-FC51-4E78-9F73-4B8190DEE281}" sibTransId="{3DD271A8-7827-47DA-9E60-D1EC7C73CADC}"/>
    <dgm:cxn modelId="{95A2F783-553D-48E9-A1D2-15410D5DF35E}" srcId="{7485237C-B476-49E8-8B43-F5448CB80D67}" destId="{EB6A7A5E-1A0F-4539-B226-8A4ABF73E25E}" srcOrd="2" destOrd="0" parTransId="{3C311B94-78D2-4DE9-80A6-19926FEE9754}" sibTransId="{A95BAA2E-D5B9-4704-AB06-8DE5CE6FF4CB}"/>
    <dgm:cxn modelId="{02AEC89E-7C8F-442B-A5BD-57C35D5E8956}" type="presOf" srcId="{A8B86B97-9A72-417D-8264-E8BC19C50FF4}" destId="{5B95DF6F-1DFA-4759-A0E1-77102C5EC288}" srcOrd="0" destOrd="0" presId="urn:microsoft.com/office/officeart/2018/2/layout/IconVerticalSolidList"/>
    <dgm:cxn modelId="{F8F14BAF-41EB-4A9B-AB86-2CE684F5CE89}" srcId="{7485237C-B476-49E8-8B43-F5448CB80D67}" destId="{A8B86B97-9A72-417D-8264-E8BC19C50FF4}" srcOrd="1" destOrd="0" parTransId="{45D7D448-961F-473B-81EF-0B017299DC45}" sibTransId="{B73E22A1-4780-4DBD-B88F-0737BBA4654F}"/>
    <dgm:cxn modelId="{556A6FB1-404C-4652-BB9B-ECB28DC13360}" type="presOf" srcId="{7485237C-B476-49E8-8B43-F5448CB80D67}" destId="{371F86FE-1C34-4200-8380-A2DE4F3571C1}" srcOrd="0" destOrd="0" presId="urn:microsoft.com/office/officeart/2018/2/layout/IconVerticalSolidList"/>
    <dgm:cxn modelId="{B5493EC8-87D5-4682-9FBF-2FCE2A9D118F}" type="presOf" srcId="{EB6A7A5E-1A0F-4539-B226-8A4ABF73E25E}" destId="{EE975DB2-BC34-4D0D-A65F-EA25DF00833E}" srcOrd="0" destOrd="0" presId="urn:microsoft.com/office/officeart/2018/2/layout/IconVerticalSolidList"/>
    <dgm:cxn modelId="{5FD167EB-8C53-4696-BAFA-1AE8359FC8BB}" srcId="{7485237C-B476-49E8-8B43-F5448CB80D67}" destId="{48F7ACE1-2FB0-47B8-B876-624641580D33}" srcOrd="3" destOrd="0" parTransId="{CCCA2CD4-17D6-4D14-8165-AD0378169706}" sibTransId="{5511ADBD-E05F-4B7A-B7BE-C4CB6A56E71F}"/>
    <dgm:cxn modelId="{F372A1EB-FB1F-4F9D-982E-0321F1338A85}" type="presOf" srcId="{48785917-A0E9-4C70-9765-E97FF263AC8E}" destId="{42668879-FDD8-4384-A88E-CD4772E40C32}" srcOrd="0" destOrd="0" presId="urn:microsoft.com/office/officeart/2018/2/layout/IconVerticalSolidList"/>
    <dgm:cxn modelId="{2E2A3DF4-66D0-4B12-AB7B-5214870084DD}" srcId="{7485237C-B476-49E8-8B43-F5448CB80D67}" destId="{2FF2E5EE-5914-4D45-B7FE-F840C2402FD4}" srcOrd="4" destOrd="0" parTransId="{ADBF64A0-DE86-42FA-934F-9EEACCE1FC19}" sibTransId="{6777258C-2FB1-4029-B462-FA7102811BE2}"/>
    <dgm:cxn modelId="{D68C0565-E899-4A8E-A1B4-83530BA428CA}" type="presParOf" srcId="{371F86FE-1C34-4200-8380-A2DE4F3571C1}" destId="{CFD41C48-72D0-4BA6-8A26-B09370996C08}" srcOrd="0" destOrd="0" presId="urn:microsoft.com/office/officeart/2018/2/layout/IconVerticalSolidList"/>
    <dgm:cxn modelId="{0E7A1A70-FCF4-44E1-9788-8D140D4CBE39}" type="presParOf" srcId="{CFD41C48-72D0-4BA6-8A26-B09370996C08}" destId="{8B8E263F-E37D-4867-BCFF-2D7E094F1D1B}" srcOrd="0" destOrd="0" presId="urn:microsoft.com/office/officeart/2018/2/layout/IconVerticalSolidList"/>
    <dgm:cxn modelId="{54F053BE-B7E7-4650-B4A3-ABBD5E89200B}" type="presParOf" srcId="{CFD41C48-72D0-4BA6-8A26-B09370996C08}" destId="{FD953090-1B0A-461D-AF54-C01EE60348E0}" srcOrd="1" destOrd="0" presId="urn:microsoft.com/office/officeart/2018/2/layout/IconVerticalSolidList"/>
    <dgm:cxn modelId="{2E52EA14-6C2A-474D-9464-E6C8A660D463}" type="presParOf" srcId="{CFD41C48-72D0-4BA6-8A26-B09370996C08}" destId="{4A7D41D7-75E1-4BC7-9FE0-DA0089C59FDD}" srcOrd="2" destOrd="0" presId="urn:microsoft.com/office/officeart/2018/2/layout/IconVerticalSolidList"/>
    <dgm:cxn modelId="{C116A84E-BA19-44F6-B70E-1A9755626EF0}" type="presParOf" srcId="{CFD41C48-72D0-4BA6-8A26-B09370996C08}" destId="{42668879-FDD8-4384-A88E-CD4772E40C32}" srcOrd="3" destOrd="0" presId="urn:microsoft.com/office/officeart/2018/2/layout/IconVerticalSolidList"/>
    <dgm:cxn modelId="{4C016935-B89B-4CCA-9C06-7F4F49C15E0C}" type="presParOf" srcId="{371F86FE-1C34-4200-8380-A2DE4F3571C1}" destId="{BF60366A-5FA0-41AA-A6E4-5A86ED619FBA}" srcOrd="1" destOrd="0" presId="urn:microsoft.com/office/officeart/2018/2/layout/IconVerticalSolidList"/>
    <dgm:cxn modelId="{A7ED1B48-B942-4CE2-B380-C03D4559384D}" type="presParOf" srcId="{371F86FE-1C34-4200-8380-A2DE4F3571C1}" destId="{FCAE819F-7667-4317-89ED-2877D1AA0C8D}" srcOrd="2" destOrd="0" presId="urn:microsoft.com/office/officeart/2018/2/layout/IconVerticalSolidList"/>
    <dgm:cxn modelId="{061CC265-5726-4ADC-9ECD-0F477918C2F6}" type="presParOf" srcId="{FCAE819F-7667-4317-89ED-2877D1AA0C8D}" destId="{F977572B-2CF6-42D7-9786-868B64094A6E}" srcOrd="0" destOrd="0" presId="urn:microsoft.com/office/officeart/2018/2/layout/IconVerticalSolidList"/>
    <dgm:cxn modelId="{106210D3-75F6-44F8-AF92-87ABFB768608}" type="presParOf" srcId="{FCAE819F-7667-4317-89ED-2877D1AA0C8D}" destId="{34D0CB00-4C90-4F32-A5AE-164E307DD0C1}" srcOrd="1" destOrd="0" presId="urn:microsoft.com/office/officeart/2018/2/layout/IconVerticalSolidList"/>
    <dgm:cxn modelId="{13518246-63D4-46B5-A7F2-E7506B64CA92}" type="presParOf" srcId="{FCAE819F-7667-4317-89ED-2877D1AA0C8D}" destId="{7D4AC3D8-EF4A-4C00-8738-C45A5532168B}" srcOrd="2" destOrd="0" presId="urn:microsoft.com/office/officeart/2018/2/layout/IconVerticalSolidList"/>
    <dgm:cxn modelId="{6E586F8E-9943-4B9F-B9CD-484041381435}" type="presParOf" srcId="{FCAE819F-7667-4317-89ED-2877D1AA0C8D}" destId="{5B95DF6F-1DFA-4759-A0E1-77102C5EC288}" srcOrd="3" destOrd="0" presId="urn:microsoft.com/office/officeart/2018/2/layout/IconVerticalSolidList"/>
    <dgm:cxn modelId="{77AD45D7-086B-499C-BBB1-3B1F126074BC}" type="presParOf" srcId="{371F86FE-1C34-4200-8380-A2DE4F3571C1}" destId="{64EB4BD6-6493-4C65-9A68-48460AB4BC56}" srcOrd="3" destOrd="0" presId="urn:microsoft.com/office/officeart/2018/2/layout/IconVerticalSolidList"/>
    <dgm:cxn modelId="{DECF9592-332F-45E0-9383-6C4B42F1C70A}" type="presParOf" srcId="{371F86FE-1C34-4200-8380-A2DE4F3571C1}" destId="{3745592E-23A4-4C91-AC20-CC631BF53551}" srcOrd="4" destOrd="0" presId="urn:microsoft.com/office/officeart/2018/2/layout/IconVerticalSolidList"/>
    <dgm:cxn modelId="{B54C7E29-BA78-4192-B6A2-F86FB5DCB2FF}" type="presParOf" srcId="{3745592E-23A4-4C91-AC20-CC631BF53551}" destId="{7D5385E3-C32D-4A5E-B876-9C77E5336676}" srcOrd="0" destOrd="0" presId="urn:microsoft.com/office/officeart/2018/2/layout/IconVerticalSolidList"/>
    <dgm:cxn modelId="{19AA8B61-A500-4850-8DE9-AA7B30D2037B}" type="presParOf" srcId="{3745592E-23A4-4C91-AC20-CC631BF53551}" destId="{9146DA10-2FA0-47D3-9BFA-C584E9AF2484}" srcOrd="1" destOrd="0" presId="urn:microsoft.com/office/officeart/2018/2/layout/IconVerticalSolidList"/>
    <dgm:cxn modelId="{73E92EB6-DF97-4596-AF9E-BCC838A9E687}" type="presParOf" srcId="{3745592E-23A4-4C91-AC20-CC631BF53551}" destId="{A3079BDE-05F9-4AF8-AA65-22650AB63A27}" srcOrd="2" destOrd="0" presId="urn:microsoft.com/office/officeart/2018/2/layout/IconVerticalSolidList"/>
    <dgm:cxn modelId="{5119546E-1E3C-4B8E-BCEB-BB78F4BBC69C}" type="presParOf" srcId="{3745592E-23A4-4C91-AC20-CC631BF53551}" destId="{EE975DB2-BC34-4D0D-A65F-EA25DF00833E}" srcOrd="3" destOrd="0" presId="urn:microsoft.com/office/officeart/2018/2/layout/IconVerticalSolidList"/>
    <dgm:cxn modelId="{139BF285-5E3D-48F3-BF14-DAD341881AD6}" type="presParOf" srcId="{371F86FE-1C34-4200-8380-A2DE4F3571C1}" destId="{0DA6D4D7-4671-45F2-A575-45A39C72C6AA}" srcOrd="5" destOrd="0" presId="urn:microsoft.com/office/officeart/2018/2/layout/IconVerticalSolidList"/>
    <dgm:cxn modelId="{049268C5-6837-4B95-A939-42D9033D1AB1}" type="presParOf" srcId="{371F86FE-1C34-4200-8380-A2DE4F3571C1}" destId="{2D8B93BA-AE11-42EE-A815-30DE934D0E27}" srcOrd="6" destOrd="0" presId="urn:microsoft.com/office/officeart/2018/2/layout/IconVerticalSolidList"/>
    <dgm:cxn modelId="{5FA2C6E5-7B0C-4EDB-81CC-1B306576049C}" type="presParOf" srcId="{2D8B93BA-AE11-42EE-A815-30DE934D0E27}" destId="{A4EA259F-DDFA-4517-A784-12B4D98BDEEB}" srcOrd="0" destOrd="0" presId="urn:microsoft.com/office/officeart/2018/2/layout/IconVerticalSolidList"/>
    <dgm:cxn modelId="{A3DDF0AB-7283-4E78-A63B-5682E893AD4C}" type="presParOf" srcId="{2D8B93BA-AE11-42EE-A815-30DE934D0E27}" destId="{F5B43F9F-36DF-4D04-A2CB-0008B7BFFDE5}" srcOrd="1" destOrd="0" presId="urn:microsoft.com/office/officeart/2018/2/layout/IconVerticalSolidList"/>
    <dgm:cxn modelId="{81C92555-9B4D-48F2-B3B4-F960F83BA8BB}" type="presParOf" srcId="{2D8B93BA-AE11-42EE-A815-30DE934D0E27}" destId="{EEC31C30-A85D-490F-9AA3-1B5F341D9855}" srcOrd="2" destOrd="0" presId="urn:microsoft.com/office/officeart/2018/2/layout/IconVerticalSolidList"/>
    <dgm:cxn modelId="{41A31A88-ADC3-4A91-968C-57EC3A9A204C}" type="presParOf" srcId="{2D8B93BA-AE11-42EE-A815-30DE934D0E27}" destId="{3BC5F4F9-1365-4DEA-87E8-D81A3551C962}" srcOrd="3" destOrd="0" presId="urn:microsoft.com/office/officeart/2018/2/layout/IconVerticalSolidList"/>
    <dgm:cxn modelId="{E10208B6-37AF-4DAB-9323-C6E94B1CFC55}" type="presParOf" srcId="{371F86FE-1C34-4200-8380-A2DE4F3571C1}" destId="{BCCC6002-C560-443F-88C7-CEA9A7F50CB8}" srcOrd="7" destOrd="0" presId="urn:microsoft.com/office/officeart/2018/2/layout/IconVerticalSolidList"/>
    <dgm:cxn modelId="{BB5D5244-FC4C-46CD-AC1D-C26F1974FAA1}" type="presParOf" srcId="{371F86FE-1C34-4200-8380-A2DE4F3571C1}" destId="{BE3D374B-7EB0-4333-BD6F-8F88C594CF03}" srcOrd="8" destOrd="0" presId="urn:microsoft.com/office/officeart/2018/2/layout/IconVerticalSolidList"/>
    <dgm:cxn modelId="{E998CBC7-5336-45FB-AFF5-7E4FE413BC51}" type="presParOf" srcId="{BE3D374B-7EB0-4333-BD6F-8F88C594CF03}" destId="{BDC94D99-898F-45DA-97D6-5A3539A1F783}" srcOrd="0" destOrd="0" presId="urn:microsoft.com/office/officeart/2018/2/layout/IconVerticalSolidList"/>
    <dgm:cxn modelId="{46D28738-659C-44D2-A55D-8F7EF63456D0}" type="presParOf" srcId="{BE3D374B-7EB0-4333-BD6F-8F88C594CF03}" destId="{FEBA6FF8-F8D9-4330-9B66-A9C4DDB6861A}" srcOrd="1" destOrd="0" presId="urn:microsoft.com/office/officeart/2018/2/layout/IconVerticalSolidList"/>
    <dgm:cxn modelId="{5B97D00A-A9F4-4BCD-AB79-68251D617692}" type="presParOf" srcId="{BE3D374B-7EB0-4333-BD6F-8F88C594CF03}" destId="{BBAD0AA5-9116-4D3F-8356-6DF6B36348E5}" srcOrd="2" destOrd="0" presId="urn:microsoft.com/office/officeart/2018/2/layout/IconVerticalSolidList"/>
    <dgm:cxn modelId="{D2C30BF4-CB6E-44A3-A74F-08D0ABBC8134}" type="presParOf" srcId="{BE3D374B-7EB0-4333-BD6F-8F88C594CF03}" destId="{90785ECD-4C8C-44BB-B31F-A9982DBF467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6BB3F-D6BF-4C5F-926A-D996348AF1B1}">
      <dsp:nvSpPr>
        <dsp:cNvPr id="0" name=""/>
        <dsp:cNvSpPr/>
      </dsp:nvSpPr>
      <dsp:spPr>
        <a:xfrm>
          <a:off x="0" y="96709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- Organizzazione dell’area di lavoro: delimitazione e segnalazione</a:t>
          </a:r>
        </a:p>
      </dsp:txBody>
      <dsp:txXfrm>
        <a:off x="48547" y="145256"/>
        <a:ext cx="4903030" cy="897406"/>
      </dsp:txXfrm>
    </dsp:sp>
    <dsp:sp modelId="{5613F19B-86A4-4F46-BDA0-5CF4D11A9DCD}">
      <dsp:nvSpPr>
        <dsp:cNvPr id="0" name=""/>
        <dsp:cNvSpPr/>
      </dsp:nvSpPr>
      <dsp:spPr>
        <a:xfrm>
          <a:off x="0" y="1163209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- Ispezione preliminare dell’albero e valutazione del rischio</a:t>
          </a:r>
        </a:p>
      </dsp:txBody>
      <dsp:txXfrm>
        <a:off x="48547" y="1211756"/>
        <a:ext cx="4903030" cy="897406"/>
      </dsp:txXfrm>
    </dsp:sp>
    <dsp:sp modelId="{D6DE494D-B2F2-4C33-A5F9-64AFC9054B8C}">
      <dsp:nvSpPr>
        <dsp:cNvPr id="0" name=""/>
        <dsp:cNvSpPr/>
      </dsp:nvSpPr>
      <dsp:spPr>
        <a:xfrm>
          <a:off x="0" y="2229710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- Accesso in quota con doppia fune ancorata separatamente</a:t>
          </a:r>
        </a:p>
      </dsp:txBody>
      <dsp:txXfrm>
        <a:off x="48547" y="2278257"/>
        <a:ext cx="4903030" cy="897406"/>
      </dsp:txXfrm>
    </dsp:sp>
    <dsp:sp modelId="{A9C0C62B-A88A-48B6-864B-39BEFAE7F067}">
      <dsp:nvSpPr>
        <dsp:cNvPr id="0" name=""/>
        <dsp:cNvSpPr/>
      </dsp:nvSpPr>
      <dsp:spPr>
        <a:xfrm>
          <a:off x="0" y="3296210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- Tecniche di spostamento in chioma</a:t>
          </a:r>
        </a:p>
      </dsp:txBody>
      <dsp:txXfrm>
        <a:off x="48547" y="3344757"/>
        <a:ext cx="4903030" cy="897406"/>
      </dsp:txXfrm>
    </dsp:sp>
    <dsp:sp modelId="{079997FC-B15F-4E38-9E4B-5A14A240C970}">
      <dsp:nvSpPr>
        <dsp:cNvPr id="0" name=""/>
        <dsp:cNvSpPr/>
      </dsp:nvSpPr>
      <dsp:spPr>
        <a:xfrm>
          <a:off x="0" y="4362710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- Uso delle motoseghe in quota: sicurezza e posizionamento</a:t>
          </a:r>
        </a:p>
      </dsp:txBody>
      <dsp:txXfrm>
        <a:off x="48547" y="4411257"/>
        <a:ext cx="4903030" cy="897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B33739-2447-4C6D-B90B-74E6CDA664E8}">
      <dsp:nvSpPr>
        <dsp:cNvPr id="0" name=""/>
        <dsp:cNvSpPr/>
      </dsp:nvSpPr>
      <dsp:spPr>
        <a:xfrm>
          <a:off x="0" y="665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6E7924-84E5-4CE8-9C98-9DC81137E925}">
      <dsp:nvSpPr>
        <dsp:cNvPr id="0" name=""/>
        <dsp:cNvSpPr/>
      </dsp:nvSpPr>
      <dsp:spPr>
        <a:xfrm>
          <a:off x="0" y="665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- Piano di emergenza e procedure di soccorso</a:t>
          </a:r>
        </a:p>
      </dsp:txBody>
      <dsp:txXfrm>
        <a:off x="0" y="665"/>
        <a:ext cx="5000124" cy="1090517"/>
      </dsp:txXfrm>
    </dsp:sp>
    <dsp:sp modelId="{155FB6E2-29CB-4693-B1EB-1C876A8C1E88}">
      <dsp:nvSpPr>
        <dsp:cNvPr id="0" name=""/>
        <dsp:cNvSpPr/>
      </dsp:nvSpPr>
      <dsp:spPr>
        <a:xfrm>
          <a:off x="0" y="1091183"/>
          <a:ext cx="500012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FA011C-25CB-4D89-9657-D43F72D2FA08}">
      <dsp:nvSpPr>
        <dsp:cNvPr id="0" name=""/>
        <dsp:cNvSpPr/>
      </dsp:nvSpPr>
      <dsp:spPr>
        <a:xfrm>
          <a:off x="0" y="1091183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- Mezzi di comunicazione affidabili (radio, telefono satellitare)</a:t>
          </a:r>
        </a:p>
      </dsp:txBody>
      <dsp:txXfrm>
        <a:off x="0" y="1091183"/>
        <a:ext cx="5000124" cy="1090517"/>
      </dsp:txXfrm>
    </dsp:sp>
    <dsp:sp modelId="{DCBCA141-6A24-4BB7-AD88-0C245411D3F2}">
      <dsp:nvSpPr>
        <dsp:cNvPr id="0" name=""/>
        <dsp:cNvSpPr/>
      </dsp:nvSpPr>
      <dsp:spPr>
        <a:xfrm>
          <a:off x="0" y="2181701"/>
          <a:ext cx="5000124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FE9746-23A9-4899-A484-6A7A1C5AEB1F}">
      <dsp:nvSpPr>
        <dsp:cNvPr id="0" name=""/>
        <dsp:cNvSpPr/>
      </dsp:nvSpPr>
      <dsp:spPr>
        <a:xfrm>
          <a:off x="0" y="2181701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- Formazione degli operatori per il recupero di lavoratori in difficoltà</a:t>
          </a:r>
        </a:p>
      </dsp:txBody>
      <dsp:txXfrm>
        <a:off x="0" y="2181701"/>
        <a:ext cx="5000124" cy="1090517"/>
      </dsp:txXfrm>
    </dsp:sp>
    <dsp:sp modelId="{D98DEA47-E692-42D3-B56E-142B86532558}">
      <dsp:nvSpPr>
        <dsp:cNvPr id="0" name=""/>
        <dsp:cNvSpPr/>
      </dsp:nvSpPr>
      <dsp:spPr>
        <a:xfrm>
          <a:off x="0" y="3272218"/>
          <a:ext cx="5000124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6AEEA1-68D1-4B39-A10C-026249A70D27}">
      <dsp:nvSpPr>
        <dsp:cNvPr id="0" name=""/>
        <dsp:cNvSpPr/>
      </dsp:nvSpPr>
      <dsp:spPr>
        <a:xfrm>
          <a:off x="0" y="3272218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- Simulazioni periodiche di emergenza</a:t>
          </a:r>
        </a:p>
      </dsp:txBody>
      <dsp:txXfrm>
        <a:off x="0" y="3272218"/>
        <a:ext cx="5000124" cy="1090517"/>
      </dsp:txXfrm>
    </dsp:sp>
    <dsp:sp modelId="{ECF6B130-5D67-4CD7-9A09-5034C37347B2}">
      <dsp:nvSpPr>
        <dsp:cNvPr id="0" name=""/>
        <dsp:cNvSpPr/>
      </dsp:nvSpPr>
      <dsp:spPr>
        <a:xfrm>
          <a:off x="0" y="4362736"/>
          <a:ext cx="5000124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742361-6097-40EB-B2C3-279958253C99}">
      <dsp:nvSpPr>
        <dsp:cNvPr id="0" name=""/>
        <dsp:cNvSpPr/>
      </dsp:nvSpPr>
      <dsp:spPr>
        <a:xfrm>
          <a:off x="0" y="4362736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- Interventi rapidi per prevenire la sindrome da sospensione</a:t>
          </a:r>
        </a:p>
      </dsp:txBody>
      <dsp:txXfrm>
        <a:off x="0" y="4362736"/>
        <a:ext cx="5000124" cy="10905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E263F-E37D-4867-BCFF-2D7E094F1D1B}">
      <dsp:nvSpPr>
        <dsp:cNvPr id="0" name=""/>
        <dsp:cNvSpPr/>
      </dsp:nvSpPr>
      <dsp:spPr>
        <a:xfrm>
          <a:off x="0" y="4592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953090-1B0A-461D-AF54-C01EE60348E0}">
      <dsp:nvSpPr>
        <dsp:cNvPr id="0" name=""/>
        <dsp:cNvSpPr/>
      </dsp:nvSpPr>
      <dsp:spPr>
        <a:xfrm>
          <a:off x="295926" y="224703"/>
          <a:ext cx="538048" cy="538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668879-FDD8-4384-A88E-CD4772E40C32}">
      <dsp:nvSpPr>
        <dsp:cNvPr id="0" name=""/>
        <dsp:cNvSpPr/>
      </dsp:nvSpPr>
      <dsp:spPr>
        <a:xfrm>
          <a:off x="1129902" y="4592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- Corsi obbligatori per operatori e preposti</a:t>
          </a:r>
        </a:p>
      </dsp:txBody>
      <dsp:txXfrm>
        <a:off x="1129902" y="4592"/>
        <a:ext cx="3596298" cy="978270"/>
      </dsp:txXfrm>
    </dsp:sp>
    <dsp:sp modelId="{F977572B-2CF6-42D7-9786-868B64094A6E}">
      <dsp:nvSpPr>
        <dsp:cNvPr id="0" name=""/>
        <dsp:cNvSpPr/>
      </dsp:nvSpPr>
      <dsp:spPr>
        <a:xfrm>
          <a:off x="0" y="1227431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D0CB00-4C90-4F32-A5AE-164E307DD0C1}">
      <dsp:nvSpPr>
        <dsp:cNvPr id="0" name=""/>
        <dsp:cNvSpPr/>
      </dsp:nvSpPr>
      <dsp:spPr>
        <a:xfrm>
          <a:off x="295926" y="1447541"/>
          <a:ext cx="538048" cy="5380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95DF6F-1DFA-4759-A0E1-77102C5EC288}">
      <dsp:nvSpPr>
        <dsp:cNvPr id="0" name=""/>
        <dsp:cNvSpPr/>
      </dsp:nvSpPr>
      <dsp:spPr>
        <a:xfrm>
          <a:off x="1129902" y="1227431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- Certificazioni richieste (ETW, ETT, VetCert)</a:t>
          </a:r>
        </a:p>
      </dsp:txBody>
      <dsp:txXfrm>
        <a:off x="1129902" y="1227431"/>
        <a:ext cx="3596298" cy="978270"/>
      </dsp:txXfrm>
    </dsp:sp>
    <dsp:sp modelId="{7D5385E3-C32D-4A5E-B876-9C77E5336676}">
      <dsp:nvSpPr>
        <dsp:cNvPr id="0" name=""/>
        <dsp:cNvSpPr/>
      </dsp:nvSpPr>
      <dsp:spPr>
        <a:xfrm>
          <a:off x="0" y="2450269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46DA10-2FA0-47D3-9BFA-C584E9AF2484}">
      <dsp:nvSpPr>
        <dsp:cNvPr id="0" name=""/>
        <dsp:cNvSpPr/>
      </dsp:nvSpPr>
      <dsp:spPr>
        <a:xfrm>
          <a:off x="295926" y="2670380"/>
          <a:ext cx="538048" cy="5380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975DB2-BC34-4D0D-A65F-EA25DF00833E}">
      <dsp:nvSpPr>
        <dsp:cNvPr id="0" name=""/>
        <dsp:cNvSpPr/>
      </dsp:nvSpPr>
      <dsp:spPr>
        <a:xfrm>
          <a:off x="1129902" y="2450269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- Moduli pratici su tecniche di arrampicata e uso DPI</a:t>
          </a:r>
        </a:p>
      </dsp:txBody>
      <dsp:txXfrm>
        <a:off x="1129902" y="2450269"/>
        <a:ext cx="3596298" cy="978270"/>
      </dsp:txXfrm>
    </dsp:sp>
    <dsp:sp modelId="{A4EA259F-DDFA-4517-A784-12B4D98BDEEB}">
      <dsp:nvSpPr>
        <dsp:cNvPr id="0" name=""/>
        <dsp:cNvSpPr/>
      </dsp:nvSpPr>
      <dsp:spPr>
        <a:xfrm>
          <a:off x="0" y="3673107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43F9F-36DF-4D04-A2CB-0008B7BFFDE5}">
      <dsp:nvSpPr>
        <dsp:cNvPr id="0" name=""/>
        <dsp:cNvSpPr/>
      </dsp:nvSpPr>
      <dsp:spPr>
        <a:xfrm>
          <a:off x="295926" y="3893218"/>
          <a:ext cx="538048" cy="5380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C5F4F9-1365-4DEA-87E8-D81A3551C962}">
      <dsp:nvSpPr>
        <dsp:cNvPr id="0" name=""/>
        <dsp:cNvSpPr/>
      </dsp:nvSpPr>
      <dsp:spPr>
        <a:xfrm>
          <a:off x="1129902" y="3673107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- Addestramento su emergenze e recupero</a:t>
          </a:r>
        </a:p>
      </dsp:txBody>
      <dsp:txXfrm>
        <a:off x="1129902" y="3673107"/>
        <a:ext cx="3596298" cy="978270"/>
      </dsp:txXfrm>
    </dsp:sp>
    <dsp:sp modelId="{BDC94D99-898F-45DA-97D6-5A3539A1F783}">
      <dsp:nvSpPr>
        <dsp:cNvPr id="0" name=""/>
        <dsp:cNvSpPr/>
      </dsp:nvSpPr>
      <dsp:spPr>
        <a:xfrm>
          <a:off x="0" y="4895945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BA6FF8-F8D9-4330-9B66-A9C4DDB6861A}">
      <dsp:nvSpPr>
        <dsp:cNvPr id="0" name=""/>
        <dsp:cNvSpPr/>
      </dsp:nvSpPr>
      <dsp:spPr>
        <a:xfrm>
          <a:off x="295926" y="5116056"/>
          <a:ext cx="538048" cy="5380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785ECD-4C8C-44BB-B31F-A9982DBF4679}">
      <dsp:nvSpPr>
        <dsp:cNvPr id="0" name=""/>
        <dsp:cNvSpPr/>
      </dsp:nvSpPr>
      <dsp:spPr>
        <a:xfrm>
          <a:off x="1129902" y="4895945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- Verifiche periodiche delle competenze</a:t>
          </a:r>
        </a:p>
      </dsp:txBody>
      <dsp:txXfrm>
        <a:off x="1129902" y="4895945"/>
        <a:ext cx="3596298" cy="9782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 descr="Immagine che contiene vestiti, motosega, albero, uomo&#10;&#10;Il contenuto generato dall'IA potrebbe non essere corretto.">
            <a:extLst>
              <a:ext uri="{FF2B5EF4-FFF2-40B4-BE49-F238E27FC236}">
                <a16:creationId xmlns:a16="http://schemas.microsoft.com/office/drawing/2014/main" id="{08F00E65-2E0D-8F96-8A25-CC5B1DD1E1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5438"/>
          <a:stretch/>
        </p:blipFill>
        <p:spPr>
          <a:xfrm>
            <a:off x="1891768" y="10"/>
            <a:ext cx="725223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171" y="743447"/>
            <a:ext cx="2980038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it-IT" sz="4500"/>
              <a:t>Sicurezza nei Lavori su Alberi con Funi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171" y="4629234"/>
            <a:ext cx="2980040" cy="1485319"/>
          </a:xfrm>
          <a:noFill/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it-IT" sz="2700"/>
              <a:t>Corso di Formazione sulla Sicurezza sul Lavoro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3938487" cy="180730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sz="4100"/>
              <a:t>Introduzione e Normativa di Riferimento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33297"/>
            <a:ext cx="3464715" cy="3843666"/>
          </a:xfrm>
        </p:spPr>
        <p:txBody>
          <a:bodyPr>
            <a:normAutofit/>
          </a:bodyPr>
          <a:lstStyle/>
          <a:p>
            <a:r>
              <a:rPr lang="it-IT" sz="1700"/>
              <a:t>- D.Lgs. 81/2008 - Testo Unico sulla Sicurezza sul Lavoro</a:t>
            </a:r>
          </a:p>
          <a:p>
            <a:r>
              <a:rPr lang="it-IT" sz="1700"/>
              <a:t>- Regolamento UE 2016/425 - Dispositivi di Protezione Individuale (DPI)</a:t>
            </a:r>
          </a:p>
          <a:p>
            <a:r>
              <a:rPr lang="it-IT" sz="1700"/>
              <a:t>- Direttiva Macchine 2006/42/CE</a:t>
            </a:r>
          </a:p>
          <a:p>
            <a:r>
              <a:rPr lang="it-IT" sz="1700"/>
              <a:t>- Norme ISO e UNI per i lavori su funi</a:t>
            </a:r>
          </a:p>
          <a:p>
            <a:r>
              <a:rPr lang="it-IT" sz="1700"/>
              <a:t>- Responsabilità dei datori di lavoro e degli operatori</a:t>
            </a:r>
          </a:p>
        </p:txBody>
      </p:sp>
      <p:pic>
        <p:nvPicPr>
          <p:cNvPr id="5" name="Immagine 4" descr="Immagine che contiene vestiti, albero, uomo, elmetto&#10;&#10;Il contenuto generato dall'IA potrebbe non essere corretto.">
            <a:extLst>
              <a:ext uri="{FF2B5EF4-FFF2-40B4-BE49-F238E27FC236}">
                <a16:creationId xmlns:a16="http://schemas.microsoft.com/office/drawing/2014/main" id="{04E8ABDB-180E-D5B9-E322-67D3E68860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70" r="26520"/>
          <a:stretch/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3938487" cy="1807305"/>
          </a:xfrm>
        </p:spPr>
        <p:txBody>
          <a:bodyPr>
            <a:normAutofit/>
          </a:bodyPr>
          <a:lstStyle/>
          <a:p>
            <a:r>
              <a:t>Rischi e Misure di Prevenzione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33297"/>
            <a:ext cx="3464715" cy="3843666"/>
          </a:xfrm>
        </p:spPr>
        <p:txBody>
          <a:bodyPr>
            <a:normAutofit/>
          </a:bodyPr>
          <a:lstStyle/>
          <a:p>
            <a:r>
              <a:rPr lang="it-IT" sz="1700"/>
              <a:t>- Caduta dall’alto: utilizzo di funi di sicurezza</a:t>
            </a:r>
          </a:p>
          <a:p>
            <a:r>
              <a:rPr lang="it-IT" sz="1700"/>
              <a:t>- Contatto con linee elettriche: rispetto delle distanze di sicurezza</a:t>
            </a:r>
          </a:p>
          <a:p>
            <a:r>
              <a:rPr lang="it-IT" sz="1700"/>
              <a:t>- Taglio accidentale: utilizzo di DPI certificati e tecniche di posizionamento corrette</a:t>
            </a:r>
          </a:p>
          <a:p>
            <a:r>
              <a:rPr lang="it-IT" sz="1700"/>
              <a:t>- Condizioni meteorologiche avverse: sospensione delle attività in caso di pericolo</a:t>
            </a:r>
          </a:p>
          <a:p>
            <a:r>
              <a:rPr lang="it-IT" sz="1700"/>
              <a:t>- Presenza di insetti pericolosi: ispezione preliminare dell’albero</a:t>
            </a:r>
          </a:p>
        </p:txBody>
      </p:sp>
      <p:pic>
        <p:nvPicPr>
          <p:cNvPr id="5" name="Picture 4" descr="Corde di colori diversi">
            <a:extLst>
              <a:ext uri="{FF2B5EF4-FFF2-40B4-BE49-F238E27FC236}">
                <a16:creationId xmlns:a16="http://schemas.microsoft.com/office/drawing/2014/main" id="{E30877F3-48B6-6693-0430-3FBA1EAA67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279" r="25192" b="-1"/>
          <a:stretch/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5341" y="365125"/>
            <a:ext cx="3630007" cy="180730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sz="4100"/>
              <a:t>DPI e Attrezzature di Sicurezza</a:t>
            </a:r>
          </a:p>
        </p:txBody>
      </p:sp>
      <p:pic>
        <p:nvPicPr>
          <p:cNvPr id="5" name="Picture 4" descr="Strumenti di lavoro per edilizia">
            <a:extLst>
              <a:ext uri="{FF2B5EF4-FFF2-40B4-BE49-F238E27FC236}">
                <a16:creationId xmlns:a16="http://schemas.microsoft.com/office/drawing/2014/main" id="{004EBB18-1707-306D-62FA-6ED9EA44BE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956" r="24394" b="-1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341" y="2333297"/>
            <a:ext cx="3630007" cy="3843666"/>
          </a:xfrm>
        </p:spPr>
        <p:txBody>
          <a:bodyPr>
            <a:normAutofit/>
          </a:bodyPr>
          <a:lstStyle/>
          <a:p>
            <a:r>
              <a:rPr lang="it-IT" sz="1700"/>
              <a:t>- Casco protettivo con sottogola</a:t>
            </a:r>
          </a:p>
          <a:p>
            <a:r>
              <a:rPr lang="it-IT" sz="1700"/>
              <a:t>- Imbracature anticaduta certificate</a:t>
            </a:r>
          </a:p>
          <a:p>
            <a:r>
              <a:rPr lang="it-IT" sz="1700"/>
              <a:t>- Scarpe antiscivolo e guanti protettivi</a:t>
            </a:r>
          </a:p>
          <a:p>
            <a:r>
              <a:rPr lang="it-IT" sz="1700"/>
              <a:t>- Occhiali di protezione e protezioni acustiche</a:t>
            </a:r>
          </a:p>
          <a:p>
            <a:r>
              <a:rPr lang="it-IT" sz="1700"/>
              <a:t>- Funzioni e certificazioni delle attrezzature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t-IT" sz="3500">
                <a:solidFill>
                  <a:srgbClr val="FFFFFF"/>
                </a:solidFill>
              </a:rPr>
              <a:t>Procedure di Lavoro Sicuro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0A213D-8B90-538A-4B3B-62E1DD6358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108036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t-IT" sz="3500">
                <a:solidFill>
                  <a:srgbClr val="FFFFFF"/>
                </a:solidFill>
              </a:rPr>
              <a:t>Gestione delle Emergenze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A4F767B-6398-A699-F8E3-A6289AA193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066135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it-IT" sz="3400">
                <a:solidFill>
                  <a:schemeClr val="bg1"/>
                </a:solidFill>
              </a:rPr>
              <a:t>Formazione e Competenze Obbligatorie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CC4C2E-E430-826E-664A-1ED4B3A7FF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9961051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296</Words>
  <Application>Microsoft Office PowerPoint</Application>
  <PresentationFormat>Presentazione su schermo 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Sicurezza nei Lavori su Alberi con Funi</vt:lpstr>
      <vt:lpstr>Introduzione e Normativa di Riferimento</vt:lpstr>
      <vt:lpstr>Rischi e Misure di Prevenzione</vt:lpstr>
      <vt:lpstr>DPI e Attrezzature di Sicurezza</vt:lpstr>
      <vt:lpstr>Procedure di Lavoro Sicuro</vt:lpstr>
      <vt:lpstr>Gestione delle Emergenze</vt:lpstr>
      <vt:lpstr>Formazione e Competenze Obbligatorie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PAOLO BENNI</cp:lastModifiedBy>
  <cp:revision>2</cp:revision>
  <dcterms:created xsi:type="dcterms:W3CDTF">2013-01-27T09:14:16Z</dcterms:created>
  <dcterms:modified xsi:type="dcterms:W3CDTF">2025-02-20T13:11:41Z</dcterms:modified>
  <cp:category/>
</cp:coreProperties>
</file>