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5156200"/>
  <p:notesSz cx="9144000" cy="51562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933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12408" y="4328160"/>
            <a:ext cx="2745486" cy="635355"/>
          </a:xfrm>
          <a:custGeom>
            <a:avLst/>
            <a:gdLst/>
            <a:ahLst/>
            <a:cxnLst/>
            <a:rect l="l" t="t" r="r" b="b"/>
            <a:pathLst>
              <a:path w="2745486" h="635355">
                <a:moveTo>
                  <a:pt x="507" y="0"/>
                </a:moveTo>
                <a:lnTo>
                  <a:pt x="0" y="635355"/>
                </a:lnTo>
                <a:lnTo>
                  <a:pt x="2585719" y="635355"/>
                </a:lnTo>
                <a:lnTo>
                  <a:pt x="2745486" y="205778"/>
                </a:lnTo>
                <a:lnTo>
                  <a:pt x="507" y="0"/>
                </a:lnTo>
                <a:close/>
              </a:path>
            </a:pathLst>
          </a:custGeom>
          <a:solidFill>
            <a:srgbClr val="172F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3067" y="89662"/>
            <a:ext cx="2997295" cy="1838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70"/>
              </a:lnSpc>
              <a:spcBef>
                <a:spcPts val="68"/>
              </a:spcBef>
            </a:pP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875" b="1" spc="-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3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10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Af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875" b="1" spc="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ci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08478" y="1917192"/>
            <a:ext cx="14140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Patente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5738" y="1917192"/>
            <a:ext cx="28730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8712" y="1917192"/>
            <a:ext cx="127775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crediti: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286" y="1917192"/>
            <a:ext cx="138921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decreto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94132" y="1917192"/>
            <a:ext cx="164216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at</a:t>
            </a:r>
            <a:r>
              <a:rPr sz="4800" b="1" spc="9" baseline="3413" dirty="0">
                <a:solidFill>
                  <a:srgbClr val="114889"/>
                </a:solidFill>
                <a:latin typeface="Calibri"/>
                <a:cs typeface="Calibri"/>
              </a:rPr>
              <a:t>t</a:t>
            </a: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uativo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1991" y="4620031"/>
            <a:ext cx="225196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9" baseline="1950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-3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-19" baseline="19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24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Indus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76090" y="1368298"/>
            <a:ext cx="4746659" cy="6228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21232" indent="-1208532">
              <a:lnSpc>
                <a:spcPts val="2929"/>
              </a:lnSpc>
              <a:spcBef>
                <a:spcPts val="100"/>
              </a:spcBef>
            </a:pP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La</a:t>
            </a:r>
            <a:r>
              <a:rPr sz="2400" b="1" spc="-4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d</a:t>
            </a:r>
            <a:r>
              <a:rPr sz="2400" b="1" spc="-4" dirty="0">
                <a:solidFill>
                  <a:srgbClr val="114889"/>
                </a:solidFill>
                <a:latin typeface="Calibri"/>
                <a:cs typeface="Calibri"/>
              </a:rPr>
              <a:t>i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scipli</a:t>
            </a:r>
            <a:r>
              <a:rPr sz="2400" b="1" spc="-4" dirty="0">
                <a:solidFill>
                  <a:srgbClr val="114889"/>
                </a:solidFill>
                <a:latin typeface="Calibri"/>
                <a:cs typeface="Calibri"/>
              </a:rPr>
              <a:t>n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a della </a:t>
            </a:r>
            <a:r>
              <a:rPr sz="2400" b="1" spc="-9" dirty="0">
                <a:solidFill>
                  <a:srgbClr val="114889"/>
                </a:solidFill>
                <a:latin typeface="Calibri"/>
                <a:cs typeface="Calibri"/>
              </a:rPr>
              <a:t>p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aten</a:t>
            </a:r>
            <a:r>
              <a:rPr sz="2400" b="1" spc="-4" dirty="0">
                <a:solidFill>
                  <a:srgbClr val="114889"/>
                </a:solidFill>
                <a:latin typeface="Calibri"/>
                <a:cs typeface="Calibri"/>
              </a:rPr>
              <a:t>t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e</a:t>
            </a:r>
            <a:r>
              <a:rPr sz="2400" b="1" spc="25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a cr</a:t>
            </a:r>
            <a:r>
              <a:rPr sz="2400" b="1" spc="4" dirty="0">
                <a:solidFill>
                  <a:srgbClr val="114889"/>
                </a:solidFill>
                <a:latin typeface="Calibri"/>
                <a:cs typeface="Calibri"/>
              </a:rPr>
              <a:t>e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d</a:t>
            </a:r>
            <a:r>
              <a:rPr sz="2400" b="1" spc="-4" dirty="0">
                <a:solidFill>
                  <a:srgbClr val="114889"/>
                </a:solidFill>
                <a:latin typeface="Calibri"/>
                <a:cs typeface="Calibri"/>
              </a:rPr>
              <a:t>i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ti</a:t>
            </a:r>
            <a:r>
              <a:rPr sz="2400" b="1" spc="-4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ai </a:t>
            </a:r>
            <a:endParaRPr sz="2400">
              <a:latin typeface="Calibri"/>
              <a:cs typeface="Calibri"/>
            </a:endParaRPr>
          </a:p>
          <a:p>
            <a:pPr marL="1221232">
              <a:lnSpc>
                <a:spcPts val="2929"/>
              </a:lnSpc>
            </a:pPr>
            <a:r>
              <a:rPr sz="2400" b="1" spc="0" dirty="0">
                <a:solidFill>
                  <a:srgbClr val="114889"/>
                </a:solidFill>
                <a:latin typeface="Calibri"/>
                <a:cs typeface="Calibri"/>
              </a:rPr>
              <a:t>sensi del DL PNRR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4946" y="1203325"/>
            <a:ext cx="7938770" cy="685800"/>
          </a:xfrm>
          <a:custGeom>
            <a:avLst/>
            <a:gdLst/>
            <a:ahLst/>
            <a:cxnLst/>
            <a:rect l="l" t="t" r="r" b="b"/>
            <a:pathLst>
              <a:path w="7938770" h="685800">
                <a:moveTo>
                  <a:pt x="0" y="685800"/>
                </a:moveTo>
                <a:lnTo>
                  <a:pt x="7938770" y="685800"/>
                </a:lnTo>
                <a:lnTo>
                  <a:pt x="793877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8596" y="1889125"/>
            <a:ext cx="7951406" cy="0"/>
          </a:xfrm>
          <a:custGeom>
            <a:avLst/>
            <a:gdLst/>
            <a:ahLst/>
            <a:cxnLst/>
            <a:rect l="l" t="t" r="r" b="b"/>
            <a:pathLst>
              <a:path w="7951406">
                <a:moveTo>
                  <a:pt x="0" y="0"/>
                </a:moveTo>
                <a:lnTo>
                  <a:pt x="795140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1842" y="2346325"/>
            <a:ext cx="7938770" cy="762000"/>
          </a:xfrm>
          <a:custGeom>
            <a:avLst/>
            <a:gdLst/>
            <a:ahLst/>
            <a:cxnLst/>
            <a:rect l="l" t="t" r="r" b="b"/>
            <a:pathLst>
              <a:path w="7938770" h="762000">
                <a:moveTo>
                  <a:pt x="0" y="762000"/>
                </a:moveTo>
                <a:lnTo>
                  <a:pt x="7938770" y="762000"/>
                </a:lnTo>
                <a:lnTo>
                  <a:pt x="793877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5492" y="310832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1842" y="3641725"/>
            <a:ext cx="7938770" cy="518159"/>
          </a:xfrm>
          <a:custGeom>
            <a:avLst/>
            <a:gdLst/>
            <a:ahLst/>
            <a:cxnLst/>
            <a:rect l="l" t="t" r="r" b="b"/>
            <a:pathLst>
              <a:path w="7938770" h="518160">
                <a:moveTo>
                  <a:pt x="0" y="518160"/>
                </a:moveTo>
                <a:lnTo>
                  <a:pt x="7938770" y="518160"/>
                </a:lnTo>
                <a:lnTo>
                  <a:pt x="7938770" y="0"/>
                </a:lnTo>
                <a:lnTo>
                  <a:pt x="0" y="0"/>
                </a:lnTo>
                <a:lnTo>
                  <a:pt x="0" y="51816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5492" y="415988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86511" y="631317"/>
            <a:ext cx="2904894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AMPO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DI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APPL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IC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AZ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ONE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1842" y="3641725"/>
            <a:ext cx="7938770" cy="518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8100" marR="416029" algn="ctr">
              <a:lnSpc>
                <a:spcPct val="101725"/>
              </a:lnSpc>
              <a:spcBef>
                <a:spcPts val="340"/>
              </a:spcBef>
            </a:pP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DOC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RATORI</a:t>
            </a:r>
            <a:r>
              <a:rPr sz="14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TABI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TATO</a:t>
            </a:r>
            <a:endParaRPr sz="1400">
              <a:latin typeface="Calibri"/>
              <a:cs typeface="Calibri"/>
            </a:endParaRPr>
          </a:p>
          <a:p>
            <a:pPr marL="582498" marR="580516" algn="ctr">
              <a:lnSpc>
                <a:spcPts val="1685"/>
              </a:lnSpc>
              <a:spcBef>
                <a:spcPts val="84"/>
              </a:spcBef>
            </a:pP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MBRO DE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ROPEA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IN STATO</a:t>
            </a:r>
            <a:r>
              <a:rPr sz="2100" b="1" spc="-25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NON 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ARTENENTE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9" baseline="195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ROPEA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842" y="2346325"/>
            <a:ext cx="793877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07432" marR="407587" algn="ctr">
              <a:lnSpc>
                <a:spcPct val="101725"/>
              </a:lnSpc>
              <a:spcBef>
                <a:spcPts val="340"/>
              </a:spcBef>
            </a:pP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ONE PATENTE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PER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i="1" spc="3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i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ATTESTAZI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400" b="1" i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IFICAZIONE 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OA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endParaRPr sz="1400">
              <a:latin typeface="Calibri"/>
              <a:cs typeface="Calibri"/>
            </a:endParaRPr>
          </a:p>
          <a:p>
            <a:pPr marL="2530528" marR="2530109" algn="ctr">
              <a:lnSpc>
                <a:spcPts val="1680"/>
              </a:lnSpc>
              <a:spcBef>
                <a:spcPts val="84"/>
              </a:spcBef>
            </a:pP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IF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2100" b="1" i="1" spc="-2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RI O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 SU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RE AL</a:t>
            </a:r>
            <a:r>
              <a:rPr sz="2100" b="1" i="1" spc="-9" baseline="195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i="1" spc="-1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  <a:p>
            <a:pPr marL="453009" marR="412179" algn="ctr">
              <a:lnSpc>
                <a:spcPts val="1680"/>
              </a:lnSpc>
            </a:pP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PER 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ORO</a:t>
            </a:r>
            <a:r>
              <a:rPr sz="2100" b="1" spc="-1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CHE 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ETTUANO</a:t>
            </a:r>
            <a:r>
              <a:rPr sz="2100" b="1" spc="-25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RE FOR</a:t>
            </a:r>
            <a:r>
              <a:rPr sz="2100" b="1" i="1" spc="4" baseline="195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2100" b="1" i="1" spc="-1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TAZIONI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100" b="1" i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NA</a:t>
            </a:r>
            <a:r>
              <a:rPr sz="2100" b="1" i="1" spc="4" baseline="195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2100" b="1" i="1" spc="-25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INTE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ETTUA</a:t>
            </a:r>
            <a:r>
              <a:rPr sz="2100" b="1" i="1" spc="-9" baseline="195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4946" y="1203325"/>
            <a:ext cx="793877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1953" marR="109618" algn="ctr">
              <a:lnSpc>
                <a:spcPct val="101725"/>
              </a:lnSpc>
              <a:spcBef>
                <a:spcPts val="335"/>
              </a:spcBef>
            </a:pP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DAL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OTTOB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ATENTE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PER IM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RESE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AVORATORI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TONO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CHE 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ERANO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NEI</a:t>
            </a:r>
            <a:endParaRPr sz="1400">
              <a:latin typeface="Calibri"/>
              <a:cs typeface="Calibri"/>
            </a:endParaRPr>
          </a:p>
          <a:p>
            <a:pPr marL="520219" marR="518113" algn="ctr">
              <a:lnSpc>
                <a:spcPts val="1680"/>
              </a:lnSpc>
              <a:spcBef>
                <a:spcPts val="84"/>
              </a:spcBef>
            </a:pP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CANT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ERI</a:t>
            </a:r>
            <a:r>
              <a:rPr sz="2100" b="1" spc="-1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RAN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I O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 M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OBI</a:t>
            </a:r>
            <a:r>
              <a:rPr sz="2100" b="1" spc="-9" baseline="195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I,</a:t>
            </a:r>
            <a:r>
              <a:rPr sz="2100" b="1" spc="-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spc="-1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’ART.</a:t>
            </a:r>
            <a:r>
              <a:rPr sz="2100" b="1" spc="-25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89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 CO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 1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 L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TT.</a:t>
            </a:r>
            <a:r>
              <a:rPr sz="2100" b="1" spc="-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A)</a:t>
            </a:r>
            <a:r>
              <a:rPr sz="2100" b="1" spc="-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2100" b="1" spc="-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GS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 81/200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  <a:p>
            <a:pPr marL="102476" marR="100900" algn="ctr">
              <a:lnSpc>
                <a:spcPts val="1325"/>
              </a:lnSpc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“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UALUN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UE</a:t>
            </a:r>
            <a:r>
              <a:rPr sz="1650" b="1" i="1" spc="-2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LU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OG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-2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i="1" spc="-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650" b="1" i="1" spc="-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650" b="1" i="1" spc="-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EF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UANO</a:t>
            </a:r>
            <a:r>
              <a:rPr sz="1650" b="1" i="1" spc="-2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650" b="1" i="1" spc="-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650" b="1" i="1" spc="-3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650" b="1" i="1" spc="-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650" b="1" i="1" spc="29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i="1" spc="-3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i="1" spc="9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650" b="1" i="1" spc="-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i="1" spc="-1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650" b="1" i="1" spc="-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CO È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i="1" spc="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-2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ELL'ALL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EG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i="1" spc="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-3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19" baseline="2482" dirty="0">
                <a:solidFill>
                  <a:srgbClr val="1F487C"/>
                </a:solidFill>
                <a:latin typeface="Calibri"/>
                <a:cs typeface="Calibri"/>
              </a:rPr>
              <a:t>X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”)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558112" y="704342"/>
            <a:ext cx="6121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858548" y="704342"/>
            <a:ext cx="610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1842" y="1538605"/>
            <a:ext cx="7938770" cy="731519"/>
          </a:xfrm>
          <a:custGeom>
            <a:avLst/>
            <a:gdLst/>
            <a:ahLst/>
            <a:cxnLst/>
            <a:rect l="l" t="t" r="r" b="b"/>
            <a:pathLst>
              <a:path w="7938770" h="731519">
                <a:moveTo>
                  <a:pt x="0" y="731519"/>
                </a:moveTo>
                <a:lnTo>
                  <a:pt x="7938770" y="731519"/>
                </a:lnTo>
                <a:lnTo>
                  <a:pt x="7938770" y="0"/>
                </a:lnTo>
                <a:lnTo>
                  <a:pt x="0" y="0"/>
                </a:lnTo>
                <a:lnTo>
                  <a:pt x="0" y="73151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5492" y="227012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1842" y="2651125"/>
            <a:ext cx="7938770" cy="381000"/>
          </a:xfrm>
          <a:custGeom>
            <a:avLst/>
            <a:gdLst/>
            <a:ahLst/>
            <a:cxnLst/>
            <a:rect l="l" t="t" r="r" b="b"/>
            <a:pathLst>
              <a:path w="7938770" h="381000">
                <a:moveTo>
                  <a:pt x="0" y="381000"/>
                </a:moveTo>
                <a:lnTo>
                  <a:pt x="7938770" y="381000"/>
                </a:lnTo>
                <a:lnTo>
                  <a:pt x="793877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5492" y="303212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0168" y="3336925"/>
            <a:ext cx="7938770" cy="518160"/>
          </a:xfrm>
          <a:custGeom>
            <a:avLst/>
            <a:gdLst/>
            <a:ahLst/>
            <a:cxnLst/>
            <a:rect l="l" t="t" r="r" b="b"/>
            <a:pathLst>
              <a:path w="7938770" h="518160">
                <a:moveTo>
                  <a:pt x="0" y="518160"/>
                </a:moveTo>
                <a:lnTo>
                  <a:pt x="7938770" y="518160"/>
                </a:lnTo>
                <a:lnTo>
                  <a:pt x="7938770" y="0"/>
                </a:lnTo>
                <a:lnTo>
                  <a:pt x="0" y="0"/>
                </a:lnTo>
                <a:lnTo>
                  <a:pt x="0" y="51816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3818" y="3855085"/>
            <a:ext cx="7951508" cy="0"/>
          </a:xfrm>
          <a:custGeom>
            <a:avLst/>
            <a:gdLst/>
            <a:ahLst/>
            <a:cxnLst/>
            <a:rect l="l" t="t" r="r" b="b"/>
            <a:pathLst>
              <a:path w="7951508">
                <a:moveTo>
                  <a:pt x="0" y="0"/>
                </a:moveTo>
                <a:lnTo>
                  <a:pt x="7951508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86511" y="783717"/>
            <a:ext cx="6640998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ONT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OLLO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DELLA</a:t>
            </a:r>
            <a:r>
              <a:rPr sz="3150" b="1" u="heavy" spc="14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PA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ENTE DA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 P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 DEL 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OMM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ITT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ENTE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5292" y="4856175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168" y="3336925"/>
            <a:ext cx="7938770" cy="518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55" marR="57364">
              <a:lnSpc>
                <a:spcPts val="1680"/>
              </a:lnSpc>
              <a:spcBef>
                <a:spcPts val="413"/>
              </a:spcBef>
            </a:pP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TRA </a:t>
            </a:r>
            <a:r>
              <a:rPr sz="1400" b="1" spc="2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400" b="1" spc="2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ENTI </a:t>
            </a:r>
            <a:r>
              <a:rPr sz="1400" b="1" spc="2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2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IARE </a:t>
            </a:r>
            <a:r>
              <a:rPr sz="1400" b="1" spc="2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’AM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STRAZIO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400" b="1" spc="2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CONCEDENTE </a:t>
            </a:r>
            <a:r>
              <a:rPr sz="1400" b="1" spc="2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È </a:t>
            </a:r>
            <a:r>
              <a:rPr sz="1400" b="1" spc="2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ICO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2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ANCHE </a:t>
            </a:r>
            <a:r>
              <a:rPr sz="1400" b="1" spc="2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LA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DICHIAR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ZIO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ATTESTANTE</a:t>
            </a:r>
            <a:r>
              <a:rPr sz="1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VER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FICA</a:t>
            </a:r>
            <a:r>
              <a:rPr sz="1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PATENTE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1842" y="2651125"/>
            <a:ext cx="793877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81">
              <a:lnSpc>
                <a:spcPct val="101725"/>
              </a:lnSpc>
              <a:spcBef>
                <a:spcPts val="340"/>
              </a:spcBef>
            </a:pP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SANZ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CAPO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COM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ITTENTE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842" y="1538605"/>
            <a:ext cx="7938770" cy="731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81" marR="57206" algn="just">
              <a:lnSpc>
                <a:spcPts val="1680"/>
              </a:lnSpc>
              <a:spcBef>
                <a:spcPts val="409"/>
              </a:spcBef>
            </a:pP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L COM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ITTENTE 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ERIFICA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L PO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PATENTE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 DOCU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ENTO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ENTE 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NEI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RONTI 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CUTRICI O DEI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AVO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ATORI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TONO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I, ANCHE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NEI CASI 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DI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AP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TO,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ERO,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’ATTE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TAZIONE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IFICAZIONE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066913" y="856742"/>
            <a:ext cx="6180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814095" y="856742"/>
            <a:ext cx="6192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880514" y="856742"/>
            <a:ext cx="6043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270678" y="856742"/>
            <a:ext cx="607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049299" y="856742"/>
            <a:ext cx="6032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520617" y="856742"/>
            <a:ext cx="6027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4182" y="1273568"/>
            <a:ext cx="7955660" cy="349872"/>
          </a:xfrm>
          <a:custGeom>
            <a:avLst/>
            <a:gdLst/>
            <a:ahLst/>
            <a:cxnLst/>
            <a:rect l="l" t="t" r="r" b="b"/>
            <a:pathLst>
              <a:path w="7955660" h="349872">
                <a:moveTo>
                  <a:pt x="0" y="349872"/>
                </a:moveTo>
                <a:lnTo>
                  <a:pt x="7955660" y="349872"/>
                </a:lnTo>
                <a:lnTo>
                  <a:pt x="7955660" y="0"/>
                </a:lnTo>
                <a:lnTo>
                  <a:pt x="0" y="0"/>
                </a:lnTo>
                <a:lnTo>
                  <a:pt x="0" y="349872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4182" y="1623441"/>
            <a:ext cx="7955660" cy="386968"/>
          </a:xfrm>
          <a:custGeom>
            <a:avLst/>
            <a:gdLst/>
            <a:ahLst/>
            <a:cxnLst/>
            <a:rect l="l" t="t" r="r" b="b"/>
            <a:pathLst>
              <a:path w="7955660" h="386968">
                <a:moveTo>
                  <a:pt x="0" y="386968"/>
                </a:moveTo>
                <a:lnTo>
                  <a:pt x="7955660" y="386968"/>
                </a:lnTo>
                <a:lnTo>
                  <a:pt x="7955660" y="0"/>
                </a:lnTo>
                <a:lnTo>
                  <a:pt x="0" y="0"/>
                </a:lnTo>
                <a:lnTo>
                  <a:pt x="0" y="386968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4182" y="2010397"/>
            <a:ext cx="7955660" cy="558558"/>
          </a:xfrm>
          <a:custGeom>
            <a:avLst/>
            <a:gdLst/>
            <a:ahLst/>
            <a:cxnLst/>
            <a:rect l="l" t="t" r="r" b="b"/>
            <a:pathLst>
              <a:path w="7955660" h="558558">
                <a:moveTo>
                  <a:pt x="0" y="558558"/>
                </a:moveTo>
                <a:lnTo>
                  <a:pt x="7955660" y="558558"/>
                </a:lnTo>
                <a:lnTo>
                  <a:pt x="7955660" y="0"/>
                </a:lnTo>
                <a:lnTo>
                  <a:pt x="0" y="0"/>
                </a:lnTo>
                <a:lnTo>
                  <a:pt x="0" y="558558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4182" y="2568956"/>
            <a:ext cx="7955660" cy="386969"/>
          </a:xfrm>
          <a:custGeom>
            <a:avLst/>
            <a:gdLst/>
            <a:ahLst/>
            <a:cxnLst/>
            <a:rect l="l" t="t" r="r" b="b"/>
            <a:pathLst>
              <a:path w="7955660" h="386969">
                <a:moveTo>
                  <a:pt x="0" y="386969"/>
                </a:moveTo>
                <a:lnTo>
                  <a:pt x="7955660" y="386969"/>
                </a:lnTo>
                <a:lnTo>
                  <a:pt x="7955660" y="0"/>
                </a:lnTo>
                <a:lnTo>
                  <a:pt x="0" y="0"/>
                </a:lnTo>
                <a:lnTo>
                  <a:pt x="0" y="386969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4182" y="2955925"/>
            <a:ext cx="7955660" cy="386969"/>
          </a:xfrm>
          <a:custGeom>
            <a:avLst/>
            <a:gdLst/>
            <a:ahLst/>
            <a:cxnLst/>
            <a:rect l="l" t="t" r="r" b="b"/>
            <a:pathLst>
              <a:path w="7955660" h="386969">
                <a:moveTo>
                  <a:pt x="0" y="386969"/>
                </a:moveTo>
                <a:lnTo>
                  <a:pt x="7955660" y="386969"/>
                </a:lnTo>
                <a:lnTo>
                  <a:pt x="7955660" y="0"/>
                </a:lnTo>
                <a:lnTo>
                  <a:pt x="0" y="0"/>
                </a:lnTo>
                <a:lnTo>
                  <a:pt x="0" y="386969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4182" y="3342906"/>
            <a:ext cx="7955660" cy="521449"/>
          </a:xfrm>
          <a:custGeom>
            <a:avLst/>
            <a:gdLst/>
            <a:ahLst/>
            <a:cxnLst/>
            <a:rect l="l" t="t" r="r" b="b"/>
            <a:pathLst>
              <a:path w="7955660" h="521449">
                <a:moveTo>
                  <a:pt x="0" y="521449"/>
                </a:moveTo>
                <a:lnTo>
                  <a:pt x="7955660" y="521449"/>
                </a:lnTo>
                <a:lnTo>
                  <a:pt x="7955660" y="0"/>
                </a:lnTo>
                <a:lnTo>
                  <a:pt x="0" y="0"/>
                </a:lnTo>
                <a:lnTo>
                  <a:pt x="0" y="521449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4182" y="3864356"/>
            <a:ext cx="7955660" cy="386969"/>
          </a:xfrm>
          <a:custGeom>
            <a:avLst/>
            <a:gdLst/>
            <a:ahLst/>
            <a:cxnLst/>
            <a:rect l="l" t="t" r="r" b="b"/>
            <a:pathLst>
              <a:path w="7955660" h="386968">
                <a:moveTo>
                  <a:pt x="0" y="386968"/>
                </a:moveTo>
                <a:lnTo>
                  <a:pt x="7955660" y="386968"/>
                </a:lnTo>
                <a:lnTo>
                  <a:pt x="7955660" y="0"/>
                </a:lnTo>
                <a:lnTo>
                  <a:pt x="0" y="0"/>
                </a:lnTo>
                <a:lnTo>
                  <a:pt x="0" y="386968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7832" y="1604391"/>
            <a:ext cx="7968284" cy="38100"/>
          </a:xfrm>
          <a:custGeom>
            <a:avLst/>
            <a:gdLst/>
            <a:ahLst/>
            <a:cxnLst/>
            <a:rect l="l" t="t" r="r" b="b"/>
            <a:pathLst>
              <a:path w="7968284" h="38100">
                <a:moveTo>
                  <a:pt x="0" y="38100"/>
                </a:moveTo>
                <a:lnTo>
                  <a:pt x="7968284" y="38100"/>
                </a:lnTo>
                <a:lnTo>
                  <a:pt x="7968284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86511" y="631317"/>
            <a:ext cx="4547403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EQUIS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 PER R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LAS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IO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DELLA P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ENTE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4182" y="1273568"/>
            <a:ext cx="7955660" cy="349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17">
              <a:lnSpc>
                <a:spcPct val="101725"/>
              </a:lnSpc>
              <a:spcBef>
                <a:spcPts val="340"/>
              </a:spcBef>
            </a:pP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SC</a:t>
            </a:r>
            <a:r>
              <a:rPr sz="1600" b="1" spc="-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600" b="1" spc="-4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 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NL</a:t>
            </a:r>
            <a:r>
              <a:rPr sz="16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FO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MATO</a:t>
            </a:r>
            <a:r>
              <a:rPr sz="16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DIG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LE: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182" y="1623441"/>
            <a:ext cx="7955660" cy="3869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17">
              <a:lnSpc>
                <a:spcPct val="107747"/>
              </a:lnSpc>
              <a:spcBef>
                <a:spcPts val="55"/>
              </a:spcBef>
            </a:pPr>
            <a:r>
              <a:rPr sz="1400" spc="0" dirty="0">
                <a:solidFill>
                  <a:srgbClr val="1F487C"/>
                </a:solidFill>
                <a:latin typeface="MS UI Gothic"/>
                <a:cs typeface="MS UI Gothic"/>
              </a:rPr>
              <a:t>✓  </a:t>
            </a:r>
            <a:r>
              <a:rPr sz="1400" spc="155" dirty="0">
                <a:solidFill>
                  <a:srgbClr val="1F487C"/>
                </a:solidFill>
                <a:latin typeface="MS UI Gothic"/>
                <a:cs typeface="MS UI Gothic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IZ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i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RA DI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COM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ERCI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IND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STR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A,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ARTI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IANATO</a:t>
            </a:r>
            <a:r>
              <a:rPr sz="14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RICO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TURA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182" y="2010403"/>
            <a:ext cx="7955660" cy="5585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8129" marR="203205" indent="-286512">
              <a:lnSpc>
                <a:spcPts val="1680"/>
              </a:lnSpc>
              <a:spcBef>
                <a:spcPts val="413"/>
              </a:spcBef>
              <a:tabLst>
                <a:tab pos="368300" algn="l"/>
              </a:tabLst>
            </a:pPr>
            <a:r>
              <a:rPr sz="1400" spc="0" dirty="0">
                <a:solidFill>
                  <a:srgbClr val="1F487C"/>
                </a:solidFill>
                <a:latin typeface="MS UI Gothic"/>
                <a:cs typeface="MS UI Gothic"/>
              </a:rPr>
              <a:t>✓	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ADE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NTO, 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ARTE DEI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DATORI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AVORO,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DIRI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REPO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TI, 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AVORATORI AUTO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OMI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TATORI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AVORO,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OB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IG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i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FORMATIVI</a:t>
            </a:r>
            <a:r>
              <a:rPr sz="1400" b="1" i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DAL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TU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4182" y="2568956"/>
            <a:ext cx="7955660" cy="3869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17">
              <a:lnSpc>
                <a:spcPct val="107747"/>
              </a:lnSpc>
              <a:spcBef>
                <a:spcPts val="60"/>
              </a:spcBef>
            </a:pPr>
            <a:r>
              <a:rPr sz="1400" spc="0" dirty="0">
                <a:solidFill>
                  <a:srgbClr val="1F487C"/>
                </a:solidFill>
                <a:latin typeface="MS UI Gothic"/>
                <a:cs typeface="MS UI Gothic"/>
              </a:rPr>
              <a:t>✓  </a:t>
            </a:r>
            <a:r>
              <a:rPr sz="1400" spc="155" dirty="0">
                <a:solidFill>
                  <a:srgbClr val="1F487C"/>
                </a:solidFill>
                <a:latin typeface="MS UI Gothic"/>
                <a:cs typeface="MS UI Gothic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DURC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 CORSO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IDITÀ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4182" y="2955925"/>
            <a:ext cx="7955660" cy="386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17">
              <a:lnSpc>
                <a:spcPct val="107747"/>
              </a:lnSpc>
              <a:spcBef>
                <a:spcPts val="60"/>
              </a:spcBef>
            </a:pPr>
            <a:r>
              <a:rPr sz="1400" spc="0" dirty="0">
                <a:solidFill>
                  <a:srgbClr val="1F487C"/>
                </a:solidFill>
                <a:latin typeface="MS UI Gothic"/>
                <a:cs typeface="MS UI Gothic"/>
              </a:rPr>
              <a:t>✓  </a:t>
            </a:r>
            <a:r>
              <a:rPr sz="1400" spc="155" dirty="0">
                <a:solidFill>
                  <a:srgbClr val="1F487C"/>
                </a:solidFill>
                <a:latin typeface="MS UI Gothic"/>
                <a:cs typeface="MS UI Gothic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DV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NEI CASI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NORMAT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VA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182" y="3342900"/>
            <a:ext cx="7955660" cy="5214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8129" marR="207079" indent="-286512">
              <a:lnSpc>
                <a:spcPts val="1680"/>
              </a:lnSpc>
              <a:spcBef>
                <a:spcPts val="413"/>
              </a:spcBef>
              <a:tabLst>
                <a:tab pos="368300" algn="l"/>
              </a:tabLst>
            </a:pPr>
            <a:r>
              <a:rPr sz="1400" spc="0" dirty="0">
                <a:solidFill>
                  <a:srgbClr val="1F487C"/>
                </a:solidFill>
                <a:latin typeface="MS UI Gothic"/>
                <a:cs typeface="MS UI Gothic"/>
              </a:rPr>
              <a:t>✓	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CER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IFICAZIONE</a:t>
            </a:r>
            <a:r>
              <a:rPr sz="1400" b="1" i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ARITÀ</a:t>
            </a:r>
            <a:r>
              <a:rPr sz="1400" b="1" i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FISCA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i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’ART.</a:t>
            </a:r>
            <a:r>
              <a:rPr sz="1400" b="1" i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17-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COMMI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5 E 6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DEL D.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 L</a:t>
            </a:r>
            <a:r>
              <a:rPr sz="1400" b="1" i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400" b="1" i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1/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9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7,</a:t>
            </a:r>
            <a:r>
              <a:rPr sz="1400" b="1" i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NEI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CASI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ORMATI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182" y="3864356"/>
            <a:ext cx="7955660" cy="38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17">
              <a:lnSpc>
                <a:spcPct val="107747"/>
              </a:lnSpc>
              <a:spcBef>
                <a:spcPts val="60"/>
              </a:spcBef>
            </a:pPr>
            <a:r>
              <a:rPr sz="1400" spc="0" dirty="0">
                <a:solidFill>
                  <a:srgbClr val="1F487C"/>
                </a:solidFill>
                <a:latin typeface="MS UI Gothic"/>
                <a:cs typeface="MS UI Gothic"/>
              </a:rPr>
              <a:t>✓  </a:t>
            </a:r>
            <a:r>
              <a:rPr sz="1400" spc="155" dirty="0">
                <a:solidFill>
                  <a:srgbClr val="1F487C"/>
                </a:solidFill>
                <a:latin typeface="MS UI Gothic"/>
                <a:cs typeface="MS UI Gothic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AVVE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DES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NAZIO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RS</a:t>
            </a:r>
            <a:r>
              <a:rPr sz="1400" b="1" i="1" spc="-4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NEI CASI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NORMAT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VA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810443" y="704342"/>
            <a:ext cx="6038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293012" y="704342"/>
            <a:ext cx="6027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369910" y="704342"/>
            <a:ext cx="6110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16391" y="704342"/>
            <a:ext cx="6032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86511" y="794638"/>
            <a:ext cx="2523779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AU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ER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IFI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AZ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ONE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5564" y="1344896"/>
            <a:ext cx="126745" cy="593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53"/>
              </a:spcBef>
            </a:pPr>
            <a:r>
              <a:rPr sz="1600" spc="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8080" y="1357122"/>
            <a:ext cx="7987473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4460">
              <a:lnSpc>
                <a:spcPts val="1725"/>
              </a:lnSpc>
              <a:spcBef>
                <a:spcPts val="86"/>
              </a:spcBef>
            </a:pP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AU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FI</a:t>
            </a:r>
            <a:r>
              <a:rPr sz="1875" b="1" spc="9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27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75" b="1" spc="12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POS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16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875" b="1" spc="11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ETTI</a:t>
            </a:r>
            <a:r>
              <a:rPr sz="1875" b="1" spc="19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EQ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75" b="1" spc="158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15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PARTE</a:t>
            </a:r>
            <a:r>
              <a:rPr sz="1875" b="1" spc="15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07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CHI</a:t>
            </a:r>
            <a:r>
              <a:rPr sz="2400" b="1" spc="4" baseline="3413" dirty="0">
                <a:solidFill>
                  <a:srgbClr val="1F487C"/>
                </a:solidFill>
                <a:latin typeface="Calibri"/>
                <a:cs typeface="Calibri"/>
              </a:rPr>
              <a:t>?)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1173"/>
              </a:spcBef>
            </a:pP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50" b="1" spc="2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PATE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TE </a:t>
            </a:r>
            <a:r>
              <a:rPr sz="1250" b="1" spc="27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È </a:t>
            </a:r>
            <a:r>
              <a:rPr sz="1250" b="1" spc="19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ATA  </a:t>
            </a:r>
            <a:r>
              <a:rPr sz="1250" b="1" spc="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N </a:t>
            </a:r>
            <a:r>
              <a:rPr sz="1250" b="1" spc="2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r>
              <a:rPr sz="1250" b="1" spc="2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250" b="1" spc="20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ARA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  </a:t>
            </a:r>
            <a:r>
              <a:rPr sz="1250" b="1" spc="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NO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N </a:t>
            </a:r>
            <a:r>
              <a:rPr sz="1250" b="1" spc="2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  </a:t>
            </a:r>
            <a:r>
              <a:rPr sz="1250" b="1" spc="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50" b="1" spc="2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SSI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ZA  </a:t>
            </a:r>
            <a:r>
              <a:rPr sz="1250" b="1" spc="3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250" b="1" spc="20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r>
              <a:rPr sz="1250" b="1" spc="2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r>
              <a:rPr sz="1250" b="1" spc="20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Ù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8080" y="2088642"/>
            <a:ext cx="503837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EQ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9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spc="63" baseline="34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CC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TATA</a:t>
            </a:r>
            <a:r>
              <a:rPr sz="1875" b="1" spc="192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8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13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07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4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u="heavy" spc="-4" baseline="4369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TR</a:t>
            </a:r>
            <a:r>
              <a:rPr sz="1875" b="1" u="heavy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u="heavy" spc="-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u="heavy" spc="188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75" b="1" u="heavy" spc="4" baseline="4369" dirty="0">
                <a:solidFill>
                  <a:srgbClr val="1F487C"/>
                </a:solidFill>
                <a:latin typeface="Calibri"/>
                <a:cs typeface="Calibri"/>
              </a:rPr>
              <a:t>CC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-9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u="heavy" spc="-4" baseline="4369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VO</a:t>
            </a:r>
            <a:r>
              <a:rPr sz="1875" b="1" u="heavy" spc="179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875" b="1" u="heavy" spc="86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RILA</a:t>
            </a:r>
            <a:r>
              <a:rPr sz="1875" b="1" u="heavy" spc="5" baseline="4369" dirty="0">
                <a:solidFill>
                  <a:srgbClr val="1F487C"/>
                </a:solidFill>
                <a:latin typeface="Calibri"/>
                <a:cs typeface="Calibri"/>
              </a:rPr>
              <a:t>SCI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5564" y="2442557"/>
            <a:ext cx="12674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8080" y="2454783"/>
            <a:ext cx="7994002" cy="583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180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-19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875" b="1" spc="5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VE</a:t>
            </a:r>
            <a:r>
              <a:rPr sz="1875" b="1" spc="255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75" b="1" spc="21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PATE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75" b="1" spc="24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209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-19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TATE</a:t>
            </a:r>
            <a:r>
              <a:rPr sz="1875" b="1" spc="269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165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400" b="1" spc="-4" baseline="3413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APPO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TA </a:t>
            </a:r>
            <a:r>
              <a:rPr sz="1875" b="1" spc="7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-19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250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75" b="1" spc="195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TALE</a:t>
            </a:r>
            <a:r>
              <a:rPr sz="1875" b="1" spc="25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5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875" b="1" spc="5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15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-5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endParaRPr sz="1250">
              <a:latin typeface="Calibri"/>
              <a:cs typeface="Calibri"/>
            </a:endParaRPr>
          </a:p>
          <a:p>
            <a:pPr marL="12700" marR="30403">
              <a:lnSpc>
                <a:spcPct val="101725"/>
              </a:lnSpc>
              <a:spcBef>
                <a:spcPts val="1173"/>
              </a:spcBef>
            </a:pP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250" b="1" spc="1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6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6511" y="794638"/>
            <a:ext cx="2246347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DEC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ETI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 ATT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UA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IVI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5564" y="1541678"/>
            <a:ext cx="8167152" cy="594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EMA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ATA  </a:t>
            </a:r>
            <a:r>
              <a:rPr sz="1875" b="1" spc="162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  </a:t>
            </a:r>
            <a:r>
              <a:rPr sz="1875" b="1" spc="17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EC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O  </a:t>
            </a:r>
            <a:r>
              <a:rPr sz="1875" b="1" spc="118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EL  </a:t>
            </a:r>
            <a:r>
              <a:rPr sz="1875" b="1" spc="39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STRO  </a:t>
            </a:r>
            <a:r>
              <a:rPr sz="1875" b="1" spc="130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EL  </a:t>
            </a:r>
            <a:r>
              <a:rPr sz="1875" b="1" spc="3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AV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O  </a:t>
            </a:r>
            <a:r>
              <a:rPr sz="1875" b="1" spc="85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  </a:t>
            </a:r>
            <a:r>
              <a:rPr sz="1875" b="1" spc="2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  </a:t>
            </a:r>
            <a:r>
              <a:rPr sz="1875" b="1" spc="7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  </a:t>
            </a:r>
            <a:r>
              <a:rPr sz="1875" b="1" spc="120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1F487C"/>
                </a:solidFill>
                <a:latin typeface="Calibri"/>
                <a:cs typeface="Calibri"/>
              </a:rPr>
              <a:t>, </a:t>
            </a:r>
            <a:r>
              <a:rPr sz="2400" b="1" spc="211" baseline="34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TITO  </a:t>
            </a:r>
            <a:r>
              <a:rPr sz="1875" b="1" spc="88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400" b="1" spc="-4" baseline="3413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SPETT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ATO</a:t>
            </a:r>
            <a:endParaRPr sz="1250">
              <a:latin typeface="Calibri"/>
              <a:cs typeface="Calibri"/>
            </a:endParaRPr>
          </a:p>
          <a:p>
            <a:pPr marL="12700" marR="30449">
              <a:lnSpc>
                <a:spcPct val="101725"/>
              </a:lnSpc>
              <a:spcBef>
                <a:spcPts val="842"/>
              </a:spcBef>
            </a:pP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r>
              <a:rPr sz="1250" b="1" spc="17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250" b="1" spc="1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VO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600" b="1" spc="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VIDUAZ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24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3068" y="2581324"/>
            <a:ext cx="215405" cy="594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1F487C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ct val="107747"/>
              </a:lnSpc>
              <a:spcBef>
                <a:spcPts val="732"/>
              </a:spcBef>
            </a:pPr>
            <a:r>
              <a:rPr sz="1600" spc="0" dirty="0">
                <a:solidFill>
                  <a:srgbClr val="1F487C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9530" y="2623210"/>
            <a:ext cx="6280148" cy="188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00"/>
              </a:lnSpc>
              <a:spcBef>
                <a:spcPts val="70"/>
              </a:spcBef>
            </a:pP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MO</a:t>
            </a:r>
            <a:r>
              <a:rPr sz="1875" b="1" spc="-9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ALITÀ</a:t>
            </a:r>
            <a:r>
              <a:rPr sz="1875" b="1" spc="209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13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TAZI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28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68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DO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222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14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85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875" b="1" spc="-9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SEGU</a:t>
            </a:r>
            <a:r>
              <a:rPr sz="1875" b="1" spc="-9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875" b="1" spc="255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68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PAT</a:t>
            </a:r>
            <a:r>
              <a:rPr sz="1875" b="1" spc="-5" baseline="218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9530" y="2989453"/>
            <a:ext cx="3760639" cy="188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00"/>
              </a:lnSpc>
              <a:spcBef>
                <a:spcPts val="70"/>
              </a:spcBef>
            </a:pP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UTI</a:t>
            </a:r>
            <a:r>
              <a:rPr sz="1875" b="1" spc="182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875" b="1" spc="207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75" b="1" spc="139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PATE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75" b="1" spc="168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5" baseline="218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10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875" b="1" spc="1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5" baseline="218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3068" y="3678858"/>
            <a:ext cx="215405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1F487C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19530" y="3691026"/>
            <a:ext cx="6709028" cy="5845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ESUPP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STI</a:t>
            </a:r>
            <a:r>
              <a:rPr sz="1875" b="1" spc="272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10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RO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CE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875" b="1" spc="269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14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400" b="1" spc="-4" baseline="3413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DO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ZI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232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75" b="1" spc="13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ROVV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TO </a:t>
            </a:r>
            <a:r>
              <a:rPr sz="1875" b="1" spc="2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1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SOSPE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ION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25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9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250">
              <a:latin typeface="Calibri"/>
              <a:cs typeface="Calibri"/>
            </a:endParaRPr>
          </a:p>
          <a:p>
            <a:pPr marL="12700" marR="30449">
              <a:lnSpc>
                <a:spcPct val="101725"/>
              </a:lnSpc>
              <a:spcBef>
                <a:spcPts val="1176"/>
              </a:spcBef>
            </a:pP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AU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ARE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623196" y="867663"/>
            <a:ext cx="6120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04183" y="2041525"/>
            <a:ext cx="4606417" cy="2438400"/>
          </a:xfrm>
          <a:custGeom>
            <a:avLst/>
            <a:gdLst/>
            <a:ahLst/>
            <a:cxnLst/>
            <a:rect l="l" t="t" r="r" b="b"/>
            <a:pathLst>
              <a:path w="4606417" h="2438399">
                <a:moveTo>
                  <a:pt x="0" y="2438400"/>
                </a:moveTo>
                <a:lnTo>
                  <a:pt x="4606417" y="2438400"/>
                </a:lnTo>
                <a:lnTo>
                  <a:pt x="4606417" y="0"/>
                </a:lnTo>
                <a:lnTo>
                  <a:pt x="0" y="0"/>
                </a:lnTo>
                <a:lnTo>
                  <a:pt x="0" y="24384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97833" y="4479925"/>
            <a:ext cx="4619117" cy="0"/>
          </a:xfrm>
          <a:custGeom>
            <a:avLst/>
            <a:gdLst/>
            <a:ahLst/>
            <a:cxnLst/>
            <a:rect l="l" t="t" r="r" b="b"/>
            <a:pathLst>
              <a:path w="4619117">
                <a:moveTo>
                  <a:pt x="0" y="0"/>
                </a:moveTo>
                <a:lnTo>
                  <a:pt x="461911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5683" y="974661"/>
            <a:ext cx="7647686" cy="506285"/>
          </a:xfrm>
          <a:custGeom>
            <a:avLst/>
            <a:gdLst/>
            <a:ahLst/>
            <a:cxnLst/>
            <a:rect l="l" t="t" r="r" b="b"/>
            <a:pathLst>
              <a:path w="7647686" h="506285">
                <a:moveTo>
                  <a:pt x="0" y="506285"/>
                </a:moveTo>
                <a:lnTo>
                  <a:pt x="7647686" y="506285"/>
                </a:lnTo>
                <a:lnTo>
                  <a:pt x="7647686" y="0"/>
                </a:lnTo>
                <a:lnTo>
                  <a:pt x="0" y="0"/>
                </a:lnTo>
                <a:lnTo>
                  <a:pt x="0" y="506285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9333" y="1480947"/>
            <a:ext cx="7660309" cy="0"/>
          </a:xfrm>
          <a:custGeom>
            <a:avLst/>
            <a:gdLst/>
            <a:ahLst/>
            <a:cxnLst/>
            <a:rect l="l" t="t" r="r" b="b"/>
            <a:pathLst>
              <a:path w="7660309">
                <a:moveTo>
                  <a:pt x="0" y="0"/>
                </a:moveTo>
                <a:lnTo>
                  <a:pt x="766030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5683" y="2041525"/>
            <a:ext cx="2723134" cy="1371600"/>
          </a:xfrm>
          <a:custGeom>
            <a:avLst/>
            <a:gdLst/>
            <a:ahLst/>
            <a:cxnLst/>
            <a:rect l="l" t="t" r="r" b="b"/>
            <a:pathLst>
              <a:path w="2723134" h="1371599">
                <a:moveTo>
                  <a:pt x="0" y="1371600"/>
                </a:moveTo>
                <a:lnTo>
                  <a:pt x="2723134" y="1371600"/>
                </a:lnTo>
                <a:lnTo>
                  <a:pt x="2723134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9333" y="3413125"/>
            <a:ext cx="2735884" cy="0"/>
          </a:xfrm>
          <a:custGeom>
            <a:avLst/>
            <a:gdLst/>
            <a:ahLst/>
            <a:cxnLst/>
            <a:rect l="l" t="t" r="r" b="b"/>
            <a:pathLst>
              <a:path w="2735884">
                <a:moveTo>
                  <a:pt x="0" y="0"/>
                </a:moveTo>
                <a:lnTo>
                  <a:pt x="2735884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67256" y="1508760"/>
            <a:ext cx="481583" cy="512063"/>
          </a:xfrm>
          <a:custGeom>
            <a:avLst/>
            <a:gdLst/>
            <a:ahLst/>
            <a:cxnLst/>
            <a:rect l="l" t="t" r="r" b="b"/>
            <a:pathLst>
              <a:path w="481583" h="512063">
                <a:moveTo>
                  <a:pt x="240792" y="512063"/>
                </a:moveTo>
                <a:lnTo>
                  <a:pt x="481583" y="271272"/>
                </a:lnTo>
                <a:lnTo>
                  <a:pt x="361188" y="271272"/>
                </a:lnTo>
                <a:lnTo>
                  <a:pt x="361188" y="0"/>
                </a:lnTo>
                <a:lnTo>
                  <a:pt x="120395" y="0"/>
                </a:lnTo>
                <a:lnTo>
                  <a:pt x="120395" y="271272"/>
                </a:lnTo>
                <a:lnTo>
                  <a:pt x="0" y="271272"/>
                </a:lnTo>
                <a:lnTo>
                  <a:pt x="240792" y="512063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55892" y="1508760"/>
            <a:ext cx="480059" cy="512063"/>
          </a:xfrm>
          <a:custGeom>
            <a:avLst/>
            <a:gdLst/>
            <a:ahLst/>
            <a:cxnLst/>
            <a:rect l="l" t="t" r="r" b="b"/>
            <a:pathLst>
              <a:path w="480059" h="512063">
                <a:moveTo>
                  <a:pt x="240029" y="512063"/>
                </a:moveTo>
                <a:lnTo>
                  <a:pt x="480059" y="272034"/>
                </a:lnTo>
                <a:lnTo>
                  <a:pt x="360044" y="272034"/>
                </a:lnTo>
                <a:lnTo>
                  <a:pt x="360044" y="0"/>
                </a:lnTo>
                <a:lnTo>
                  <a:pt x="120014" y="0"/>
                </a:lnTo>
                <a:lnTo>
                  <a:pt x="120014" y="272034"/>
                </a:lnTo>
                <a:lnTo>
                  <a:pt x="0" y="272034"/>
                </a:lnTo>
                <a:lnTo>
                  <a:pt x="240029" y="512063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86511" y="631317"/>
            <a:ext cx="1412739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PUNTE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IO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8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4183" y="2041525"/>
            <a:ext cx="4606417" cy="2438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2075" marR="59165" algn="just">
              <a:lnSpc>
                <a:spcPts val="1680"/>
              </a:lnSpc>
              <a:spcBef>
                <a:spcPts val="409"/>
              </a:spcBef>
            </a:pP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CU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1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100" b="1" spc="6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100" b="1" spc="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TE </a:t>
            </a:r>
            <a:r>
              <a:rPr sz="1100" b="1" spc="5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100" b="1" spc="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IS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100" b="1" spc="4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100" b="1" u="heavy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100" b="1" u="heavy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u="heavy" spc="0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1100" b="1" u="heavy" spc="9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100" b="1" u="heavy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u="heavy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u="heavy" spc="0" dirty="0">
                <a:solidFill>
                  <a:srgbClr val="005577"/>
                </a:solidFill>
                <a:latin typeface="Calibri"/>
                <a:cs typeface="Calibri"/>
              </a:rPr>
              <a:t>IM</a:t>
            </a:r>
            <a:r>
              <a:rPr sz="110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u="heavy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u="heavy" spc="0" dirty="0">
                <a:solidFill>
                  <a:srgbClr val="005577"/>
                </a:solidFill>
                <a:latin typeface="Calibri"/>
                <a:cs typeface="Calibri"/>
              </a:rPr>
              <a:t>TI </a:t>
            </a:r>
            <a:r>
              <a:rPr sz="1100" b="1" u="heavy" spc="1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u="heavy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u="heavy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u="heavy" spc="0" dirty="0">
                <a:solidFill>
                  <a:srgbClr val="005577"/>
                </a:solidFill>
                <a:latin typeface="Calibri"/>
                <a:cs typeface="Calibri"/>
              </a:rPr>
              <a:t>FINI</a:t>
            </a:r>
            <a:r>
              <a:rPr sz="1100" b="1" u="heavy" spc="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u="heavy" spc="0" dirty="0">
                <a:solidFill>
                  <a:srgbClr val="005577"/>
                </a:solidFill>
                <a:latin typeface="Calibri"/>
                <a:cs typeface="Calibri"/>
              </a:rPr>
              <a:t>IVI </a:t>
            </a:r>
            <a:r>
              <a:rPr sz="1100" b="1" u="heavy" spc="4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15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MA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TI </a:t>
            </a:r>
            <a:r>
              <a:rPr sz="1100" b="1" spc="13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100" b="1" spc="1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ONTI </a:t>
            </a:r>
            <a:r>
              <a:rPr sz="1100" b="1" spc="1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100" b="1" spc="1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TORI </a:t>
            </a:r>
            <a:r>
              <a:rPr sz="1100" b="1" spc="1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DI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400" b="1" spc="7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TI </a:t>
            </a:r>
            <a:r>
              <a:rPr sz="1100" b="1" spc="2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100" b="1" spc="17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1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OSTI </a:t>
            </a:r>
            <a:r>
              <a:rPr sz="1100" b="1" spc="2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100" b="1" spc="20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PR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100" b="1" spc="2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100" b="1" spc="1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100" b="1" spc="19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100" b="1" spc="1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RA</a:t>
            </a:r>
            <a:r>
              <a:rPr sz="1100" b="1" spc="1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  <a:p>
            <a:pPr marL="92075" marR="59817">
              <a:lnSpc>
                <a:spcPts val="1708"/>
              </a:lnSpc>
            </a:pP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UT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OMI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400" b="1" spc="7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100" b="1" spc="8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NELL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1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IS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9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IC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100" b="1" spc="1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NELL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100" b="1" spc="19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I-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BIS </a:t>
            </a:r>
            <a:endParaRPr sz="1100">
              <a:latin typeface="Calibri"/>
              <a:cs typeface="Calibri"/>
            </a:endParaRPr>
          </a:p>
          <a:p>
            <a:pPr marL="92075" marR="59817">
              <a:lnSpc>
                <a:spcPts val="1342"/>
              </a:lnSpc>
              <a:spcBef>
                <a:spcPts val="160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SONO</a:t>
            </a:r>
            <a:r>
              <a:rPr sz="1100" b="1" spc="2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OV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 </a:t>
            </a:r>
            <a:r>
              <a:rPr sz="1100" b="1" spc="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FINITIVI</a:t>
            </a:r>
            <a:r>
              <a:rPr sz="1100" b="1" spc="2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7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2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2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17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GIU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TO </a:t>
            </a:r>
            <a:endParaRPr sz="1100">
              <a:latin typeface="Calibri"/>
              <a:cs typeface="Calibri"/>
            </a:endParaRPr>
          </a:p>
          <a:p>
            <a:pPr marL="92075" marR="59817">
              <a:lnSpc>
                <a:spcPts val="1708"/>
              </a:lnSpc>
              <a:spcBef>
                <a:spcPts val="126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1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100" b="1" spc="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100" b="1" spc="1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100" b="1" spc="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CUI </a:t>
            </a:r>
            <a:r>
              <a:rPr sz="11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r>
              <a:rPr sz="1100" b="1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8</a:t>
            </a:r>
            <a:r>
              <a:rPr sz="1400" b="1" spc="19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100" b="1" spc="5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  <a:p>
            <a:pPr marL="92075">
              <a:lnSpc>
                <a:spcPts val="1520"/>
              </a:lnSpc>
              <a:spcBef>
                <a:spcPts val="236"/>
              </a:spcBef>
            </a:pP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OVE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48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1981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1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12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689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IVE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UTE</a:t>
            </a:r>
            <a:r>
              <a:rPr sz="1650" b="1" spc="12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FINITIVE</a:t>
            </a:r>
            <a:endParaRPr sz="1100">
              <a:latin typeface="Calibri"/>
              <a:cs typeface="Calibri"/>
            </a:endParaRPr>
          </a:p>
          <a:p>
            <a:pPr marL="92075">
              <a:lnSpc>
                <a:spcPts val="1680"/>
              </a:lnSpc>
              <a:spcBef>
                <a:spcPts val="8"/>
              </a:spcBef>
            </a:pP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E  </a:t>
            </a:r>
            <a:r>
              <a:rPr sz="1650" b="1" spc="35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9" baseline="2482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AM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BITO  </a:t>
            </a:r>
            <a:r>
              <a:rPr sz="1650" b="1" spc="100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L  </a:t>
            </a:r>
            <a:r>
              <a:rPr sz="1650" b="1" spc="51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ME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650" b="1" spc="9" baseline="2482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O  </a:t>
            </a:r>
            <a:r>
              <a:rPr sz="1650" b="1" spc="87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CER</a:t>
            </a:r>
            <a:r>
              <a:rPr sz="1650" b="1" spc="9" baseline="2482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50" b="1" spc="9" baseline="2482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TO  </a:t>
            </a:r>
            <a:r>
              <a:rPr sz="1650" b="1" spc="116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IS</a:t>
            </a:r>
            <a:r>
              <a:rPr sz="1650" b="1" spc="9" baseline="2482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TTIVO  </a:t>
            </a:r>
            <a:r>
              <a:rPr sz="1650" b="1" spc="82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50" b="1" spc="10" baseline="2482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  <a:p>
            <a:pPr marL="92075">
              <a:lnSpc>
                <a:spcPts val="1685"/>
              </a:lnSpc>
              <a:spcBef>
                <a:spcPts val="0"/>
              </a:spcBef>
            </a:pP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CO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50" b="1" spc="9" baseline="2482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ST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TE  </a:t>
            </a:r>
            <a:r>
              <a:rPr sz="1650" b="1" spc="164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IÙ  </a:t>
            </a:r>
            <a:r>
              <a:rPr sz="1650" b="1" spc="115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VI</a:t>
            </a:r>
            <a:r>
              <a:rPr sz="1650" b="1" spc="14" baseline="2482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50" b="1" spc="14" baseline="2482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I  </a:t>
            </a:r>
            <a:r>
              <a:rPr sz="1650" b="1" spc="153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A  </a:t>
            </a:r>
            <a:r>
              <a:rPr sz="1650" b="1" spc="118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E  </a:t>
            </a:r>
            <a:r>
              <a:rPr sz="1650" b="1" spc="139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005577"/>
                </a:solidFill>
                <a:latin typeface="Calibri"/>
                <a:cs typeface="Calibri"/>
              </a:rPr>
              <a:t>LL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50" b="1" spc="9" baseline="2482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O  </a:t>
            </a:r>
            <a:r>
              <a:rPr sz="1650" b="1" spc="169" baseline="24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I-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BIS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2100" b="1" spc="220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  <a:p>
            <a:pPr marL="92075" marR="65242">
              <a:lnSpc>
                <a:spcPts val="1342"/>
              </a:lnSpc>
              <a:spcBef>
                <a:spcPts val="170"/>
              </a:spcBef>
            </a:pP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ITI </a:t>
            </a:r>
            <a:r>
              <a:rPr sz="1100" b="1" spc="1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SONO </a:t>
            </a:r>
            <a:r>
              <a:rPr sz="1100" b="1" spc="1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CU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TI </a:t>
            </a:r>
            <a:r>
              <a:rPr sz="1100" b="1" spc="1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IN </a:t>
            </a:r>
            <a:r>
              <a:rPr sz="1100" b="1" spc="8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IS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100" b="1" spc="1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N </a:t>
            </a:r>
            <a:r>
              <a:rPr sz="1100" b="1" spc="1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EN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100" b="1" spc="13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1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100" b="1" spc="8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PP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IO </a:t>
            </a:r>
            <a:r>
              <a:rPr sz="1100" b="1" spc="1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DI </a:t>
            </a:r>
            <a:endParaRPr sz="1100">
              <a:latin typeface="Calibri"/>
              <a:cs typeface="Calibri"/>
            </a:endParaRPr>
          </a:p>
          <a:p>
            <a:pPr marL="92075" marR="65242">
              <a:lnSpc>
                <a:spcPts val="1342"/>
              </a:lnSpc>
              <a:spcBef>
                <a:spcPts val="337"/>
              </a:spcBef>
            </a:pP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ELL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1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VISTA</a:t>
            </a:r>
            <a:r>
              <a:rPr sz="1100" b="1" spc="1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8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VI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LAZ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1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IÙ</a:t>
            </a:r>
            <a:r>
              <a:rPr sz="1100" b="1" spc="8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VE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5683" y="2041525"/>
            <a:ext cx="2723134" cy="1371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25"/>
              </a:spcBef>
            </a:pPr>
            <a:endParaRPr sz="600"/>
          </a:p>
          <a:p>
            <a:pPr marL="91440" marR="59991" algn="just">
              <a:lnSpc>
                <a:spcPts val="1342"/>
              </a:lnSpc>
            </a:pP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C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ITE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IBUZ</a:t>
            </a:r>
            <a:r>
              <a:rPr sz="1100" b="1" spc="1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6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ITI </a:t>
            </a:r>
            <a:endParaRPr sz="1100">
              <a:latin typeface="Calibri"/>
              <a:cs typeface="Calibri"/>
            </a:endParaRPr>
          </a:p>
          <a:p>
            <a:pPr marL="91440" marR="59991" algn="just">
              <a:lnSpc>
                <a:spcPts val="1708"/>
              </a:lnSpc>
              <a:spcBef>
                <a:spcPts val="126"/>
              </a:spcBef>
            </a:pP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ULT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1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100" b="1" spc="9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1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À </a:t>
            </a:r>
            <a:r>
              <a:rPr sz="1100" b="1" spc="1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100" b="1" spc="8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CU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PE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endParaRPr sz="1100">
              <a:latin typeface="Calibri"/>
              <a:cs typeface="Calibri"/>
            </a:endParaRPr>
          </a:p>
          <a:p>
            <a:pPr marL="91440" marR="59991" algn="just">
              <a:lnSpc>
                <a:spcPts val="1342"/>
              </a:lnSpc>
              <a:spcBef>
                <a:spcPts val="160"/>
              </a:spcBef>
            </a:pP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        </a:t>
            </a:r>
            <a:r>
              <a:rPr sz="1100" b="1" spc="4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DITI        </a:t>
            </a:r>
            <a:r>
              <a:rPr sz="1100" b="1" spc="5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EC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-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TI        </a:t>
            </a:r>
            <a:r>
              <a:rPr sz="1100" b="1" spc="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  <a:p>
            <a:pPr marL="91440" marR="59387" algn="just">
              <a:lnSpc>
                <a:spcPct val="102844"/>
              </a:lnSpc>
              <a:spcBef>
                <a:spcPts val="336"/>
              </a:spcBef>
            </a:pP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EMAN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100" b="1" spc="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D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2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INIST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100" b="1" spc="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100" b="1" spc="9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ORO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TITO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TTO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RA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100" b="1" spc="1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NAZ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NAL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16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100" b="1" spc="0" dirty="0">
                <a:solidFill>
                  <a:srgbClr val="005577"/>
                </a:solidFill>
                <a:latin typeface="Calibri"/>
                <a:cs typeface="Calibri"/>
              </a:rPr>
              <a:t>VORO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5683" y="974661"/>
            <a:ext cx="7647686" cy="506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12910" marR="2613283" algn="ctr">
              <a:lnSpc>
                <a:spcPct val="101725"/>
              </a:lnSpc>
              <a:spcBef>
                <a:spcPts val="330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r>
              <a:rPr sz="20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30</a:t>
            </a:r>
            <a:r>
              <a:rPr sz="2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2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107334" y="2327656"/>
            <a:ext cx="7578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806817" y="2327656"/>
            <a:ext cx="749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0062" y="2117725"/>
            <a:ext cx="7938770" cy="579119"/>
          </a:xfrm>
          <a:custGeom>
            <a:avLst/>
            <a:gdLst/>
            <a:ahLst/>
            <a:cxnLst/>
            <a:rect l="l" t="t" r="r" b="b"/>
            <a:pathLst>
              <a:path w="7938770" h="579119">
                <a:moveTo>
                  <a:pt x="0" y="579119"/>
                </a:moveTo>
                <a:lnTo>
                  <a:pt x="7938770" y="579119"/>
                </a:lnTo>
                <a:lnTo>
                  <a:pt x="7938770" y="0"/>
                </a:lnTo>
                <a:lnTo>
                  <a:pt x="0" y="0"/>
                </a:lnTo>
                <a:lnTo>
                  <a:pt x="0" y="57911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3712" y="2696845"/>
            <a:ext cx="7951520" cy="0"/>
          </a:xfrm>
          <a:custGeom>
            <a:avLst/>
            <a:gdLst/>
            <a:ahLst/>
            <a:cxnLst/>
            <a:rect l="l" t="t" r="r" b="b"/>
            <a:pathLst>
              <a:path w="7951520">
                <a:moveTo>
                  <a:pt x="0" y="0"/>
                </a:moveTo>
                <a:lnTo>
                  <a:pt x="795152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6511" y="794638"/>
            <a:ext cx="3746876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SOSPENS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ONE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IN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VIA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 C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AU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ELA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062" y="2117725"/>
            <a:ext cx="7938770" cy="57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86911" marR="420836" indent="-3127502">
              <a:lnSpc>
                <a:spcPts val="1920"/>
              </a:lnSpc>
              <a:spcBef>
                <a:spcPts val="426"/>
              </a:spcBef>
            </a:pP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’I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SP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600" b="1" spc="-6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600" b="1" spc="-7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6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RO</a:t>
            </a:r>
            <a:r>
              <a:rPr sz="16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PUÒ</a:t>
            </a:r>
            <a:r>
              <a:rPr sz="16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SOS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E,</a:t>
            </a:r>
            <a:r>
              <a:rPr sz="1600" b="1" spc="-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CAUT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b="1" spc="3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RE,</a:t>
            </a:r>
            <a:r>
              <a:rPr sz="1600" b="1" spc="-6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LA P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263874" y="867663"/>
            <a:ext cx="616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72323" y="867663"/>
            <a:ext cx="6099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023732" y="867663"/>
            <a:ext cx="6110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576" y="7468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90294" y="3413125"/>
            <a:ext cx="6248400" cy="1112367"/>
          </a:xfrm>
          <a:custGeom>
            <a:avLst/>
            <a:gdLst/>
            <a:ahLst/>
            <a:cxnLst/>
            <a:rect l="l" t="t" r="r" b="b"/>
            <a:pathLst>
              <a:path w="6248400" h="1112367">
                <a:moveTo>
                  <a:pt x="0" y="1112367"/>
                </a:moveTo>
                <a:lnTo>
                  <a:pt x="6248400" y="1112367"/>
                </a:lnTo>
                <a:lnTo>
                  <a:pt x="6248400" y="0"/>
                </a:lnTo>
                <a:lnTo>
                  <a:pt x="0" y="0"/>
                </a:lnTo>
                <a:lnTo>
                  <a:pt x="0" y="1112367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83944" y="4525492"/>
            <a:ext cx="6261100" cy="0"/>
          </a:xfrm>
          <a:custGeom>
            <a:avLst/>
            <a:gdLst/>
            <a:ahLst/>
            <a:cxnLst/>
            <a:rect l="l" t="t" r="r" b="b"/>
            <a:pathLst>
              <a:path w="6261100">
                <a:moveTo>
                  <a:pt x="0" y="0"/>
                </a:moveTo>
                <a:lnTo>
                  <a:pt x="62611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90294" y="1230439"/>
            <a:ext cx="6248273" cy="506285"/>
          </a:xfrm>
          <a:custGeom>
            <a:avLst/>
            <a:gdLst/>
            <a:ahLst/>
            <a:cxnLst/>
            <a:rect l="l" t="t" r="r" b="b"/>
            <a:pathLst>
              <a:path w="6248273" h="506285">
                <a:moveTo>
                  <a:pt x="0" y="506285"/>
                </a:moveTo>
                <a:lnTo>
                  <a:pt x="6248273" y="506285"/>
                </a:lnTo>
                <a:lnTo>
                  <a:pt x="6248273" y="0"/>
                </a:lnTo>
                <a:lnTo>
                  <a:pt x="0" y="0"/>
                </a:lnTo>
                <a:lnTo>
                  <a:pt x="0" y="506285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83944" y="1736725"/>
            <a:ext cx="6260973" cy="0"/>
          </a:xfrm>
          <a:custGeom>
            <a:avLst/>
            <a:gdLst/>
            <a:ahLst/>
            <a:cxnLst/>
            <a:rect l="l" t="t" r="r" b="b"/>
            <a:pathLst>
              <a:path w="6260973">
                <a:moveTo>
                  <a:pt x="0" y="0"/>
                </a:moveTo>
                <a:lnTo>
                  <a:pt x="6260973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90294" y="2404910"/>
            <a:ext cx="6248400" cy="551014"/>
          </a:xfrm>
          <a:custGeom>
            <a:avLst/>
            <a:gdLst/>
            <a:ahLst/>
            <a:cxnLst/>
            <a:rect l="l" t="t" r="r" b="b"/>
            <a:pathLst>
              <a:path w="6248400" h="551014">
                <a:moveTo>
                  <a:pt x="0" y="551014"/>
                </a:moveTo>
                <a:lnTo>
                  <a:pt x="6248400" y="551014"/>
                </a:lnTo>
                <a:lnTo>
                  <a:pt x="6248400" y="0"/>
                </a:lnTo>
                <a:lnTo>
                  <a:pt x="0" y="0"/>
                </a:lnTo>
                <a:lnTo>
                  <a:pt x="0" y="551014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83944" y="2955925"/>
            <a:ext cx="6261100" cy="0"/>
          </a:xfrm>
          <a:custGeom>
            <a:avLst/>
            <a:gdLst/>
            <a:ahLst/>
            <a:cxnLst/>
            <a:rect l="l" t="t" r="r" b="b"/>
            <a:pathLst>
              <a:path w="6261100">
                <a:moveTo>
                  <a:pt x="0" y="0"/>
                </a:moveTo>
                <a:lnTo>
                  <a:pt x="62611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52188" y="1908048"/>
            <a:ext cx="323088" cy="403860"/>
          </a:xfrm>
          <a:custGeom>
            <a:avLst/>
            <a:gdLst/>
            <a:ahLst/>
            <a:cxnLst/>
            <a:rect l="l" t="t" r="r" b="b"/>
            <a:pathLst>
              <a:path w="323088" h="403860">
                <a:moveTo>
                  <a:pt x="161544" y="403860"/>
                </a:moveTo>
                <a:lnTo>
                  <a:pt x="323088" y="242316"/>
                </a:lnTo>
                <a:lnTo>
                  <a:pt x="242315" y="242316"/>
                </a:lnTo>
                <a:lnTo>
                  <a:pt x="242315" y="0"/>
                </a:lnTo>
                <a:lnTo>
                  <a:pt x="80772" y="0"/>
                </a:lnTo>
                <a:lnTo>
                  <a:pt x="80772" y="242316"/>
                </a:lnTo>
                <a:lnTo>
                  <a:pt x="0" y="242316"/>
                </a:lnTo>
                <a:lnTo>
                  <a:pt x="161544" y="403860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9516" y="2473325"/>
            <a:ext cx="748284" cy="1288414"/>
          </a:xfrm>
          <a:custGeom>
            <a:avLst/>
            <a:gdLst/>
            <a:ahLst/>
            <a:cxnLst/>
            <a:rect l="l" t="t" r="r" b="b"/>
            <a:pathLst>
              <a:path w="748284" h="1288415">
                <a:moveTo>
                  <a:pt x="1714" y="257780"/>
                </a:moveTo>
                <a:lnTo>
                  <a:pt x="6793" y="327412"/>
                </a:lnTo>
                <a:lnTo>
                  <a:pt x="15138" y="395789"/>
                </a:lnTo>
                <a:lnTo>
                  <a:pt x="26649" y="462735"/>
                </a:lnTo>
                <a:lnTo>
                  <a:pt x="41230" y="528071"/>
                </a:lnTo>
                <a:lnTo>
                  <a:pt x="58780" y="591623"/>
                </a:lnTo>
                <a:lnTo>
                  <a:pt x="79202" y="653212"/>
                </a:lnTo>
                <a:lnTo>
                  <a:pt x="102398" y="712662"/>
                </a:lnTo>
                <a:lnTo>
                  <a:pt x="128268" y="769795"/>
                </a:lnTo>
                <a:lnTo>
                  <a:pt x="156714" y="824436"/>
                </a:lnTo>
                <a:lnTo>
                  <a:pt x="187639" y="876407"/>
                </a:lnTo>
                <a:lnTo>
                  <a:pt x="220942" y="925531"/>
                </a:lnTo>
                <a:lnTo>
                  <a:pt x="256527" y="971631"/>
                </a:lnTo>
                <a:lnTo>
                  <a:pt x="294294" y="1014531"/>
                </a:lnTo>
                <a:lnTo>
                  <a:pt x="334145" y="1054054"/>
                </a:lnTo>
                <a:lnTo>
                  <a:pt x="375981" y="1090022"/>
                </a:lnTo>
                <a:lnTo>
                  <a:pt x="419705" y="1122259"/>
                </a:lnTo>
                <a:lnTo>
                  <a:pt x="465217" y="1150589"/>
                </a:lnTo>
                <a:lnTo>
                  <a:pt x="512419" y="1174833"/>
                </a:lnTo>
                <a:lnTo>
                  <a:pt x="561213" y="1194815"/>
                </a:lnTo>
                <a:lnTo>
                  <a:pt x="561213" y="1288414"/>
                </a:lnTo>
                <a:lnTo>
                  <a:pt x="748284" y="1134364"/>
                </a:lnTo>
                <a:lnTo>
                  <a:pt x="561213" y="914272"/>
                </a:lnTo>
                <a:lnTo>
                  <a:pt x="561213" y="1007744"/>
                </a:lnTo>
                <a:lnTo>
                  <a:pt x="512419" y="987762"/>
                </a:lnTo>
                <a:lnTo>
                  <a:pt x="465217" y="963518"/>
                </a:lnTo>
                <a:lnTo>
                  <a:pt x="419705" y="935188"/>
                </a:lnTo>
                <a:lnTo>
                  <a:pt x="375981" y="902951"/>
                </a:lnTo>
                <a:lnTo>
                  <a:pt x="334145" y="866983"/>
                </a:lnTo>
                <a:lnTo>
                  <a:pt x="294294" y="827460"/>
                </a:lnTo>
                <a:lnTo>
                  <a:pt x="256527" y="784560"/>
                </a:lnTo>
                <a:lnTo>
                  <a:pt x="220942" y="738460"/>
                </a:lnTo>
                <a:lnTo>
                  <a:pt x="187639" y="689336"/>
                </a:lnTo>
                <a:lnTo>
                  <a:pt x="156714" y="637365"/>
                </a:lnTo>
                <a:lnTo>
                  <a:pt x="128268" y="582724"/>
                </a:lnTo>
                <a:lnTo>
                  <a:pt x="102398" y="525591"/>
                </a:lnTo>
                <a:lnTo>
                  <a:pt x="79202" y="466141"/>
                </a:lnTo>
                <a:lnTo>
                  <a:pt x="58780" y="404552"/>
                </a:lnTo>
                <a:lnTo>
                  <a:pt x="41230" y="341000"/>
                </a:lnTo>
                <a:lnTo>
                  <a:pt x="26649" y="275664"/>
                </a:lnTo>
                <a:lnTo>
                  <a:pt x="15138" y="208718"/>
                </a:lnTo>
                <a:lnTo>
                  <a:pt x="6793" y="140341"/>
                </a:lnTo>
                <a:lnTo>
                  <a:pt x="1714" y="70709"/>
                </a:lnTo>
                <a:lnTo>
                  <a:pt x="0" y="0"/>
                </a:lnTo>
                <a:lnTo>
                  <a:pt x="0" y="187070"/>
                </a:lnTo>
                <a:lnTo>
                  <a:pt x="1714" y="257780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9494" y="1432560"/>
            <a:ext cx="748305" cy="1134364"/>
          </a:xfrm>
          <a:custGeom>
            <a:avLst/>
            <a:gdLst/>
            <a:ahLst/>
            <a:cxnLst/>
            <a:rect l="l" t="t" r="r" b="b"/>
            <a:pathLst>
              <a:path w="748305" h="1134364">
                <a:moveTo>
                  <a:pt x="1891" y="964993"/>
                </a:moveTo>
                <a:lnTo>
                  <a:pt x="0" y="1049034"/>
                </a:lnTo>
                <a:lnTo>
                  <a:pt x="3044" y="1134364"/>
                </a:lnTo>
                <a:lnTo>
                  <a:pt x="10399" y="1054874"/>
                </a:lnTo>
                <a:lnTo>
                  <a:pt x="21912" y="977482"/>
                </a:lnTo>
                <a:lnTo>
                  <a:pt x="37416" y="902403"/>
                </a:lnTo>
                <a:lnTo>
                  <a:pt x="56741" y="829849"/>
                </a:lnTo>
                <a:lnTo>
                  <a:pt x="79720" y="760035"/>
                </a:lnTo>
                <a:lnTo>
                  <a:pt x="106183" y="693175"/>
                </a:lnTo>
                <a:lnTo>
                  <a:pt x="135963" y="629482"/>
                </a:lnTo>
                <a:lnTo>
                  <a:pt x="168892" y="569171"/>
                </a:lnTo>
                <a:lnTo>
                  <a:pt x="204800" y="512455"/>
                </a:lnTo>
                <a:lnTo>
                  <a:pt x="243520" y="459549"/>
                </a:lnTo>
                <a:lnTo>
                  <a:pt x="284882" y="410666"/>
                </a:lnTo>
                <a:lnTo>
                  <a:pt x="328720" y="366021"/>
                </a:lnTo>
                <a:lnTo>
                  <a:pt x="374864" y="325826"/>
                </a:lnTo>
                <a:lnTo>
                  <a:pt x="423146" y="290297"/>
                </a:lnTo>
                <a:lnTo>
                  <a:pt x="473397" y="259647"/>
                </a:lnTo>
                <a:lnTo>
                  <a:pt x="525450" y="234090"/>
                </a:lnTo>
                <a:lnTo>
                  <a:pt x="579135" y="213840"/>
                </a:lnTo>
                <a:lnTo>
                  <a:pt x="634285" y="199111"/>
                </a:lnTo>
                <a:lnTo>
                  <a:pt x="690731" y="190116"/>
                </a:lnTo>
                <a:lnTo>
                  <a:pt x="748305" y="187071"/>
                </a:lnTo>
                <a:lnTo>
                  <a:pt x="748305" y="0"/>
                </a:lnTo>
                <a:lnTo>
                  <a:pt x="706353" y="1628"/>
                </a:lnTo>
                <a:lnTo>
                  <a:pt x="620104" y="15302"/>
                </a:lnTo>
                <a:lnTo>
                  <a:pt x="561008" y="32938"/>
                </a:lnTo>
                <a:lnTo>
                  <a:pt x="503880" y="56806"/>
                </a:lnTo>
                <a:lnTo>
                  <a:pt x="448895" y="86616"/>
                </a:lnTo>
                <a:lnTo>
                  <a:pt x="396228" y="122076"/>
                </a:lnTo>
                <a:lnTo>
                  <a:pt x="346054" y="162897"/>
                </a:lnTo>
                <a:lnTo>
                  <a:pt x="298546" y="208788"/>
                </a:lnTo>
                <a:lnTo>
                  <a:pt x="253880" y="259456"/>
                </a:lnTo>
                <a:lnTo>
                  <a:pt x="212230" y="314613"/>
                </a:lnTo>
                <a:lnTo>
                  <a:pt x="173770" y="373967"/>
                </a:lnTo>
                <a:lnTo>
                  <a:pt x="138675" y="437227"/>
                </a:lnTo>
                <a:lnTo>
                  <a:pt x="107119" y="504102"/>
                </a:lnTo>
                <a:lnTo>
                  <a:pt x="79278" y="574302"/>
                </a:lnTo>
                <a:lnTo>
                  <a:pt x="55325" y="647536"/>
                </a:lnTo>
                <a:lnTo>
                  <a:pt x="35436" y="723513"/>
                </a:lnTo>
                <a:lnTo>
                  <a:pt x="19784" y="801942"/>
                </a:lnTo>
                <a:lnTo>
                  <a:pt x="8544" y="882532"/>
                </a:lnTo>
                <a:lnTo>
                  <a:pt x="1891" y="964993"/>
                </a:lnTo>
                <a:close/>
              </a:path>
            </a:pathLst>
          </a:custGeom>
          <a:solidFill>
            <a:srgbClr val="0D3A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6511" y="707517"/>
            <a:ext cx="1412739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PUNTE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IO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0294" y="3413125"/>
            <a:ext cx="6248400" cy="1112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23"/>
              </a:spcBef>
            </a:pPr>
            <a:endParaRPr sz="1000"/>
          </a:p>
          <a:p>
            <a:pPr marL="173713" marR="171932" indent="-1973" algn="ctr">
              <a:lnSpc>
                <a:spcPct val="100097"/>
              </a:lnSpc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È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ENT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PL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ETAME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ATTIV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TÀ</a:t>
            </a:r>
            <a:r>
              <a:rPr sz="1400" b="1" spc="-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OG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ETTO</a:t>
            </a:r>
            <a:r>
              <a:rPr sz="1400" b="1" spc="-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AP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 S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AP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CORSO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EC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ZIO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E,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ANDO I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AVORI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ITI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NO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RI AL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3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0 P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 VA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ORE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 CO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TRATTO</a:t>
            </a:r>
            <a:r>
              <a:rPr sz="1400" b="1" spc="-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(S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VA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’ADO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NE DEI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PRO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VEDI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ENTI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CUI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’ARTICO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1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4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90294" y="2404910"/>
            <a:ext cx="6248400" cy="5510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83156" marR="216959" indent="-1632204">
              <a:lnSpc>
                <a:spcPts val="1680"/>
              </a:lnSpc>
              <a:spcBef>
                <a:spcPts val="413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NON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ENTE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PRE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AVORATORI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AUTO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OMI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OP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CANTIERI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TEMP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RANEI O MOBI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0294" y="1230439"/>
            <a:ext cx="6248273" cy="506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86788">
              <a:lnSpc>
                <a:spcPct val="101725"/>
              </a:lnSpc>
              <a:spcBef>
                <a:spcPts val="325"/>
              </a:spcBef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INFER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 A 15 C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7468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576" y="7468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5683" y="3443770"/>
            <a:ext cx="7530338" cy="741083"/>
          </a:xfrm>
          <a:custGeom>
            <a:avLst/>
            <a:gdLst/>
            <a:ahLst/>
            <a:cxnLst/>
            <a:rect l="l" t="t" r="r" b="b"/>
            <a:pathLst>
              <a:path w="7530338" h="741083">
                <a:moveTo>
                  <a:pt x="0" y="741083"/>
                </a:moveTo>
                <a:lnTo>
                  <a:pt x="7530338" y="741083"/>
                </a:lnTo>
                <a:lnTo>
                  <a:pt x="7530338" y="0"/>
                </a:lnTo>
                <a:lnTo>
                  <a:pt x="0" y="0"/>
                </a:lnTo>
                <a:lnTo>
                  <a:pt x="0" y="741083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9333" y="4184853"/>
            <a:ext cx="7543088" cy="0"/>
          </a:xfrm>
          <a:custGeom>
            <a:avLst/>
            <a:gdLst/>
            <a:ahLst/>
            <a:cxnLst/>
            <a:rect l="l" t="t" r="r" b="b"/>
            <a:pathLst>
              <a:path w="7543088">
                <a:moveTo>
                  <a:pt x="0" y="0"/>
                </a:moveTo>
                <a:lnTo>
                  <a:pt x="7543088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5683" y="1249045"/>
            <a:ext cx="7647686" cy="579120"/>
          </a:xfrm>
          <a:custGeom>
            <a:avLst/>
            <a:gdLst/>
            <a:ahLst/>
            <a:cxnLst/>
            <a:rect l="l" t="t" r="r" b="b"/>
            <a:pathLst>
              <a:path w="7647686" h="579120">
                <a:moveTo>
                  <a:pt x="0" y="579120"/>
                </a:moveTo>
                <a:lnTo>
                  <a:pt x="7647686" y="579120"/>
                </a:lnTo>
                <a:lnTo>
                  <a:pt x="7647686" y="0"/>
                </a:lnTo>
                <a:lnTo>
                  <a:pt x="0" y="0"/>
                </a:lnTo>
                <a:lnTo>
                  <a:pt x="0" y="57912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9333" y="1828165"/>
            <a:ext cx="7660309" cy="0"/>
          </a:xfrm>
          <a:custGeom>
            <a:avLst/>
            <a:gdLst/>
            <a:ahLst/>
            <a:cxnLst/>
            <a:rect l="l" t="t" r="r" b="b"/>
            <a:pathLst>
              <a:path w="7660309">
                <a:moveTo>
                  <a:pt x="0" y="0"/>
                </a:moveTo>
                <a:lnTo>
                  <a:pt x="766030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5683" y="2283333"/>
            <a:ext cx="7530338" cy="672592"/>
          </a:xfrm>
          <a:custGeom>
            <a:avLst/>
            <a:gdLst/>
            <a:ahLst/>
            <a:cxnLst/>
            <a:rect l="l" t="t" r="r" b="b"/>
            <a:pathLst>
              <a:path w="7530338" h="672592">
                <a:moveTo>
                  <a:pt x="0" y="672592"/>
                </a:moveTo>
                <a:lnTo>
                  <a:pt x="7530338" y="672592"/>
                </a:lnTo>
                <a:lnTo>
                  <a:pt x="7530338" y="0"/>
                </a:lnTo>
                <a:lnTo>
                  <a:pt x="0" y="0"/>
                </a:lnTo>
                <a:lnTo>
                  <a:pt x="0" y="672592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9333" y="2955925"/>
            <a:ext cx="7543088" cy="0"/>
          </a:xfrm>
          <a:custGeom>
            <a:avLst/>
            <a:gdLst/>
            <a:ahLst/>
            <a:cxnLst/>
            <a:rect l="l" t="t" r="r" b="b"/>
            <a:pathLst>
              <a:path w="7543088">
                <a:moveTo>
                  <a:pt x="0" y="0"/>
                </a:moveTo>
                <a:lnTo>
                  <a:pt x="7543088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6511" y="707517"/>
            <a:ext cx="1155184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SAN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Z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IONI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292" y="47632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5683" y="3443770"/>
            <a:ext cx="7530338" cy="74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43"/>
              </a:spcBef>
            </a:pPr>
            <a:endParaRPr sz="900"/>
          </a:p>
          <a:p>
            <a:pPr marL="1334058">
              <a:lnSpc>
                <a:spcPct val="101725"/>
              </a:lnSpc>
              <a:spcBef>
                <a:spcPts val="1000"/>
              </a:spcBef>
            </a:pP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ESC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USIONE</a:t>
            </a:r>
            <a:r>
              <a:rPr sz="1600" b="1" spc="-4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-3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RTEC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b="1" spc="-10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PU</a:t>
            </a:r>
            <a:r>
              <a:rPr sz="1600" b="1" spc="9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BLI</a:t>
            </a:r>
            <a:r>
              <a:rPr sz="160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683" y="2283333"/>
            <a:ext cx="7530338" cy="672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05558" marR="351812" indent="-1519682">
              <a:lnSpc>
                <a:spcPts val="1920"/>
              </a:lnSpc>
              <a:spcBef>
                <a:spcPts val="426"/>
              </a:spcBef>
            </a:pP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ANZ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b="1" spc="-6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STR</a:t>
            </a:r>
            <a:r>
              <a:rPr sz="1600" b="1" spc="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TIVA</a:t>
            </a:r>
            <a:r>
              <a:rPr sz="1600" b="1" spc="2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600" b="1" spc="-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6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PER</a:t>
            </a:r>
            <a:r>
              <a:rPr sz="16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6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6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b="1" spc="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LORE</a:t>
            </a:r>
            <a:r>
              <a:rPr sz="1600" b="1" spc="-4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DEI</a:t>
            </a:r>
            <a:r>
              <a:rPr sz="1600" b="1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-4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E, CO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QUE,</a:t>
            </a:r>
            <a:r>
              <a:rPr sz="1600" b="1" spc="-5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INFERIORE</a:t>
            </a:r>
            <a:r>
              <a:rPr sz="1600" b="1" spc="-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A EURO</a:t>
            </a:r>
            <a:r>
              <a:rPr sz="1600" b="1" spc="-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00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5683" y="1249045"/>
            <a:ext cx="7647686" cy="57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5597" marR="168520" algn="ctr">
              <a:lnSpc>
                <a:spcPct val="101725"/>
              </a:lnSpc>
              <a:spcBef>
                <a:spcPts val="340"/>
              </a:spcBef>
            </a:pPr>
            <a:r>
              <a:rPr sz="1600" b="1" i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i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i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i="1" spc="0" dirty="0">
                <a:solidFill>
                  <a:srgbClr val="1F487C"/>
                </a:solidFill>
                <a:latin typeface="Calibri"/>
                <a:cs typeface="Calibri"/>
              </a:rPr>
              <a:t>MANCAN</a:t>
            </a:r>
            <a:r>
              <a:rPr sz="1600" b="1" i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i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i="1" spc="0" dirty="0">
                <a:solidFill>
                  <a:srgbClr val="1F487C"/>
                </a:solidFill>
                <a:latin typeface="Calibri"/>
                <a:cs typeface="Calibri"/>
              </a:rPr>
              <a:t>DI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600" b="1" spc="-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 DEL</a:t>
            </a:r>
            <a:r>
              <a:rPr sz="16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DOCUMEN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-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EQU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b="1" spc="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LENTE</a:t>
            </a:r>
            <a:r>
              <a:rPr sz="1600" b="1" spc="-9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3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600" b="1" spc="-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endParaRPr sz="1600">
              <a:latin typeface="Calibri"/>
              <a:cs typeface="Calibri"/>
            </a:endParaRPr>
          </a:p>
          <a:p>
            <a:pPr marL="2091016" marR="2090761" algn="ctr">
              <a:lnSpc>
                <a:spcPts val="1920"/>
              </a:lnSpc>
              <a:spcBef>
                <a:spcPts val="96"/>
              </a:spcBef>
            </a:pP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PUNT</a:t>
            </a:r>
            <a:r>
              <a:rPr sz="2400" b="1" i="1" spc="4" baseline="1706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2400" b="1" i="1" spc="4" baseline="1706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2400" b="1" i="1" spc="-4" baseline="17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400" b="1" i="1" spc="-60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SIA</a:t>
            </a:r>
            <a:r>
              <a:rPr sz="2400" b="1" i="1" spc="-11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i="1" spc="-4" baseline="17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NFER</a:t>
            </a:r>
            <a:r>
              <a:rPr sz="2400" b="1" i="1" spc="-4" baseline="17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2400" b="1" i="1" spc="-35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2400" b="1" i="1" spc="-4" baseline="1706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2400" b="1" i="1" spc="-6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CRED</a:t>
            </a:r>
            <a:r>
              <a:rPr sz="2400" b="1" spc="-4" baseline="17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7468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36135" y="1917192"/>
            <a:ext cx="229552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Al</a:t>
            </a:r>
            <a:r>
              <a:rPr sz="4800" b="1" spc="9" baseline="3413" dirty="0">
                <a:solidFill>
                  <a:srgbClr val="114889"/>
                </a:solidFill>
                <a:latin typeface="Calibri"/>
                <a:cs typeface="Calibri"/>
              </a:rPr>
              <a:t>l</a:t>
            </a: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egato</a:t>
            </a:r>
            <a:r>
              <a:rPr sz="4800" b="1" spc="-29" baseline="3413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800" b="1" spc="4" baseline="3413" dirty="0">
                <a:solidFill>
                  <a:srgbClr val="114889"/>
                </a:solidFill>
                <a:latin typeface="Calibri"/>
                <a:cs typeface="Calibri"/>
              </a:rPr>
              <a:t>I-</a:t>
            </a: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bis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6852" y="1049020"/>
            <a:ext cx="738073" cy="783589"/>
          </a:xfrm>
          <a:custGeom>
            <a:avLst/>
            <a:gdLst/>
            <a:ahLst/>
            <a:cxnLst/>
            <a:rect l="l" t="t" r="r" b="b"/>
            <a:pathLst>
              <a:path w="738073" h="783589">
                <a:moveTo>
                  <a:pt x="0" y="783589"/>
                </a:moveTo>
                <a:lnTo>
                  <a:pt x="738073" y="783589"/>
                </a:lnTo>
                <a:lnTo>
                  <a:pt x="738073" y="0"/>
                </a:lnTo>
                <a:lnTo>
                  <a:pt x="0" y="0"/>
                </a:lnTo>
                <a:lnTo>
                  <a:pt x="0" y="783589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54925" y="1049020"/>
            <a:ext cx="5931662" cy="783589"/>
          </a:xfrm>
          <a:custGeom>
            <a:avLst/>
            <a:gdLst/>
            <a:ahLst/>
            <a:cxnLst/>
            <a:rect l="l" t="t" r="r" b="b"/>
            <a:pathLst>
              <a:path w="5931662" h="783589">
                <a:moveTo>
                  <a:pt x="0" y="783589"/>
                </a:moveTo>
                <a:lnTo>
                  <a:pt x="5931662" y="783589"/>
                </a:lnTo>
                <a:lnTo>
                  <a:pt x="5931662" y="0"/>
                </a:lnTo>
                <a:lnTo>
                  <a:pt x="0" y="0"/>
                </a:lnTo>
                <a:lnTo>
                  <a:pt x="0" y="783589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86600" y="1049020"/>
            <a:ext cx="1524000" cy="783589"/>
          </a:xfrm>
          <a:custGeom>
            <a:avLst/>
            <a:gdLst/>
            <a:ahLst/>
            <a:cxnLst/>
            <a:rect l="l" t="t" r="r" b="b"/>
            <a:pathLst>
              <a:path w="1524000" h="783589">
                <a:moveTo>
                  <a:pt x="0" y="783589"/>
                </a:moveTo>
                <a:lnTo>
                  <a:pt x="1524000" y="783589"/>
                </a:lnTo>
                <a:lnTo>
                  <a:pt x="1524000" y="0"/>
                </a:lnTo>
                <a:lnTo>
                  <a:pt x="0" y="0"/>
                </a:lnTo>
                <a:lnTo>
                  <a:pt x="0" y="783589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6852" y="1832610"/>
            <a:ext cx="738073" cy="238252"/>
          </a:xfrm>
          <a:custGeom>
            <a:avLst/>
            <a:gdLst/>
            <a:ahLst/>
            <a:cxnLst/>
            <a:rect l="l" t="t" r="r" b="b"/>
            <a:pathLst>
              <a:path w="738073" h="238252">
                <a:moveTo>
                  <a:pt x="0" y="238252"/>
                </a:moveTo>
                <a:lnTo>
                  <a:pt x="738073" y="238252"/>
                </a:lnTo>
                <a:lnTo>
                  <a:pt x="738073" y="0"/>
                </a:lnTo>
                <a:lnTo>
                  <a:pt x="0" y="0"/>
                </a:lnTo>
                <a:lnTo>
                  <a:pt x="0" y="238252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54925" y="1832610"/>
            <a:ext cx="5931662" cy="238252"/>
          </a:xfrm>
          <a:custGeom>
            <a:avLst/>
            <a:gdLst/>
            <a:ahLst/>
            <a:cxnLst/>
            <a:rect l="l" t="t" r="r" b="b"/>
            <a:pathLst>
              <a:path w="5931662" h="238252">
                <a:moveTo>
                  <a:pt x="0" y="238252"/>
                </a:moveTo>
                <a:lnTo>
                  <a:pt x="5931662" y="238252"/>
                </a:lnTo>
                <a:lnTo>
                  <a:pt x="5931662" y="0"/>
                </a:lnTo>
                <a:lnTo>
                  <a:pt x="0" y="0"/>
                </a:lnTo>
                <a:lnTo>
                  <a:pt x="0" y="238252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86600" y="1832610"/>
            <a:ext cx="1524000" cy="238252"/>
          </a:xfrm>
          <a:custGeom>
            <a:avLst/>
            <a:gdLst/>
            <a:ahLst/>
            <a:cxnLst/>
            <a:rect l="l" t="t" r="r" b="b"/>
            <a:pathLst>
              <a:path w="1524000" h="238252">
                <a:moveTo>
                  <a:pt x="0" y="238252"/>
                </a:moveTo>
                <a:lnTo>
                  <a:pt x="1524000" y="238252"/>
                </a:lnTo>
                <a:lnTo>
                  <a:pt x="1524000" y="0"/>
                </a:lnTo>
                <a:lnTo>
                  <a:pt x="0" y="0"/>
                </a:lnTo>
                <a:lnTo>
                  <a:pt x="0" y="238252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6852" y="2070900"/>
            <a:ext cx="738073" cy="233641"/>
          </a:xfrm>
          <a:custGeom>
            <a:avLst/>
            <a:gdLst/>
            <a:ahLst/>
            <a:cxnLst/>
            <a:rect l="l" t="t" r="r" b="b"/>
            <a:pathLst>
              <a:path w="738073" h="233641">
                <a:moveTo>
                  <a:pt x="0" y="233641"/>
                </a:moveTo>
                <a:lnTo>
                  <a:pt x="738073" y="233641"/>
                </a:lnTo>
                <a:lnTo>
                  <a:pt x="738073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4925" y="2070900"/>
            <a:ext cx="5931662" cy="233641"/>
          </a:xfrm>
          <a:custGeom>
            <a:avLst/>
            <a:gdLst/>
            <a:ahLst/>
            <a:cxnLst/>
            <a:rect l="l" t="t" r="r" b="b"/>
            <a:pathLst>
              <a:path w="5931662" h="233641">
                <a:moveTo>
                  <a:pt x="0" y="233641"/>
                </a:moveTo>
                <a:lnTo>
                  <a:pt x="5931662" y="233641"/>
                </a:lnTo>
                <a:lnTo>
                  <a:pt x="5931662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86600" y="2070900"/>
            <a:ext cx="1524000" cy="233641"/>
          </a:xfrm>
          <a:custGeom>
            <a:avLst/>
            <a:gdLst/>
            <a:ahLst/>
            <a:cxnLst/>
            <a:rect l="l" t="t" r="r" b="b"/>
            <a:pathLst>
              <a:path w="1524000" h="233641">
                <a:moveTo>
                  <a:pt x="0" y="233641"/>
                </a:moveTo>
                <a:lnTo>
                  <a:pt x="1524000" y="233641"/>
                </a:lnTo>
                <a:lnTo>
                  <a:pt x="1524000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6852" y="2304605"/>
            <a:ext cx="738073" cy="446468"/>
          </a:xfrm>
          <a:custGeom>
            <a:avLst/>
            <a:gdLst/>
            <a:ahLst/>
            <a:cxnLst/>
            <a:rect l="l" t="t" r="r" b="b"/>
            <a:pathLst>
              <a:path w="738073" h="446468">
                <a:moveTo>
                  <a:pt x="0" y="446468"/>
                </a:moveTo>
                <a:lnTo>
                  <a:pt x="738073" y="446468"/>
                </a:lnTo>
                <a:lnTo>
                  <a:pt x="738073" y="0"/>
                </a:lnTo>
                <a:lnTo>
                  <a:pt x="0" y="0"/>
                </a:lnTo>
                <a:lnTo>
                  <a:pt x="0" y="446468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54925" y="2304605"/>
            <a:ext cx="5931662" cy="446468"/>
          </a:xfrm>
          <a:custGeom>
            <a:avLst/>
            <a:gdLst/>
            <a:ahLst/>
            <a:cxnLst/>
            <a:rect l="l" t="t" r="r" b="b"/>
            <a:pathLst>
              <a:path w="5931662" h="446468">
                <a:moveTo>
                  <a:pt x="0" y="446468"/>
                </a:moveTo>
                <a:lnTo>
                  <a:pt x="5931662" y="446468"/>
                </a:lnTo>
                <a:lnTo>
                  <a:pt x="5931662" y="0"/>
                </a:lnTo>
                <a:lnTo>
                  <a:pt x="0" y="0"/>
                </a:lnTo>
                <a:lnTo>
                  <a:pt x="0" y="446468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86600" y="2304605"/>
            <a:ext cx="1524000" cy="446468"/>
          </a:xfrm>
          <a:custGeom>
            <a:avLst/>
            <a:gdLst/>
            <a:ahLst/>
            <a:cxnLst/>
            <a:rect l="l" t="t" r="r" b="b"/>
            <a:pathLst>
              <a:path w="1524000" h="446468">
                <a:moveTo>
                  <a:pt x="0" y="446468"/>
                </a:moveTo>
                <a:lnTo>
                  <a:pt x="1524000" y="446468"/>
                </a:lnTo>
                <a:lnTo>
                  <a:pt x="1524000" y="0"/>
                </a:lnTo>
                <a:lnTo>
                  <a:pt x="0" y="0"/>
                </a:lnTo>
                <a:lnTo>
                  <a:pt x="0" y="446468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6852" y="2751010"/>
            <a:ext cx="738073" cy="446468"/>
          </a:xfrm>
          <a:custGeom>
            <a:avLst/>
            <a:gdLst/>
            <a:ahLst/>
            <a:cxnLst/>
            <a:rect l="l" t="t" r="r" b="b"/>
            <a:pathLst>
              <a:path w="738073" h="446468">
                <a:moveTo>
                  <a:pt x="0" y="446468"/>
                </a:moveTo>
                <a:lnTo>
                  <a:pt x="738073" y="446468"/>
                </a:lnTo>
                <a:lnTo>
                  <a:pt x="738073" y="0"/>
                </a:lnTo>
                <a:lnTo>
                  <a:pt x="0" y="0"/>
                </a:lnTo>
                <a:lnTo>
                  <a:pt x="0" y="446468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54925" y="2751010"/>
            <a:ext cx="5931662" cy="446468"/>
          </a:xfrm>
          <a:custGeom>
            <a:avLst/>
            <a:gdLst/>
            <a:ahLst/>
            <a:cxnLst/>
            <a:rect l="l" t="t" r="r" b="b"/>
            <a:pathLst>
              <a:path w="5931662" h="446468">
                <a:moveTo>
                  <a:pt x="0" y="446468"/>
                </a:moveTo>
                <a:lnTo>
                  <a:pt x="5931662" y="446468"/>
                </a:lnTo>
                <a:lnTo>
                  <a:pt x="5931662" y="0"/>
                </a:lnTo>
                <a:lnTo>
                  <a:pt x="0" y="0"/>
                </a:lnTo>
                <a:lnTo>
                  <a:pt x="0" y="446468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86600" y="2751010"/>
            <a:ext cx="1524000" cy="446468"/>
          </a:xfrm>
          <a:custGeom>
            <a:avLst/>
            <a:gdLst/>
            <a:ahLst/>
            <a:cxnLst/>
            <a:rect l="l" t="t" r="r" b="b"/>
            <a:pathLst>
              <a:path w="1524000" h="446468">
                <a:moveTo>
                  <a:pt x="0" y="446468"/>
                </a:moveTo>
                <a:lnTo>
                  <a:pt x="1524000" y="446468"/>
                </a:lnTo>
                <a:lnTo>
                  <a:pt x="1524000" y="0"/>
                </a:lnTo>
                <a:lnTo>
                  <a:pt x="0" y="0"/>
                </a:lnTo>
                <a:lnTo>
                  <a:pt x="0" y="446468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0502" y="1832610"/>
            <a:ext cx="8206447" cy="0"/>
          </a:xfrm>
          <a:custGeom>
            <a:avLst/>
            <a:gdLst/>
            <a:ahLst/>
            <a:cxnLst/>
            <a:rect l="l" t="t" r="r" b="b"/>
            <a:pathLst>
              <a:path w="8206447">
                <a:moveTo>
                  <a:pt x="0" y="0"/>
                </a:moveTo>
                <a:lnTo>
                  <a:pt x="820644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6511" y="631317"/>
            <a:ext cx="1718451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ALLE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 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-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31100" y="1451181"/>
            <a:ext cx="65755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b="1" spc="-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EDITI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852" y="1049020"/>
            <a:ext cx="8193747" cy="7835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665" marR="123674" indent="3917950">
              <a:lnSpc>
                <a:spcPts val="1379"/>
              </a:lnSpc>
              <a:spcBef>
                <a:spcPts val="30"/>
              </a:spcBef>
            </a:pPr>
            <a:r>
              <a:rPr sz="1200" b="1" spc="-4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4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200" b="1" spc="-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endParaRPr sz="1200">
              <a:latin typeface="Arial"/>
              <a:cs typeface="Arial"/>
            </a:endParaRPr>
          </a:p>
          <a:p>
            <a:pPr marL="3219665" marR="123674">
              <a:lnSpc>
                <a:spcPts val="1379"/>
              </a:lnSpc>
              <a:spcBef>
                <a:spcPts val="168"/>
              </a:spcBef>
            </a:pPr>
            <a:r>
              <a:rPr sz="1800" b="1" spc="-59" baseline="-3865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800" b="1" spc="-119" baseline="-386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0" baseline="-38650" dirty="0">
                <a:solidFill>
                  <a:srgbClr val="FFFFFF"/>
                </a:solidFill>
                <a:latin typeface="Arial"/>
                <a:cs typeface="Arial"/>
              </a:rPr>
              <a:t>TTISPECIE                                                             </a:t>
            </a:r>
            <a:r>
              <a:rPr sz="1800" b="1" spc="227" baseline="-386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DEC</a:t>
            </a:r>
            <a:r>
              <a:rPr sz="1200" b="1" spc="-4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b="1" spc="-8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b="1" spc="-3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Arial"/>
                <a:cs typeface="Arial"/>
              </a:rPr>
              <a:t>ZIONE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852" y="1832610"/>
            <a:ext cx="8193747" cy="238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6159">
              <a:lnSpc>
                <a:spcPct val="101725"/>
              </a:lnSpc>
              <a:spcBef>
                <a:spcPts val="15"/>
              </a:spcBef>
            </a:pP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0     </a:t>
            </a:r>
            <a:r>
              <a:rPr sz="1400" b="1" spc="27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AZI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NI CON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DEGLI</a:t>
            </a:r>
            <a:r>
              <a:rPr sz="1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EGATI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X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 DEL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US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852" y="2070881"/>
            <a:ext cx="8193747" cy="2336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1963">
              <a:lnSpc>
                <a:spcPct val="101725"/>
              </a:lnSpc>
              <a:spcBef>
                <a:spcPts val="15"/>
              </a:spcBef>
            </a:pP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21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4    </a:t>
            </a:r>
            <a:r>
              <a:rPr sz="1400" b="1" spc="2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AVORO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IRRE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ARE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852" y="2304573"/>
            <a:ext cx="8193747" cy="446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6919" marR="2228281" indent="-644956">
              <a:lnSpc>
                <a:spcPts val="1708"/>
              </a:lnSpc>
              <a:spcBef>
                <a:spcPts val="15"/>
              </a:spcBef>
            </a:pP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25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8    </a:t>
            </a:r>
            <a:r>
              <a:rPr sz="1400" b="1" spc="2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INFORTU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OCCORSI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ITO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AZIONE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NORME S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PRE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ENZ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INFORTU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52" y="2751042"/>
            <a:ext cx="8193747" cy="4464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6919" marR="1869381" indent="-527608">
              <a:lnSpc>
                <a:spcPts val="1708"/>
              </a:lnSpc>
              <a:spcBef>
                <a:spcPts val="15"/>
              </a:spcBef>
              <a:tabLst>
                <a:tab pos="800100" algn="l"/>
              </a:tabLst>
            </a:pP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9	MA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ATTIA</a:t>
            </a:r>
            <a:r>
              <a:rPr sz="14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PROFES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DERIVANTE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AZIONE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NORME S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REVENZ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INFORTU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862095" y="704342"/>
            <a:ext cx="602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6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4977" y="1049020"/>
            <a:ext cx="326097" cy="420750"/>
          </a:xfrm>
          <a:custGeom>
            <a:avLst/>
            <a:gdLst/>
            <a:ahLst/>
            <a:cxnLst/>
            <a:rect l="l" t="t" r="r" b="b"/>
            <a:pathLst>
              <a:path w="326097" h="420750">
                <a:moveTo>
                  <a:pt x="0" y="420750"/>
                </a:moveTo>
                <a:lnTo>
                  <a:pt x="326097" y="420750"/>
                </a:lnTo>
                <a:lnTo>
                  <a:pt x="326097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81075" y="1049020"/>
            <a:ext cx="6486525" cy="420750"/>
          </a:xfrm>
          <a:custGeom>
            <a:avLst/>
            <a:gdLst/>
            <a:ahLst/>
            <a:cxnLst/>
            <a:rect l="l" t="t" r="r" b="b"/>
            <a:pathLst>
              <a:path w="6486525" h="420750">
                <a:moveTo>
                  <a:pt x="0" y="420750"/>
                </a:moveTo>
                <a:lnTo>
                  <a:pt x="6486525" y="420750"/>
                </a:lnTo>
                <a:lnTo>
                  <a:pt x="6486525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67600" y="1049020"/>
            <a:ext cx="1143000" cy="420750"/>
          </a:xfrm>
          <a:custGeom>
            <a:avLst/>
            <a:gdLst/>
            <a:ahLst/>
            <a:cxnLst/>
            <a:rect l="l" t="t" r="r" b="b"/>
            <a:pathLst>
              <a:path w="1143000" h="420750">
                <a:moveTo>
                  <a:pt x="0" y="420750"/>
                </a:moveTo>
                <a:lnTo>
                  <a:pt x="1143000" y="420750"/>
                </a:lnTo>
                <a:lnTo>
                  <a:pt x="1143000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4977" y="1469771"/>
            <a:ext cx="326097" cy="238251"/>
          </a:xfrm>
          <a:custGeom>
            <a:avLst/>
            <a:gdLst/>
            <a:ahLst/>
            <a:cxnLst/>
            <a:rect l="l" t="t" r="r" b="b"/>
            <a:pathLst>
              <a:path w="326097" h="238251">
                <a:moveTo>
                  <a:pt x="0" y="238251"/>
                </a:moveTo>
                <a:lnTo>
                  <a:pt x="326097" y="238251"/>
                </a:lnTo>
                <a:lnTo>
                  <a:pt x="326097" y="0"/>
                </a:lnTo>
                <a:lnTo>
                  <a:pt x="0" y="0"/>
                </a:lnTo>
                <a:lnTo>
                  <a:pt x="0" y="23825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81075" y="1469771"/>
            <a:ext cx="6486525" cy="238251"/>
          </a:xfrm>
          <a:custGeom>
            <a:avLst/>
            <a:gdLst/>
            <a:ahLst/>
            <a:cxnLst/>
            <a:rect l="l" t="t" r="r" b="b"/>
            <a:pathLst>
              <a:path w="6486525" h="238251">
                <a:moveTo>
                  <a:pt x="0" y="238251"/>
                </a:moveTo>
                <a:lnTo>
                  <a:pt x="6486525" y="238251"/>
                </a:lnTo>
                <a:lnTo>
                  <a:pt x="6486525" y="0"/>
                </a:lnTo>
                <a:lnTo>
                  <a:pt x="0" y="0"/>
                </a:lnTo>
                <a:lnTo>
                  <a:pt x="0" y="23825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67600" y="1469771"/>
            <a:ext cx="1143000" cy="238251"/>
          </a:xfrm>
          <a:custGeom>
            <a:avLst/>
            <a:gdLst/>
            <a:ahLst/>
            <a:cxnLst/>
            <a:rect l="l" t="t" r="r" b="b"/>
            <a:pathLst>
              <a:path w="1143000" h="238251">
                <a:moveTo>
                  <a:pt x="0" y="238251"/>
                </a:moveTo>
                <a:lnTo>
                  <a:pt x="1143000" y="238251"/>
                </a:lnTo>
                <a:lnTo>
                  <a:pt x="1143000" y="0"/>
                </a:lnTo>
                <a:lnTo>
                  <a:pt x="0" y="0"/>
                </a:lnTo>
                <a:lnTo>
                  <a:pt x="0" y="23825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4977" y="1708061"/>
            <a:ext cx="326097" cy="233641"/>
          </a:xfrm>
          <a:custGeom>
            <a:avLst/>
            <a:gdLst/>
            <a:ahLst/>
            <a:cxnLst/>
            <a:rect l="l" t="t" r="r" b="b"/>
            <a:pathLst>
              <a:path w="326097" h="233641">
                <a:moveTo>
                  <a:pt x="0" y="233641"/>
                </a:moveTo>
                <a:lnTo>
                  <a:pt x="326097" y="233641"/>
                </a:lnTo>
                <a:lnTo>
                  <a:pt x="326097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81075" y="1708061"/>
            <a:ext cx="6486525" cy="233641"/>
          </a:xfrm>
          <a:custGeom>
            <a:avLst/>
            <a:gdLst/>
            <a:ahLst/>
            <a:cxnLst/>
            <a:rect l="l" t="t" r="r" b="b"/>
            <a:pathLst>
              <a:path w="6486525" h="233641">
                <a:moveTo>
                  <a:pt x="0" y="233641"/>
                </a:moveTo>
                <a:lnTo>
                  <a:pt x="6486525" y="233641"/>
                </a:lnTo>
                <a:lnTo>
                  <a:pt x="6486525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67600" y="1708061"/>
            <a:ext cx="1143000" cy="233641"/>
          </a:xfrm>
          <a:custGeom>
            <a:avLst/>
            <a:gdLst/>
            <a:ahLst/>
            <a:cxnLst/>
            <a:rect l="l" t="t" r="r" b="b"/>
            <a:pathLst>
              <a:path w="1143000" h="233641">
                <a:moveTo>
                  <a:pt x="0" y="233641"/>
                </a:moveTo>
                <a:lnTo>
                  <a:pt x="1143000" y="233641"/>
                </a:lnTo>
                <a:lnTo>
                  <a:pt x="1143000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4977" y="1941703"/>
            <a:ext cx="326097" cy="252221"/>
          </a:xfrm>
          <a:custGeom>
            <a:avLst/>
            <a:gdLst/>
            <a:ahLst/>
            <a:cxnLst/>
            <a:rect l="l" t="t" r="r" b="b"/>
            <a:pathLst>
              <a:path w="326097" h="252221">
                <a:moveTo>
                  <a:pt x="0" y="252221"/>
                </a:moveTo>
                <a:lnTo>
                  <a:pt x="326097" y="252221"/>
                </a:lnTo>
                <a:lnTo>
                  <a:pt x="326097" y="0"/>
                </a:lnTo>
                <a:lnTo>
                  <a:pt x="0" y="0"/>
                </a:lnTo>
                <a:lnTo>
                  <a:pt x="0" y="25222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81075" y="1941703"/>
            <a:ext cx="6486525" cy="252221"/>
          </a:xfrm>
          <a:custGeom>
            <a:avLst/>
            <a:gdLst/>
            <a:ahLst/>
            <a:cxnLst/>
            <a:rect l="l" t="t" r="r" b="b"/>
            <a:pathLst>
              <a:path w="6486525" h="252221">
                <a:moveTo>
                  <a:pt x="0" y="252221"/>
                </a:moveTo>
                <a:lnTo>
                  <a:pt x="6486525" y="252221"/>
                </a:lnTo>
                <a:lnTo>
                  <a:pt x="6486525" y="0"/>
                </a:lnTo>
                <a:lnTo>
                  <a:pt x="0" y="0"/>
                </a:lnTo>
                <a:lnTo>
                  <a:pt x="0" y="25222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67600" y="1941703"/>
            <a:ext cx="1143000" cy="252221"/>
          </a:xfrm>
          <a:custGeom>
            <a:avLst/>
            <a:gdLst/>
            <a:ahLst/>
            <a:cxnLst/>
            <a:rect l="l" t="t" r="r" b="b"/>
            <a:pathLst>
              <a:path w="1143000" h="252221">
                <a:moveTo>
                  <a:pt x="0" y="252221"/>
                </a:moveTo>
                <a:lnTo>
                  <a:pt x="1143000" y="252221"/>
                </a:lnTo>
                <a:lnTo>
                  <a:pt x="1143000" y="0"/>
                </a:lnTo>
                <a:lnTo>
                  <a:pt x="0" y="0"/>
                </a:lnTo>
                <a:lnTo>
                  <a:pt x="0" y="25222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4977" y="2193988"/>
            <a:ext cx="326097" cy="391223"/>
          </a:xfrm>
          <a:custGeom>
            <a:avLst/>
            <a:gdLst/>
            <a:ahLst/>
            <a:cxnLst/>
            <a:rect l="l" t="t" r="r" b="b"/>
            <a:pathLst>
              <a:path w="326097" h="391223">
                <a:moveTo>
                  <a:pt x="0" y="391223"/>
                </a:moveTo>
                <a:lnTo>
                  <a:pt x="326097" y="391223"/>
                </a:lnTo>
                <a:lnTo>
                  <a:pt x="326097" y="0"/>
                </a:lnTo>
                <a:lnTo>
                  <a:pt x="0" y="0"/>
                </a:lnTo>
                <a:lnTo>
                  <a:pt x="0" y="39122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81075" y="2193988"/>
            <a:ext cx="6486525" cy="391223"/>
          </a:xfrm>
          <a:custGeom>
            <a:avLst/>
            <a:gdLst/>
            <a:ahLst/>
            <a:cxnLst/>
            <a:rect l="l" t="t" r="r" b="b"/>
            <a:pathLst>
              <a:path w="6486525" h="391223">
                <a:moveTo>
                  <a:pt x="0" y="391223"/>
                </a:moveTo>
                <a:lnTo>
                  <a:pt x="6486525" y="391223"/>
                </a:lnTo>
                <a:lnTo>
                  <a:pt x="6486525" y="0"/>
                </a:lnTo>
                <a:lnTo>
                  <a:pt x="0" y="0"/>
                </a:lnTo>
                <a:lnTo>
                  <a:pt x="0" y="39122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67600" y="2193988"/>
            <a:ext cx="1143000" cy="391223"/>
          </a:xfrm>
          <a:custGeom>
            <a:avLst/>
            <a:gdLst/>
            <a:ahLst/>
            <a:cxnLst/>
            <a:rect l="l" t="t" r="r" b="b"/>
            <a:pathLst>
              <a:path w="1143000" h="391223">
                <a:moveTo>
                  <a:pt x="0" y="391223"/>
                </a:moveTo>
                <a:lnTo>
                  <a:pt x="1143000" y="391223"/>
                </a:lnTo>
                <a:lnTo>
                  <a:pt x="1143000" y="0"/>
                </a:lnTo>
                <a:lnTo>
                  <a:pt x="0" y="0"/>
                </a:lnTo>
                <a:lnTo>
                  <a:pt x="0" y="39122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54977" y="2585097"/>
            <a:ext cx="326097" cy="214236"/>
          </a:xfrm>
          <a:custGeom>
            <a:avLst/>
            <a:gdLst/>
            <a:ahLst/>
            <a:cxnLst/>
            <a:rect l="l" t="t" r="r" b="b"/>
            <a:pathLst>
              <a:path w="326097" h="214236">
                <a:moveTo>
                  <a:pt x="0" y="214236"/>
                </a:moveTo>
                <a:lnTo>
                  <a:pt x="326097" y="214236"/>
                </a:lnTo>
                <a:lnTo>
                  <a:pt x="326097" y="0"/>
                </a:lnTo>
                <a:lnTo>
                  <a:pt x="0" y="0"/>
                </a:lnTo>
                <a:lnTo>
                  <a:pt x="0" y="214236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1075" y="2585097"/>
            <a:ext cx="6486525" cy="214236"/>
          </a:xfrm>
          <a:custGeom>
            <a:avLst/>
            <a:gdLst/>
            <a:ahLst/>
            <a:cxnLst/>
            <a:rect l="l" t="t" r="r" b="b"/>
            <a:pathLst>
              <a:path w="6486525" h="214236">
                <a:moveTo>
                  <a:pt x="0" y="214236"/>
                </a:moveTo>
                <a:lnTo>
                  <a:pt x="6486525" y="214236"/>
                </a:lnTo>
                <a:lnTo>
                  <a:pt x="6486525" y="0"/>
                </a:lnTo>
                <a:lnTo>
                  <a:pt x="0" y="0"/>
                </a:lnTo>
                <a:lnTo>
                  <a:pt x="0" y="214236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467600" y="2585097"/>
            <a:ext cx="1143000" cy="214236"/>
          </a:xfrm>
          <a:custGeom>
            <a:avLst/>
            <a:gdLst/>
            <a:ahLst/>
            <a:cxnLst/>
            <a:rect l="l" t="t" r="r" b="b"/>
            <a:pathLst>
              <a:path w="1143000" h="214236">
                <a:moveTo>
                  <a:pt x="0" y="214236"/>
                </a:moveTo>
                <a:lnTo>
                  <a:pt x="1143000" y="214236"/>
                </a:lnTo>
                <a:lnTo>
                  <a:pt x="1143000" y="0"/>
                </a:lnTo>
                <a:lnTo>
                  <a:pt x="0" y="0"/>
                </a:lnTo>
                <a:lnTo>
                  <a:pt x="0" y="214236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4977" y="2799372"/>
            <a:ext cx="326097" cy="233641"/>
          </a:xfrm>
          <a:custGeom>
            <a:avLst/>
            <a:gdLst/>
            <a:ahLst/>
            <a:cxnLst/>
            <a:rect l="l" t="t" r="r" b="b"/>
            <a:pathLst>
              <a:path w="326097" h="233641">
                <a:moveTo>
                  <a:pt x="0" y="233641"/>
                </a:moveTo>
                <a:lnTo>
                  <a:pt x="326097" y="233641"/>
                </a:lnTo>
                <a:lnTo>
                  <a:pt x="326097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81075" y="2799372"/>
            <a:ext cx="6486525" cy="233641"/>
          </a:xfrm>
          <a:custGeom>
            <a:avLst/>
            <a:gdLst/>
            <a:ahLst/>
            <a:cxnLst/>
            <a:rect l="l" t="t" r="r" b="b"/>
            <a:pathLst>
              <a:path w="6486525" h="233641">
                <a:moveTo>
                  <a:pt x="0" y="233641"/>
                </a:moveTo>
                <a:lnTo>
                  <a:pt x="6486525" y="233641"/>
                </a:lnTo>
                <a:lnTo>
                  <a:pt x="6486525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467600" y="2799372"/>
            <a:ext cx="1143000" cy="233641"/>
          </a:xfrm>
          <a:custGeom>
            <a:avLst/>
            <a:gdLst/>
            <a:ahLst/>
            <a:cxnLst/>
            <a:rect l="l" t="t" r="r" b="b"/>
            <a:pathLst>
              <a:path w="1143000" h="233641">
                <a:moveTo>
                  <a:pt x="0" y="233641"/>
                </a:moveTo>
                <a:lnTo>
                  <a:pt x="1143000" y="233641"/>
                </a:lnTo>
                <a:lnTo>
                  <a:pt x="1143000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4977" y="3033052"/>
            <a:ext cx="326097" cy="233641"/>
          </a:xfrm>
          <a:custGeom>
            <a:avLst/>
            <a:gdLst/>
            <a:ahLst/>
            <a:cxnLst/>
            <a:rect l="l" t="t" r="r" b="b"/>
            <a:pathLst>
              <a:path w="326097" h="233641">
                <a:moveTo>
                  <a:pt x="0" y="233641"/>
                </a:moveTo>
                <a:lnTo>
                  <a:pt x="326097" y="233641"/>
                </a:lnTo>
                <a:lnTo>
                  <a:pt x="326097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81075" y="3033052"/>
            <a:ext cx="6486525" cy="233641"/>
          </a:xfrm>
          <a:custGeom>
            <a:avLst/>
            <a:gdLst/>
            <a:ahLst/>
            <a:cxnLst/>
            <a:rect l="l" t="t" r="r" b="b"/>
            <a:pathLst>
              <a:path w="6486525" h="233641">
                <a:moveTo>
                  <a:pt x="0" y="233641"/>
                </a:moveTo>
                <a:lnTo>
                  <a:pt x="6486525" y="233641"/>
                </a:lnTo>
                <a:lnTo>
                  <a:pt x="6486525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67600" y="3033052"/>
            <a:ext cx="1143000" cy="233641"/>
          </a:xfrm>
          <a:custGeom>
            <a:avLst/>
            <a:gdLst/>
            <a:ahLst/>
            <a:cxnLst/>
            <a:rect l="l" t="t" r="r" b="b"/>
            <a:pathLst>
              <a:path w="1143000" h="233641">
                <a:moveTo>
                  <a:pt x="0" y="233641"/>
                </a:moveTo>
                <a:lnTo>
                  <a:pt x="1143000" y="233641"/>
                </a:lnTo>
                <a:lnTo>
                  <a:pt x="1143000" y="0"/>
                </a:lnTo>
                <a:lnTo>
                  <a:pt x="0" y="0"/>
                </a:lnTo>
                <a:lnTo>
                  <a:pt x="0" y="233641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4977" y="3266655"/>
            <a:ext cx="326097" cy="395516"/>
          </a:xfrm>
          <a:custGeom>
            <a:avLst/>
            <a:gdLst/>
            <a:ahLst/>
            <a:cxnLst/>
            <a:rect l="l" t="t" r="r" b="b"/>
            <a:pathLst>
              <a:path w="326097" h="395516">
                <a:moveTo>
                  <a:pt x="0" y="395516"/>
                </a:moveTo>
                <a:lnTo>
                  <a:pt x="326097" y="395516"/>
                </a:lnTo>
                <a:lnTo>
                  <a:pt x="326097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81075" y="3266655"/>
            <a:ext cx="6486525" cy="395516"/>
          </a:xfrm>
          <a:custGeom>
            <a:avLst/>
            <a:gdLst/>
            <a:ahLst/>
            <a:cxnLst/>
            <a:rect l="l" t="t" r="r" b="b"/>
            <a:pathLst>
              <a:path w="6486525" h="395516">
                <a:moveTo>
                  <a:pt x="0" y="395516"/>
                </a:moveTo>
                <a:lnTo>
                  <a:pt x="6486525" y="395516"/>
                </a:lnTo>
                <a:lnTo>
                  <a:pt x="6486525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67600" y="3266655"/>
            <a:ext cx="1143000" cy="395516"/>
          </a:xfrm>
          <a:custGeom>
            <a:avLst/>
            <a:gdLst/>
            <a:ahLst/>
            <a:cxnLst/>
            <a:rect l="l" t="t" r="r" b="b"/>
            <a:pathLst>
              <a:path w="1143000" h="395516">
                <a:moveTo>
                  <a:pt x="0" y="395516"/>
                </a:moveTo>
                <a:lnTo>
                  <a:pt x="1143000" y="395516"/>
                </a:lnTo>
                <a:lnTo>
                  <a:pt x="1143000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4977" y="3662184"/>
            <a:ext cx="326097" cy="461187"/>
          </a:xfrm>
          <a:custGeom>
            <a:avLst/>
            <a:gdLst/>
            <a:ahLst/>
            <a:cxnLst/>
            <a:rect l="l" t="t" r="r" b="b"/>
            <a:pathLst>
              <a:path w="326097" h="461187">
                <a:moveTo>
                  <a:pt x="0" y="461187"/>
                </a:moveTo>
                <a:lnTo>
                  <a:pt x="326097" y="461187"/>
                </a:lnTo>
                <a:lnTo>
                  <a:pt x="326097" y="0"/>
                </a:lnTo>
                <a:lnTo>
                  <a:pt x="0" y="0"/>
                </a:lnTo>
                <a:lnTo>
                  <a:pt x="0" y="46118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81075" y="3662184"/>
            <a:ext cx="6486525" cy="461187"/>
          </a:xfrm>
          <a:custGeom>
            <a:avLst/>
            <a:gdLst/>
            <a:ahLst/>
            <a:cxnLst/>
            <a:rect l="l" t="t" r="r" b="b"/>
            <a:pathLst>
              <a:path w="6486525" h="461187">
                <a:moveTo>
                  <a:pt x="0" y="461187"/>
                </a:moveTo>
                <a:lnTo>
                  <a:pt x="6486525" y="461187"/>
                </a:lnTo>
                <a:lnTo>
                  <a:pt x="6486525" y="0"/>
                </a:lnTo>
                <a:lnTo>
                  <a:pt x="0" y="0"/>
                </a:lnTo>
                <a:lnTo>
                  <a:pt x="0" y="46118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67600" y="3662184"/>
            <a:ext cx="1143000" cy="461187"/>
          </a:xfrm>
          <a:custGeom>
            <a:avLst/>
            <a:gdLst/>
            <a:ahLst/>
            <a:cxnLst/>
            <a:rect l="l" t="t" r="r" b="b"/>
            <a:pathLst>
              <a:path w="1143000" h="461187">
                <a:moveTo>
                  <a:pt x="0" y="461187"/>
                </a:moveTo>
                <a:lnTo>
                  <a:pt x="1143000" y="461187"/>
                </a:lnTo>
                <a:lnTo>
                  <a:pt x="1143000" y="0"/>
                </a:lnTo>
                <a:lnTo>
                  <a:pt x="0" y="0"/>
                </a:lnTo>
                <a:lnTo>
                  <a:pt x="0" y="46118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4977" y="4123372"/>
            <a:ext cx="326097" cy="395516"/>
          </a:xfrm>
          <a:custGeom>
            <a:avLst/>
            <a:gdLst/>
            <a:ahLst/>
            <a:cxnLst/>
            <a:rect l="l" t="t" r="r" b="b"/>
            <a:pathLst>
              <a:path w="326097" h="395516">
                <a:moveTo>
                  <a:pt x="0" y="395516"/>
                </a:moveTo>
                <a:lnTo>
                  <a:pt x="326097" y="395516"/>
                </a:lnTo>
                <a:lnTo>
                  <a:pt x="326097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81075" y="4123372"/>
            <a:ext cx="6486525" cy="395516"/>
          </a:xfrm>
          <a:custGeom>
            <a:avLst/>
            <a:gdLst/>
            <a:ahLst/>
            <a:cxnLst/>
            <a:rect l="l" t="t" r="r" b="b"/>
            <a:pathLst>
              <a:path w="6486525" h="395516">
                <a:moveTo>
                  <a:pt x="0" y="395516"/>
                </a:moveTo>
                <a:lnTo>
                  <a:pt x="6486525" y="395516"/>
                </a:lnTo>
                <a:lnTo>
                  <a:pt x="6486525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67600" y="4123372"/>
            <a:ext cx="1143000" cy="395516"/>
          </a:xfrm>
          <a:custGeom>
            <a:avLst/>
            <a:gdLst/>
            <a:ahLst/>
            <a:cxnLst/>
            <a:rect l="l" t="t" r="r" b="b"/>
            <a:pathLst>
              <a:path w="1143000" h="395516">
                <a:moveTo>
                  <a:pt x="0" y="395516"/>
                </a:moveTo>
                <a:lnTo>
                  <a:pt x="1143000" y="395516"/>
                </a:lnTo>
                <a:lnTo>
                  <a:pt x="1143000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48627" y="1469771"/>
            <a:ext cx="7968322" cy="0"/>
          </a:xfrm>
          <a:custGeom>
            <a:avLst/>
            <a:gdLst/>
            <a:ahLst/>
            <a:cxnLst/>
            <a:rect l="l" t="t" r="r" b="b"/>
            <a:pathLst>
              <a:path w="7968322">
                <a:moveTo>
                  <a:pt x="0" y="0"/>
                </a:moveTo>
                <a:lnTo>
                  <a:pt x="796832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86511" y="631317"/>
            <a:ext cx="1718451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ALLE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 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-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88300" y="2315972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88300" y="3391281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37031" y="3445129"/>
            <a:ext cx="298269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4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ICA</a:t>
            </a:r>
            <a:r>
              <a:rPr sz="1500" b="1" spc="-2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500" b="1" spc="-1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-37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88300" y="3819550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7031" y="3840810"/>
            <a:ext cx="2917842" cy="151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PROT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GG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500" b="1" spc="-2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VORA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500" b="1" spc="-3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GU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500" b="1" spc="-40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88300" y="4248099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7031" y="4301972"/>
            <a:ext cx="2917842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PROT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GG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500" b="1" spc="-2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VORA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500" b="1" spc="-3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GU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500" b="1" spc="-40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4977" y="1049020"/>
            <a:ext cx="7955622" cy="420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67849">
              <a:lnSpc>
                <a:spcPct val="95825"/>
              </a:lnSpc>
              <a:spcBef>
                <a:spcPts val="25"/>
              </a:spcBef>
            </a:pP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000" b="1" spc="-10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14" dirty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SPE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CIE                                                                                 </a:t>
            </a:r>
            <a:r>
              <a:rPr sz="1000" b="1" spc="18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CUR</a:t>
            </a: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-3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ZI</a:t>
            </a:r>
            <a:r>
              <a:rPr sz="1000" b="1" spc="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endParaRPr sz="1000">
              <a:latin typeface="Arial"/>
              <a:cs typeface="Arial"/>
            </a:endParaRPr>
          </a:p>
          <a:p>
            <a:pPr marR="316998" algn="r">
              <a:lnSpc>
                <a:spcPct val="95825"/>
              </a:lnSpc>
              <a:spcBef>
                <a:spcPts val="938"/>
              </a:spcBef>
            </a:pP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CREDI</a:t>
            </a:r>
            <a:r>
              <a:rPr sz="1000" b="1" spc="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4977" y="1469771"/>
            <a:ext cx="7955622" cy="238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0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1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ORAZIONE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OCUM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                                                                                      </a:t>
            </a:r>
            <a:r>
              <a:rPr sz="1000" b="1" spc="10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18204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977" y="1708042"/>
            <a:ext cx="7955622" cy="233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0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2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ORAZIONE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RG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4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                                                                                                               </a:t>
            </a:r>
            <a:r>
              <a:rPr sz="1000" b="1" spc="1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18204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977" y="1941703"/>
            <a:ext cx="7955622" cy="252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0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3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FOR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6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ADDES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TRA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                                                                                                                                                                  </a:t>
            </a:r>
            <a:r>
              <a:rPr sz="1000" b="1" spc="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2048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977" y="2193956"/>
            <a:ext cx="7955622" cy="391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0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4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UZIONE</a:t>
            </a:r>
            <a:r>
              <a:rPr sz="1000" b="1" spc="-4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RVIZIO</a:t>
            </a:r>
            <a:r>
              <a:rPr sz="1000" b="1" spc="-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3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 PROT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INA</a:t>
            </a:r>
            <a:r>
              <a:rPr sz="1000" b="1" spc="-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ILE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977" y="2585154"/>
            <a:ext cx="7955622" cy="214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5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5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ORAZIONE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PE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CUR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                                                                                                                              </a:t>
            </a:r>
            <a:r>
              <a:rPr sz="10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13653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977" y="2799353"/>
            <a:ext cx="7955622" cy="233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5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6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FOR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000" b="1" spc="-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000" b="1" spc="-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ONT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LTO                                                        </a:t>
            </a:r>
            <a:r>
              <a:rPr sz="1000" b="1" spc="1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15928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977" y="3033033"/>
            <a:ext cx="7955622" cy="23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5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7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CAN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0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VUOTO                                                                                                                                                              </a:t>
            </a:r>
            <a:r>
              <a:rPr sz="1000" b="1" spc="1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15928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977" y="3266674"/>
            <a:ext cx="7955622" cy="3955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5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8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4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LLE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000" b="1" spc="-4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O,</a:t>
            </a:r>
            <a:r>
              <a:rPr sz="1000" b="1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TTE</a:t>
            </a:r>
            <a:r>
              <a:rPr sz="1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LVE</a:t>
            </a:r>
            <a:r>
              <a:rPr sz="1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IZIONI</a:t>
            </a:r>
            <a:r>
              <a:rPr sz="1000" b="1" spc="-5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UMI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4977" y="3662178"/>
            <a:ext cx="7955622" cy="4611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482">
              <a:lnSpc>
                <a:spcPts val="1282"/>
              </a:lnSpc>
              <a:spcBef>
                <a:spcPts val="15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9    </a:t>
            </a:r>
            <a:r>
              <a:rPr sz="1800" b="1" spc="171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VORI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ITÀ</a:t>
            </a:r>
            <a:r>
              <a:rPr sz="1000" b="1" spc="-3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TTRIC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ASSE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IZIONI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IZ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7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PROC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URA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4977" y="4123372"/>
            <a:ext cx="7955622" cy="3955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0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TORI</a:t>
            </a:r>
            <a:r>
              <a:rPr sz="1000" b="1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ASSE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IZIONI</a:t>
            </a:r>
            <a:r>
              <a:rPr sz="1000" b="1" spc="-4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IZ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6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URA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862095" y="704342"/>
            <a:ext cx="602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bject 7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4977" y="898525"/>
            <a:ext cx="326097" cy="420750"/>
          </a:xfrm>
          <a:custGeom>
            <a:avLst/>
            <a:gdLst/>
            <a:ahLst/>
            <a:cxnLst/>
            <a:rect l="l" t="t" r="r" b="b"/>
            <a:pathLst>
              <a:path w="326097" h="420750">
                <a:moveTo>
                  <a:pt x="0" y="420750"/>
                </a:moveTo>
                <a:lnTo>
                  <a:pt x="326097" y="420750"/>
                </a:lnTo>
                <a:lnTo>
                  <a:pt x="326097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81075" y="898525"/>
            <a:ext cx="6486525" cy="420750"/>
          </a:xfrm>
          <a:custGeom>
            <a:avLst/>
            <a:gdLst/>
            <a:ahLst/>
            <a:cxnLst/>
            <a:rect l="l" t="t" r="r" b="b"/>
            <a:pathLst>
              <a:path w="6486525" h="420750">
                <a:moveTo>
                  <a:pt x="0" y="420750"/>
                </a:moveTo>
                <a:lnTo>
                  <a:pt x="6486525" y="420750"/>
                </a:lnTo>
                <a:lnTo>
                  <a:pt x="6486525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67600" y="898525"/>
            <a:ext cx="1143000" cy="420750"/>
          </a:xfrm>
          <a:custGeom>
            <a:avLst/>
            <a:gdLst/>
            <a:ahLst/>
            <a:cxnLst/>
            <a:rect l="l" t="t" r="r" b="b"/>
            <a:pathLst>
              <a:path w="1143000" h="420750">
                <a:moveTo>
                  <a:pt x="0" y="420750"/>
                </a:moveTo>
                <a:lnTo>
                  <a:pt x="1143000" y="420750"/>
                </a:lnTo>
                <a:lnTo>
                  <a:pt x="1143000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4977" y="1319326"/>
            <a:ext cx="326097" cy="364693"/>
          </a:xfrm>
          <a:custGeom>
            <a:avLst/>
            <a:gdLst/>
            <a:ahLst/>
            <a:cxnLst/>
            <a:rect l="l" t="t" r="r" b="b"/>
            <a:pathLst>
              <a:path w="326097" h="364693">
                <a:moveTo>
                  <a:pt x="0" y="364693"/>
                </a:moveTo>
                <a:lnTo>
                  <a:pt x="326097" y="364693"/>
                </a:lnTo>
                <a:lnTo>
                  <a:pt x="326097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81075" y="1319326"/>
            <a:ext cx="6486525" cy="364693"/>
          </a:xfrm>
          <a:custGeom>
            <a:avLst/>
            <a:gdLst/>
            <a:ahLst/>
            <a:cxnLst/>
            <a:rect l="l" t="t" r="r" b="b"/>
            <a:pathLst>
              <a:path w="6486525" h="364693">
                <a:moveTo>
                  <a:pt x="0" y="364693"/>
                </a:moveTo>
                <a:lnTo>
                  <a:pt x="6486525" y="364693"/>
                </a:lnTo>
                <a:lnTo>
                  <a:pt x="6486525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467600" y="1319326"/>
            <a:ext cx="1143000" cy="364693"/>
          </a:xfrm>
          <a:custGeom>
            <a:avLst/>
            <a:gdLst/>
            <a:ahLst/>
            <a:cxnLst/>
            <a:rect l="l" t="t" r="r" b="b"/>
            <a:pathLst>
              <a:path w="1143000" h="364693">
                <a:moveTo>
                  <a:pt x="0" y="364693"/>
                </a:moveTo>
                <a:lnTo>
                  <a:pt x="1143000" y="364693"/>
                </a:lnTo>
                <a:lnTo>
                  <a:pt x="1143000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4977" y="1683943"/>
            <a:ext cx="326097" cy="364693"/>
          </a:xfrm>
          <a:custGeom>
            <a:avLst/>
            <a:gdLst/>
            <a:ahLst/>
            <a:cxnLst/>
            <a:rect l="l" t="t" r="r" b="b"/>
            <a:pathLst>
              <a:path w="326097" h="364693">
                <a:moveTo>
                  <a:pt x="0" y="364693"/>
                </a:moveTo>
                <a:lnTo>
                  <a:pt x="326097" y="364693"/>
                </a:lnTo>
                <a:lnTo>
                  <a:pt x="326097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81075" y="1683943"/>
            <a:ext cx="6486525" cy="364693"/>
          </a:xfrm>
          <a:custGeom>
            <a:avLst/>
            <a:gdLst/>
            <a:ahLst/>
            <a:cxnLst/>
            <a:rect l="l" t="t" r="r" b="b"/>
            <a:pathLst>
              <a:path w="6486525" h="364693">
                <a:moveTo>
                  <a:pt x="0" y="364693"/>
                </a:moveTo>
                <a:lnTo>
                  <a:pt x="6486525" y="364693"/>
                </a:lnTo>
                <a:lnTo>
                  <a:pt x="6486525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467600" y="1683943"/>
            <a:ext cx="1143000" cy="364693"/>
          </a:xfrm>
          <a:custGeom>
            <a:avLst/>
            <a:gdLst/>
            <a:ahLst/>
            <a:cxnLst/>
            <a:rect l="l" t="t" r="r" b="b"/>
            <a:pathLst>
              <a:path w="1143000" h="364693">
                <a:moveTo>
                  <a:pt x="0" y="364693"/>
                </a:moveTo>
                <a:lnTo>
                  <a:pt x="1143000" y="364693"/>
                </a:lnTo>
                <a:lnTo>
                  <a:pt x="1143000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54977" y="2048687"/>
            <a:ext cx="326097" cy="364693"/>
          </a:xfrm>
          <a:custGeom>
            <a:avLst/>
            <a:gdLst/>
            <a:ahLst/>
            <a:cxnLst/>
            <a:rect l="l" t="t" r="r" b="b"/>
            <a:pathLst>
              <a:path w="326097" h="364693">
                <a:moveTo>
                  <a:pt x="0" y="364693"/>
                </a:moveTo>
                <a:lnTo>
                  <a:pt x="326097" y="364693"/>
                </a:lnTo>
                <a:lnTo>
                  <a:pt x="326097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81075" y="2048687"/>
            <a:ext cx="6486525" cy="364693"/>
          </a:xfrm>
          <a:custGeom>
            <a:avLst/>
            <a:gdLst/>
            <a:ahLst/>
            <a:cxnLst/>
            <a:rect l="l" t="t" r="r" b="b"/>
            <a:pathLst>
              <a:path w="6486525" h="364693">
                <a:moveTo>
                  <a:pt x="0" y="364693"/>
                </a:moveTo>
                <a:lnTo>
                  <a:pt x="6486525" y="364693"/>
                </a:lnTo>
                <a:lnTo>
                  <a:pt x="6486525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67600" y="2048687"/>
            <a:ext cx="1143000" cy="364693"/>
          </a:xfrm>
          <a:custGeom>
            <a:avLst/>
            <a:gdLst/>
            <a:ahLst/>
            <a:cxnLst/>
            <a:rect l="l" t="t" r="r" b="b"/>
            <a:pathLst>
              <a:path w="1143000" h="364693">
                <a:moveTo>
                  <a:pt x="0" y="364693"/>
                </a:moveTo>
                <a:lnTo>
                  <a:pt x="1143000" y="364693"/>
                </a:lnTo>
                <a:lnTo>
                  <a:pt x="1143000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4977" y="2413304"/>
            <a:ext cx="326097" cy="364693"/>
          </a:xfrm>
          <a:custGeom>
            <a:avLst/>
            <a:gdLst/>
            <a:ahLst/>
            <a:cxnLst/>
            <a:rect l="l" t="t" r="r" b="b"/>
            <a:pathLst>
              <a:path w="326097" h="364693">
                <a:moveTo>
                  <a:pt x="0" y="364693"/>
                </a:moveTo>
                <a:lnTo>
                  <a:pt x="326097" y="364693"/>
                </a:lnTo>
                <a:lnTo>
                  <a:pt x="326097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81075" y="2413304"/>
            <a:ext cx="6486525" cy="364693"/>
          </a:xfrm>
          <a:custGeom>
            <a:avLst/>
            <a:gdLst/>
            <a:ahLst/>
            <a:cxnLst/>
            <a:rect l="l" t="t" r="r" b="b"/>
            <a:pathLst>
              <a:path w="6486525" h="364693">
                <a:moveTo>
                  <a:pt x="0" y="364693"/>
                </a:moveTo>
                <a:lnTo>
                  <a:pt x="6486525" y="364693"/>
                </a:lnTo>
                <a:lnTo>
                  <a:pt x="6486525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67600" y="2413304"/>
            <a:ext cx="1143000" cy="364693"/>
          </a:xfrm>
          <a:custGeom>
            <a:avLst/>
            <a:gdLst/>
            <a:ahLst/>
            <a:cxnLst/>
            <a:rect l="l" t="t" r="r" b="b"/>
            <a:pathLst>
              <a:path w="1143000" h="364693">
                <a:moveTo>
                  <a:pt x="0" y="364693"/>
                </a:moveTo>
                <a:lnTo>
                  <a:pt x="1143000" y="364693"/>
                </a:lnTo>
                <a:lnTo>
                  <a:pt x="1143000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4977" y="2777998"/>
            <a:ext cx="326097" cy="187070"/>
          </a:xfrm>
          <a:custGeom>
            <a:avLst/>
            <a:gdLst/>
            <a:ahLst/>
            <a:cxnLst/>
            <a:rect l="l" t="t" r="r" b="b"/>
            <a:pathLst>
              <a:path w="326097" h="187070">
                <a:moveTo>
                  <a:pt x="0" y="187070"/>
                </a:moveTo>
                <a:lnTo>
                  <a:pt x="326097" y="187070"/>
                </a:lnTo>
                <a:lnTo>
                  <a:pt x="326097" y="0"/>
                </a:lnTo>
                <a:lnTo>
                  <a:pt x="0" y="0"/>
                </a:lnTo>
                <a:lnTo>
                  <a:pt x="0" y="187070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1075" y="2777998"/>
            <a:ext cx="6486525" cy="187070"/>
          </a:xfrm>
          <a:custGeom>
            <a:avLst/>
            <a:gdLst/>
            <a:ahLst/>
            <a:cxnLst/>
            <a:rect l="l" t="t" r="r" b="b"/>
            <a:pathLst>
              <a:path w="6486525" h="187070">
                <a:moveTo>
                  <a:pt x="0" y="187070"/>
                </a:moveTo>
                <a:lnTo>
                  <a:pt x="6486525" y="187070"/>
                </a:lnTo>
                <a:lnTo>
                  <a:pt x="6486525" y="0"/>
                </a:lnTo>
                <a:lnTo>
                  <a:pt x="0" y="0"/>
                </a:lnTo>
                <a:lnTo>
                  <a:pt x="0" y="187070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67600" y="2777998"/>
            <a:ext cx="1143000" cy="187070"/>
          </a:xfrm>
          <a:custGeom>
            <a:avLst/>
            <a:gdLst/>
            <a:ahLst/>
            <a:cxnLst/>
            <a:rect l="l" t="t" r="r" b="b"/>
            <a:pathLst>
              <a:path w="1143000" h="187070">
                <a:moveTo>
                  <a:pt x="0" y="187070"/>
                </a:moveTo>
                <a:lnTo>
                  <a:pt x="1143000" y="187070"/>
                </a:lnTo>
                <a:lnTo>
                  <a:pt x="1143000" y="0"/>
                </a:lnTo>
                <a:lnTo>
                  <a:pt x="0" y="0"/>
                </a:lnTo>
                <a:lnTo>
                  <a:pt x="0" y="187070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54977" y="2965119"/>
            <a:ext cx="326097" cy="364693"/>
          </a:xfrm>
          <a:custGeom>
            <a:avLst/>
            <a:gdLst/>
            <a:ahLst/>
            <a:cxnLst/>
            <a:rect l="l" t="t" r="r" b="b"/>
            <a:pathLst>
              <a:path w="326097" h="364693">
                <a:moveTo>
                  <a:pt x="0" y="364693"/>
                </a:moveTo>
                <a:lnTo>
                  <a:pt x="326097" y="364693"/>
                </a:lnTo>
                <a:lnTo>
                  <a:pt x="326097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81075" y="2965119"/>
            <a:ext cx="6486525" cy="364693"/>
          </a:xfrm>
          <a:custGeom>
            <a:avLst/>
            <a:gdLst/>
            <a:ahLst/>
            <a:cxnLst/>
            <a:rect l="l" t="t" r="r" b="b"/>
            <a:pathLst>
              <a:path w="6486525" h="364693">
                <a:moveTo>
                  <a:pt x="0" y="364693"/>
                </a:moveTo>
                <a:lnTo>
                  <a:pt x="6486525" y="364693"/>
                </a:lnTo>
                <a:lnTo>
                  <a:pt x="6486525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67600" y="2965119"/>
            <a:ext cx="1143000" cy="364693"/>
          </a:xfrm>
          <a:custGeom>
            <a:avLst/>
            <a:gdLst/>
            <a:ahLst/>
            <a:cxnLst/>
            <a:rect l="l" t="t" r="r" b="b"/>
            <a:pathLst>
              <a:path w="1143000" h="364693">
                <a:moveTo>
                  <a:pt x="0" y="364693"/>
                </a:moveTo>
                <a:lnTo>
                  <a:pt x="1143000" y="364693"/>
                </a:lnTo>
                <a:lnTo>
                  <a:pt x="1143000" y="0"/>
                </a:lnTo>
                <a:lnTo>
                  <a:pt x="0" y="0"/>
                </a:lnTo>
                <a:lnTo>
                  <a:pt x="0" y="364693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4977" y="3329863"/>
            <a:ext cx="326097" cy="200990"/>
          </a:xfrm>
          <a:custGeom>
            <a:avLst/>
            <a:gdLst/>
            <a:ahLst/>
            <a:cxnLst/>
            <a:rect l="l" t="t" r="r" b="b"/>
            <a:pathLst>
              <a:path w="326097" h="200990">
                <a:moveTo>
                  <a:pt x="0" y="200990"/>
                </a:moveTo>
                <a:lnTo>
                  <a:pt x="326097" y="200990"/>
                </a:lnTo>
                <a:lnTo>
                  <a:pt x="326097" y="0"/>
                </a:lnTo>
                <a:lnTo>
                  <a:pt x="0" y="0"/>
                </a:lnTo>
                <a:lnTo>
                  <a:pt x="0" y="200990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81075" y="3329863"/>
            <a:ext cx="6486525" cy="200990"/>
          </a:xfrm>
          <a:custGeom>
            <a:avLst/>
            <a:gdLst/>
            <a:ahLst/>
            <a:cxnLst/>
            <a:rect l="l" t="t" r="r" b="b"/>
            <a:pathLst>
              <a:path w="6486525" h="200990">
                <a:moveTo>
                  <a:pt x="0" y="200990"/>
                </a:moveTo>
                <a:lnTo>
                  <a:pt x="6486525" y="200990"/>
                </a:lnTo>
                <a:lnTo>
                  <a:pt x="6486525" y="0"/>
                </a:lnTo>
                <a:lnTo>
                  <a:pt x="0" y="0"/>
                </a:lnTo>
                <a:lnTo>
                  <a:pt x="0" y="200990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67600" y="3329863"/>
            <a:ext cx="1143000" cy="200990"/>
          </a:xfrm>
          <a:custGeom>
            <a:avLst/>
            <a:gdLst/>
            <a:ahLst/>
            <a:cxnLst/>
            <a:rect l="l" t="t" r="r" b="b"/>
            <a:pathLst>
              <a:path w="1143000" h="200990">
                <a:moveTo>
                  <a:pt x="0" y="200990"/>
                </a:moveTo>
                <a:lnTo>
                  <a:pt x="1143000" y="200990"/>
                </a:lnTo>
                <a:lnTo>
                  <a:pt x="1143000" y="0"/>
                </a:lnTo>
                <a:lnTo>
                  <a:pt x="0" y="0"/>
                </a:lnTo>
                <a:lnTo>
                  <a:pt x="0" y="200990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4977" y="3530790"/>
            <a:ext cx="326097" cy="260286"/>
          </a:xfrm>
          <a:custGeom>
            <a:avLst/>
            <a:gdLst/>
            <a:ahLst/>
            <a:cxnLst/>
            <a:rect l="l" t="t" r="r" b="b"/>
            <a:pathLst>
              <a:path w="326097" h="260286">
                <a:moveTo>
                  <a:pt x="0" y="260286"/>
                </a:moveTo>
                <a:lnTo>
                  <a:pt x="326097" y="260286"/>
                </a:lnTo>
                <a:lnTo>
                  <a:pt x="326097" y="0"/>
                </a:lnTo>
                <a:lnTo>
                  <a:pt x="0" y="0"/>
                </a:lnTo>
                <a:lnTo>
                  <a:pt x="0" y="26028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81075" y="3530790"/>
            <a:ext cx="6486525" cy="260286"/>
          </a:xfrm>
          <a:custGeom>
            <a:avLst/>
            <a:gdLst/>
            <a:ahLst/>
            <a:cxnLst/>
            <a:rect l="l" t="t" r="r" b="b"/>
            <a:pathLst>
              <a:path w="6486525" h="260286">
                <a:moveTo>
                  <a:pt x="0" y="260286"/>
                </a:moveTo>
                <a:lnTo>
                  <a:pt x="6486525" y="260286"/>
                </a:lnTo>
                <a:lnTo>
                  <a:pt x="6486525" y="0"/>
                </a:lnTo>
                <a:lnTo>
                  <a:pt x="0" y="0"/>
                </a:lnTo>
                <a:lnTo>
                  <a:pt x="0" y="26028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67600" y="3530790"/>
            <a:ext cx="1143000" cy="260286"/>
          </a:xfrm>
          <a:custGeom>
            <a:avLst/>
            <a:gdLst/>
            <a:ahLst/>
            <a:cxnLst/>
            <a:rect l="l" t="t" r="r" b="b"/>
            <a:pathLst>
              <a:path w="1143000" h="260286">
                <a:moveTo>
                  <a:pt x="0" y="260286"/>
                </a:moveTo>
                <a:lnTo>
                  <a:pt x="1143000" y="260286"/>
                </a:lnTo>
                <a:lnTo>
                  <a:pt x="1143000" y="0"/>
                </a:lnTo>
                <a:lnTo>
                  <a:pt x="0" y="0"/>
                </a:lnTo>
                <a:lnTo>
                  <a:pt x="0" y="26028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54977" y="3791102"/>
            <a:ext cx="326097" cy="396735"/>
          </a:xfrm>
          <a:custGeom>
            <a:avLst/>
            <a:gdLst/>
            <a:ahLst/>
            <a:cxnLst/>
            <a:rect l="l" t="t" r="r" b="b"/>
            <a:pathLst>
              <a:path w="326097" h="396735">
                <a:moveTo>
                  <a:pt x="0" y="396735"/>
                </a:moveTo>
                <a:lnTo>
                  <a:pt x="326097" y="396735"/>
                </a:lnTo>
                <a:lnTo>
                  <a:pt x="326097" y="0"/>
                </a:lnTo>
                <a:lnTo>
                  <a:pt x="0" y="0"/>
                </a:lnTo>
                <a:lnTo>
                  <a:pt x="0" y="396735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81075" y="3791102"/>
            <a:ext cx="6486525" cy="396735"/>
          </a:xfrm>
          <a:custGeom>
            <a:avLst/>
            <a:gdLst/>
            <a:ahLst/>
            <a:cxnLst/>
            <a:rect l="l" t="t" r="r" b="b"/>
            <a:pathLst>
              <a:path w="6486525" h="396735">
                <a:moveTo>
                  <a:pt x="0" y="396735"/>
                </a:moveTo>
                <a:lnTo>
                  <a:pt x="6486525" y="396735"/>
                </a:lnTo>
                <a:lnTo>
                  <a:pt x="6486525" y="0"/>
                </a:lnTo>
                <a:lnTo>
                  <a:pt x="0" y="0"/>
                </a:lnTo>
                <a:lnTo>
                  <a:pt x="0" y="396735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67600" y="3791102"/>
            <a:ext cx="1143000" cy="396735"/>
          </a:xfrm>
          <a:custGeom>
            <a:avLst/>
            <a:gdLst/>
            <a:ahLst/>
            <a:cxnLst/>
            <a:rect l="l" t="t" r="r" b="b"/>
            <a:pathLst>
              <a:path w="1143000" h="396735">
                <a:moveTo>
                  <a:pt x="0" y="396735"/>
                </a:moveTo>
                <a:lnTo>
                  <a:pt x="1143000" y="396735"/>
                </a:lnTo>
                <a:lnTo>
                  <a:pt x="1143000" y="0"/>
                </a:lnTo>
                <a:lnTo>
                  <a:pt x="0" y="0"/>
                </a:lnTo>
                <a:lnTo>
                  <a:pt x="0" y="396735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4977" y="4187837"/>
            <a:ext cx="326097" cy="396735"/>
          </a:xfrm>
          <a:custGeom>
            <a:avLst/>
            <a:gdLst/>
            <a:ahLst/>
            <a:cxnLst/>
            <a:rect l="l" t="t" r="r" b="b"/>
            <a:pathLst>
              <a:path w="326097" h="396735">
                <a:moveTo>
                  <a:pt x="0" y="396735"/>
                </a:moveTo>
                <a:lnTo>
                  <a:pt x="326097" y="396735"/>
                </a:lnTo>
                <a:lnTo>
                  <a:pt x="326097" y="0"/>
                </a:lnTo>
                <a:lnTo>
                  <a:pt x="0" y="0"/>
                </a:lnTo>
                <a:lnTo>
                  <a:pt x="0" y="396735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81075" y="4187837"/>
            <a:ext cx="6486525" cy="396735"/>
          </a:xfrm>
          <a:custGeom>
            <a:avLst/>
            <a:gdLst/>
            <a:ahLst/>
            <a:cxnLst/>
            <a:rect l="l" t="t" r="r" b="b"/>
            <a:pathLst>
              <a:path w="6486525" h="396735">
                <a:moveTo>
                  <a:pt x="0" y="396735"/>
                </a:moveTo>
                <a:lnTo>
                  <a:pt x="6486525" y="396735"/>
                </a:lnTo>
                <a:lnTo>
                  <a:pt x="6486525" y="0"/>
                </a:lnTo>
                <a:lnTo>
                  <a:pt x="0" y="0"/>
                </a:lnTo>
                <a:lnTo>
                  <a:pt x="0" y="396735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67600" y="4187837"/>
            <a:ext cx="1143000" cy="396735"/>
          </a:xfrm>
          <a:custGeom>
            <a:avLst/>
            <a:gdLst/>
            <a:ahLst/>
            <a:cxnLst/>
            <a:rect l="l" t="t" r="r" b="b"/>
            <a:pathLst>
              <a:path w="1143000" h="396735">
                <a:moveTo>
                  <a:pt x="0" y="396735"/>
                </a:moveTo>
                <a:lnTo>
                  <a:pt x="1143000" y="396735"/>
                </a:lnTo>
                <a:lnTo>
                  <a:pt x="1143000" y="0"/>
                </a:lnTo>
                <a:lnTo>
                  <a:pt x="0" y="0"/>
                </a:lnTo>
                <a:lnTo>
                  <a:pt x="0" y="396735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48627" y="1319276"/>
            <a:ext cx="7968322" cy="0"/>
          </a:xfrm>
          <a:custGeom>
            <a:avLst/>
            <a:gdLst/>
            <a:ahLst/>
            <a:cxnLst/>
            <a:rect l="l" t="t" r="r" b="b"/>
            <a:pathLst>
              <a:path w="7968322">
                <a:moveTo>
                  <a:pt x="0" y="0"/>
                </a:moveTo>
                <a:lnTo>
                  <a:pt x="796832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576" y="5944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86511" y="555117"/>
            <a:ext cx="1718451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ALLE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 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-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88300" y="1427734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37031" y="1497202"/>
            <a:ext cx="2836497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ICO,</a:t>
            </a:r>
            <a:r>
              <a:rPr sz="1500" b="1" spc="-5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INT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RRU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TORE</a:t>
            </a:r>
            <a:r>
              <a:rPr sz="1500" b="1" spc="-1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88300" y="1792604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37031" y="1862074"/>
            <a:ext cx="692309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CONTROLLO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88300" y="2157476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37031" y="2226945"/>
            <a:ext cx="211213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500" b="1" spc="-3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500" b="1" spc="-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IZIONE</a:t>
            </a:r>
            <a:r>
              <a:rPr sz="1500" b="1" spc="-1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88300" y="2522347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7031" y="2591435"/>
            <a:ext cx="728569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RT.</a:t>
            </a:r>
            <a:r>
              <a:rPr sz="1500" b="1" spc="-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88300" y="3073806"/>
            <a:ext cx="125702" cy="178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7031" y="3143377"/>
            <a:ext cx="70422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202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500" b="1" spc="7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101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88300" y="3916476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88300" y="4313326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7031" y="4366590"/>
            <a:ext cx="452769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1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500" b="1" spc="-1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500" b="1" spc="-10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1500" b="1" spc="-20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BB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LICA</a:t>
            </a:r>
            <a:r>
              <a:rPr sz="1500" b="1" spc="-4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14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MB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500" b="1" spc="-1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201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500" b="1" spc="2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177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4977" y="898525"/>
            <a:ext cx="7955622" cy="420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67849">
              <a:lnSpc>
                <a:spcPct val="95825"/>
              </a:lnSpc>
              <a:spcBef>
                <a:spcPts val="25"/>
              </a:spcBef>
            </a:pP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000" b="1" spc="-10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14" dirty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SPE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CIE                                                                                 </a:t>
            </a:r>
            <a:r>
              <a:rPr sz="1000" b="1" spc="18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CUR</a:t>
            </a: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-3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ZI</a:t>
            </a:r>
            <a:r>
              <a:rPr sz="1000" b="1" spc="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endParaRPr sz="1000">
              <a:latin typeface="Arial"/>
              <a:cs typeface="Arial"/>
            </a:endParaRPr>
          </a:p>
          <a:p>
            <a:pPr marR="316998" algn="r">
              <a:lnSpc>
                <a:spcPct val="95825"/>
              </a:lnSpc>
              <a:spcBef>
                <a:spcPts val="938"/>
              </a:spcBef>
            </a:pP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CREDI</a:t>
            </a:r>
            <a:r>
              <a:rPr sz="1000" b="1" spc="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4977" y="1319276"/>
            <a:ext cx="7955622" cy="364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1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CAN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CONTRO</a:t>
            </a:r>
            <a:r>
              <a:rPr sz="100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TTI</a:t>
            </a:r>
            <a:r>
              <a:rPr sz="1000" b="1" spc="-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TTI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TTI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(I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RRU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TORE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977" y="1683981"/>
            <a:ext cx="7955622" cy="364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2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VIGI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OZIONE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ICA</a:t>
            </a:r>
            <a:r>
              <a:rPr sz="1000" b="1" spc="-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0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CUR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977" y="2048662"/>
            <a:ext cx="7955622" cy="364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13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0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VIGI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VORI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ONO</a:t>
            </a:r>
            <a:r>
              <a:rPr sz="1000" b="1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0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977" y="2413342"/>
            <a:ext cx="7955622" cy="3646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4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ILE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RINV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000" b="1" spc="-4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ORDIGNI</a:t>
            </a:r>
            <a:r>
              <a:rPr sz="1000" b="1" spc="-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r>
              <a:rPr sz="10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977" y="2777998"/>
            <a:ext cx="7955622" cy="187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460"/>
              </a:lnSpc>
              <a:spcBef>
                <a:spcPts val="88"/>
              </a:spcBef>
            </a:pP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5   </a:t>
            </a:r>
            <a:r>
              <a:rPr sz="1200" b="1" spc="1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1092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-15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4" baseline="10922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1092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54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5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500" b="1" spc="-38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10922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LOG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500" b="1" spc="-37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9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-17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4" baseline="10922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23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4" baseline="1092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500" b="1" spc="-4" baseline="10922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10922" dirty="0">
                <a:solidFill>
                  <a:srgbClr val="1F487C"/>
                </a:solidFill>
                <a:latin typeface="Calibri"/>
                <a:cs typeface="Calibri"/>
              </a:rPr>
              <a:t>E                                                                                                       </a:t>
            </a:r>
            <a:r>
              <a:rPr sz="1500" b="1" spc="2" baseline="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977" y="2965094"/>
            <a:ext cx="7955622" cy="3647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6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7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LLE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ONT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SORV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GLI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31</a:t>
            </a:r>
            <a:r>
              <a:rPr sz="10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GLIO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977" y="3329838"/>
            <a:ext cx="7955622" cy="200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7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000" b="1" spc="-3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GAM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                                                                                                                                         </a:t>
            </a:r>
            <a:r>
              <a:rPr sz="1000" b="1" spc="2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11377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977" y="3530822"/>
            <a:ext cx="7955622" cy="2602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18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LAV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I,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RRI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RIE                                                           </a:t>
            </a:r>
            <a:r>
              <a:rPr sz="1000" b="1" spc="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-2275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4977" y="3791089"/>
            <a:ext cx="7955622" cy="3967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9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GO</a:t>
            </a:r>
            <a:r>
              <a:rPr sz="10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IVI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4977" y="4187837"/>
            <a:ext cx="7955622" cy="396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0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FOR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5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000" b="1" spc="-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4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CONF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000" b="1" spc="-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TTI</a:t>
            </a:r>
            <a:r>
              <a:rPr sz="1000" b="1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0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576" y="5944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862095" y="628142"/>
            <a:ext cx="602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4977" y="984631"/>
            <a:ext cx="326097" cy="420750"/>
          </a:xfrm>
          <a:custGeom>
            <a:avLst/>
            <a:gdLst/>
            <a:ahLst/>
            <a:cxnLst/>
            <a:rect l="l" t="t" r="r" b="b"/>
            <a:pathLst>
              <a:path w="326097" h="420750">
                <a:moveTo>
                  <a:pt x="0" y="420750"/>
                </a:moveTo>
                <a:lnTo>
                  <a:pt x="326097" y="420750"/>
                </a:lnTo>
                <a:lnTo>
                  <a:pt x="326097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1075" y="984631"/>
            <a:ext cx="6486525" cy="420750"/>
          </a:xfrm>
          <a:custGeom>
            <a:avLst/>
            <a:gdLst/>
            <a:ahLst/>
            <a:cxnLst/>
            <a:rect l="l" t="t" r="r" b="b"/>
            <a:pathLst>
              <a:path w="6486525" h="420750">
                <a:moveTo>
                  <a:pt x="0" y="420750"/>
                </a:moveTo>
                <a:lnTo>
                  <a:pt x="6486525" y="420750"/>
                </a:lnTo>
                <a:lnTo>
                  <a:pt x="6486525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67600" y="984631"/>
            <a:ext cx="1143000" cy="420750"/>
          </a:xfrm>
          <a:custGeom>
            <a:avLst/>
            <a:gdLst/>
            <a:ahLst/>
            <a:cxnLst/>
            <a:rect l="l" t="t" r="r" b="b"/>
            <a:pathLst>
              <a:path w="1143000" h="420750">
                <a:moveTo>
                  <a:pt x="0" y="420750"/>
                </a:moveTo>
                <a:lnTo>
                  <a:pt x="1143000" y="420750"/>
                </a:lnTo>
                <a:lnTo>
                  <a:pt x="1143000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4977" y="1405382"/>
            <a:ext cx="326097" cy="318897"/>
          </a:xfrm>
          <a:custGeom>
            <a:avLst/>
            <a:gdLst/>
            <a:ahLst/>
            <a:cxnLst/>
            <a:rect l="l" t="t" r="r" b="b"/>
            <a:pathLst>
              <a:path w="326097" h="318897">
                <a:moveTo>
                  <a:pt x="0" y="318897"/>
                </a:moveTo>
                <a:lnTo>
                  <a:pt x="326097" y="318897"/>
                </a:lnTo>
                <a:lnTo>
                  <a:pt x="326097" y="0"/>
                </a:lnTo>
                <a:lnTo>
                  <a:pt x="0" y="0"/>
                </a:lnTo>
                <a:lnTo>
                  <a:pt x="0" y="31889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81075" y="1405382"/>
            <a:ext cx="6486525" cy="318897"/>
          </a:xfrm>
          <a:custGeom>
            <a:avLst/>
            <a:gdLst/>
            <a:ahLst/>
            <a:cxnLst/>
            <a:rect l="l" t="t" r="r" b="b"/>
            <a:pathLst>
              <a:path w="6486525" h="318897">
                <a:moveTo>
                  <a:pt x="0" y="318897"/>
                </a:moveTo>
                <a:lnTo>
                  <a:pt x="6486525" y="318897"/>
                </a:lnTo>
                <a:lnTo>
                  <a:pt x="6486525" y="0"/>
                </a:lnTo>
                <a:lnTo>
                  <a:pt x="0" y="0"/>
                </a:lnTo>
                <a:lnTo>
                  <a:pt x="0" y="31889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67600" y="1405382"/>
            <a:ext cx="1143000" cy="318897"/>
          </a:xfrm>
          <a:custGeom>
            <a:avLst/>
            <a:gdLst/>
            <a:ahLst/>
            <a:cxnLst/>
            <a:rect l="l" t="t" r="r" b="b"/>
            <a:pathLst>
              <a:path w="1143000" h="318897">
                <a:moveTo>
                  <a:pt x="0" y="318897"/>
                </a:moveTo>
                <a:lnTo>
                  <a:pt x="1143000" y="318897"/>
                </a:lnTo>
                <a:lnTo>
                  <a:pt x="1143000" y="0"/>
                </a:lnTo>
                <a:lnTo>
                  <a:pt x="0" y="0"/>
                </a:lnTo>
                <a:lnTo>
                  <a:pt x="0" y="31889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4977" y="1724279"/>
            <a:ext cx="326097" cy="318896"/>
          </a:xfrm>
          <a:custGeom>
            <a:avLst/>
            <a:gdLst/>
            <a:ahLst/>
            <a:cxnLst/>
            <a:rect l="l" t="t" r="r" b="b"/>
            <a:pathLst>
              <a:path w="326097" h="318896">
                <a:moveTo>
                  <a:pt x="0" y="318896"/>
                </a:moveTo>
                <a:lnTo>
                  <a:pt x="326097" y="318896"/>
                </a:lnTo>
                <a:lnTo>
                  <a:pt x="326097" y="0"/>
                </a:lnTo>
                <a:lnTo>
                  <a:pt x="0" y="0"/>
                </a:lnTo>
                <a:lnTo>
                  <a:pt x="0" y="31889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81075" y="1724279"/>
            <a:ext cx="6486525" cy="318896"/>
          </a:xfrm>
          <a:custGeom>
            <a:avLst/>
            <a:gdLst/>
            <a:ahLst/>
            <a:cxnLst/>
            <a:rect l="l" t="t" r="r" b="b"/>
            <a:pathLst>
              <a:path w="6486525" h="318896">
                <a:moveTo>
                  <a:pt x="0" y="318896"/>
                </a:moveTo>
                <a:lnTo>
                  <a:pt x="6486525" y="318896"/>
                </a:lnTo>
                <a:lnTo>
                  <a:pt x="6486525" y="0"/>
                </a:lnTo>
                <a:lnTo>
                  <a:pt x="0" y="0"/>
                </a:lnTo>
                <a:lnTo>
                  <a:pt x="0" y="31889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67600" y="1724279"/>
            <a:ext cx="1143000" cy="318896"/>
          </a:xfrm>
          <a:custGeom>
            <a:avLst/>
            <a:gdLst/>
            <a:ahLst/>
            <a:cxnLst/>
            <a:rect l="l" t="t" r="r" b="b"/>
            <a:pathLst>
              <a:path w="1143000" h="318896">
                <a:moveTo>
                  <a:pt x="0" y="318896"/>
                </a:moveTo>
                <a:lnTo>
                  <a:pt x="1143000" y="318896"/>
                </a:lnTo>
                <a:lnTo>
                  <a:pt x="1143000" y="0"/>
                </a:lnTo>
                <a:lnTo>
                  <a:pt x="0" y="0"/>
                </a:lnTo>
                <a:lnTo>
                  <a:pt x="0" y="31889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4977" y="2043239"/>
            <a:ext cx="326097" cy="391223"/>
          </a:xfrm>
          <a:custGeom>
            <a:avLst/>
            <a:gdLst/>
            <a:ahLst/>
            <a:cxnLst/>
            <a:rect l="l" t="t" r="r" b="b"/>
            <a:pathLst>
              <a:path w="326097" h="391223">
                <a:moveTo>
                  <a:pt x="0" y="391223"/>
                </a:moveTo>
                <a:lnTo>
                  <a:pt x="326097" y="391223"/>
                </a:lnTo>
                <a:lnTo>
                  <a:pt x="326097" y="0"/>
                </a:lnTo>
                <a:lnTo>
                  <a:pt x="0" y="0"/>
                </a:lnTo>
                <a:lnTo>
                  <a:pt x="0" y="39122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1075" y="2043239"/>
            <a:ext cx="6486525" cy="391223"/>
          </a:xfrm>
          <a:custGeom>
            <a:avLst/>
            <a:gdLst/>
            <a:ahLst/>
            <a:cxnLst/>
            <a:rect l="l" t="t" r="r" b="b"/>
            <a:pathLst>
              <a:path w="6486525" h="391223">
                <a:moveTo>
                  <a:pt x="0" y="391223"/>
                </a:moveTo>
                <a:lnTo>
                  <a:pt x="6486525" y="391223"/>
                </a:lnTo>
                <a:lnTo>
                  <a:pt x="6486525" y="0"/>
                </a:lnTo>
                <a:lnTo>
                  <a:pt x="0" y="0"/>
                </a:lnTo>
                <a:lnTo>
                  <a:pt x="0" y="39122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67600" y="2043239"/>
            <a:ext cx="1143000" cy="391223"/>
          </a:xfrm>
          <a:custGeom>
            <a:avLst/>
            <a:gdLst/>
            <a:ahLst/>
            <a:cxnLst/>
            <a:rect l="l" t="t" r="r" b="b"/>
            <a:pathLst>
              <a:path w="1143000" h="391223">
                <a:moveTo>
                  <a:pt x="0" y="391223"/>
                </a:moveTo>
                <a:lnTo>
                  <a:pt x="1143000" y="391223"/>
                </a:lnTo>
                <a:lnTo>
                  <a:pt x="1143000" y="0"/>
                </a:lnTo>
                <a:lnTo>
                  <a:pt x="0" y="0"/>
                </a:lnTo>
                <a:lnTo>
                  <a:pt x="0" y="391223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4977" y="2434463"/>
            <a:ext cx="326097" cy="481965"/>
          </a:xfrm>
          <a:custGeom>
            <a:avLst/>
            <a:gdLst/>
            <a:ahLst/>
            <a:cxnLst/>
            <a:rect l="l" t="t" r="r" b="b"/>
            <a:pathLst>
              <a:path w="326097" h="481965">
                <a:moveTo>
                  <a:pt x="0" y="481965"/>
                </a:moveTo>
                <a:lnTo>
                  <a:pt x="326097" y="481965"/>
                </a:lnTo>
                <a:lnTo>
                  <a:pt x="326097" y="0"/>
                </a:lnTo>
                <a:lnTo>
                  <a:pt x="0" y="0"/>
                </a:lnTo>
                <a:lnTo>
                  <a:pt x="0" y="481965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81075" y="2434463"/>
            <a:ext cx="6486525" cy="481965"/>
          </a:xfrm>
          <a:custGeom>
            <a:avLst/>
            <a:gdLst/>
            <a:ahLst/>
            <a:cxnLst/>
            <a:rect l="l" t="t" r="r" b="b"/>
            <a:pathLst>
              <a:path w="6486525" h="481965">
                <a:moveTo>
                  <a:pt x="0" y="481965"/>
                </a:moveTo>
                <a:lnTo>
                  <a:pt x="6486525" y="481965"/>
                </a:lnTo>
                <a:lnTo>
                  <a:pt x="6486525" y="0"/>
                </a:lnTo>
                <a:lnTo>
                  <a:pt x="0" y="0"/>
                </a:lnTo>
                <a:lnTo>
                  <a:pt x="0" y="481965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67600" y="2434463"/>
            <a:ext cx="1143000" cy="481965"/>
          </a:xfrm>
          <a:custGeom>
            <a:avLst/>
            <a:gdLst/>
            <a:ahLst/>
            <a:cxnLst/>
            <a:rect l="l" t="t" r="r" b="b"/>
            <a:pathLst>
              <a:path w="1143000" h="481965">
                <a:moveTo>
                  <a:pt x="0" y="481965"/>
                </a:moveTo>
                <a:lnTo>
                  <a:pt x="1143000" y="481965"/>
                </a:lnTo>
                <a:lnTo>
                  <a:pt x="1143000" y="0"/>
                </a:lnTo>
                <a:lnTo>
                  <a:pt x="0" y="0"/>
                </a:lnTo>
                <a:lnTo>
                  <a:pt x="0" y="481965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8627" y="1405382"/>
            <a:ext cx="7968322" cy="0"/>
          </a:xfrm>
          <a:custGeom>
            <a:avLst/>
            <a:gdLst/>
            <a:ahLst/>
            <a:cxnLst/>
            <a:rect l="l" t="t" r="r" b="b"/>
            <a:pathLst>
              <a:path w="7968322">
                <a:moveTo>
                  <a:pt x="0" y="0"/>
                </a:moveTo>
                <a:lnTo>
                  <a:pt x="796832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6511" y="631317"/>
            <a:ext cx="1718451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ALLE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 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-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88300" y="1491234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7031" y="1582953"/>
            <a:ext cx="3816836" cy="152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RTI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-3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-1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MO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ZIONI,</a:t>
            </a:r>
            <a:r>
              <a:rPr sz="1500" b="1" spc="-5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-2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500" b="1" spc="-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23</a:t>
            </a:r>
            <a:r>
              <a:rPr sz="1500" b="1" spc="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AP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RILE</a:t>
            </a:r>
            <a:r>
              <a:rPr sz="1500" b="1" spc="-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500" b="1" spc="4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N.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73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88300" y="1810003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37031" y="1902333"/>
            <a:ext cx="381607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CONV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RTI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-2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500" b="1" spc="-1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I,</a:t>
            </a:r>
            <a:r>
              <a:rPr sz="1500" b="1" spc="-6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1500" b="1" spc="-3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500" b="1" spc="-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23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PRILE</a:t>
            </a:r>
            <a:r>
              <a:rPr sz="1500" b="1" spc="-2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202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500" b="1" spc="2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73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88300" y="2164867"/>
            <a:ext cx="125702" cy="178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7031" y="2221357"/>
            <a:ext cx="3816070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CONV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RTI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-2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500" b="1" spc="-1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I,</a:t>
            </a:r>
            <a:r>
              <a:rPr sz="1500" b="1" spc="-6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1500" b="1" spc="-3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500" b="1" spc="-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23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PRILE</a:t>
            </a:r>
            <a:r>
              <a:rPr sz="1500" b="1" spc="-2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202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500" b="1" spc="2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73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88300" y="2601849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7031" y="2612288"/>
            <a:ext cx="5954494" cy="152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RTI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-3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-1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MO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ZIONI,</a:t>
            </a:r>
            <a:r>
              <a:rPr sz="1500" b="1" spc="-5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-2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500" b="1" spc="-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23</a:t>
            </a:r>
            <a:r>
              <a:rPr sz="1500" b="1" spc="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AP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RILE</a:t>
            </a:r>
            <a:r>
              <a:rPr sz="1500" b="1" spc="-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500" b="1" spc="4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N.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73</a:t>
            </a:r>
            <a:r>
              <a:rPr sz="1500" b="1" spc="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500" b="1" spc="-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GGI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NTA</a:t>
            </a:r>
            <a:r>
              <a:rPr sz="1500" b="1" spc="-3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 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16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977" y="984631"/>
            <a:ext cx="7955622" cy="420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67849">
              <a:lnSpc>
                <a:spcPct val="95825"/>
              </a:lnSpc>
              <a:spcBef>
                <a:spcPts val="25"/>
              </a:spcBef>
            </a:pP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000" b="1" spc="-10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14" dirty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SPE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CIE                                                                                 </a:t>
            </a:r>
            <a:r>
              <a:rPr sz="1000" b="1" spc="18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CUR</a:t>
            </a: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-3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ZI</a:t>
            </a:r>
            <a:r>
              <a:rPr sz="1000" b="1" spc="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endParaRPr sz="1000">
              <a:latin typeface="Arial"/>
              <a:cs typeface="Arial"/>
            </a:endParaRPr>
          </a:p>
          <a:p>
            <a:pPr marR="316998" algn="r">
              <a:lnSpc>
                <a:spcPct val="95825"/>
              </a:lnSpc>
              <a:spcBef>
                <a:spcPts val="938"/>
              </a:spcBef>
            </a:pP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CREDI</a:t>
            </a:r>
            <a:r>
              <a:rPr sz="1000" b="1" spc="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977" y="1405382"/>
            <a:ext cx="7955622" cy="3188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1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RTIC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LO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3,</a:t>
            </a:r>
            <a:r>
              <a:rPr sz="1000" b="1" spc="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3,</a:t>
            </a:r>
            <a:r>
              <a:rPr sz="1000" b="1" spc="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TT.</a:t>
            </a:r>
            <a:r>
              <a:rPr sz="1000" b="1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r>
              <a:rPr sz="10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1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22 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200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2012,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977" y="1724279"/>
            <a:ext cx="7955622" cy="318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2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RTIC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LO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3,</a:t>
            </a:r>
            <a:r>
              <a:rPr sz="1000" b="1" spc="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3,</a:t>
            </a:r>
            <a:r>
              <a:rPr sz="1000" b="1" spc="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TT.</a:t>
            </a:r>
            <a:r>
              <a:rPr sz="1000" b="1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1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22 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200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2012,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4977" y="2043207"/>
            <a:ext cx="7955622" cy="391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23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RTIC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LO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3,</a:t>
            </a:r>
            <a:r>
              <a:rPr sz="1000" b="1" spc="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3,</a:t>
            </a:r>
            <a:r>
              <a:rPr sz="1000" b="1" spc="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TT.</a:t>
            </a:r>
            <a:r>
              <a:rPr sz="1000" b="1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C)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22 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000" b="1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2002,</a:t>
            </a:r>
            <a:r>
              <a:rPr sz="1000" b="1" spc="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2012,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4977" y="2434463"/>
            <a:ext cx="7955622" cy="4819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4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RTIC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LO</a:t>
            </a:r>
            <a:r>
              <a:rPr sz="10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3,</a:t>
            </a:r>
            <a:r>
              <a:rPr sz="1000" b="1" spc="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14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R,</a:t>
            </a:r>
            <a:r>
              <a:rPr sz="10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GGE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22 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BB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200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2012,</a:t>
            </a:r>
            <a:endParaRPr sz="1000">
              <a:latin typeface="Calibri"/>
              <a:cs typeface="Calibri"/>
            </a:endParaRPr>
          </a:p>
          <a:p>
            <a:pPr marL="394754">
              <a:lnSpc>
                <a:spcPts val="1210"/>
              </a:lnSpc>
              <a:spcBef>
                <a:spcPts val="1356"/>
              </a:spcBef>
            </a:pP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0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21,</a:t>
            </a:r>
            <a:r>
              <a:rPr sz="1000" b="1" spc="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22</a:t>
            </a:r>
            <a:r>
              <a:rPr sz="10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23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862095" y="704342"/>
            <a:ext cx="602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4977" y="1223137"/>
            <a:ext cx="326097" cy="420750"/>
          </a:xfrm>
          <a:custGeom>
            <a:avLst/>
            <a:gdLst/>
            <a:ahLst/>
            <a:cxnLst/>
            <a:rect l="l" t="t" r="r" b="b"/>
            <a:pathLst>
              <a:path w="326097" h="420750">
                <a:moveTo>
                  <a:pt x="0" y="420750"/>
                </a:moveTo>
                <a:lnTo>
                  <a:pt x="326097" y="420750"/>
                </a:lnTo>
                <a:lnTo>
                  <a:pt x="326097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81075" y="1223137"/>
            <a:ext cx="6486525" cy="420750"/>
          </a:xfrm>
          <a:custGeom>
            <a:avLst/>
            <a:gdLst/>
            <a:ahLst/>
            <a:cxnLst/>
            <a:rect l="l" t="t" r="r" b="b"/>
            <a:pathLst>
              <a:path w="6486525" h="420750">
                <a:moveTo>
                  <a:pt x="0" y="420750"/>
                </a:moveTo>
                <a:lnTo>
                  <a:pt x="6486525" y="420750"/>
                </a:lnTo>
                <a:lnTo>
                  <a:pt x="6486525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67600" y="1223137"/>
            <a:ext cx="1143000" cy="420750"/>
          </a:xfrm>
          <a:custGeom>
            <a:avLst/>
            <a:gdLst/>
            <a:ahLst/>
            <a:cxnLst/>
            <a:rect l="l" t="t" r="r" b="b"/>
            <a:pathLst>
              <a:path w="1143000" h="420750">
                <a:moveTo>
                  <a:pt x="0" y="420750"/>
                </a:moveTo>
                <a:lnTo>
                  <a:pt x="1143000" y="420750"/>
                </a:lnTo>
                <a:lnTo>
                  <a:pt x="1143000" y="0"/>
                </a:lnTo>
                <a:lnTo>
                  <a:pt x="0" y="0"/>
                </a:lnTo>
                <a:lnTo>
                  <a:pt x="0" y="42075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4977" y="1643888"/>
            <a:ext cx="326097" cy="481965"/>
          </a:xfrm>
          <a:custGeom>
            <a:avLst/>
            <a:gdLst/>
            <a:ahLst/>
            <a:cxnLst/>
            <a:rect l="l" t="t" r="r" b="b"/>
            <a:pathLst>
              <a:path w="326097" h="481965">
                <a:moveTo>
                  <a:pt x="0" y="481965"/>
                </a:moveTo>
                <a:lnTo>
                  <a:pt x="326097" y="481965"/>
                </a:lnTo>
                <a:lnTo>
                  <a:pt x="326097" y="0"/>
                </a:lnTo>
                <a:lnTo>
                  <a:pt x="0" y="0"/>
                </a:lnTo>
                <a:lnTo>
                  <a:pt x="0" y="481965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81075" y="1643888"/>
            <a:ext cx="6486525" cy="481965"/>
          </a:xfrm>
          <a:custGeom>
            <a:avLst/>
            <a:gdLst/>
            <a:ahLst/>
            <a:cxnLst/>
            <a:rect l="l" t="t" r="r" b="b"/>
            <a:pathLst>
              <a:path w="6486525" h="481965">
                <a:moveTo>
                  <a:pt x="0" y="481965"/>
                </a:moveTo>
                <a:lnTo>
                  <a:pt x="6486525" y="481965"/>
                </a:lnTo>
                <a:lnTo>
                  <a:pt x="6486525" y="0"/>
                </a:lnTo>
                <a:lnTo>
                  <a:pt x="0" y="0"/>
                </a:lnTo>
                <a:lnTo>
                  <a:pt x="0" y="481965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67600" y="1643888"/>
            <a:ext cx="1143000" cy="481965"/>
          </a:xfrm>
          <a:custGeom>
            <a:avLst/>
            <a:gdLst/>
            <a:ahLst/>
            <a:cxnLst/>
            <a:rect l="l" t="t" r="r" b="b"/>
            <a:pathLst>
              <a:path w="1143000" h="481965">
                <a:moveTo>
                  <a:pt x="0" y="481965"/>
                </a:moveTo>
                <a:lnTo>
                  <a:pt x="1143000" y="481965"/>
                </a:lnTo>
                <a:lnTo>
                  <a:pt x="1143000" y="0"/>
                </a:lnTo>
                <a:lnTo>
                  <a:pt x="0" y="0"/>
                </a:lnTo>
                <a:lnTo>
                  <a:pt x="0" y="481965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4977" y="2125853"/>
            <a:ext cx="326097" cy="481964"/>
          </a:xfrm>
          <a:custGeom>
            <a:avLst/>
            <a:gdLst/>
            <a:ahLst/>
            <a:cxnLst/>
            <a:rect l="l" t="t" r="r" b="b"/>
            <a:pathLst>
              <a:path w="326097" h="481964">
                <a:moveTo>
                  <a:pt x="0" y="481964"/>
                </a:moveTo>
                <a:lnTo>
                  <a:pt x="326097" y="481964"/>
                </a:lnTo>
                <a:lnTo>
                  <a:pt x="326097" y="0"/>
                </a:lnTo>
                <a:lnTo>
                  <a:pt x="0" y="0"/>
                </a:lnTo>
                <a:lnTo>
                  <a:pt x="0" y="481964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1075" y="2125853"/>
            <a:ext cx="6486525" cy="481964"/>
          </a:xfrm>
          <a:custGeom>
            <a:avLst/>
            <a:gdLst/>
            <a:ahLst/>
            <a:cxnLst/>
            <a:rect l="l" t="t" r="r" b="b"/>
            <a:pathLst>
              <a:path w="6486525" h="481964">
                <a:moveTo>
                  <a:pt x="0" y="481964"/>
                </a:moveTo>
                <a:lnTo>
                  <a:pt x="6486525" y="481964"/>
                </a:lnTo>
                <a:lnTo>
                  <a:pt x="6486525" y="0"/>
                </a:lnTo>
                <a:lnTo>
                  <a:pt x="0" y="0"/>
                </a:lnTo>
                <a:lnTo>
                  <a:pt x="0" y="481964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67600" y="2125853"/>
            <a:ext cx="1143000" cy="481964"/>
          </a:xfrm>
          <a:custGeom>
            <a:avLst/>
            <a:gdLst/>
            <a:ahLst/>
            <a:cxnLst/>
            <a:rect l="l" t="t" r="r" b="b"/>
            <a:pathLst>
              <a:path w="1143000" h="481964">
                <a:moveTo>
                  <a:pt x="0" y="481964"/>
                </a:moveTo>
                <a:lnTo>
                  <a:pt x="1143000" y="481964"/>
                </a:lnTo>
                <a:lnTo>
                  <a:pt x="1143000" y="0"/>
                </a:lnTo>
                <a:lnTo>
                  <a:pt x="0" y="0"/>
                </a:lnTo>
                <a:lnTo>
                  <a:pt x="0" y="481964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4977" y="2607818"/>
            <a:ext cx="326097" cy="481964"/>
          </a:xfrm>
          <a:custGeom>
            <a:avLst/>
            <a:gdLst/>
            <a:ahLst/>
            <a:cxnLst/>
            <a:rect l="l" t="t" r="r" b="b"/>
            <a:pathLst>
              <a:path w="326097" h="481964">
                <a:moveTo>
                  <a:pt x="0" y="481964"/>
                </a:moveTo>
                <a:lnTo>
                  <a:pt x="326097" y="481964"/>
                </a:lnTo>
                <a:lnTo>
                  <a:pt x="326097" y="0"/>
                </a:lnTo>
                <a:lnTo>
                  <a:pt x="0" y="0"/>
                </a:lnTo>
                <a:lnTo>
                  <a:pt x="0" y="481964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81075" y="2607818"/>
            <a:ext cx="6486525" cy="481964"/>
          </a:xfrm>
          <a:custGeom>
            <a:avLst/>
            <a:gdLst/>
            <a:ahLst/>
            <a:cxnLst/>
            <a:rect l="l" t="t" r="r" b="b"/>
            <a:pathLst>
              <a:path w="6486525" h="481964">
                <a:moveTo>
                  <a:pt x="0" y="481964"/>
                </a:moveTo>
                <a:lnTo>
                  <a:pt x="6486525" y="481964"/>
                </a:lnTo>
                <a:lnTo>
                  <a:pt x="6486525" y="0"/>
                </a:lnTo>
                <a:lnTo>
                  <a:pt x="0" y="0"/>
                </a:lnTo>
                <a:lnTo>
                  <a:pt x="0" y="481964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67600" y="2607818"/>
            <a:ext cx="1143000" cy="481964"/>
          </a:xfrm>
          <a:custGeom>
            <a:avLst/>
            <a:gdLst/>
            <a:ahLst/>
            <a:cxnLst/>
            <a:rect l="l" t="t" r="r" b="b"/>
            <a:pathLst>
              <a:path w="1143000" h="481964">
                <a:moveTo>
                  <a:pt x="0" y="481964"/>
                </a:moveTo>
                <a:lnTo>
                  <a:pt x="1143000" y="481964"/>
                </a:lnTo>
                <a:lnTo>
                  <a:pt x="1143000" y="0"/>
                </a:lnTo>
                <a:lnTo>
                  <a:pt x="0" y="0"/>
                </a:lnTo>
                <a:lnTo>
                  <a:pt x="0" y="481964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4977" y="3089871"/>
            <a:ext cx="326097" cy="395516"/>
          </a:xfrm>
          <a:custGeom>
            <a:avLst/>
            <a:gdLst/>
            <a:ahLst/>
            <a:cxnLst/>
            <a:rect l="l" t="t" r="r" b="b"/>
            <a:pathLst>
              <a:path w="326097" h="395516">
                <a:moveTo>
                  <a:pt x="0" y="395516"/>
                </a:moveTo>
                <a:lnTo>
                  <a:pt x="326097" y="395516"/>
                </a:lnTo>
                <a:lnTo>
                  <a:pt x="326097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81075" y="3089871"/>
            <a:ext cx="6486525" cy="395516"/>
          </a:xfrm>
          <a:custGeom>
            <a:avLst/>
            <a:gdLst/>
            <a:ahLst/>
            <a:cxnLst/>
            <a:rect l="l" t="t" r="r" b="b"/>
            <a:pathLst>
              <a:path w="6486525" h="395516">
                <a:moveTo>
                  <a:pt x="0" y="395516"/>
                </a:moveTo>
                <a:lnTo>
                  <a:pt x="6486525" y="395516"/>
                </a:lnTo>
                <a:lnTo>
                  <a:pt x="6486525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67600" y="3089871"/>
            <a:ext cx="1143000" cy="395516"/>
          </a:xfrm>
          <a:custGeom>
            <a:avLst/>
            <a:gdLst/>
            <a:ahLst/>
            <a:cxnLst/>
            <a:rect l="l" t="t" r="r" b="b"/>
            <a:pathLst>
              <a:path w="1143000" h="395516">
                <a:moveTo>
                  <a:pt x="0" y="395516"/>
                </a:moveTo>
                <a:lnTo>
                  <a:pt x="1143000" y="395516"/>
                </a:lnTo>
                <a:lnTo>
                  <a:pt x="1143000" y="0"/>
                </a:lnTo>
                <a:lnTo>
                  <a:pt x="0" y="0"/>
                </a:lnTo>
                <a:lnTo>
                  <a:pt x="0" y="395516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4977" y="3485337"/>
            <a:ext cx="326097" cy="461187"/>
          </a:xfrm>
          <a:custGeom>
            <a:avLst/>
            <a:gdLst/>
            <a:ahLst/>
            <a:cxnLst/>
            <a:rect l="l" t="t" r="r" b="b"/>
            <a:pathLst>
              <a:path w="326097" h="461187">
                <a:moveTo>
                  <a:pt x="0" y="461187"/>
                </a:moveTo>
                <a:lnTo>
                  <a:pt x="326097" y="461187"/>
                </a:lnTo>
                <a:lnTo>
                  <a:pt x="326097" y="0"/>
                </a:lnTo>
                <a:lnTo>
                  <a:pt x="0" y="0"/>
                </a:lnTo>
                <a:lnTo>
                  <a:pt x="0" y="46118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81075" y="3485337"/>
            <a:ext cx="6486525" cy="461187"/>
          </a:xfrm>
          <a:custGeom>
            <a:avLst/>
            <a:gdLst/>
            <a:ahLst/>
            <a:cxnLst/>
            <a:rect l="l" t="t" r="r" b="b"/>
            <a:pathLst>
              <a:path w="6486525" h="461187">
                <a:moveTo>
                  <a:pt x="0" y="461187"/>
                </a:moveTo>
                <a:lnTo>
                  <a:pt x="6486525" y="461187"/>
                </a:lnTo>
                <a:lnTo>
                  <a:pt x="6486525" y="0"/>
                </a:lnTo>
                <a:lnTo>
                  <a:pt x="0" y="0"/>
                </a:lnTo>
                <a:lnTo>
                  <a:pt x="0" y="46118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67600" y="3485337"/>
            <a:ext cx="1143000" cy="461187"/>
          </a:xfrm>
          <a:custGeom>
            <a:avLst/>
            <a:gdLst/>
            <a:ahLst/>
            <a:cxnLst/>
            <a:rect l="l" t="t" r="r" b="b"/>
            <a:pathLst>
              <a:path w="1143000" h="461187">
                <a:moveTo>
                  <a:pt x="0" y="461187"/>
                </a:moveTo>
                <a:lnTo>
                  <a:pt x="1143000" y="461187"/>
                </a:lnTo>
                <a:lnTo>
                  <a:pt x="1143000" y="0"/>
                </a:lnTo>
                <a:lnTo>
                  <a:pt x="0" y="0"/>
                </a:lnTo>
                <a:lnTo>
                  <a:pt x="0" y="461187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48627" y="1643888"/>
            <a:ext cx="7968322" cy="0"/>
          </a:xfrm>
          <a:custGeom>
            <a:avLst/>
            <a:gdLst/>
            <a:ahLst/>
            <a:cxnLst/>
            <a:rect l="l" t="t" r="r" b="b"/>
            <a:pathLst>
              <a:path w="7968322">
                <a:moveTo>
                  <a:pt x="0" y="0"/>
                </a:moveTo>
                <a:lnTo>
                  <a:pt x="796832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86511" y="631317"/>
            <a:ext cx="1718451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ALLE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 I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-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88300" y="1811274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7031" y="1821814"/>
            <a:ext cx="5843652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3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GLI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INFORTUNI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500" b="1" spc="-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r>
              <a:rPr sz="1500" b="1" spc="-3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500" b="1" spc="-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500" b="1" spc="-2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 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500" b="1" spc="-1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TO,</a:t>
            </a:r>
            <a:r>
              <a:rPr sz="1500" b="1" spc="-1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1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500" b="1" spc="-2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RIVI</a:t>
            </a:r>
            <a:r>
              <a:rPr sz="1500" b="1" spc="-32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INABI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ITÀ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88300" y="2293366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7031" y="2304034"/>
            <a:ext cx="6286586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3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GLI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INFORTUNI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500" b="1" spc="-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r>
              <a:rPr sz="1500" b="1" spc="-3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500" b="1" spc="-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500" b="1" spc="-2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 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500" b="1" spc="-1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TO,</a:t>
            </a:r>
            <a:r>
              <a:rPr sz="1500" b="1" spc="-1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RTI</a:t>
            </a:r>
            <a:r>
              <a:rPr sz="1500" b="1" spc="-3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UNA</a:t>
            </a:r>
            <a:r>
              <a:rPr sz="1500" b="1" spc="-1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500" b="1" spc="-3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INA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ILITÀ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8930" y="2775102"/>
            <a:ext cx="203702" cy="178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7031" y="2786253"/>
            <a:ext cx="6344772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3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GLI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INFORTUNI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500" b="1" spc="-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r>
              <a:rPr sz="1500" b="1" spc="-3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500" b="1" spc="-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500" b="1" spc="-2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 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500" b="1" spc="-1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TO,</a:t>
            </a:r>
            <a:r>
              <a:rPr sz="1500" b="1" spc="-1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RTI</a:t>
            </a:r>
            <a:r>
              <a:rPr sz="1500" b="1" spc="-36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UNA</a:t>
            </a:r>
            <a:r>
              <a:rPr sz="1500" b="1" spc="-1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ASS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500" b="1" spc="-13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INA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ILITÀ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48930" y="3214243"/>
            <a:ext cx="20365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7031" y="3268091"/>
            <a:ext cx="4843655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27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500" b="1" spc="-1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3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GLI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INFORTUNI</a:t>
            </a:r>
            <a:r>
              <a:rPr sz="1500" b="1" spc="-2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500" b="1" spc="-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r>
              <a:rPr sz="1500" b="1" spc="-3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500" b="1" spc="-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500" b="1" spc="-29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10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500" b="1" spc="-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48930" y="3642741"/>
            <a:ext cx="20365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7031" y="3663696"/>
            <a:ext cx="4402198" cy="151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500" b="1" spc="-1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NZ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-2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GLI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INFORTUNI</a:t>
            </a:r>
            <a:r>
              <a:rPr sz="1500" b="1" spc="-3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500" b="1" spc="-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r>
              <a:rPr sz="1500" b="1" spc="-35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500" b="1" spc="-8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500" b="1" spc="-14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500" b="1" spc="-10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500" b="1" spc="-1" baseline="27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500" b="1" spc="4" baseline="273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500" b="1" spc="-4" baseline="273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500" b="1" spc="0" baseline="273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977" y="1223137"/>
            <a:ext cx="7955622" cy="420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67849">
              <a:lnSpc>
                <a:spcPct val="95825"/>
              </a:lnSpc>
              <a:spcBef>
                <a:spcPts val="25"/>
              </a:spcBef>
            </a:pP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000" b="1" spc="-10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14" dirty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SPE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CIE                                                                                 </a:t>
            </a:r>
            <a:r>
              <a:rPr sz="1000" b="1" spc="18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000" b="1" spc="-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CUR</a:t>
            </a:r>
            <a:r>
              <a:rPr sz="1000" b="1" spc="-5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-3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ZI</a:t>
            </a:r>
            <a:r>
              <a:rPr sz="1000" b="1" spc="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endParaRPr sz="1000">
              <a:latin typeface="Arial"/>
              <a:cs typeface="Arial"/>
            </a:endParaRPr>
          </a:p>
          <a:p>
            <a:pPr marR="316998" algn="r">
              <a:lnSpc>
                <a:spcPct val="95825"/>
              </a:lnSpc>
              <a:spcBef>
                <a:spcPts val="940"/>
              </a:spcBef>
            </a:pP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CREDI</a:t>
            </a:r>
            <a:r>
              <a:rPr sz="1000" b="1" spc="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000" b="1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977" y="1643888"/>
            <a:ext cx="7955622" cy="4819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5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INFORTUNIO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1000" b="1" spc="-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PE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OCCORSO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GUI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LLE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endParaRPr sz="1000">
              <a:latin typeface="Calibri"/>
              <a:cs typeface="Calibri"/>
            </a:endParaRPr>
          </a:p>
          <a:p>
            <a:pPr marL="394754">
              <a:lnSpc>
                <a:spcPts val="1215"/>
              </a:lnSpc>
              <a:spcBef>
                <a:spcPts val="1354"/>
              </a:spcBef>
            </a:pP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0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RTI</a:t>
            </a:r>
            <a:r>
              <a:rPr sz="1000" b="1" spc="-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’AS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r>
              <a:rPr sz="100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 P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Ù</a:t>
            </a:r>
            <a:r>
              <a:rPr sz="10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60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GIOR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977" y="2125853"/>
            <a:ext cx="7955622" cy="4819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6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INFORTUNIO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1000" b="1" spc="-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PE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OCCORSO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GUI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LLE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endParaRPr sz="1000">
              <a:latin typeface="Calibri"/>
              <a:cs typeface="Calibri"/>
            </a:endParaRPr>
          </a:p>
          <a:p>
            <a:pPr marL="394754">
              <a:lnSpc>
                <a:spcPts val="1215"/>
              </a:lnSpc>
              <a:spcBef>
                <a:spcPts val="1354"/>
              </a:spcBef>
            </a:pP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977" y="2607818"/>
            <a:ext cx="7955622" cy="4820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0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7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NIO</a:t>
            </a:r>
            <a:r>
              <a:rPr sz="1000" b="1" spc="-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PE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NTE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IMPR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RSO</a:t>
            </a:r>
            <a:r>
              <a:rPr sz="1000" b="1" spc="-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ZIONE</a:t>
            </a:r>
            <a:r>
              <a:rPr sz="10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NOR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SU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  <a:p>
            <a:pPr marL="394754">
              <a:lnSpc>
                <a:spcPts val="1210"/>
              </a:lnSpc>
              <a:spcBef>
                <a:spcPts val="1357"/>
              </a:spcBef>
            </a:pP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4977" y="3089827"/>
            <a:ext cx="7955622" cy="395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8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INFORTUNIO</a:t>
            </a:r>
            <a:r>
              <a:rPr sz="1000" b="1" spc="-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ORTA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1000" b="1" spc="-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PE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000" b="1" spc="-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OCCORSO</a:t>
            </a:r>
            <a:r>
              <a:rPr sz="1000" b="1" spc="-4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GUI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VIO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4977" y="3485362"/>
            <a:ext cx="7955622" cy="4611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2">
              <a:lnSpc>
                <a:spcPts val="1282"/>
              </a:lnSpc>
              <a:spcBef>
                <a:spcPts val="15"/>
              </a:spcBef>
            </a:pPr>
            <a:r>
              <a:rPr sz="1800" b="1" spc="4" baseline="-9102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spc="0" baseline="-9102" dirty="0">
                <a:solidFill>
                  <a:srgbClr val="1F487C"/>
                </a:solidFill>
                <a:latin typeface="Calibri"/>
                <a:cs typeface="Calibri"/>
              </a:rPr>
              <a:t>9   </a:t>
            </a:r>
            <a:r>
              <a:rPr sz="1800" b="1" spc="129" baseline="-9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PROF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000" b="1" spc="-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VORA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1000" b="1" spc="-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PE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000" b="1" spc="-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RIV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0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1000" b="1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000" b="1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-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LLE</a:t>
            </a:r>
            <a:r>
              <a:rPr sz="10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862095" y="704342"/>
            <a:ext cx="602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12408" y="4328160"/>
            <a:ext cx="2745486" cy="635355"/>
          </a:xfrm>
          <a:custGeom>
            <a:avLst/>
            <a:gdLst/>
            <a:ahLst/>
            <a:cxnLst/>
            <a:rect l="l" t="t" r="r" b="b"/>
            <a:pathLst>
              <a:path w="2745486" h="635355">
                <a:moveTo>
                  <a:pt x="507" y="0"/>
                </a:moveTo>
                <a:lnTo>
                  <a:pt x="0" y="635355"/>
                </a:lnTo>
                <a:lnTo>
                  <a:pt x="2585719" y="635355"/>
                </a:lnTo>
                <a:lnTo>
                  <a:pt x="2745486" y="205778"/>
                </a:lnTo>
                <a:lnTo>
                  <a:pt x="507" y="0"/>
                </a:lnTo>
                <a:close/>
              </a:path>
            </a:pathLst>
          </a:custGeom>
          <a:solidFill>
            <a:srgbClr val="172F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3067" y="89662"/>
            <a:ext cx="2997295" cy="1838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70"/>
              </a:lnSpc>
              <a:spcBef>
                <a:spcPts val="68"/>
              </a:spcBef>
            </a:pP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875" b="1" spc="-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3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10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Af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875" b="1" spc="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ci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08478" y="1917192"/>
            <a:ext cx="14140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Patente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5738" y="1917192"/>
            <a:ext cx="28730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8712" y="1917192"/>
            <a:ext cx="127775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crediti: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286" y="1917192"/>
            <a:ext cx="138921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decreto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94132" y="1917192"/>
            <a:ext cx="164216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at</a:t>
            </a:r>
            <a:r>
              <a:rPr sz="4800" b="1" spc="9" baseline="3413" dirty="0">
                <a:solidFill>
                  <a:srgbClr val="114889"/>
                </a:solidFill>
                <a:latin typeface="Calibri"/>
                <a:cs typeface="Calibri"/>
              </a:rPr>
              <a:t>t</a:t>
            </a: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uativo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1991" y="4620031"/>
            <a:ext cx="225196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9" baseline="1950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-3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-19" baseline="19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24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Indus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0862" y="4754143"/>
            <a:ext cx="1415608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19" baseline="195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oma,</a:t>
            </a:r>
            <a:r>
              <a:rPr sz="2100" b="1" spc="281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2212" y="-16763"/>
            <a:ext cx="6079109" cy="350012"/>
          </a:xfrm>
          <a:custGeom>
            <a:avLst/>
            <a:gdLst/>
            <a:ahLst/>
            <a:cxnLst/>
            <a:rect l="l" t="t" r="r" b="b"/>
            <a:pathLst>
              <a:path w="6079109" h="350012">
                <a:moveTo>
                  <a:pt x="6079109" y="349631"/>
                </a:moveTo>
                <a:lnTo>
                  <a:pt x="5965689" y="16763"/>
                </a:lnTo>
                <a:lnTo>
                  <a:pt x="5343" y="16763"/>
                </a:lnTo>
                <a:lnTo>
                  <a:pt x="111569" y="350012"/>
                </a:lnTo>
                <a:lnTo>
                  <a:pt x="6079109" y="349631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5277" y="12217"/>
            <a:ext cx="3364571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34" baseline="3034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700" b="1" spc="-14" baseline="303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b="1" spc="-25" baseline="3034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700" b="1" spc="-25" baseline="3034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-29" baseline="30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b="1" spc="9" baseline="30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700" b="1" spc="-25" baseline="303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4" baseline="303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iti:</a:t>
            </a:r>
            <a:r>
              <a:rPr sz="2700" b="1" spc="-25" baseline="30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700" b="1" spc="4" baseline="303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700" b="1" spc="-25" baseline="303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b="1" spc="-9" baseline="3034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700" b="1" spc="-44" baseline="30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4" baseline="303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b="1" spc="-25" baseline="3034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2700" b="1" spc="-9" baseline="303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700" b="1" spc="-9" baseline="3034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700" b="1" spc="0" baseline="303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9586" y="1359916"/>
            <a:ext cx="6481718" cy="7219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870"/>
              </a:lnSpc>
              <a:spcBef>
                <a:spcPts val="143"/>
              </a:spcBef>
            </a:pP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Modal</a:t>
            </a:r>
            <a:r>
              <a:rPr sz="4200" b="1" spc="-4" baseline="1950" dirty="0">
                <a:solidFill>
                  <a:srgbClr val="114889"/>
                </a:solidFill>
                <a:latin typeface="Calibri"/>
                <a:cs typeface="Calibri"/>
              </a:rPr>
              <a:t>i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tà</a:t>
            </a:r>
            <a:r>
              <a:rPr sz="4200" b="1" spc="-57" baseline="195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di</a:t>
            </a:r>
            <a:r>
              <a:rPr sz="4200" b="1" spc="9" baseline="195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presentazione</a:t>
            </a:r>
            <a:r>
              <a:rPr sz="4200" b="1" spc="-134" baseline="195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del</a:t>
            </a:r>
            <a:r>
              <a:rPr sz="4200" b="1" spc="-9" baseline="1950" dirty="0">
                <a:solidFill>
                  <a:srgbClr val="114889"/>
                </a:solidFill>
                <a:latin typeface="Calibri"/>
                <a:cs typeface="Calibri"/>
              </a:rPr>
              <a:t>l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a</a:t>
            </a:r>
            <a:r>
              <a:rPr sz="4200" b="1" spc="11" baseline="195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domanda</a:t>
            </a:r>
            <a:r>
              <a:rPr sz="4200" b="1" spc="-100" baseline="195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  <a:p>
            <a:pPr marL="551322" marR="663214" algn="ctr">
              <a:lnSpc>
                <a:spcPts val="2770"/>
              </a:lnSpc>
            </a:pP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conten</a:t>
            </a:r>
            <a:r>
              <a:rPr sz="4200" b="1" spc="-9" baseline="3900" dirty="0">
                <a:solidFill>
                  <a:srgbClr val="114889"/>
                </a:solidFill>
                <a:latin typeface="Calibri"/>
                <a:cs typeface="Calibri"/>
              </a:rPr>
              <a:t>u</a:t>
            </a: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ti</a:t>
            </a:r>
            <a:r>
              <a:rPr sz="4200" b="1" spc="25" baseline="390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inf</a:t>
            </a:r>
            <a:r>
              <a:rPr sz="4200" b="1" spc="-4" baseline="3900" dirty="0">
                <a:solidFill>
                  <a:srgbClr val="114889"/>
                </a:solidFill>
                <a:latin typeface="Calibri"/>
                <a:cs typeface="Calibri"/>
              </a:rPr>
              <a:t>o</a:t>
            </a: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rmativi</a:t>
            </a:r>
            <a:r>
              <a:rPr sz="4200" b="1" spc="19" baseline="390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de</a:t>
            </a:r>
            <a:r>
              <a:rPr sz="4200" b="1" spc="-9" baseline="3900" dirty="0">
                <a:solidFill>
                  <a:srgbClr val="114889"/>
                </a:solidFill>
                <a:latin typeface="Calibri"/>
                <a:cs typeface="Calibri"/>
              </a:rPr>
              <a:t>l</a:t>
            </a: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la</a:t>
            </a:r>
            <a:r>
              <a:rPr sz="4200" b="1" spc="19" baseline="390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pate</a:t>
            </a:r>
            <a:r>
              <a:rPr sz="4200" b="1" spc="-9" baseline="3900" dirty="0">
                <a:solidFill>
                  <a:srgbClr val="114889"/>
                </a:solidFill>
                <a:latin typeface="Calibri"/>
                <a:cs typeface="Calibri"/>
              </a:rPr>
              <a:t>n</a:t>
            </a:r>
            <a:r>
              <a:rPr sz="4200" b="1" spc="0" baseline="3900" dirty="0">
                <a:solidFill>
                  <a:srgbClr val="114889"/>
                </a:solidFill>
                <a:latin typeface="Calibri"/>
                <a:cs typeface="Calibri"/>
              </a:rPr>
              <a:t>te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47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06869" y="1362964"/>
            <a:ext cx="0" cy="668655"/>
          </a:xfrm>
          <a:custGeom>
            <a:avLst/>
            <a:gdLst/>
            <a:ahLst/>
            <a:cxnLst/>
            <a:rect l="l" t="t" r="r" b="b"/>
            <a:pathLst>
              <a:path h="668655">
                <a:moveTo>
                  <a:pt x="0" y="0"/>
                </a:moveTo>
                <a:lnTo>
                  <a:pt x="0" y="668655"/>
                </a:lnTo>
              </a:path>
            </a:pathLst>
          </a:custGeom>
          <a:ln w="28575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542020" y="1362964"/>
            <a:ext cx="0" cy="668655"/>
          </a:xfrm>
          <a:custGeom>
            <a:avLst/>
            <a:gdLst/>
            <a:ahLst/>
            <a:cxnLst/>
            <a:rect l="l" t="t" r="r" b="b"/>
            <a:pathLst>
              <a:path h="668655">
                <a:moveTo>
                  <a:pt x="0" y="0"/>
                </a:moveTo>
                <a:lnTo>
                  <a:pt x="0" y="668655"/>
                </a:lnTo>
              </a:path>
            </a:pathLst>
          </a:custGeom>
          <a:ln w="28575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2581" y="1377315"/>
            <a:ext cx="7863662" cy="0"/>
          </a:xfrm>
          <a:custGeom>
            <a:avLst/>
            <a:gdLst/>
            <a:ahLst/>
            <a:cxnLst/>
            <a:rect l="l" t="t" r="r" b="b"/>
            <a:pathLst>
              <a:path w="7863662">
                <a:moveTo>
                  <a:pt x="0" y="0"/>
                </a:moveTo>
                <a:lnTo>
                  <a:pt x="7863662" y="0"/>
                </a:lnTo>
              </a:path>
            </a:pathLst>
          </a:custGeom>
          <a:ln w="28575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2581" y="2017395"/>
            <a:ext cx="7863662" cy="0"/>
          </a:xfrm>
          <a:custGeom>
            <a:avLst/>
            <a:gdLst/>
            <a:ahLst/>
            <a:cxnLst/>
            <a:rect l="l" t="t" r="r" b="b"/>
            <a:pathLst>
              <a:path w="7863662">
                <a:moveTo>
                  <a:pt x="0" y="0"/>
                </a:moveTo>
                <a:lnTo>
                  <a:pt x="7863662" y="0"/>
                </a:lnTo>
              </a:path>
            </a:pathLst>
          </a:custGeom>
          <a:ln w="28575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60164" y="2176259"/>
            <a:ext cx="420674" cy="7071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87161" y="2195322"/>
            <a:ext cx="170874" cy="457326"/>
          </a:xfrm>
          <a:custGeom>
            <a:avLst/>
            <a:gdLst/>
            <a:ahLst/>
            <a:cxnLst/>
            <a:rect l="l" t="t" r="r" b="b"/>
            <a:pathLst>
              <a:path w="170874" h="457326">
                <a:moveTo>
                  <a:pt x="66550" y="419481"/>
                </a:moveTo>
                <a:lnTo>
                  <a:pt x="66551" y="348868"/>
                </a:lnTo>
                <a:lnTo>
                  <a:pt x="35435" y="295529"/>
                </a:lnTo>
                <a:lnTo>
                  <a:pt x="31773" y="291055"/>
                </a:lnTo>
                <a:lnTo>
                  <a:pt x="21046" y="286255"/>
                </a:lnTo>
                <a:lnTo>
                  <a:pt x="9273" y="288671"/>
                </a:lnTo>
                <a:lnTo>
                  <a:pt x="4800" y="292333"/>
                </a:lnTo>
                <a:lnTo>
                  <a:pt x="0" y="303060"/>
                </a:lnTo>
                <a:lnTo>
                  <a:pt x="2415" y="314832"/>
                </a:lnTo>
                <a:lnTo>
                  <a:pt x="85600" y="457326"/>
                </a:lnTo>
                <a:lnTo>
                  <a:pt x="168785" y="314832"/>
                </a:lnTo>
                <a:lnTo>
                  <a:pt x="104650" y="419481"/>
                </a:lnTo>
                <a:lnTo>
                  <a:pt x="69090" y="409829"/>
                </a:lnTo>
                <a:lnTo>
                  <a:pt x="66551" y="348868"/>
                </a:lnTo>
                <a:lnTo>
                  <a:pt x="66550" y="419481"/>
                </a:lnTo>
                <a:close/>
              </a:path>
              <a:path w="170874" h="457326">
                <a:moveTo>
                  <a:pt x="144783" y="287661"/>
                </a:moveTo>
                <a:lnTo>
                  <a:pt x="135765" y="295529"/>
                </a:lnTo>
                <a:lnTo>
                  <a:pt x="104650" y="348869"/>
                </a:lnTo>
                <a:lnTo>
                  <a:pt x="102110" y="409829"/>
                </a:lnTo>
                <a:lnTo>
                  <a:pt x="85600" y="381526"/>
                </a:lnTo>
                <a:lnTo>
                  <a:pt x="66550" y="0"/>
                </a:lnTo>
                <a:lnTo>
                  <a:pt x="66551" y="348868"/>
                </a:lnTo>
                <a:lnTo>
                  <a:pt x="69090" y="409829"/>
                </a:lnTo>
                <a:lnTo>
                  <a:pt x="104650" y="419481"/>
                </a:lnTo>
                <a:lnTo>
                  <a:pt x="168785" y="314832"/>
                </a:lnTo>
                <a:lnTo>
                  <a:pt x="170874" y="309413"/>
                </a:lnTo>
                <a:lnTo>
                  <a:pt x="169795" y="297689"/>
                </a:lnTo>
                <a:lnTo>
                  <a:pt x="161927" y="288671"/>
                </a:lnTo>
                <a:lnTo>
                  <a:pt x="156508" y="286582"/>
                </a:lnTo>
                <a:lnTo>
                  <a:pt x="144783" y="287661"/>
                </a:lnTo>
                <a:close/>
              </a:path>
              <a:path w="170874" h="457326">
                <a:moveTo>
                  <a:pt x="85600" y="381526"/>
                </a:moveTo>
                <a:lnTo>
                  <a:pt x="102110" y="409829"/>
                </a:lnTo>
                <a:lnTo>
                  <a:pt x="104650" y="348869"/>
                </a:lnTo>
                <a:lnTo>
                  <a:pt x="104650" y="0"/>
                </a:lnTo>
                <a:lnTo>
                  <a:pt x="66550" y="0"/>
                </a:lnTo>
                <a:lnTo>
                  <a:pt x="85600" y="381526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58012" y="2746248"/>
            <a:ext cx="7760208" cy="1429512"/>
          </a:xfrm>
          <a:custGeom>
            <a:avLst/>
            <a:gdLst/>
            <a:ahLst/>
            <a:cxnLst/>
            <a:rect l="l" t="t" r="r" b="b"/>
            <a:pathLst>
              <a:path w="7760208" h="1429512">
                <a:moveTo>
                  <a:pt x="0" y="1429512"/>
                </a:moveTo>
                <a:lnTo>
                  <a:pt x="7760208" y="1429512"/>
                </a:lnTo>
                <a:lnTo>
                  <a:pt x="7760208" y="0"/>
                </a:lnTo>
                <a:lnTo>
                  <a:pt x="0" y="0"/>
                </a:lnTo>
                <a:lnTo>
                  <a:pt x="0" y="1429512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25055" y="2777998"/>
            <a:ext cx="298561" cy="1365948"/>
          </a:xfrm>
          <a:custGeom>
            <a:avLst/>
            <a:gdLst/>
            <a:ahLst/>
            <a:cxnLst/>
            <a:rect l="l" t="t" r="r" b="b"/>
            <a:pathLst>
              <a:path w="298561" h="1365948">
                <a:moveTo>
                  <a:pt x="15278" y="0"/>
                </a:moveTo>
                <a:lnTo>
                  <a:pt x="69072" y="58239"/>
                </a:lnTo>
                <a:lnTo>
                  <a:pt x="117209" y="119641"/>
                </a:lnTo>
                <a:lnTo>
                  <a:pt x="159686" y="183856"/>
                </a:lnTo>
                <a:lnTo>
                  <a:pt x="196504" y="250532"/>
                </a:lnTo>
                <a:lnTo>
                  <a:pt x="227662" y="319318"/>
                </a:lnTo>
                <a:lnTo>
                  <a:pt x="253162" y="389862"/>
                </a:lnTo>
                <a:lnTo>
                  <a:pt x="273001" y="461813"/>
                </a:lnTo>
                <a:lnTo>
                  <a:pt x="287181" y="534820"/>
                </a:lnTo>
                <a:lnTo>
                  <a:pt x="295701" y="608532"/>
                </a:lnTo>
                <a:lnTo>
                  <a:pt x="298561" y="682598"/>
                </a:lnTo>
                <a:lnTo>
                  <a:pt x="295760" y="756665"/>
                </a:lnTo>
                <a:lnTo>
                  <a:pt x="287299" y="830384"/>
                </a:lnTo>
                <a:lnTo>
                  <a:pt x="273177" y="903402"/>
                </a:lnTo>
                <a:lnTo>
                  <a:pt x="253394" y="975368"/>
                </a:lnTo>
                <a:lnTo>
                  <a:pt x="227951" y="1045932"/>
                </a:lnTo>
                <a:lnTo>
                  <a:pt x="196846" y="1114742"/>
                </a:lnTo>
                <a:lnTo>
                  <a:pt x="160080" y="1181446"/>
                </a:lnTo>
                <a:lnTo>
                  <a:pt x="117652" y="1245694"/>
                </a:lnTo>
                <a:lnTo>
                  <a:pt x="69562" y="1307134"/>
                </a:lnTo>
                <a:lnTo>
                  <a:pt x="15811" y="1365415"/>
                </a:lnTo>
                <a:lnTo>
                  <a:pt x="15278" y="1365948"/>
                </a:lnTo>
                <a:lnTo>
                  <a:pt x="0" y="1350683"/>
                </a:lnTo>
                <a:lnTo>
                  <a:pt x="52587" y="1293751"/>
                </a:lnTo>
                <a:lnTo>
                  <a:pt x="99643" y="1233725"/>
                </a:lnTo>
                <a:lnTo>
                  <a:pt x="141168" y="1170949"/>
                </a:lnTo>
                <a:lnTo>
                  <a:pt x="177160" y="1105765"/>
                </a:lnTo>
                <a:lnTo>
                  <a:pt x="207620" y="1038518"/>
                </a:lnTo>
                <a:lnTo>
                  <a:pt x="232547" y="969552"/>
                </a:lnTo>
                <a:lnTo>
                  <a:pt x="251942" y="899209"/>
                </a:lnTo>
                <a:lnTo>
                  <a:pt x="265805" y="827833"/>
                </a:lnTo>
                <a:lnTo>
                  <a:pt x="274134" y="755769"/>
                </a:lnTo>
                <a:lnTo>
                  <a:pt x="276931" y="683360"/>
                </a:lnTo>
                <a:lnTo>
                  <a:pt x="274194" y="610948"/>
                </a:lnTo>
                <a:lnTo>
                  <a:pt x="265924" y="538879"/>
                </a:lnTo>
                <a:lnTo>
                  <a:pt x="252121" y="467496"/>
                </a:lnTo>
                <a:lnTo>
                  <a:pt x="232784" y="397141"/>
                </a:lnTo>
                <a:lnTo>
                  <a:pt x="207913" y="328160"/>
                </a:lnTo>
                <a:lnTo>
                  <a:pt x="177508" y="260895"/>
                </a:lnTo>
                <a:lnTo>
                  <a:pt x="141569" y="195691"/>
                </a:lnTo>
                <a:lnTo>
                  <a:pt x="100096" y="132890"/>
                </a:lnTo>
                <a:lnTo>
                  <a:pt x="53088" y="72837"/>
                </a:lnTo>
                <a:lnTo>
                  <a:pt x="546" y="15875"/>
                </a:lnTo>
                <a:lnTo>
                  <a:pt x="368" y="15621"/>
                </a:lnTo>
                <a:lnTo>
                  <a:pt x="190" y="15493"/>
                </a:lnTo>
                <a:lnTo>
                  <a:pt x="0" y="15367"/>
                </a:lnTo>
                <a:lnTo>
                  <a:pt x="15278" y="0"/>
                </a:lnTo>
                <a:close/>
              </a:path>
            </a:pathLst>
          </a:custGeom>
          <a:ln w="25400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61288" y="2915412"/>
            <a:ext cx="7453883" cy="11277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07820" y="2962656"/>
            <a:ext cx="6819900" cy="10713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23010" y="2957322"/>
            <a:ext cx="7335011" cy="1008888"/>
          </a:xfrm>
          <a:custGeom>
            <a:avLst/>
            <a:gdLst/>
            <a:ahLst/>
            <a:cxnLst/>
            <a:rect l="l" t="t" r="r" b="b"/>
            <a:pathLst>
              <a:path w="7335011" h="1008888">
                <a:moveTo>
                  <a:pt x="0" y="1008888"/>
                </a:moveTo>
                <a:lnTo>
                  <a:pt x="7335011" y="1008888"/>
                </a:lnTo>
                <a:lnTo>
                  <a:pt x="7335011" y="0"/>
                </a:lnTo>
                <a:lnTo>
                  <a:pt x="0" y="0"/>
                </a:lnTo>
                <a:lnTo>
                  <a:pt x="0" y="10088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23010" y="2957322"/>
            <a:ext cx="7335011" cy="1008888"/>
          </a:xfrm>
          <a:custGeom>
            <a:avLst/>
            <a:gdLst/>
            <a:ahLst/>
            <a:cxnLst/>
            <a:rect l="l" t="t" r="r" b="b"/>
            <a:pathLst>
              <a:path w="7335011" h="1008888">
                <a:moveTo>
                  <a:pt x="0" y="1008888"/>
                </a:moveTo>
                <a:lnTo>
                  <a:pt x="7335011" y="1008888"/>
                </a:lnTo>
                <a:lnTo>
                  <a:pt x="7335011" y="0"/>
                </a:lnTo>
                <a:lnTo>
                  <a:pt x="0" y="0"/>
                </a:lnTo>
                <a:lnTo>
                  <a:pt x="0" y="1008888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0966" y="3021330"/>
            <a:ext cx="879347" cy="879348"/>
          </a:xfrm>
          <a:custGeom>
            <a:avLst/>
            <a:gdLst/>
            <a:ahLst/>
            <a:cxnLst/>
            <a:rect l="l" t="t" r="r" b="b"/>
            <a:pathLst>
              <a:path w="879347" h="879347">
                <a:moveTo>
                  <a:pt x="0" y="439674"/>
                </a:moveTo>
                <a:lnTo>
                  <a:pt x="1457" y="475733"/>
                </a:lnTo>
                <a:lnTo>
                  <a:pt x="5754" y="510991"/>
                </a:lnTo>
                <a:lnTo>
                  <a:pt x="12778" y="545332"/>
                </a:lnTo>
                <a:lnTo>
                  <a:pt x="22414" y="578644"/>
                </a:lnTo>
                <a:lnTo>
                  <a:pt x="34551" y="610814"/>
                </a:lnTo>
                <a:lnTo>
                  <a:pt x="49075" y="641728"/>
                </a:lnTo>
                <a:lnTo>
                  <a:pt x="65873" y="671274"/>
                </a:lnTo>
                <a:lnTo>
                  <a:pt x="84831" y="699339"/>
                </a:lnTo>
                <a:lnTo>
                  <a:pt x="105837" y="725808"/>
                </a:lnTo>
                <a:lnTo>
                  <a:pt x="128777" y="750570"/>
                </a:lnTo>
                <a:lnTo>
                  <a:pt x="153539" y="773510"/>
                </a:lnTo>
                <a:lnTo>
                  <a:pt x="180008" y="794516"/>
                </a:lnTo>
                <a:lnTo>
                  <a:pt x="208073" y="813474"/>
                </a:lnTo>
                <a:lnTo>
                  <a:pt x="237619" y="830272"/>
                </a:lnTo>
                <a:lnTo>
                  <a:pt x="268533" y="844796"/>
                </a:lnTo>
                <a:lnTo>
                  <a:pt x="300703" y="856933"/>
                </a:lnTo>
                <a:lnTo>
                  <a:pt x="334015" y="866569"/>
                </a:lnTo>
                <a:lnTo>
                  <a:pt x="368356" y="873593"/>
                </a:lnTo>
                <a:lnTo>
                  <a:pt x="403614" y="877890"/>
                </a:lnTo>
                <a:lnTo>
                  <a:pt x="439674" y="879348"/>
                </a:lnTo>
                <a:lnTo>
                  <a:pt x="475733" y="877890"/>
                </a:lnTo>
                <a:lnTo>
                  <a:pt x="510991" y="873593"/>
                </a:lnTo>
                <a:lnTo>
                  <a:pt x="545332" y="866569"/>
                </a:lnTo>
                <a:lnTo>
                  <a:pt x="578644" y="856933"/>
                </a:lnTo>
                <a:lnTo>
                  <a:pt x="610814" y="844796"/>
                </a:lnTo>
                <a:lnTo>
                  <a:pt x="641728" y="830272"/>
                </a:lnTo>
                <a:lnTo>
                  <a:pt x="671274" y="813474"/>
                </a:lnTo>
                <a:lnTo>
                  <a:pt x="699339" y="794516"/>
                </a:lnTo>
                <a:lnTo>
                  <a:pt x="725808" y="773510"/>
                </a:lnTo>
                <a:lnTo>
                  <a:pt x="750569" y="750570"/>
                </a:lnTo>
                <a:lnTo>
                  <a:pt x="773510" y="725808"/>
                </a:lnTo>
                <a:lnTo>
                  <a:pt x="794516" y="699339"/>
                </a:lnTo>
                <a:lnTo>
                  <a:pt x="813474" y="671274"/>
                </a:lnTo>
                <a:lnTo>
                  <a:pt x="830272" y="641728"/>
                </a:lnTo>
                <a:lnTo>
                  <a:pt x="844796" y="610814"/>
                </a:lnTo>
                <a:lnTo>
                  <a:pt x="856933" y="578644"/>
                </a:lnTo>
                <a:lnTo>
                  <a:pt x="866569" y="545332"/>
                </a:lnTo>
                <a:lnTo>
                  <a:pt x="873593" y="510991"/>
                </a:lnTo>
                <a:lnTo>
                  <a:pt x="877890" y="475733"/>
                </a:lnTo>
                <a:lnTo>
                  <a:pt x="879347" y="439674"/>
                </a:lnTo>
                <a:lnTo>
                  <a:pt x="877890" y="403614"/>
                </a:lnTo>
                <a:lnTo>
                  <a:pt x="873593" y="368356"/>
                </a:lnTo>
                <a:lnTo>
                  <a:pt x="866569" y="334015"/>
                </a:lnTo>
                <a:lnTo>
                  <a:pt x="856933" y="300703"/>
                </a:lnTo>
                <a:lnTo>
                  <a:pt x="844796" y="268533"/>
                </a:lnTo>
                <a:lnTo>
                  <a:pt x="830272" y="237619"/>
                </a:lnTo>
                <a:lnTo>
                  <a:pt x="813474" y="208073"/>
                </a:lnTo>
                <a:lnTo>
                  <a:pt x="794516" y="180008"/>
                </a:lnTo>
                <a:lnTo>
                  <a:pt x="773510" y="153539"/>
                </a:lnTo>
                <a:lnTo>
                  <a:pt x="750569" y="128778"/>
                </a:lnTo>
                <a:lnTo>
                  <a:pt x="725808" y="105837"/>
                </a:lnTo>
                <a:lnTo>
                  <a:pt x="699339" y="84831"/>
                </a:lnTo>
                <a:lnTo>
                  <a:pt x="671274" y="65873"/>
                </a:lnTo>
                <a:lnTo>
                  <a:pt x="641728" y="49075"/>
                </a:lnTo>
                <a:lnTo>
                  <a:pt x="610814" y="34551"/>
                </a:lnTo>
                <a:lnTo>
                  <a:pt x="578644" y="22414"/>
                </a:lnTo>
                <a:lnTo>
                  <a:pt x="545332" y="12778"/>
                </a:lnTo>
                <a:lnTo>
                  <a:pt x="510991" y="5754"/>
                </a:lnTo>
                <a:lnTo>
                  <a:pt x="475733" y="1457"/>
                </a:lnTo>
                <a:lnTo>
                  <a:pt x="439674" y="0"/>
                </a:lnTo>
                <a:lnTo>
                  <a:pt x="403614" y="1457"/>
                </a:lnTo>
                <a:lnTo>
                  <a:pt x="368356" y="5754"/>
                </a:lnTo>
                <a:lnTo>
                  <a:pt x="334015" y="12778"/>
                </a:lnTo>
                <a:lnTo>
                  <a:pt x="300703" y="22414"/>
                </a:lnTo>
                <a:lnTo>
                  <a:pt x="268533" y="34551"/>
                </a:lnTo>
                <a:lnTo>
                  <a:pt x="237619" y="49075"/>
                </a:lnTo>
                <a:lnTo>
                  <a:pt x="208073" y="65873"/>
                </a:lnTo>
                <a:lnTo>
                  <a:pt x="180008" y="84831"/>
                </a:lnTo>
                <a:lnTo>
                  <a:pt x="153539" y="105837"/>
                </a:lnTo>
                <a:lnTo>
                  <a:pt x="128777" y="128778"/>
                </a:lnTo>
                <a:lnTo>
                  <a:pt x="105837" y="153539"/>
                </a:lnTo>
                <a:lnTo>
                  <a:pt x="84831" y="180008"/>
                </a:lnTo>
                <a:lnTo>
                  <a:pt x="65873" y="208073"/>
                </a:lnTo>
                <a:lnTo>
                  <a:pt x="49075" y="237619"/>
                </a:lnTo>
                <a:lnTo>
                  <a:pt x="34551" y="268533"/>
                </a:lnTo>
                <a:lnTo>
                  <a:pt x="22414" y="300703"/>
                </a:lnTo>
                <a:lnTo>
                  <a:pt x="12778" y="334015"/>
                </a:lnTo>
                <a:lnTo>
                  <a:pt x="5754" y="368356"/>
                </a:lnTo>
                <a:lnTo>
                  <a:pt x="1457" y="403614"/>
                </a:lnTo>
                <a:lnTo>
                  <a:pt x="0" y="439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0966" y="3021330"/>
            <a:ext cx="879347" cy="879348"/>
          </a:xfrm>
          <a:custGeom>
            <a:avLst/>
            <a:gdLst/>
            <a:ahLst/>
            <a:cxnLst/>
            <a:rect l="l" t="t" r="r" b="b"/>
            <a:pathLst>
              <a:path w="879347" h="879347">
                <a:moveTo>
                  <a:pt x="0" y="439674"/>
                </a:moveTo>
                <a:lnTo>
                  <a:pt x="1457" y="403614"/>
                </a:lnTo>
                <a:lnTo>
                  <a:pt x="5754" y="368356"/>
                </a:lnTo>
                <a:lnTo>
                  <a:pt x="12778" y="334015"/>
                </a:lnTo>
                <a:lnTo>
                  <a:pt x="22414" y="300703"/>
                </a:lnTo>
                <a:lnTo>
                  <a:pt x="34551" y="268533"/>
                </a:lnTo>
                <a:lnTo>
                  <a:pt x="49075" y="237619"/>
                </a:lnTo>
                <a:lnTo>
                  <a:pt x="65873" y="208073"/>
                </a:lnTo>
                <a:lnTo>
                  <a:pt x="84831" y="180008"/>
                </a:lnTo>
                <a:lnTo>
                  <a:pt x="105837" y="153539"/>
                </a:lnTo>
                <a:lnTo>
                  <a:pt x="128777" y="128778"/>
                </a:lnTo>
                <a:lnTo>
                  <a:pt x="153539" y="105837"/>
                </a:lnTo>
                <a:lnTo>
                  <a:pt x="180008" y="84831"/>
                </a:lnTo>
                <a:lnTo>
                  <a:pt x="208073" y="65873"/>
                </a:lnTo>
                <a:lnTo>
                  <a:pt x="237619" y="49075"/>
                </a:lnTo>
                <a:lnTo>
                  <a:pt x="268533" y="34551"/>
                </a:lnTo>
                <a:lnTo>
                  <a:pt x="300703" y="22414"/>
                </a:lnTo>
                <a:lnTo>
                  <a:pt x="334015" y="12778"/>
                </a:lnTo>
                <a:lnTo>
                  <a:pt x="368356" y="5754"/>
                </a:lnTo>
                <a:lnTo>
                  <a:pt x="403614" y="1457"/>
                </a:lnTo>
                <a:lnTo>
                  <a:pt x="439674" y="0"/>
                </a:lnTo>
                <a:lnTo>
                  <a:pt x="475733" y="1457"/>
                </a:lnTo>
                <a:lnTo>
                  <a:pt x="510991" y="5754"/>
                </a:lnTo>
                <a:lnTo>
                  <a:pt x="545332" y="12778"/>
                </a:lnTo>
                <a:lnTo>
                  <a:pt x="578644" y="22414"/>
                </a:lnTo>
                <a:lnTo>
                  <a:pt x="610814" y="34551"/>
                </a:lnTo>
                <a:lnTo>
                  <a:pt x="641728" y="49075"/>
                </a:lnTo>
                <a:lnTo>
                  <a:pt x="671274" y="65873"/>
                </a:lnTo>
                <a:lnTo>
                  <a:pt x="699339" y="84831"/>
                </a:lnTo>
                <a:lnTo>
                  <a:pt x="725808" y="105837"/>
                </a:lnTo>
                <a:lnTo>
                  <a:pt x="750569" y="128778"/>
                </a:lnTo>
                <a:lnTo>
                  <a:pt x="773510" y="153539"/>
                </a:lnTo>
                <a:lnTo>
                  <a:pt x="794516" y="180008"/>
                </a:lnTo>
                <a:lnTo>
                  <a:pt x="813474" y="208073"/>
                </a:lnTo>
                <a:lnTo>
                  <a:pt x="830272" y="237619"/>
                </a:lnTo>
                <a:lnTo>
                  <a:pt x="844796" y="268533"/>
                </a:lnTo>
                <a:lnTo>
                  <a:pt x="856933" y="300703"/>
                </a:lnTo>
                <a:lnTo>
                  <a:pt x="866569" y="334015"/>
                </a:lnTo>
                <a:lnTo>
                  <a:pt x="873593" y="368356"/>
                </a:lnTo>
                <a:lnTo>
                  <a:pt x="877890" y="403614"/>
                </a:lnTo>
                <a:lnTo>
                  <a:pt x="879347" y="439674"/>
                </a:lnTo>
                <a:lnTo>
                  <a:pt x="877890" y="475733"/>
                </a:lnTo>
                <a:lnTo>
                  <a:pt x="873593" y="510991"/>
                </a:lnTo>
                <a:lnTo>
                  <a:pt x="866569" y="545332"/>
                </a:lnTo>
                <a:lnTo>
                  <a:pt x="856933" y="578644"/>
                </a:lnTo>
                <a:lnTo>
                  <a:pt x="844796" y="610814"/>
                </a:lnTo>
                <a:lnTo>
                  <a:pt x="830272" y="641728"/>
                </a:lnTo>
                <a:lnTo>
                  <a:pt x="813474" y="671274"/>
                </a:lnTo>
                <a:lnTo>
                  <a:pt x="794516" y="699339"/>
                </a:lnTo>
                <a:lnTo>
                  <a:pt x="773510" y="725808"/>
                </a:lnTo>
                <a:lnTo>
                  <a:pt x="750569" y="750570"/>
                </a:lnTo>
                <a:lnTo>
                  <a:pt x="725808" y="773510"/>
                </a:lnTo>
                <a:lnTo>
                  <a:pt x="699339" y="794516"/>
                </a:lnTo>
                <a:lnTo>
                  <a:pt x="671274" y="813474"/>
                </a:lnTo>
                <a:lnTo>
                  <a:pt x="641728" y="830272"/>
                </a:lnTo>
                <a:lnTo>
                  <a:pt x="610814" y="844796"/>
                </a:lnTo>
                <a:lnTo>
                  <a:pt x="578644" y="856933"/>
                </a:lnTo>
                <a:lnTo>
                  <a:pt x="545332" y="866569"/>
                </a:lnTo>
                <a:lnTo>
                  <a:pt x="510991" y="873593"/>
                </a:lnTo>
                <a:lnTo>
                  <a:pt x="475733" y="877890"/>
                </a:lnTo>
                <a:lnTo>
                  <a:pt x="439674" y="879348"/>
                </a:lnTo>
                <a:lnTo>
                  <a:pt x="403614" y="877890"/>
                </a:lnTo>
                <a:lnTo>
                  <a:pt x="368356" y="873593"/>
                </a:lnTo>
                <a:lnTo>
                  <a:pt x="334015" y="866569"/>
                </a:lnTo>
                <a:lnTo>
                  <a:pt x="300703" y="856933"/>
                </a:lnTo>
                <a:lnTo>
                  <a:pt x="268533" y="844796"/>
                </a:lnTo>
                <a:lnTo>
                  <a:pt x="237619" y="830272"/>
                </a:lnTo>
                <a:lnTo>
                  <a:pt x="208073" y="813474"/>
                </a:lnTo>
                <a:lnTo>
                  <a:pt x="180008" y="794516"/>
                </a:lnTo>
                <a:lnTo>
                  <a:pt x="153539" y="773510"/>
                </a:lnTo>
                <a:lnTo>
                  <a:pt x="128777" y="750570"/>
                </a:lnTo>
                <a:lnTo>
                  <a:pt x="105837" y="725808"/>
                </a:lnTo>
                <a:lnTo>
                  <a:pt x="84831" y="699339"/>
                </a:lnTo>
                <a:lnTo>
                  <a:pt x="65873" y="671274"/>
                </a:lnTo>
                <a:lnTo>
                  <a:pt x="49075" y="641728"/>
                </a:lnTo>
                <a:lnTo>
                  <a:pt x="34551" y="610814"/>
                </a:lnTo>
                <a:lnTo>
                  <a:pt x="22414" y="578644"/>
                </a:lnTo>
                <a:lnTo>
                  <a:pt x="12778" y="545332"/>
                </a:lnTo>
                <a:lnTo>
                  <a:pt x="5754" y="510991"/>
                </a:lnTo>
                <a:lnTo>
                  <a:pt x="1457" y="475733"/>
                </a:lnTo>
                <a:lnTo>
                  <a:pt x="0" y="439674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04991" y="109127"/>
            <a:ext cx="2283850" cy="990426"/>
          </a:xfrm>
          <a:custGeom>
            <a:avLst/>
            <a:gdLst/>
            <a:ahLst/>
            <a:cxnLst/>
            <a:rect l="l" t="t" r="r" b="b"/>
            <a:pathLst>
              <a:path w="2283850" h="990426">
                <a:moveTo>
                  <a:pt x="0" y="714213"/>
                </a:moveTo>
                <a:lnTo>
                  <a:pt x="127508" y="588991"/>
                </a:lnTo>
                <a:lnTo>
                  <a:pt x="114150" y="548792"/>
                </a:lnTo>
                <a:lnTo>
                  <a:pt x="108067" y="508875"/>
                </a:lnTo>
                <a:lnTo>
                  <a:pt x="109036" y="469391"/>
                </a:lnTo>
                <a:lnTo>
                  <a:pt x="116837" y="430487"/>
                </a:lnTo>
                <a:lnTo>
                  <a:pt x="131248" y="392314"/>
                </a:lnTo>
                <a:lnTo>
                  <a:pt x="152047" y="355020"/>
                </a:lnTo>
                <a:lnTo>
                  <a:pt x="179011" y="318755"/>
                </a:lnTo>
                <a:lnTo>
                  <a:pt x="211921" y="283669"/>
                </a:lnTo>
                <a:lnTo>
                  <a:pt x="250553" y="249910"/>
                </a:lnTo>
                <a:lnTo>
                  <a:pt x="294687" y="217627"/>
                </a:lnTo>
                <a:lnTo>
                  <a:pt x="344101" y="186971"/>
                </a:lnTo>
                <a:lnTo>
                  <a:pt x="398572" y="158089"/>
                </a:lnTo>
                <a:lnTo>
                  <a:pt x="457880" y="131132"/>
                </a:lnTo>
                <a:lnTo>
                  <a:pt x="521803" y="106249"/>
                </a:lnTo>
                <a:lnTo>
                  <a:pt x="590119" y="83589"/>
                </a:lnTo>
                <a:lnTo>
                  <a:pt x="662606" y="63300"/>
                </a:lnTo>
                <a:lnTo>
                  <a:pt x="739043" y="45534"/>
                </a:lnTo>
                <a:lnTo>
                  <a:pt x="819209" y="30438"/>
                </a:lnTo>
                <a:lnTo>
                  <a:pt x="902881" y="18162"/>
                </a:lnTo>
                <a:lnTo>
                  <a:pt x="989838" y="8855"/>
                </a:lnTo>
                <a:lnTo>
                  <a:pt x="1078143" y="2772"/>
                </a:lnTo>
                <a:lnTo>
                  <a:pt x="1165830" y="0"/>
                </a:lnTo>
                <a:lnTo>
                  <a:pt x="1252569" y="437"/>
                </a:lnTo>
                <a:lnTo>
                  <a:pt x="1338033" y="3984"/>
                </a:lnTo>
                <a:lnTo>
                  <a:pt x="1421893" y="10540"/>
                </a:lnTo>
                <a:lnTo>
                  <a:pt x="1503823" y="20003"/>
                </a:lnTo>
                <a:lnTo>
                  <a:pt x="1583493" y="32272"/>
                </a:lnTo>
                <a:lnTo>
                  <a:pt x="1660576" y="47248"/>
                </a:lnTo>
                <a:lnTo>
                  <a:pt x="1734744" y="64828"/>
                </a:lnTo>
                <a:lnTo>
                  <a:pt x="1805670" y="84912"/>
                </a:lnTo>
                <a:lnTo>
                  <a:pt x="1873024" y="107400"/>
                </a:lnTo>
                <a:lnTo>
                  <a:pt x="1936479" y="132189"/>
                </a:lnTo>
                <a:lnTo>
                  <a:pt x="1995708" y="159180"/>
                </a:lnTo>
                <a:lnTo>
                  <a:pt x="2050382" y="188272"/>
                </a:lnTo>
                <a:lnTo>
                  <a:pt x="2100173" y="219364"/>
                </a:lnTo>
                <a:lnTo>
                  <a:pt x="2144753" y="252354"/>
                </a:lnTo>
                <a:lnTo>
                  <a:pt x="2183795" y="287142"/>
                </a:lnTo>
                <a:lnTo>
                  <a:pt x="2216970" y="323627"/>
                </a:lnTo>
                <a:lnTo>
                  <a:pt x="2243951" y="361708"/>
                </a:lnTo>
                <a:lnTo>
                  <a:pt x="2264410" y="401285"/>
                </a:lnTo>
                <a:lnTo>
                  <a:pt x="2277767" y="441484"/>
                </a:lnTo>
                <a:lnTo>
                  <a:pt x="2283850" y="481401"/>
                </a:lnTo>
                <a:lnTo>
                  <a:pt x="2282881" y="520886"/>
                </a:lnTo>
                <a:lnTo>
                  <a:pt x="2275080" y="559789"/>
                </a:lnTo>
                <a:lnTo>
                  <a:pt x="2260669" y="597962"/>
                </a:lnTo>
                <a:lnTo>
                  <a:pt x="2239870" y="635256"/>
                </a:lnTo>
                <a:lnTo>
                  <a:pt x="2212906" y="671521"/>
                </a:lnTo>
                <a:lnTo>
                  <a:pt x="2179996" y="706607"/>
                </a:lnTo>
                <a:lnTo>
                  <a:pt x="2141364" y="740366"/>
                </a:lnTo>
                <a:lnTo>
                  <a:pt x="2097230" y="772649"/>
                </a:lnTo>
                <a:lnTo>
                  <a:pt x="2047816" y="803306"/>
                </a:lnTo>
                <a:lnTo>
                  <a:pt x="1993345" y="832187"/>
                </a:lnTo>
                <a:lnTo>
                  <a:pt x="1934037" y="859144"/>
                </a:lnTo>
                <a:lnTo>
                  <a:pt x="1870114" y="884027"/>
                </a:lnTo>
                <a:lnTo>
                  <a:pt x="1801798" y="906688"/>
                </a:lnTo>
                <a:lnTo>
                  <a:pt x="1729311" y="926976"/>
                </a:lnTo>
                <a:lnTo>
                  <a:pt x="1652874" y="944742"/>
                </a:lnTo>
                <a:lnTo>
                  <a:pt x="1572708" y="959838"/>
                </a:lnTo>
                <a:lnTo>
                  <a:pt x="1489036" y="972114"/>
                </a:lnTo>
                <a:lnTo>
                  <a:pt x="1402080" y="981421"/>
                </a:lnTo>
                <a:lnTo>
                  <a:pt x="1336727" y="986247"/>
                </a:lnTo>
                <a:lnTo>
                  <a:pt x="1271419" y="989238"/>
                </a:lnTo>
                <a:lnTo>
                  <a:pt x="1206313" y="990426"/>
                </a:lnTo>
                <a:lnTo>
                  <a:pt x="1141566" y="989841"/>
                </a:lnTo>
                <a:lnTo>
                  <a:pt x="1077335" y="987513"/>
                </a:lnTo>
                <a:lnTo>
                  <a:pt x="1013776" y="983474"/>
                </a:lnTo>
                <a:lnTo>
                  <a:pt x="951048" y="977754"/>
                </a:lnTo>
                <a:lnTo>
                  <a:pt x="889306" y="970383"/>
                </a:lnTo>
                <a:lnTo>
                  <a:pt x="828709" y="961393"/>
                </a:lnTo>
                <a:lnTo>
                  <a:pt x="769413" y="950814"/>
                </a:lnTo>
                <a:lnTo>
                  <a:pt x="711575" y="938677"/>
                </a:lnTo>
                <a:lnTo>
                  <a:pt x="655353" y="925012"/>
                </a:lnTo>
                <a:lnTo>
                  <a:pt x="600903" y="909850"/>
                </a:lnTo>
                <a:lnTo>
                  <a:pt x="548383" y="893222"/>
                </a:lnTo>
                <a:lnTo>
                  <a:pt x="497949" y="875158"/>
                </a:lnTo>
                <a:lnTo>
                  <a:pt x="449758" y="855689"/>
                </a:lnTo>
                <a:lnTo>
                  <a:pt x="403969" y="834846"/>
                </a:lnTo>
                <a:lnTo>
                  <a:pt x="360737" y="812659"/>
                </a:lnTo>
                <a:lnTo>
                  <a:pt x="320220" y="789160"/>
                </a:lnTo>
                <a:lnTo>
                  <a:pt x="282575" y="764378"/>
                </a:lnTo>
                <a:lnTo>
                  <a:pt x="0" y="714213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80517" y="48640"/>
            <a:ext cx="483844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71106" y="345186"/>
            <a:ext cx="1071200" cy="543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478" marR="26136" algn="ctr">
              <a:lnSpc>
                <a:spcPts val="1320"/>
              </a:lnSpc>
              <a:spcBef>
                <a:spcPts val="66"/>
              </a:spcBef>
            </a:pP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arà</a:t>
            </a:r>
            <a:endParaRPr sz="1200">
              <a:latin typeface="Calibri"/>
              <a:cs typeface="Calibri"/>
            </a:endParaRPr>
          </a:p>
          <a:p>
            <a:pPr marL="136398" marR="148417" algn="ctr">
              <a:lnSpc>
                <a:spcPts val="1440"/>
              </a:lnSpc>
              <a:spcBef>
                <a:spcPts val="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as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ts val="1440"/>
              </a:lnSpc>
            </a:pPr>
            <a:r>
              <a:rPr sz="1800" b="1" i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i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800" b="1" i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800" b="1" i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1" y="631317"/>
            <a:ext cx="2815398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CHI</a:t>
            </a:r>
            <a:r>
              <a:rPr sz="2475" b="1" u="heavy" spc="135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20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LA</a:t>
            </a:r>
            <a:r>
              <a:rPr sz="2475" b="1" u="heavy" spc="123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DOMAN</a:t>
            </a:r>
            <a:r>
              <a:rPr sz="2475" b="1" u="heavy" spc="-9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spc="0" baseline="2600" dirty="0">
                <a:solidFill>
                  <a:srgbClr val="0F3676"/>
                </a:solidFill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5014" y="3413887"/>
            <a:ext cx="193962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9BBA58"/>
                </a:solidFill>
                <a:latin typeface="Calibri"/>
                <a:cs typeface="Calibri"/>
              </a:rPr>
              <a:t>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3010" y="2957322"/>
            <a:ext cx="7335011" cy="10088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6"/>
              </a:spcBef>
            </a:pPr>
            <a:endParaRPr sz="750"/>
          </a:p>
          <a:p>
            <a:pPr>
              <a:lnSpc>
                <a:spcPts val="2047"/>
              </a:lnSpc>
              <a:spcBef>
                <a:spcPts val="2000"/>
              </a:spcBef>
            </a:pPr>
            <a:r>
              <a:rPr sz="1800" b="1" spc="0" baseline="-6826" dirty="0">
                <a:solidFill>
                  <a:srgbClr val="9BBA58"/>
                </a:solidFill>
                <a:latin typeface="Calibri"/>
                <a:cs typeface="Calibri"/>
              </a:rPr>
              <a:t>.</a:t>
            </a:r>
            <a:r>
              <a:rPr sz="1800" b="1" spc="-4" baseline="-6826" dirty="0">
                <a:solidFill>
                  <a:srgbClr val="9BBA58"/>
                </a:solidFill>
                <a:latin typeface="Calibri"/>
                <a:cs typeface="Calibri"/>
              </a:rPr>
              <a:t> </a:t>
            </a:r>
            <a:r>
              <a:rPr sz="1800" b="1" spc="0" baseline="-6826" dirty="0">
                <a:solidFill>
                  <a:srgbClr val="9BBA58"/>
                </a:solidFill>
                <a:latin typeface="Calibri"/>
                <a:cs typeface="Calibri"/>
              </a:rPr>
              <a:t>1</a:t>
            </a:r>
            <a:r>
              <a:rPr sz="1800" b="1" spc="4" baseline="-6826" dirty="0">
                <a:solidFill>
                  <a:srgbClr val="9BBA58"/>
                </a:solidFill>
                <a:latin typeface="Calibri"/>
                <a:cs typeface="Calibri"/>
              </a:rPr>
              <a:t> d</a:t>
            </a:r>
            <a:r>
              <a:rPr sz="1800" b="1" spc="-4" baseline="-6826" dirty="0">
                <a:solidFill>
                  <a:srgbClr val="9BBA58"/>
                </a:solidFill>
                <a:latin typeface="Calibri"/>
                <a:cs typeface="Calibri"/>
              </a:rPr>
              <a:t>e</a:t>
            </a:r>
            <a:r>
              <a:rPr sz="1800" b="1" spc="0" baseline="-6826" dirty="0">
                <a:solidFill>
                  <a:srgbClr val="9BBA58"/>
                </a:solidFill>
                <a:latin typeface="Calibri"/>
                <a:cs typeface="Calibri"/>
              </a:rPr>
              <a:t>l    </a:t>
            </a:r>
            <a:r>
              <a:rPr sz="1800" b="1" spc="171" baseline="-6826" dirty="0">
                <a:solidFill>
                  <a:srgbClr val="9BBA58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MO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45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6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450" b="1" spc="-10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-214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-1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.89,</a:t>
            </a:r>
            <a:r>
              <a:rPr sz="1800" b="1" spc="-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-2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.1,</a:t>
            </a:r>
            <a:r>
              <a:rPr sz="1800" b="1" spc="-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ET</a:t>
            </a:r>
            <a:r>
              <a:rPr sz="1450" b="1" spc="-1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b="1" spc="-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r>
              <a:rPr sz="1800" b="1" spc="-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TU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1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AD</a:t>
            </a:r>
            <a:r>
              <a:rPr sz="1450" b="1" spc="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-3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SIO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-2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8012" y="2746248"/>
            <a:ext cx="7760208" cy="14295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21"/>
              </a:spcBef>
            </a:pPr>
            <a:endParaRPr sz="750"/>
          </a:p>
          <a:p>
            <a:pPr marL="208003" marR="518642" algn="ctr">
              <a:lnSpc>
                <a:spcPts val="1693"/>
              </a:lnSpc>
              <a:spcBef>
                <a:spcPts val="2000"/>
              </a:spcBef>
            </a:pPr>
            <a:r>
              <a:rPr sz="1800" b="1" spc="4" baseline="-29582" dirty="0">
                <a:solidFill>
                  <a:srgbClr val="9BBA58"/>
                </a:solidFill>
                <a:latin typeface="Calibri"/>
                <a:cs typeface="Calibri"/>
              </a:rPr>
              <a:t>Ar</a:t>
            </a:r>
            <a:r>
              <a:rPr sz="1800" b="1" spc="0" baseline="-29582" dirty="0">
                <a:solidFill>
                  <a:srgbClr val="9BBA58"/>
                </a:solidFill>
                <a:latin typeface="Calibri"/>
                <a:cs typeface="Calibri"/>
              </a:rPr>
              <a:t>t.</a:t>
            </a:r>
            <a:r>
              <a:rPr sz="1800" b="1" spc="-14" baseline="-29582" dirty="0">
                <a:solidFill>
                  <a:srgbClr val="9BBA58"/>
                </a:solidFill>
                <a:latin typeface="Calibri"/>
                <a:cs typeface="Calibri"/>
              </a:rPr>
              <a:t> </a:t>
            </a:r>
            <a:r>
              <a:rPr sz="1800" b="1" spc="0" baseline="-29582" dirty="0">
                <a:solidFill>
                  <a:srgbClr val="9BBA58"/>
                </a:solidFill>
                <a:latin typeface="Calibri"/>
                <a:cs typeface="Calibri"/>
              </a:rPr>
              <a:t>2</a:t>
            </a:r>
            <a:r>
              <a:rPr sz="1800" b="1" spc="4" baseline="-29582" dirty="0">
                <a:solidFill>
                  <a:srgbClr val="9BBA58"/>
                </a:solidFill>
                <a:latin typeface="Calibri"/>
                <a:cs typeface="Calibri"/>
              </a:rPr>
              <a:t>7</a:t>
            </a:r>
            <a:r>
              <a:rPr sz="1800" b="1" spc="0" baseline="-29582" dirty="0">
                <a:solidFill>
                  <a:srgbClr val="9BBA58"/>
                </a:solidFill>
                <a:latin typeface="Calibri"/>
                <a:cs typeface="Calibri"/>
              </a:rPr>
              <a:t>,     </a:t>
            </a:r>
            <a:r>
              <a:rPr sz="1800" b="1" spc="134" baseline="-29582" dirty="0">
                <a:solidFill>
                  <a:srgbClr val="9BBA58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IMP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450" b="1" spc="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450" b="1" spc="-10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450" b="1" spc="-19" dirty="0">
                <a:solidFill>
                  <a:srgbClr val="1F487C"/>
                </a:solidFill>
                <a:latin typeface="Calibri"/>
                <a:cs typeface="Calibri"/>
              </a:rPr>
              <a:t> 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ONOMI</a:t>
            </a:r>
            <a:r>
              <a:rPr sz="1450" b="1" spc="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HE</a:t>
            </a:r>
            <a:r>
              <a:rPr sz="1450" b="1" spc="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OP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ANO</a:t>
            </a:r>
            <a:r>
              <a:rPr sz="1450" b="1" spc="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5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ANTIE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-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450">
              <a:latin typeface="Calibri"/>
              <a:cs typeface="Calibri"/>
            </a:endParaRPr>
          </a:p>
          <a:p>
            <a:pPr marL="290756" marR="678124" algn="ctr">
              <a:lnSpc>
                <a:spcPts val="1941"/>
              </a:lnSpc>
              <a:spcBef>
                <a:spcPts val="2097"/>
              </a:spcBef>
            </a:pPr>
            <a:r>
              <a:rPr sz="1800" b="1" spc="4" baseline="18204" dirty="0">
                <a:solidFill>
                  <a:srgbClr val="9BBA58"/>
                </a:solidFill>
                <a:latin typeface="Calibri"/>
                <a:cs typeface="Calibri"/>
              </a:rPr>
              <a:t>T</a:t>
            </a:r>
            <a:r>
              <a:rPr sz="1800" b="1" spc="0" baseline="18204" dirty="0">
                <a:solidFill>
                  <a:srgbClr val="9BBA58"/>
                </a:solidFill>
                <a:latin typeface="Calibri"/>
                <a:cs typeface="Calibri"/>
              </a:rPr>
              <a:t>U</a:t>
            </a:r>
            <a:r>
              <a:rPr sz="1800" b="1" spc="-4" baseline="18204" dirty="0">
                <a:solidFill>
                  <a:srgbClr val="9BBA58"/>
                </a:solidFill>
                <a:latin typeface="Calibri"/>
                <a:cs typeface="Calibri"/>
              </a:rPr>
              <a:t>S</a:t>
            </a:r>
            <a:r>
              <a:rPr sz="1800" b="1" spc="0" baseline="18204" dirty="0">
                <a:solidFill>
                  <a:srgbClr val="9BBA58"/>
                </a:solidFill>
                <a:latin typeface="Calibri"/>
                <a:cs typeface="Calibri"/>
              </a:rPr>
              <a:t>L       </a:t>
            </a:r>
            <a:r>
              <a:rPr sz="1800" b="1" spc="206" baseline="18204" dirty="0">
                <a:solidFill>
                  <a:srgbClr val="9BBA58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HE</a:t>
            </a:r>
            <a:r>
              <a:rPr sz="1450" b="1" spc="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FFE</a:t>
            </a:r>
            <a:r>
              <a:rPr sz="145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ANO</a:t>
            </a:r>
            <a:r>
              <a:rPr sz="14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1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ORNIT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50" b="1" spc="-10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AZIONI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TU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LET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6869" y="1377315"/>
            <a:ext cx="7835150" cy="640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706">
              <a:lnSpc>
                <a:spcPct val="101725"/>
              </a:lnSpc>
              <a:spcBef>
                <a:spcPts val="330"/>
              </a:spcBef>
            </a:pP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u="heavy" spc="1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SOG</a:t>
            </a:r>
            <a:r>
              <a:rPr sz="1400" b="1" u="heavy" spc="-9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u="heavy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u="heavy" spc="-4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u="heavy" spc="29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400" b="1" u="heavy" spc="2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00" b="1" u="heavy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u="heavy" spc="2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00" b="1" u="heavy" spc="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u="heavy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b="1" u="heavy" spc="1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27,</a:t>
            </a:r>
            <a:r>
              <a:rPr sz="1800" b="1" u="heavy" spc="8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u="heavy" spc="-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00" b="1" u="heavy" spc="0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400" b="1" u="heavy" spc="27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u="heavy" spc="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400" b="1" u="heavy" spc="2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TUSL </a:t>
            </a:r>
            <a:r>
              <a:rPr sz="1800" b="1" spc="-3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ANO </a:t>
            </a:r>
            <a:r>
              <a:rPr sz="1400" b="1" spc="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2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DOMAN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AV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endParaRPr sz="1400">
              <a:latin typeface="Calibri"/>
              <a:cs typeface="Calibri"/>
            </a:endParaRPr>
          </a:p>
          <a:p>
            <a:pPr marL="91706">
              <a:lnSpc>
                <a:spcPts val="2160"/>
              </a:lnSpc>
              <a:spcBef>
                <a:spcPts val="108"/>
              </a:spcBef>
            </a:pP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2175" b="1" spc="84" baseline="18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POR</a:t>
            </a:r>
            <a:r>
              <a:rPr sz="2175" b="1" spc="-4" baseline="1883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r>
              <a:rPr sz="2175" b="1" spc="20" baseline="18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175" b="1" spc="4" baseline="1883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75" b="1" spc="4" baseline="1883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ISP</a:t>
            </a:r>
            <a:r>
              <a:rPr sz="2175" b="1" spc="4" baseline="1883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75" b="1" spc="-4" baseline="1883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ORATO</a:t>
            </a:r>
            <a:r>
              <a:rPr sz="2175" b="1" spc="-46" baseline="18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NA</a:t>
            </a:r>
            <a:r>
              <a:rPr sz="2175" b="1" spc="-4" baseline="1883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2175" b="1" spc="-4" baseline="1883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r>
              <a:rPr sz="2175" b="1" spc="29" baseline="18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75" b="1" spc="62" baseline="18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LAVORO</a:t>
            </a:r>
            <a:r>
              <a:rPr sz="2175" b="1" spc="33" baseline="18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- INL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003349" y="704342"/>
            <a:ext cx="6192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1982288" y="704342"/>
            <a:ext cx="6444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265568" y="704342"/>
            <a:ext cx="6157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847332" y="1497076"/>
            <a:ext cx="6249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670353" y="1497076"/>
            <a:ext cx="624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898045" y="1497076"/>
            <a:ext cx="6334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226308" y="1497076"/>
            <a:ext cx="6426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982818" y="1497076"/>
            <a:ext cx="6238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335789" y="1497076"/>
            <a:ext cx="6298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048725" y="1497076"/>
            <a:ext cx="6328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227868" y="1497076"/>
            <a:ext cx="6244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573963" y="1497076"/>
            <a:ext cx="6229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103396" y="1497076"/>
            <a:ext cx="6118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2168" y="1408176"/>
            <a:ext cx="8125968" cy="1604772"/>
          </a:xfrm>
          <a:custGeom>
            <a:avLst/>
            <a:gdLst/>
            <a:ahLst/>
            <a:cxnLst/>
            <a:rect l="l" t="t" r="r" b="b"/>
            <a:pathLst>
              <a:path w="8125968" h="1604772">
                <a:moveTo>
                  <a:pt x="0" y="1604772"/>
                </a:moveTo>
                <a:lnTo>
                  <a:pt x="8125968" y="1604772"/>
                </a:lnTo>
                <a:lnTo>
                  <a:pt x="8125968" y="0"/>
                </a:lnTo>
                <a:lnTo>
                  <a:pt x="0" y="0"/>
                </a:lnTo>
                <a:lnTo>
                  <a:pt x="0" y="1604772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7334" y="1444752"/>
            <a:ext cx="332233" cy="1528572"/>
          </a:xfrm>
          <a:custGeom>
            <a:avLst/>
            <a:gdLst/>
            <a:ahLst/>
            <a:cxnLst/>
            <a:rect l="l" t="t" r="r" b="b"/>
            <a:pathLst>
              <a:path w="332233" h="1528572">
                <a:moveTo>
                  <a:pt x="15265" y="0"/>
                </a:moveTo>
                <a:lnTo>
                  <a:pt x="75461" y="65167"/>
                </a:lnTo>
                <a:lnTo>
                  <a:pt x="129324" y="133877"/>
                </a:lnTo>
                <a:lnTo>
                  <a:pt x="176854" y="205736"/>
                </a:lnTo>
                <a:lnTo>
                  <a:pt x="218051" y="280350"/>
                </a:lnTo>
                <a:lnTo>
                  <a:pt x="252915" y="357328"/>
                </a:lnTo>
                <a:lnTo>
                  <a:pt x="281446" y="436275"/>
                </a:lnTo>
                <a:lnTo>
                  <a:pt x="303643" y="516797"/>
                </a:lnTo>
                <a:lnTo>
                  <a:pt x="319507" y="598503"/>
                </a:lnTo>
                <a:lnTo>
                  <a:pt x="329037" y="680998"/>
                </a:lnTo>
                <a:lnTo>
                  <a:pt x="332233" y="763889"/>
                </a:lnTo>
                <a:lnTo>
                  <a:pt x="329095" y="846782"/>
                </a:lnTo>
                <a:lnTo>
                  <a:pt x="319623" y="929286"/>
                </a:lnTo>
                <a:lnTo>
                  <a:pt x="303816" y="1011006"/>
                </a:lnTo>
                <a:lnTo>
                  <a:pt x="281676" y="1091548"/>
                </a:lnTo>
                <a:lnTo>
                  <a:pt x="253200" y="1170521"/>
                </a:lnTo>
                <a:lnTo>
                  <a:pt x="218390" y="1247530"/>
                </a:lnTo>
                <a:lnTo>
                  <a:pt x="177245" y="1322182"/>
                </a:lnTo>
                <a:lnTo>
                  <a:pt x="129764" y="1394083"/>
                </a:lnTo>
                <a:lnTo>
                  <a:pt x="75949" y="1462842"/>
                </a:lnTo>
                <a:lnTo>
                  <a:pt x="15798" y="1528064"/>
                </a:lnTo>
                <a:lnTo>
                  <a:pt x="15620" y="1528191"/>
                </a:lnTo>
                <a:lnTo>
                  <a:pt x="15443" y="1528445"/>
                </a:lnTo>
                <a:lnTo>
                  <a:pt x="15265" y="1528572"/>
                </a:lnTo>
                <a:lnTo>
                  <a:pt x="0" y="1513332"/>
                </a:lnTo>
                <a:lnTo>
                  <a:pt x="58994" y="1449460"/>
                </a:lnTo>
                <a:lnTo>
                  <a:pt x="111782" y="1382118"/>
                </a:lnTo>
                <a:lnTo>
                  <a:pt x="158363" y="1311691"/>
                </a:lnTo>
                <a:lnTo>
                  <a:pt x="198738" y="1238564"/>
                </a:lnTo>
                <a:lnTo>
                  <a:pt x="232907" y="1163123"/>
                </a:lnTo>
                <a:lnTo>
                  <a:pt x="260868" y="1085752"/>
                </a:lnTo>
                <a:lnTo>
                  <a:pt x="282623" y="1006838"/>
                </a:lnTo>
                <a:lnTo>
                  <a:pt x="298170" y="926764"/>
                </a:lnTo>
                <a:lnTo>
                  <a:pt x="307510" y="845917"/>
                </a:lnTo>
                <a:lnTo>
                  <a:pt x="310643" y="764682"/>
                </a:lnTo>
                <a:lnTo>
                  <a:pt x="307568" y="683445"/>
                </a:lnTo>
                <a:lnTo>
                  <a:pt x="298286" y="602589"/>
                </a:lnTo>
                <a:lnTo>
                  <a:pt x="282796" y="522501"/>
                </a:lnTo>
                <a:lnTo>
                  <a:pt x="261097" y="443567"/>
                </a:lnTo>
                <a:lnTo>
                  <a:pt x="233191" y="366170"/>
                </a:lnTo>
                <a:lnTo>
                  <a:pt x="199077" y="290697"/>
                </a:lnTo>
                <a:lnTo>
                  <a:pt x="158754" y="217533"/>
                </a:lnTo>
                <a:lnTo>
                  <a:pt x="112222" y="147064"/>
                </a:lnTo>
                <a:lnTo>
                  <a:pt x="59482" y="79673"/>
                </a:lnTo>
                <a:lnTo>
                  <a:pt x="533" y="15748"/>
                </a:lnTo>
                <a:lnTo>
                  <a:pt x="355" y="15621"/>
                </a:lnTo>
                <a:lnTo>
                  <a:pt x="177" y="15367"/>
                </a:lnTo>
                <a:lnTo>
                  <a:pt x="0" y="15240"/>
                </a:lnTo>
                <a:lnTo>
                  <a:pt x="15265" y="0"/>
                </a:lnTo>
                <a:close/>
              </a:path>
            </a:pathLst>
          </a:custGeom>
          <a:ln w="25399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5652" y="1443228"/>
            <a:ext cx="7642859" cy="15666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39240" y="1432560"/>
            <a:ext cx="7165848" cy="14051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87374" y="1485138"/>
            <a:ext cx="7523988" cy="1447799"/>
          </a:xfrm>
          <a:custGeom>
            <a:avLst/>
            <a:gdLst/>
            <a:ahLst/>
            <a:cxnLst/>
            <a:rect l="l" t="t" r="r" b="b"/>
            <a:pathLst>
              <a:path w="7523988" h="1447799">
                <a:moveTo>
                  <a:pt x="0" y="1447799"/>
                </a:moveTo>
                <a:lnTo>
                  <a:pt x="7523988" y="1447799"/>
                </a:lnTo>
                <a:lnTo>
                  <a:pt x="7523988" y="0"/>
                </a:lnTo>
                <a:lnTo>
                  <a:pt x="0" y="0"/>
                </a:lnTo>
                <a:lnTo>
                  <a:pt x="0" y="1447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87374" y="1485138"/>
            <a:ext cx="7523988" cy="1447799"/>
          </a:xfrm>
          <a:custGeom>
            <a:avLst/>
            <a:gdLst/>
            <a:ahLst/>
            <a:cxnLst/>
            <a:rect l="l" t="t" r="r" b="b"/>
            <a:pathLst>
              <a:path w="7523988" h="1447799">
                <a:moveTo>
                  <a:pt x="0" y="1447799"/>
                </a:moveTo>
                <a:lnTo>
                  <a:pt x="7523988" y="1447799"/>
                </a:lnTo>
                <a:lnTo>
                  <a:pt x="7523988" y="0"/>
                </a:lnTo>
                <a:lnTo>
                  <a:pt x="0" y="0"/>
                </a:lnTo>
                <a:lnTo>
                  <a:pt x="0" y="1447799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5122" y="1716786"/>
            <a:ext cx="982980" cy="984504"/>
          </a:xfrm>
          <a:custGeom>
            <a:avLst/>
            <a:gdLst/>
            <a:ahLst/>
            <a:cxnLst/>
            <a:rect l="l" t="t" r="r" b="b"/>
            <a:pathLst>
              <a:path w="982980" h="984504">
                <a:moveTo>
                  <a:pt x="0" y="492252"/>
                </a:moveTo>
                <a:lnTo>
                  <a:pt x="1629" y="532630"/>
                </a:lnTo>
                <a:lnTo>
                  <a:pt x="6432" y="572108"/>
                </a:lnTo>
                <a:lnTo>
                  <a:pt x="14284" y="610560"/>
                </a:lnTo>
                <a:lnTo>
                  <a:pt x="25056" y="647858"/>
                </a:lnTo>
                <a:lnTo>
                  <a:pt x="38624" y="683877"/>
                </a:lnTo>
                <a:lnTo>
                  <a:pt x="54860" y="718489"/>
                </a:lnTo>
                <a:lnTo>
                  <a:pt x="73637" y="751568"/>
                </a:lnTo>
                <a:lnTo>
                  <a:pt x="94830" y="782988"/>
                </a:lnTo>
                <a:lnTo>
                  <a:pt x="118312" y="812622"/>
                </a:lnTo>
                <a:lnTo>
                  <a:pt x="143956" y="840343"/>
                </a:lnTo>
                <a:lnTo>
                  <a:pt x="171635" y="866024"/>
                </a:lnTo>
                <a:lnTo>
                  <a:pt x="201224" y="889540"/>
                </a:lnTo>
                <a:lnTo>
                  <a:pt x="232596" y="910763"/>
                </a:lnTo>
                <a:lnTo>
                  <a:pt x="265624" y="929567"/>
                </a:lnTo>
                <a:lnTo>
                  <a:pt x="300182" y="945826"/>
                </a:lnTo>
                <a:lnTo>
                  <a:pt x="336143" y="959412"/>
                </a:lnTo>
                <a:lnTo>
                  <a:pt x="373380" y="970200"/>
                </a:lnTo>
                <a:lnTo>
                  <a:pt x="411769" y="978062"/>
                </a:lnTo>
                <a:lnTo>
                  <a:pt x="451180" y="982872"/>
                </a:lnTo>
                <a:lnTo>
                  <a:pt x="491490" y="984504"/>
                </a:lnTo>
                <a:lnTo>
                  <a:pt x="531793" y="982872"/>
                </a:lnTo>
                <a:lnTo>
                  <a:pt x="571201" y="978062"/>
                </a:lnTo>
                <a:lnTo>
                  <a:pt x="609586" y="970200"/>
                </a:lnTo>
                <a:lnTo>
                  <a:pt x="646822" y="959412"/>
                </a:lnTo>
                <a:lnTo>
                  <a:pt x="682781" y="945826"/>
                </a:lnTo>
                <a:lnTo>
                  <a:pt x="717338" y="929567"/>
                </a:lnTo>
                <a:lnTo>
                  <a:pt x="750366" y="910763"/>
                </a:lnTo>
                <a:lnTo>
                  <a:pt x="781738" y="889540"/>
                </a:lnTo>
                <a:lnTo>
                  <a:pt x="811328" y="866024"/>
                </a:lnTo>
                <a:lnTo>
                  <a:pt x="839009" y="840343"/>
                </a:lnTo>
                <a:lnTo>
                  <a:pt x="864655" y="812622"/>
                </a:lnTo>
                <a:lnTo>
                  <a:pt x="888138" y="782988"/>
                </a:lnTo>
                <a:lnTo>
                  <a:pt x="909333" y="751568"/>
                </a:lnTo>
                <a:lnTo>
                  <a:pt x="928112" y="718489"/>
                </a:lnTo>
                <a:lnTo>
                  <a:pt x="944350" y="683877"/>
                </a:lnTo>
                <a:lnTo>
                  <a:pt x="957919" y="647858"/>
                </a:lnTo>
                <a:lnTo>
                  <a:pt x="968693" y="610560"/>
                </a:lnTo>
                <a:lnTo>
                  <a:pt x="976546" y="572108"/>
                </a:lnTo>
                <a:lnTo>
                  <a:pt x="981350" y="532630"/>
                </a:lnTo>
                <a:lnTo>
                  <a:pt x="982980" y="492252"/>
                </a:lnTo>
                <a:lnTo>
                  <a:pt x="981350" y="451873"/>
                </a:lnTo>
                <a:lnTo>
                  <a:pt x="976546" y="412395"/>
                </a:lnTo>
                <a:lnTo>
                  <a:pt x="968693" y="373943"/>
                </a:lnTo>
                <a:lnTo>
                  <a:pt x="957919" y="336645"/>
                </a:lnTo>
                <a:lnTo>
                  <a:pt x="944350" y="300626"/>
                </a:lnTo>
                <a:lnTo>
                  <a:pt x="928112" y="266014"/>
                </a:lnTo>
                <a:lnTo>
                  <a:pt x="909333" y="232935"/>
                </a:lnTo>
                <a:lnTo>
                  <a:pt x="888138" y="201515"/>
                </a:lnTo>
                <a:lnTo>
                  <a:pt x="864655" y="171881"/>
                </a:lnTo>
                <a:lnTo>
                  <a:pt x="839009" y="144160"/>
                </a:lnTo>
                <a:lnTo>
                  <a:pt x="811328" y="118479"/>
                </a:lnTo>
                <a:lnTo>
                  <a:pt x="781738" y="94963"/>
                </a:lnTo>
                <a:lnTo>
                  <a:pt x="750366" y="73740"/>
                </a:lnTo>
                <a:lnTo>
                  <a:pt x="717338" y="54936"/>
                </a:lnTo>
                <a:lnTo>
                  <a:pt x="682781" y="38677"/>
                </a:lnTo>
                <a:lnTo>
                  <a:pt x="646822" y="25091"/>
                </a:lnTo>
                <a:lnTo>
                  <a:pt x="609586" y="14303"/>
                </a:lnTo>
                <a:lnTo>
                  <a:pt x="571201" y="6441"/>
                </a:lnTo>
                <a:lnTo>
                  <a:pt x="531793" y="1631"/>
                </a:lnTo>
                <a:lnTo>
                  <a:pt x="491490" y="0"/>
                </a:lnTo>
                <a:lnTo>
                  <a:pt x="451180" y="1631"/>
                </a:lnTo>
                <a:lnTo>
                  <a:pt x="411769" y="6441"/>
                </a:lnTo>
                <a:lnTo>
                  <a:pt x="373380" y="14303"/>
                </a:lnTo>
                <a:lnTo>
                  <a:pt x="336143" y="25091"/>
                </a:lnTo>
                <a:lnTo>
                  <a:pt x="300182" y="38677"/>
                </a:lnTo>
                <a:lnTo>
                  <a:pt x="265624" y="54936"/>
                </a:lnTo>
                <a:lnTo>
                  <a:pt x="232596" y="73740"/>
                </a:lnTo>
                <a:lnTo>
                  <a:pt x="201224" y="94963"/>
                </a:lnTo>
                <a:lnTo>
                  <a:pt x="171635" y="118479"/>
                </a:lnTo>
                <a:lnTo>
                  <a:pt x="143956" y="144160"/>
                </a:lnTo>
                <a:lnTo>
                  <a:pt x="118312" y="171881"/>
                </a:lnTo>
                <a:lnTo>
                  <a:pt x="94830" y="201515"/>
                </a:lnTo>
                <a:lnTo>
                  <a:pt x="73637" y="232935"/>
                </a:lnTo>
                <a:lnTo>
                  <a:pt x="54860" y="266014"/>
                </a:lnTo>
                <a:lnTo>
                  <a:pt x="38624" y="300626"/>
                </a:lnTo>
                <a:lnTo>
                  <a:pt x="25056" y="336645"/>
                </a:lnTo>
                <a:lnTo>
                  <a:pt x="14284" y="373943"/>
                </a:lnTo>
                <a:lnTo>
                  <a:pt x="6432" y="412395"/>
                </a:lnTo>
                <a:lnTo>
                  <a:pt x="1629" y="451873"/>
                </a:lnTo>
                <a:lnTo>
                  <a:pt x="0" y="4922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5122" y="1716786"/>
            <a:ext cx="982980" cy="984504"/>
          </a:xfrm>
          <a:custGeom>
            <a:avLst/>
            <a:gdLst/>
            <a:ahLst/>
            <a:cxnLst/>
            <a:rect l="l" t="t" r="r" b="b"/>
            <a:pathLst>
              <a:path w="982980" h="984504">
                <a:moveTo>
                  <a:pt x="0" y="492252"/>
                </a:moveTo>
                <a:lnTo>
                  <a:pt x="1629" y="451873"/>
                </a:lnTo>
                <a:lnTo>
                  <a:pt x="6432" y="412395"/>
                </a:lnTo>
                <a:lnTo>
                  <a:pt x="14284" y="373943"/>
                </a:lnTo>
                <a:lnTo>
                  <a:pt x="25056" y="336645"/>
                </a:lnTo>
                <a:lnTo>
                  <a:pt x="38624" y="300626"/>
                </a:lnTo>
                <a:lnTo>
                  <a:pt x="54860" y="266014"/>
                </a:lnTo>
                <a:lnTo>
                  <a:pt x="73637" y="232935"/>
                </a:lnTo>
                <a:lnTo>
                  <a:pt x="94830" y="201515"/>
                </a:lnTo>
                <a:lnTo>
                  <a:pt x="118312" y="171881"/>
                </a:lnTo>
                <a:lnTo>
                  <a:pt x="143956" y="144160"/>
                </a:lnTo>
                <a:lnTo>
                  <a:pt x="171635" y="118479"/>
                </a:lnTo>
                <a:lnTo>
                  <a:pt x="201224" y="94963"/>
                </a:lnTo>
                <a:lnTo>
                  <a:pt x="232596" y="73740"/>
                </a:lnTo>
                <a:lnTo>
                  <a:pt x="265624" y="54936"/>
                </a:lnTo>
                <a:lnTo>
                  <a:pt x="300182" y="38677"/>
                </a:lnTo>
                <a:lnTo>
                  <a:pt x="336143" y="25091"/>
                </a:lnTo>
                <a:lnTo>
                  <a:pt x="373380" y="14303"/>
                </a:lnTo>
                <a:lnTo>
                  <a:pt x="411769" y="6441"/>
                </a:lnTo>
                <a:lnTo>
                  <a:pt x="451180" y="1631"/>
                </a:lnTo>
                <a:lnTo>
                  <a:pt x="491490" y="0"/>
                </a:lnTo>
                <a:lnTo>
                  <a:pt x="531793" y="1631"/>
                </a:lnTo>
                <a:lnTo>
                  <a:pt x="571201" y="6441"/>
                </a:lnTo>
                <a:lnTo>
                  <a:pt x="609586" y="14303"/>
                </a:lnTo>
                <a:lnTo>
                  <a:pt x="646822" y="25091"/>
                </a:lnTo>
                <a:lnTo>
                  <a:pt x="682781" y="38677"/>
                </a:lnTo>
                <a:lnTo>
                  <a:pt x="717338" y="54936"/>
                </a:lnTo>
                <a:lnTo>
                  <a:pt x="750366" y="73740"/>
                </a:lnTo>
                <a:lnTo>
                  <a:pt x="781738" y="94963"/>
                </a:lnTo>
                <a:lnTo>
                  <a:pt x="811328" y="118479"/>
                </a:lnTo>
                <a:lnTo>
                  <a:pt x="839009" y="144160"/>
                </a:lnTo>
                <a:lnTo>
                  <a:pt x="864655" y="171881"/>
                </a:lnTo>
                <a:lnTo>
                  <a:pt x="888138" y="201515"/>
                </a:lnTo>
                <a:lnTo>
                  <a:pt x="909333" y="232935"/>
                </a:lnTo>
                <a:lnTo>
                  <a:pt x="928112" y="266014"/>
                </a:lnTo>
                <a:lnTo>
                  <a:pt x="944350" y="300626"/>
                </a:lnTo>
                <a:lnTo>
                  <a:pt x="957919" y="336645"/>
                </a:lnTo>
                <a:lnTo>
                  <a:pt x="968693" y="373943"/>
                </a:lnTo>
                <a:lnTo>
                  <a:pt x="976546" y="412395"/>
                </a:lnTo>
                <a:lnTo>
                  <a:pt x="981350" y="451873"/>
                </a:lnTo>
                <a:lnTo>
                  <a:pt x="982980" y="492252"/>
                </a:lnTo>
                <a:lnTo>
                  <a:pt x="981350" y="532630"/>
                </a:lnTo>
                <a:lnTo>
                  <a:pt x="976546" y="572108"/>
                </a:lnTo>
                <a:lnTo>
                  <a:pt x="968693" y="610560"/>
                </a:lnTo>
                <a:lnTo>
                  <a:pt x="957919" y="647858"/>
                </a:lnTo>
                <a:lnTo>
                  <a:pt x="944350" y="683877"/>
                </a:lnTo>
                <a:lnTo>
                  <a:pt x="928112" y="718489"/>
                </a:lnTo>
                <a:lnTo>
                  <a:pt x="909333" y="751568"/>
                </a:lnTo>
                <a:lnTo>
                  <a:pt x="888138" y="782988"/>
                </a:lnTo>
                <a:lnTo>
                  <a:pt x="864655" y="812622"/>
                </a:lnTo>
                <a:lnTo>
                  <a:pt x="839009" y="840343"/>
                </a:lnTo>
                <a:lnTo>
                  <a:pt x="811328" y="866024"/>
                </a:lnTo>
                <a:lnTo>
                  <a:pt x="781738" y="889540"/>
                </a:lnTo>
                <a:lnTo>
                  <a:pt x="750366" y="910763"/>
                </a:lnTo>
                <a:lnTo>
                  <a:pt x="717338" y="929567"/>
                </a:lnTo>
                <a:lnTo>
                  <a:pt x="682781" y="945826"/>
                </a:lnTo>
                <a:lnTo>
                  <a:pt x="646822" y="959412"/>
                </a:lnTo>
                <a:lnTo>
                  <a:pt x="609586" y="970200"/>
                </a:lnTo>
                <a:lnTo>
                  <a:pt x="571201" y="978062"/>
                </a:lnTo>
                <a:lnTo>
                  <a:pt x="531793" y="982872"/>
                </a:lnTo>
                <a:lnTo>
                  <a:pt x="491490" y="984504"/>
                </a:lnTo>
                <a:lnTo>
                  <a:pt x="451180" y="982872"/>
                </a:lnTo>
                <a:lnTo>
                  <a:pt x="411769" y="978062"/>
                </a:lnTo>
                <a:lnTo>
                  <a:pt x="373380" y="970200"/>
                </a:lnTo>
                <a:lnTo>
                  <a:pt x="336143" y="959412"/>
                </a:lnTo>
                <a:lnTo>
                  <a:pt x="300182" y="945826"/>
                </a:lnTo>
                <a:lnTo>
                  <a:pt x="265624" y="929567"/>
                </a:lnTo>
                <a:lnTo>
                  <a:pt x="232596" y="910763"/>
                </a:lnTo>
                <a:lnTo>
                  <a:pt x="201224" y="889540"/>
                </a:lnTo>
                <a:lnTo>
                  <a:pt x="171635" y="866024"/>
                </a:lnTo>
                <a:lnTo>
                  <a:pt x="143956" y="840343"/>
                </a:lnTo>
                <a:lnTo>
                  <a:pt x="118312" y="812622"/>
                </a:lnTo>
                <a:lnTo>
                  <a:pt x="94830" y="782988"/>
                </a:lnTo>
                <a:lnTo>
                  <a:pt x="73637" y="751568"/>
                </a:lnTo>
                <a:lnTo>
                  <a:pt x="54860" y="718489"/>
                </a:lnTo>
                <a:lnTo>
                  <a:pt x="38624" y="683877"/>
                </a:lnTo>
                <a:lnTo>
                  <a:pt x="25056" y="647858"/>
                </a:lnTo>
                <a:lnTo>
                  <a:pt x="14284" y="610560"/>
                </a:lnTo>
                <a:lnTo>
                  <a:pt x="6432" y="572108"/>
                </a:lnTo>
                <a:lnTo>
                  <a:pt x="1629" y="532630"/>
                </a:lnTo>
                <a:lnTo>
                  <a:pt x="0" y="492252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88764" y="3166859"/>
            <a:ext cx="420674" cy="707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15761" y="3185922"/>
            <a:ext cx="170874" cy="457327"/>
          </a:xfrm>
          <a:custGeom>
            <a:avLst/>
            <a:gdLst/>
            <a:ahLst/>
            <a:cxnLst/>
            <a:rect l="l" t="t" r="r" b="b"/>
            <a:pathLst>
              <a:path w="170874" h="457326">
                <a:moveTo>
                  <a:pt x="66550" y="419481"/>
                </a:moveTo>
                <a:lnTo>
                  <a:pt x="66551" y="348868"/>
                </a:lnTo>
                <a:lnTo>
                  <a:pt x="35435" y="295529"/>
                </a:lnTo>
                <a:lnTo>
                  <a:pt x="31773" y="291055"/>
                </a:lnTo>
                <a:lnTo>
                  <a:pt x="21046" y="286255"/>
                </a:lnTo>
                <a:lnTo>
                  <a:pt x="9273" y="288671"/>
                </a:lnTo>
                <a:lnTo>
                  <a:pt x="4800" y="292333"/>
                </a:lnTo>
                <a:lnTo>
                  <a:pt x="0" y="303060"/>
                </a:lnTo>
                <a:lnTo>
                  <a:pt x="2415" y="314832"/>
                </a:lnTo>
                <a:lnTo>
                  <a:pt x="85600" y="457327"/>
                </a:lnTo>
                <a:lnTo>
                  <a:pt x="168785" y="314832"/>
                </a:lnTo>
                <a:lnTo>
                  <a:pt x="104650" y="419481"/>
                </a:lnTo>
                <a:lnTo>
                  <a:pt x="69090" y="409829"/>
                </a:lnTo>
                <a:lnTo>
                  <a:pt x="66551" y="348868"/>
                </a:lnTo>
                <a:lnTo>
                  <a:pt x="66550" y="419481"/>
                </a:lnTo>
                <a:close/>
              </a:path>
              <a:path w="170874" h="457326">
                <a:moveTo>
                  <a:pt x="144783" y="287661"/>
                </a:moveTo>
                <a:lnTo>
                  <a:pt x="135765" y="295529"/>
                </a:lnTo>
                <a:lnTo>
                  <a:pt x="104650" y="348869"/>
                </a:lnTo>
                <a:lnTo>
                  <a:pt x="102110" y="409829"/>
                </a:lnTo>
                <a:lnTo>
                  <a:pt x="85600" y="381526"/>
                </a:lnTo>
                <a:lnTo>
                  <a:pt x="66550" y="0"/>
                </a:lnTo>
                <a:lnTo>
                  <a:pt x="66551" y="348868"/>
                </a:lnTo>
                <a:lnTo>
                  <a:pt x="69090" y="409829"/>
                </a:lnTo>
                <a:lnTo>
                  <a:pt x="104650" y="419481"/>
                </a:lnTo>
                <a:lnTo>
                  <a:pt x="168785" y="314832"/>
                </a:lnTo>
                <a:lnTo>
                  <a:pt x="170874" y="309413"/>
                </a:lnTo>
                <a:lnTo>
                  <a:pt x="169795" y="297689"/>
                </a:lnTo>
                <a:lnTo>
                  <a:pt x="161927" y="288671"/>
                </a:lnTo>
                <a:lnTo>
                  <a:pt x="156508" y="286582"/>
                </a:lnTo>
                <a:lnTo>
                  <a:pt x="144783" y="287661"/>
                </a:lnTo>
                <a:close/>
              </a:path>
              <a:path w="170874" h="457326">
                <a:moveTo>
                  <a:pt x="85600" y="381526"/>
                </a:moveTo>
                <a:lnTo>
                  <a:pt x="102110" y="409829"/>
                </a:lnTo>
                <a:lnTo>
                  <a:pt x="104650" y="348869"/>
                </a:lnTo>
                <a:lnTo>
                  <a:pt x="104650" y="0"/>
                </a:lnTo>
                <a:lnTo>
                  <a:pt x="66550" y="0"/>
                </a:lnTo>
                <a:lnTo>
                  <a:pt x="85600" y="381526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29762" y="3737610"/>
            <a:ext cx="2895600" cy="954024"/>
          </a:xfrm>
          <a:custGeom>
            <a:avLst/>
            <a:gdLst/>
            <a:ahLst/>
            <a:cxnLst/>
            <a:rect l="l" t="t" r="r" b="b"/>
            <a:pathLst>
              <a:path w="2895600" h="954024">
                <a:moveTo>
                  <a:pt x="0" y="954024"/>
                </a:moveTo>
                <a:lnTo>
                  <a:pt x="2895600" y="954024"/>
                </a:lnTo>
                <a:lnTo>
                  <a:pt x="2895600" y="0"/>
                </a:lnTo>
                <a:lnTo>
                  <a:pt x="0" y="0"/>
                </a:lnTo>
                <a:lnTo>
                  <a:pt x="0" y="954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29762" y="3737610"/>
            <a:ext cx="2895600" cy="954024"/>
          </a:xfrm>
          <a:custGeom>
            <a:avLst/>
            <a:gdLst/>
            <a:ahLst/>
            <a:cxnLst/>
            <a:rect l="l" t="t" r="r" b="b"/>
            <a:pathLst>
              <a:path w="2895600" h="954024">
                <a:moveTo>
                  <a:pt x="0" y="954024"/>
                </a:moveTo>
                <a:lnTo>
                  <a:pt x="2895600" y="954024"/>
                </a:lnTo>
                <a:lnTo>
                  <a:pt x="2895600" y="0"/>
                </a:lnTo>
                <a:lnTo>
                  <a:pt x="0" y="0"/>
                </a:lnTo>
                <a:lnTo>
                  <a:pt x="0" y="954024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0517" y="48640"/>
            <a:ext cx="479882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1" y="631317"/>
            <a:ext cx="2815398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CHI</a:t>
            </a:r>
            <a:r>
              <a:rPr sz="2475" b="1" u="heavy" spc="135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20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LA</a:t>
            </a:r>
            <a:r>
              <a:rPr sz="2475" b="1" u="heavy" spc="123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DOMAN</a:t>
            </a:r>
            <a:r>
              <a:rPr sz="2475" b="1" u="heavy" spc="-9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spc="0" baseline="2600" dirty="0">
                <a:solidFill>
                  <a:srgbClr val="0F3676"/>
                </a:solidFill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9762" y="3737610"/>
            <a:ext cx="2895600" cy="954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2752">
              <a:lnSpc>
                <a:spcPct val="101725"/>
              </a:lnSpc>
              <a:spcBef>
                <a:spcPts val="340"/>
              </a:spcBef>
            </a:pPr>
            <a:r>
              <a:rPr sz="1400" spc="0" dirty="0">
                <a:solidFill>
                  <a:srgbClr val="1F487C"/>
                </a:solidFill>
                <a:latin typeface="Arial"/>
                <a:cs typeface="Arial"/>
              </a:rPr>
              <a:t>• </a:t>
            </a:r>
            <a:r>
              <a:rPr sz="1400" spc="267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ONSUL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4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182752">
              <a:lnSpc>
                <a:spcPts val="1680"/>
              </a:lnSpc>
              <a:spcBef>
                <a:spcPts val="84"/>
              </a:spcBef>
            </a:pPr>
            <a:r>
              <a:rPr sz="2100" spc="0" baseline="2070" dirty="0">
                <a:solidFill>
                  <a:srgbClr val="1F487C"/>
                </a:solidFill>
                <a:latin typeface="Arial"/>
                <a:cs typeface="Arial"/>
              </a:rPr>
              <a:t>• </a:t>
            </a:r>
            <a:r>
              <a:rPr sz="2100" spc="267" baseline="2070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37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7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OCUR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50" b="1" spc="132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182752">
              <a:lnSpc>
                <a:spcPts val="1680"/>
              </a:lnSpc>
            </a:pPr>
            <a:r>
              <a:rPr sz="2100" spc="0" baseline="2070" dirty="0">
                <a:solidFill>
                  <a:srgbClr val="1F487C"/>
                </a:solidFill>
                <a:latin typeface="Arial"/>
                <a:cs typeface="Arial"/>
              </a:rPr>
              <a:t>• </a:t>
            </a:r>
            <a:r>
              <a:rPr sz="2100" spc="267" baseline="2070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50" b="1" spc="10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182752">
              <a:lnSpc>
                <a:spcPts val="1600"/>
              </a:lnSpc>
            </a:pPr>
            <a:r>
              <a:rPr sz="1400" spc="0" dirty="0">
                <a:solidFill>
                  <a:srgbClr val="1F487C"/>
                </a:solidFill>
                <a:latin typeface="Arial"/>
                <a:cs typeface="Arial"/>
              </a:rPr>
              <a:t>• </a:t>
            </a:r>
            <a:r>
              <a:rPr sz="1400" spc="267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100" b="1" spc="1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MME</a:t>
            </a:r>
            <a:r>
              <a:rPr sz="1100" b="1" spc="-2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7374" y="1485138"/>
            <a:ext cx="7523988" cy="144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82168" y="1408176"/>
            <a:ext cx="8125968" cy="1604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21"/>
              </a:spcBef>
            </a:pPr>
            <a:endParaRPr sz="900"/>
          </a:p>
          <a:p>
            <a:pPr marL="1139317" marR="188720">
              <a:lnSpc>
                <a:spcPct val="101725"/>
              </a:lnSpc>
            </a:pP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1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DOMAN</a:t>
            </a:r>
            <a:r>
              <a:rPr sz="1400" b="1" spc="-2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2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PUÒ</a:t>
            </a:r>
            <a:r>
              <a:rPr sz="1400" b="1" spc="1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SER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19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-11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-10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25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2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400" b="1" spc="1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20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-11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ANTE</a:t>
            </a:r>
            <a:r>
              <a:rPr sz="1400" b="1" spc="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0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IMP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-1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26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450" b="1" spc="-3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450" b="1" spc="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-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45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1450" b="1" spc="-3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1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450" b="1" spc="-4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800" b="1" spc="-6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HE</a:t>
            </a:r>
            <a:r>
              <a:rPr sz="1450" b="1" spc="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45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MI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GG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3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1450" b="1" spc="-4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DI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450" b="1" spc="7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1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-10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1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8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IVI</a:t>
            </a:r>
            <a:r>
              <a:rPr sz="1450" b="1" spc="5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-3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450" b="1" spc="4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7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SOG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ET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5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450" b="1" u="heavy" spc="-10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heavy" spc="-20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450" b="1" u="heavy" spc="0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450" b="1" u="heavy" spc="-1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b="1" u="heavy" spc="-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1 </a:t>
            </a:r>
            <a:r>
              <a:rPr sz="1450" b="1" u="heavy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u="heavy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u="heavy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u="heavy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u="heavy" spc="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. </a:t>
            </a:r>
            <a:r>
              <a:rPr sz="1450" b="1" u="heavy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139317">
              <a:lnSpc>
                <a:spcPts val="2195"/>
              </a:lnSpc>
              <a:spcBef>
                <a:spcPts val="109"/>
              </a:spcBef>
            </a:pPr>
            <a:r>
              <a:rPr sz="2700" b="1" u="heavy" spc="0" baseline="1517" dirty="0">
                <a:solidFill>
                  <a:srgbClr val="1F487C"/>
                </a:solidFill>
                <a:latin typeface="Calibri"/>
                <a:cs typeface="Calibri"/>
              </a:rPr>
              <a:t>12</a:t>
            </a:r>
            <a:r>
              <a:rPr sz="2700" b="1" u="heavy" spc="-4" baseline="1517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2700" b="1" u="heavy" spc="0" baseline="1517" dirty="0">
                <a:solidFill>
                  <a:srgbClr val="1F487C"/>
                </a:solidFill>
                <a:latin typeface="Calibri"/>
                <a:cs typeface="Calibri"/>
              </a:rPr>
              <a:t>79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003349" y="704342"/>
            <a:ext cx="6192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982288" y="704342"/>
            <a:ext cx="6444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265568" y="704342"/>
            <a:ext cx="6157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100608" y="2161286"/>
            <a:ext cx="5177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623842" y="2161286"/>
            <a:ext cx="512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832186" y="2161286"/>
            <a:ext cx="5171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bject 68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4360" y="1584960"/>
            <a:ext cx="8016240" cy="1600200"/>
          </a:xfrm>
          <a:custGeom>
            <a:avLst/>
            <a:gdLst/>
            <a:ahLst/>
            <a:cxnLst/>
            <a:rect l="l" t="t" r="r" b="b"/>
            <a:pathLst>
              <a:path w="8016240" h="1600200">
                <a:moveTo>
                  <a:pt x="0" y="1600200"/>
                </a:moveTo>
                <a:lnTo>
                  <a:pt x="8016240" y="1600200"/>
                </a:lnTo>
                <a:lnTo>
                  <a:pt x="801624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8200" y="1028700"/>
            <a:ext cx="7773924" cy="3447288"/>
          </a:xfrm>
          <a:custGeom>
            <a:avLst/>
            <a:gdLst/>
            <a:ahLst/>
            <a:cxnLst/>
            <a:rect l="l" t="t" r="r" b="b"/>
            <a:pathLst>
              <a:path w="7773924" h="3447288">
                <a:moveTo>
                  <a:pt x="0" y="3447288"/>
                </a:moveTo>
                <a:lnTo>
                  <a:pt x="7773924" y="3447288"/>
                </a:lnTo>
                <a:lnTo>
                  <a:pt x="7773924" y="0"/>
                </a:lnTo>
                <a:lnTo>
                  <a:pt x="0" y="0"/>
                </a:lnTo>
                <a:lnTo>
                  <a:pt x="0" y="3447288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0905" y="1110869"/>
            <a:ext cx="694855" cy="3282975"/>
          </a:xfrm>
          <a:custGeom>
            <a:avLst/>
            <a:gdLst/>
            <a:ahLst/>
            <a:cxnLst/>
            <a:rect l="l" t="t" r="r" b="b"/>
            <a:pathLst>
              <a:path w="694855" h="3282975">
                <a:moveTo>
                  <a:pt x="15265" y="0"/>
                </a:moveTo>
                <a:lnTo>
                  <a:pt x="144387" y="140079"/>
                </a:lnTo>
                <a:lnTo>
                  <a:pt x="259917" y="287759"/>
                </a:lnTo>
                <a:lnTo>
                  <a:pt x="361856" y="442195"/>
                </a:lnTo>
                <a:lnTo>
                  <a:pt x="450202" y="602543"/>
                </a:lnTo>
                <a:lnTo>
                  <a:pt x="524957" y="767957"/>
                </a:lnTo>
                <a:lnTo>
                  <a:pt x="586120" y="937594"/>
                </a:lnTo>
                <a:lnTo>
                  <a:pt x="633692" y="1110609"/>
                </a:lnTo>
                <a:lnTo>
                  <a:pt x="667671" y="1286158"/>
                </a:lnTo>
                <a:lnTo>
                  <a:pt x="688059" y="1463395"/>
                </a:lnTo>
                <a:lnTo>
                  <a:pt x="694855" y="1641478"/>
                </a:lnTo>
                <a:lnTo>
                  <a:pt x="688059" y="1819560"/>
                </a:lnTo>
                <a:lnTo>
                  <a:pt x="667671" y="1996799"/>
                </a:lnTo>
                <a:lnTo>
                  <a:pt x="633692" y="2172348"/>
                </a:lnTo>
                <a:lnTo>
                  <a:pt x="586120" y="2345364"/>
                </a:lnTo>
                <a:lnTo>
                  <a:pt x="524957" y="2515003"/>
                </a:lnTo>
                <a:lnTo>
                  <a:pt x="450202" y="2680420"/>
                </a:lnTo>
                <a:lnTo>
                  <a:pt x="361856" y="2840770"/>
                </a:lnTo>
                <a:lnTo>
                  <a:pt x="259917" y="2995208"/>
                </a:lnTo>
                <a:lnTo>
                  <a:pt x="144387" y="3142892"/>
                </a:lnTo>
                <a:lnTo>
                  <a:pt x="15265" y="3282975"/>
                </a:lnTo>
                <a:lnTo>
                  <a:pt x="0" y="3267710"/>
                </a:lnTo>
                <a:lnTo>
                  <a:pt x="127913" y="3128926"/>
                </a:lnTo>
                <a:lnTo>
                  <a:pt x="242361" y="2982614"/>
                </a:lnTo>
                <a:lnTo>
                  <a:pt x="343345" y="2829610"/>
                </a:lnTo>
                <a:lnTo>
                  <a:pt x="430865" y="2670751"/>
                </a:lnTo>
                <a:lnTo>
                  <a:pt x="504920" y="2506872"/>
                </a:lnTo>
                <a:lnTo>
                  <a:pt x="565510" y="2338812"/>
                </a:lnTo>
                <a:lnTo>
                  <a:pt x="612636" y="2167405"/>
                </a:lnTo>
                <a:lnTo>
                  <a:pt x="646297" y="1993489"/>
                </a:lnTo>
                <a:lnTo>
                  <a:pt x="666494" y="1817900"/>
                </a:lnTo>
                <a:lnTo>
                  <a:pt x="673226" y="1641475"/>
                </a:lnTo>
                <a:lnTo>
                  <a:pt x="666494" y="1465049"/>
                </a:lnTo>
                <a:lnTo>
                  <a:pt x="646297" y="1289460"/>
                </a:lnTo>
                <a:lnTo>
                  <a:pt x="612636" y="1115544"/>
                </a:lnTo>
                <a:lnTo>
                  <a:pt x="565510" y="944137"/>
                </a:lnTo>
                <a:lnTo>
                  <a:pt x="504920" y="776077"/>
                </a:lnTo>
                <a:lnTo>
                  <a:pt x="430865" y="612198"/>
                </a:lnTo>
                <a:lnTo>
                  <a:pt x="343345" y="453339"/>
                </a:lnTo>
                <a:lnTo>
                  <a:pt x="242361" y="300335"/>
                </a:lnTo>
                <a:lnTo>
                  <a:pt x="127913" y="154023"/>
                </a:lnTo>
                <a:lnTo>
                  <a:pt x="0" y="15239"/>
                </a:lnTo>
                <a:lnTo>
                  <a:pt x="15265" y="0"/>
                </a:lnTo>
                <a:close/>
              </a:path>
            </a:pathLst>
          </a:custGeom>
          <a:ln w="25400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22426" y="1204722"/>
            <a:ext cx="7386828" cy="362712"/>
          </a:xfrm>
          <a:custGeom>
            <a:avLst/>
            <a:gdLst/>
            <a:ahLst/>
            <a:cxnLst/>
            <a:rect l="l" t="t" r="r" b="b"/>
            <a:pathLst>
              <a:path w="7386828" h="362712">
                <a:moveTo>
                  <a:pt x="0" y="362712"/>
                </a:moveTo>
                <a:lnTo>
                  <a:pt x="7386828" y="362712"/>
                </a:lnTo>
                <a:lnTo>
                  <a:pt x="7386828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22426" y="1204722"/>
            <a:ext cx="7386828" cy="362712"/>
          </a:xfrm>
          <a:custGeom>
            <a:avLst/>
            <a:gdLst/>
            <a:ahLst/>
            <a:cxnLst/>
            <a:rect l="l" t="t" r="r" b="b"/>
            <a:pathLst>
              <a:path w="7386828" h="362712">
                <a:moveTo>
                  <a:pt x="0" y="362712"/>
                </a:moveTo>
                <a:lnTo>
                  <a:pt x="7386828" y="362712"/>
                </a:lnTo>
                <a:lnTo>
                  <a:pt x="7386828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2302" y="1165098"/>
            <a:ext cx="452628" cy="454151"/>
          </a:xfrm>
          <a:custGeom>
            <a:avLst/>
            <a:gdLst/>
            <a:ahLst/>
            <a:cxnLst/>
            <a:rect l="l" t="t" r="r" b="b"/>
            <a:pathLst>
              <a:path w="452628" h="454151">
                <a:moveTo>
                  <a:pt x="0" y="227075"/>
                </a:moveTo>
                <a:lnTo>
                  <a:pt x="750" y="245691"/>
                </a:lnTo>
                <a:lnTo>
                  <a:pt x="2961" y="263893"/>
                </a:lnTo>
                <a:lnTo>
                  <a:pt x="6577" y="281624"/>
                </a:lnTo>
                <a:lnTo>
                  <a:pt x="11537" y="298825"/>
                </a:lnTo>
                <a:lnTo>
                  <a:pt x="17784" y="315438"/>
                </a:lnTo>
                <a:lnTo>
                  <a:pt x="25260" y="331403"/>
                </a:lnTo>
                <a:lnTo>
                  <a:pt x="33906" y="346662"/>
                </a:lnTo>
                <a:lnTo>
                  <a:pt x="43664" y="361157"/>
                </a:lnTo>
                <a:lnTo>
                  <a:pt x="54476" y="374829"/>
                </a:lnTo>
                <a:lnTo>
                  <a:pt x="66284" y="387619"/>
                </a:lnTo>
                <a:lnTo>
                  <a:pt x="79029" y="399470"/>
                </a:lnTo>
                <a:lnTo>
                  <a:pt x="92654" y="410321"/>
                </a:lnTo>
                <a:lnTo>
                  <a:pt x="107099" y="420116"/>
                </a:lnTo>
                <a:lnTo>
                  <a:pt x="122308" y="428794"/>
                </a:lnTo>
                <a:lnTo>
                  <a:pt x="138220" y="436298"/>
                </a:lnTo>
                <a:lnTo>
                  <a:pt x="154779" y="442569"/>
                </a:lnTo>
                <a:lnTo>
                  <a:pt x="171926" y="447549"/>
                </a:lnTo>
                <a:lnTo>
                  <a:pt x="189603" y="451178"/>
                </a:lnTo>
                <a:lnTo>
                  <a:pt x="207752" y="453398"/>
                </a:lnTo>
                <a:lnTo>
                  <a:pt x="226313" y="454151"/>
                </a:lnTo>
                <a:lnTo>
                  <a:pt x="244875" y="453398"/>
                </a:lnTo>
                <a:lnTo>
                  <a:pt x="263024" y="451178"/>
                </a:lnTo>
                <a:lnTo>
                  <a:pt x="280701" y="447549"/>
                </a:lnTo>
                <a:lnTo>
                  <a:pt x="297848" y="442569"/>
                </a:lnTo>
                <a:lnTo>
                  <a:pt x="314407" y="436298"/>
                </a:lnTo>
                <a:lnTo>
                  <a:pt x="330319" y="428794"/>
                </a:lnTo>
                <a:lnTo>
                  <a:pt x="345528" y="420116"/>
                </a:lnTo>
                <a:lnTo>
                  <a:pt x="359973" y="410321"/>
                </a:lnTo>
                <a:lnTo>
                  <a:pt x="373598" y="399470"/>
                </a:lnTo>
                <a:lnTo>
                  <a:pt x="386343" y="387619"/>
                </a:lnTo>
                <a:lnTo>
                  <a:pt x="398151" y="374829"/>
                </a:lnTo>
                <a:lnTo>
                  <a:pt x="408963" y="361157"/>
                </a:lnTo>
                <a:lnTo>
                  <a:pt x="418721" y="346662"/>
                </a:lnTo>
                <a:lnTo>
                  <a:pt x="427367" y="331403"/>
                </a:lnTo>
                <a:lnTo>
                  <a:pt x="434843" y="315438"/>
                </a:lnTo>
                <a:lnTo>
                  <a:pt x="441090" y="298825"/>
                </a:lnTo>
                <a:lnTo>
                  <a:pt x="446050" y="281624"/>
                </a:lnTo>
                <a:lnTo>
                  <a:pt x="449666" y="263893"/>
                </a:lnTo>
                <a:lnTo>
                  <a:pt x="451877" y="245691"/>
                </a:lnTo>
                <a:lnTo>
                  <a:pt x="452628" y="227075"/>
                </a:lnTo>
                <a:lnTo>
                  <a:pt x="451877" y="208460"/>
                </a:lnTo>
                <a:lnTo>
                  <a:pt x="449666" y="190258"/>
                </a:lnTo>
                <a:lnTo>
                  <a:pt x="446050" y="172527"/>
                </a:lnTo>
                <a:lnTo>
                  <a:pt x="441090" y="155326"/>
                </a:lnTo>
                <a:lnTo>
                  <a:pt x="434843" y="138713"/>
                </a:lnTo>
                <a:lnTo>
                  <a:pt x="427367" y="122748"/>
                </a:lnTo>
                <a:lnTo>
                  <a:pt x="418721" y="107489"/>
                </a:lnTo>
                <a:lnTo>
                  <a:pt x="408963" y="92994"/>
                </a:lnTo>
                <a:lnTo>
                  <a:pt x="398151" y="79322"/>
                </a:lnTo>
                <a:lnTo>
                  <a:pt x="386343" y="66532"/>
                </a:lnTo>
                <a:lnTo>
                  <a:pt x="373598" y="54681"/>
                </a:lnTo>
                <a:lnTo>
                  <a:pt x="359973" y="43830"/>
                </a:lnTo>
                <a:lnTo>
                  <a:pt x="345528" y="34035"/>
                </a:lnTo>
                <a:lnTo>
                  <a:pt x="330319" y="25357"/>
                </a:lnTo>
                <a:lnTo>
                  <a:pt x="314407" y="17853"/>
                </a:lnTo>
                <a:lnTo>
                  <a:pt x="297848" y="11582"/>
                </a:lnTo>
                <a:lnTo>
                  <a:pt x="280701" y="6602"/>
                </a:lnTo>
                <a:lnTo>
                  <a:pt x="263024" y="2973"/>
                </a:lnTo>
                <a:lnTo>
                  <a:pt x="244875" y="753"/>
                </a:lnTo>
                <a:lnTo>
                  <a:pt x="226313" y="0"/>
                </a:lnTo>
                <a:lnTo>
                  <a:pt x="207752" y="753"/>
                </a:lnTo>
                <a:lnTo>
                  <a:pt x="189603" y="2973"/>
                </a:lnTo>
                <a:lnTo>
                  <a:pt x="171926" y="6602"/>
                </a:lnTo>
                <a:lnTo>
                  <a:pt x="154779" y="11582"/>
                </a:lnTo>
                <a:lnTo>
                  <a:pt x="138220" y="17853"/>
                </a:lnTo>
                <a:lnTo>
                  <a:pt x="122308" y="25357"/>
                </a:lnTo>
                <a:lnTo>
                  <a:pt x="107099" y="34035"/>
                </a:lnTo>
                <a:lnTo>
                  <a:pt x="92654" y="43830"/>
                </a:lnTo>
                <a:lnTo>
                  <a:pt x="79029" y="54681"/>
                </a:lnTo>
                <a:lnTo>
                  <a:pt x="66284" y="66532"/>
                </a:lnTo>
                <a:lnTo>
                  <a:pt x="54476" y="79322"/>
                </a:lnTo>
                <a:lnTo>
                  <a:pt x="43664" y="92994"/>
                </a:lnTo>
                <a:lnTo>
                  <a:pt x="33906" y="107489"/>
                </a:lnTo>
                <a:lnTo>
                  <a:pt x="25260" y="122748"/>
                </a:lnTo>
                <a:lnTo>
                  <a:pt x="17784" y="138713"/>
                </a:lnTo>
                <a:lnTo>
                  <a:pt x="11537" y="155326"/>
                </a:lnTo>
                <a:lnTo>
                  <a:pt x="6577" y="172527"/>
                </a:lnTo>
                <a:lnTo>
                  <a:pt x="2961" y="190258"/>
                </a:lnTo>
                <a:lnTo>
                  <a:pt x="750" y="208460"/>
                </a:lnTo>
                <a:lnTo>
                  <a:pt x="0" y="227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92302" y="1165098"/>
            <a:ext cx="452628" cy="454151"/>
          </a:xfrm>
          <a:custGeom>
            <a:avLst/>
            <a:gdLst/>
            <a:ahLst/>
            <a:cxnLst/>
            <a:rect l="l" t="t" r="r" b="b"/>
            <a:pathLst>
              <a:path w="452628" h="454151">
                <a:moveTo>
                  <a:pt x="0" y="227075"/>
                </a:moveTo>
                <a:lnTo>
                  <a:pt x="750" y="208460"/>
                </a:lnTo>
                <a:lnTo>
                  <a:pt x="2961" y="190258"/>
                </a:lnTo>
                <a:lnTo>
                  <a:pt x="6577" y="172527"/>
                </a:lnTo>
                <a:lnTo>
                  <a:pt x="11537" y="155326"/>
                </a:lnTo>
                <a:lnTo>
                  <a:pt x="17784" y="138713"/>
                </a:lnTo>
                <a:lnTo>
                  <a:pt x="25260" y="122748"/>
                </a:lnTo>
                <a:lnTo>
                  <a:pt x="33906" y="107489"/>
                </a:lnTo>
                <a:lnTo>
                  <a:pt x="43664" y="92994"/>
                </a:lnTo>
                <a:lnTo>
                  <a:pt x="54476" y="79322"/>
                </a:lnTo>
                <a:lnTo>
                  <a:pt x="66284" y="66532"/>
                </a:lnTo>
                <a:lnTo>
                  <a:pt x="79029" y="54681"/>
                </a:lnTo>
                <a:lnTo>
                  <a:pt x="92654" y="43830"/>
                </a:lnTo>
                <a:lnTo>
                  <a:pt x="107099" y="34035"/>
                </a:lnTo>
                <a:lnTo>
                  <a:pt x="122308" y="25357"/>
                </a:lnTo>
                <a:lnTo>
                  <a:pt x="138220" y="17853"/>
                </a:lnTo>
                <a:lnTo>
                  <a:pt x="154779" y="11582"/>
                </a:lnTo>
                <a:lnTo>
                  <a:pt x="171926" y="6602"/>
                </a:lnTo>
                <a:lnTo>
                  <a:pt x="189603" y="2973"/>
                </a:lnTo>
                <a:lnTo>
                  <a:pt x="207752" y="753"/>
                </a:lnTo>
                <a:lnTo>
                  <a:pt x="226313" y="0"/>
                </a:lnTo>
                <a:lnTo>
                  <a:pt x="244875" y="753"/>
                </a:lnTo>
                <a:lnTo>
                  <a:pt x="263024" y="2973"/>
                </a:lnTo>
                <a:lnTo>
                  <a:pt x="280701" y="6602"/>
                </a:lnTo>
                <a:lnTo>
                  <a:pt x="297848" y="11582"/>
                </a:lnTo>
                <a:lnTo>
                  <a:pt x="314407" y="17853"/>
                </a:lnTo>
                <a:lnTo>
                  <a:pt x="330319" y="25357"/>
                </a:lnTo>
                <a:lnTo>
                  <a:pt x="345528" y="34035"/>
                </a:lnTo>
                <a:lnTo>
                  <a:pt x="359973" y="43830"/>
                </a:lnTo>
                <a:lnTo>
                  <a:pt x="373598" y="54681"/>
                </a:lnTo>
                <a:lnTo>
                  <a:pt x="386343" y="66532"/>
                </a:lnTo>
                <a:lnTo>
                  <a:pt x="398151" y="79322"/>
                </a:lnTo>
                <a:lnTo>
                  <a:pt x="408963" y="92994"/>
                </a:lnTo>
                <a:lnTo>
                  <a:pt x="418721" y="107489"/>
                </a:lnTo>
                <a:lnTo>
                  <a:pt x="427367" y="122748"/>
                </a:lnTo>
                <a:lnTo>
                  <a:pt x="434843" y="138713"/>
                </a:lnTo>
                <a:lnTo>
                  <a:pt x="441090" y="155326"/>
                </a:lnTo>
                <a:lnTo>
                  <a:pt x="446050" y="172527"/>
                </a:lnTo>
                <a:lnTo>
                  <a:pt x="449666" y="190258"/>
                </a:lnTo>
                <a:lnTo>
                  <a:pt x="451877" y="208460"/>
                </a:lnTo>
                <a:lnTo>
                  <a:pt x="452628" y="227075"/>
                </a:lnTo>
                <a:lnTo>
                  <a:pt x="451877" y="245691"/>
                </a:lnTo>
                <a:lnTo>
                  <a:pt x="449666" y="263893"/>
                </a:lnTo>
                <a:lnTo>
                  <a:pt x="446050" y="281624"/>
                </a:lnTo>
                <a:lnTo>
                  <a:pt x="441090" y="298825"/>
                </a:lnTo>
                <a:lnTo>
                  <a:pt x="434843" y="315438"/>
                </a:lnTo>
                <a:lnTo>
                  <a:pt x="427367" y="331403"/>
                </a:lnTo>
                <a:lnTo>
                  <a:pt x="418721" y="346662"/>
                </a:lnTo>
                <a:lnTo>
                  <a:pt x="408963" y="361157"/>
                </a:lnTo>
                <a:lnTo>
                  <a:pt x="398151" y="374829"/>
                </a:lnTo>
                <a:lnTo>
                  <a:pt x="386343" y="387619"/>
                </a:lnTo>
                <a:lnTo>
                  <a:pt x="373598" y="399470"/>
                </a:lnTo>
                <a:lnTo>
                  <a:pt x="359973" y="410321"/>
                </a:lnTo>
                <a:lnTo>
                  <a:pt x="345528" y="420116"/>
                </a:lnTo>
                <a:lnTo>
                  <a:pt x="330319" y="428794"/>
                </a:lnTo>
                <a:lnTo>
                  <a:pt x="314407" y="436298"/>
                </a:lnTo>
                <a:lnTo>
                  <a:pt x="297848" y="442569"/>
                </a:lnTo>
                <a:lnTo>
                  <a:pt x="280701" y="447549"/>
                </a:lnTo>
                <a:lnTo>
                  <a:pt x="263024" y="451178"/>
                </a:lnTo>
                <a:lnTo>
                  <a:pt x="244875" y="453398"/>
                </a:lnTo>
                <a:lnTo>
                  <a:pt x="226313" y="454151"/>
                </a:lnTo>
                <a:lnTo>
                  <a:pt x="207752" y="453398"/>
                </a:lnTo>
                <a:lnTo>
                  <a:pt x="189603" y="451178"/>
                </a:lnTo>
                <a:lnTo>
                  <a:pt x="171926" y="447549"/>
                </a:lnTo>
                <a:lnTo>
                  <a:pt x="154779" y="442569"/>
                </a:lnTo>
                <a:lnTo>
                  <a:pt x="138220" y="436298"/>
                </a:lnTo>
                <a:lnTo>
                  <a:pt x="122308" y="428794"/>
                </a:lnTo>
                <a:lnTo>
                  <a:pt x="107099" y="420116"/>
                </a:lnTo>
                <a:lnTo>
                  <a:pt x="92654" y="410321"/>
                </a:lnTo>
                <a:lnTo>
                  <a:pt x="79029" y="399470"/>
                </a:lnTo>
                <a:lnTo>
                  <a:pt x="66284" y="387619"/>
                </a:lnTo>
                <a:lnTo>
                  <a:pt x="54476" y="374829"/>
                </a:lnTo>
                <a:lnTo>
                  <a:pt x="43664" y="361157"/>
                </a:lnTo>
                <a:lnTo>
                  <a:pt x="33906" y="346662"/>
                </a:lnTo>
                <a:lnTo>
                  <a:pt x="25260" y="331403"/>
                </a:lnTo>
                <a:lnTo>
                  <a:pt x="17784" y="315438"/>
                </a:lnTo>
                <a:lnTo>
                  <a:pt x="11537" y="298825"/>
                </a:lnTo>
                <a:lnTo>
                  <a:pt x="6577" y="281624"/>
                </a:lnTo>
                <a:lnTo>
                  <a:pt x="2961" y="263893"/>
                </a:lnTo>
                <a:lnTo>
                  <a:pt x="750" y="245691"/>
                </a:lnTo>
                <a:lnTo>
                  <a:pt x="0" y="22707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16558" y="1754886"/>
            <a:ext cx="7088124" cy="362712"/>
          </a:xfrm>
          <a:custGeom>
            <a:avLst/>
            <a:gdLst/>
            <a:ahLst/>
            <a:cxnLst/>
            <a:rect l="l" t="t" r="r" b="b"/>
            <a:pathLst>
              <a:path w="7088124" h="362712">
                <a:moveTo>
                  <a:pt x="0" y="362712"/>
                </a:moveTo>
                <a:lnTo>
                  <a:pt x="7088124" y="362712"/>
                </a:lnTo>
                <a:lnTo>
                  <a:pt x="7088124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16558" y="1754886"/>
            <a:ext cx="7088124" cy="362712"/>
          </a:xfrm>
          <a:custGeom>
            <a:avLst/>
            <a:gdLst/>
            <a:ahLst/>
            <a:cxnLst/>
            <a:rect l="l" t="t" r="r" b="b"/>
            <a:pathLst>
              <a:path w="7088124" h="362712">
                <a:moveTo>
                  <a:pt x="0" y="362712"/>
                </a:moveTo>
                <a:lnTo>
                  <a:pt x="7088124" y="362712"/>
                </a:lnTo>
                <a:lnTo>
                  <a:pt x="7088124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91006" y="1709166"/>
            <a:ext cx="452627" cy="454151"/>
          </a:xfrm>
          <a:custGeom>
            <a:avLst/>
            <a:gdLst/>
            <a:ahLst/>
            <a:cxnLst/>
            <a:rect l="l" t="t" r="r" b="b"/>
            <a:pathLst>
              <a:path w="452627" h="454151">
                <a:moveTo>
                  <a:pt x="0" y="227075"/>
                </a:moveTo>
                <a:lnTo>
                  <a:pt x="750" y="245691"/>
                </a:lnTo>
                <a:lnTo>
                  <a:pt x="2962" y="263893"/>
                </a:lnTo>
                <a:lnTo>
                  <a:pt x="6578" y="281624"/>
                </a:lnTo>
                <a:lnTo>
                  <a:pt x="11539" y="298825"/>
                </a:lnTo>
                <a:lnTo>
                  <a:pt x="17787" y="315438"/>
                </a:lnTo>
                <a:lnTo>
                  <a:pt x="25264" y="331403"/>
                </a:lnTo>
                <a:lnTo>
                  <a:pt x="33912" y="346662"/>
                </a:lnTo>
                <a:lnTo>
                  <a:pt x="43671" y="361157"/>
                </a:lnTo>
                <a:lnTo>
                  <a:pt x="54485" y="374829"/>
                </a:lnTo>
                <a:lnTo>
                  <a:pt x="66293" y="387619"/>
                </a:lnTo>
                <a:lnTo>
                  <a:pt x="79040" y="399470"/>
                </a:lnTo>
                <a:lnTo>
                  <a:pt x="92665" y="410321"/>
                </a:lnTo>
                <a:lnTo>
                  <a:pt x="107111" y="420116"/>
                </a:lnTo>
                <a:lnTo>
                  <a:pt x="122319" y="428794"/>
                </a:lnTo>
                <a:lnTo>
                  <a:pt x="138231" y="436298"/>
                </a:lnTo>
                <a:lnTo>
                  <a:pt x="154789" y="442569"/>
                </a:lnTo>
                <a:lnTo>
                  <a:pt x="171935" y="447549"/>
                </a:lnTo>
                <a:lnTo>
                  <a:pt x="189609" y="451178"/>
                </a:lnTo>
                <a:lnTo>
                  <a:pt x="207755" y="453398"/>
                </a:lnTo>
                <a:lnTo>
                  <a:pt x="226313" y="454151"/>
                </a:lnTo>
                <a:lnTo>
                  <a:pt x="244872" y="453398"/>
                </a:lnTo>
                <a:lnTo>
                  <a:pt x="263018" y="451178"/>
                </a:lnTo>
                <a:lnTo>
                  <a:pt x="280692" y="447549"/>
                </a:lnTo>
                <a:lnTo>
                  <a:pt x="297838" y="442569"/>
                </a:lnTo>
                <a:lnTo>
                  <a:pt x="314396" y="436298"/>
                </a:lnTo>
                <a:lnTo>
                  <a:pt x="330308" y="428794"/>
                </a:lnTo>
                <a:lnTo>
                  <a:pt x="345516" y="420116"/>
                </a:lnTo>
                <a:lnTo>
                  <a:pt x="359962" y="410321"/>
                </a:lnTo>
                <a:lnTo>
                  <a:pt x="373587" y="399470"/>
                </a:lnTo>
                <a:lnTo>
                  <a:pt x="386333" y="387619"/>
                </a:lnTo>
                <a:lnTo>
                  <a:pt x="398142" y="374829"/>
                </a:lnTo>
                <a:lnTo>
                  <a:pt x="408956" y="361157"/>
                </a:lnTo>
                <a:lnTo>
                  <a:pt x="418715" y="346662"/>
                </a:lnTo>
                <a:lnTo>
                  <a:pt x="427363" y="331403"/>
                </a:lnTo>
                <a:lnTo>
                  <a:pt x="434840" y="315438"/>
                </a:lnTo>
                <a:lnTo>
                  <a:pt x="441088" y="298825"/>
                </a:lnTo>
                <a:lnTo>
                  <a:pt x="446049" y="281624"/>
                </a:lnTo>
                <a:lnTo>
                  <a:pt x="449665" y="263893"/>
                </a:lnTo>
                <a:lnTo>
                  <a:pt x="451877" y="245691"/>
                </a:lnTo>
                <a:lnTo>
                  <a:pt x="452627" y="227075"/>
                </a:lnTo>
                <a:lnTo>
                  <a:pt x="451877" y="208460"/>
                </a:lnTo>
                <a:lnTo>
                  <a:pt x="449665" y="190258"/>
                </a:lnTo>
                <a:lnTo>
                  <a:pt x="446049" y="172527"/>
                </a:lnTo>
                <a:lnTo>
                  <a:pt x="441088" y="155326"/>
                </a:lnTo>
                <a:lnTo>
                  <a:pt x="434840" y="138713"/>
                </a:lnTo>
                <a:lnTo>
                  <a:pt x="427363" y="122748"/>
                </a:lnTo>
                <a:lnTo>
                  <a:pt x="418715" y="107489"/>
                </a:lnTo>
                <a:lnTo>
                  <a:pt x="408956" y="92994"/>
                </a:lnTo>
                <a:lnTo>
                  <a:pt x="398142" y="79322"/>
                </a:lnTo>
                <a:lnTo>
                  <a:pt x="386333" y="66532"/>
                </a:lnTo>
                <a:lnTo>
                  <a:pt x="373587" y="54681"/>
                </a:lnTo>
                <a:lnTo>
                  <a:pt x="359962" y="43830"/>
                </a:lnTo>
                <a:lnTo>
                  <a:pt x="345516" y="34035"/>
                </a:lnTo>
                <a:lnTo>
                  <a:pt x="330308" y="25357"/>
                </a:lnTo>
                <a:lnTo>
                  <a:pt x="314396" y="17853"/>
                </a:lnTo>
                <a:lnTo>
                  <a:pt x="297838" y="11582"/>
                </a:lnTo>
                <a:lnTo>
                  <a:pt x="280692" y="6602"/>
                </a:lnTo>
                <a:lnTo>
                  <a:pt x="263018" y="2973"/>
                </a:lnTo>
                <a:lnTo>
                  <a:pt x="244872" y="753"/>
                </a:lnTo>
                <a:lnTo>
                  <a:pt x="226313" y="0"/>
                </a:lnTo>
                <a:lnTo>
                  <a:pt x="207755" y="753"/>
                </a:lnTo>
                <a:lnTo>
                  <a:pt x="189609" y="2973"/>
                </a:lnTo>
                <a:lnTo>
                  <a:pt x="171935" y="6602"/>
                </a:lnTo>
                <a:lnTo>
                  <a:pt x="154789" y="11582"/>
                </a:lnTo>
                <a:lnTo>
                  <a:pt x="138231" y="17853"/>
                </a:lnTo>
                <a:lnTo>
                  <a:pt x="122319" y="25357"/>
                </a:lnTo>
                <a:lnTo>
                  <a:pt x="107111" y="34035"/>
                </a:lnTo>
                <a:lnTo>
                  <a:pt x="92665" y="43830"/>
                </a:lnTo>
                <a:lnTo>
                  <a:pt x="79040" y="54681"/>
                </a:lnTo>
                <a:lnTo>
                  <a:pt x="66293" y="66532"/>
                </a:lnTo>
                <a:lnTo>
                  <a:pt x="54485" y="79322"/>
                </a:lnTo>
                <a:lnTo>
                  <a:pt x="43671" y="92994"/>
                </a:lnTo>
                <a:lnTo>
                  <a:pt x="33912" y="107489"/>
                </a:lnTo>
                <a:lnTo>
                  <a:pt x="25264" y="122748"/>
                </a:lnTo>
                <a:lnTo>
                  <a:pt x="17787" y="138713"/>
                </a:lnTo>
                <a:lnTo>
                  <a:pt x="11539" y="155326"/>
                </a:lnTo>
                <a:lnTo>
                  <a:pt x="6578" y="172527"/>
                </a:lnTo>
                <a:lnTo>
                  <a:pt x="2962" y="190258"/>
                </a:lnTo>
                <a:lnTo>
                  <a:pt x="750" y="208460"/>
                </a:lnTo>
                <a:lnTo>
                  <a:pt x="0" y="227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91006" y="1709166"/>
            <a:ext cx="452627" cy="454151"/>
          </a:xfrm>
          <a:custGeom>
            <a:avLst/>
            <a:gdLst/>
            <a:ahLst/>
            <a:cxnLst/>
            <a:rect l="l" t="t" r="r" b="b"/>
            <a:pathLst>
              <a:path w="452627" h="454151">
                <a:moveTo>
                  <a:pt x="0" y="227075"/>
                </a:moveTo>
                <a:lnTo>
                  <a:pt x="750" y="208460"/>
                </a:lnTo>
                <a:lnTo>
                  <a:pt x="2962" y="190258"/>
                </a:lnTo>
                <a:lnTo>
                  <a:pt x="6578" y="172527"/>
                </a:lnTo>
                <a:lnTo>
                  <a:pt x="11539" y="155326"/>
                </a:lnTo>
                <a:lnTo>
                  <a:pt x="17787" y="138713"/>
                </a:lnTo>
                <a:lnTo>
                  <a:pt x="25264" y="122748"/>
                </a:lnTo>
                <a:lnTo>
                  <a:pt x="33912" y="107489"/>
                </a:lnTo>
                <a:lnTo>
                  <a:pt x="43671" y="92994"/>
                </a:lnTo>
                <a:lnTo>
                  <a:pt x="54485" y="79322"/>
                </a:lnTo>
                <a:lnTo>
                  <a:pt x="66293" y="66532"/>
                </a:lnTo>
                <a:lnTo>
                  <a:pt x="79040" y="54681"/>
                </a:lnTo>
                <a:lnTo>
                  <a:pt x="92665" y="43830"/>
                </a:lnTo>
                <a:lnTo>
                  <a:pt x="107111" y="34035"/>
                </a:lnTo>
                <a:lnTo>
                  <a:pt x="122319" y="25357"/>
                </a:lnTo>
                <a:lnTo>
                  <a:pt x="138231" y="17853"/>
                </a:lnTo>
                <a:lnTo>
                  <a:pt x="154789" y="11582"/>
                </a:lnTo>
                <a:lnTo>
                  <a:pt x="171935" y="6602"/>
                </a:lnTo>
                <a:lnTo>
                  <a:pt x="189609" y="2973"/>
                </a:lnTo>
                <a:lnTo>
                  <a:pt x="207755" y="753"/>
                </a:lnTo>
                <a:lnTo>
                  <a:pt x="226313" y="0"/>
                </a:lnTo>
                <a:lnTo>
                  <a:pt x="244872" y="753"/>
                </a:lnTo>
                <a:lnTo>
                  <a:pt x="263018" y="2973"/>
                </a:lnTo>
                <a:lnTo>
                  <a:pt x="280692" y="6602"/>
                </a:lnTo>
                <a:lnTo>
                  <a:pt x="297838" y="11582"/>
                </a:lnTo>
                <a:lnTo>
                  <a:pt x="314396" y="17853"/>
                </a:lnTo>
                <a:lnTo>
                  <a:pt x="330308" y="25357"/>
                </a:lnTo>
                <a:lnTo>
                  <a:pt x="345516" y="34035"/>
                </a:lnTo>
                <a:lnTo>
                  <a:pt x="359962" y="43830"/>
                </a:lnTo>
                <a:lnTo>
                  <a:pt x="373587" y="54681"/>
                </a:lnTo>
                <a:lnTo>
                  <a:pt x="386333" y="66532"/>
                </a:lnTo>
                <a:lnTo>
                  <a:pt x="398142" y="79322"/>
                </a:lnTo>
                <a:lnTo>
                  <a:pt x="408956" y="92994"/>
                </a:lnTo>
                <a:lnTo>
                  <a:pt x="418715" y="107489"/>
                </a:lnTo>
                <a:lnTo>
                  <a:pt x="427363" y="122748"/>
                </a:lnTo>
                <a:lnTo>
                  <a:pt x="434840" y="138713"/>
                </a:lnTo>
                <a:lnTo>
                  <a:pt x="441088" y="155326"/>
                </a:lnTo>
                <a:lnTo>
                  <a:pt x="446049" y="172527"/>
                </a:lnTo>
                <a:lnTo>
                  <a:pt x="449665" y="190258"/>
                </a:lnTo>
                <a:lnTo>
                  <a:pt x="451877" y="208460"/>
                </a:lnTo>
                <a:lnTo>
                  <a:pt x="452627" y="227075"/>
                </a:lnTo>
                <a:lnTo>
                  <a:pt x="451877" y="245691"/>
                </a:lnTo>
                <a:lnTo>
                  <a:pt x="449665" y="263893"/>
                </a:lnTo>
                <a:lnTo>
                  <a:pt x="446049" y="281624"/>
                </a:lnTo>
                <a:lnTo>
                  <a:pt x="441088" y="298825"/>
                </a:lnTo>
                <a:lnTo>
                  <a:pt x="434840" y="315438"/>
                </a:lnTo>
                <a:lnTo>
                  <a:pt x="427363" y="331403"/>
                </a:lnTo>
                <a:lnTo>
                  <a:pt x="418715" y="346662"/>
                </a:lnTo>
                <a:lnTo>
                  <a:pt x="408956" y="361157"/>
                </a:lnTo>
                <a:lnTo>
                  <a:pt x="398142" y="374829"/>
                </a:lnTo>
                <a:lnTo>
                  <a:pt x="386333" y="387619"/>
                </a:lnTo>
                <a:lnTo>
                  <a:pt x="373587" y="399470"/>
                </a:lnTo>
                <a:lnTo>
                  <a:pt x="359962" y="410321"/>
                </a:lnTo>
                <a:lnTo>
                  <a:pt x="345516" y="420116"/>
                </a:lnTo>
                <a:lnTo>
                  <a:pt x="330308" y="428794"/>
                </a:lnTo>
                <a:lnTo>
                  <a:pt x="314396" y="436298"/>
                </a:lnTo>
                <a:lnTo>
                  <a:pt x="297838" y="442569"/>
                </a:lnTo>
                <a:lnTo>
                  <a:pt x="280692" y="447549"/>
                </a:lnTo>
                <a:lnTo>
                  <a:pt x="263018" y="451178"/>
                </a:lnTo>
                <a:lnTo>
                  <a:pt x="244872" y="453398"/>
                </a:lnTo>
                <a:lnTo>
                  <a:pt x="226313" y="454151"/>
                </a:lnTo>
                <a:lnTo>
                  <a:pt x="207755" y="453398"/>
                </a:lnTo>
                <a:lnTo>
                  <a:pt x="189609" y="451178"/>
                </a:lnTo>
                <a:lnTo>
                  <a:pt x="171935" y="447549"/>
                </a:lnTo>
                <a:lnTo>
                  <a:pt x="154789" y="442569"/>
                </a:lnTo>
                <a:lnTo>
                  <a:pt x="138231" y="436298"/>
                </a:lnTo>
                <a:lnTo>
                  <a:pt x="122319" y="428794"/>
                </a:lnTo>
                <a:lnTo>
                  <a:pt x="107111" y="420116"/>
                </a:lnTo>
                <a:lnTo>
                  <a:pt x="92665" y="410321"/>
                </a:lnTo>
                <a:lnTo>
                  <a:pt x="79040" y="399470"/>
                </a:lnTo>
                <a:lnTo>
                  <a:pt x="66293" y="387619"/>
                </a:lnTo>
                <a:lnTo>
                  <a:pt x="54485" y="374829"/>
                </a:lnTo>
                <a:lnTo>
                  <a:pt x="43671" y="361157"/>
                </a:lnTo>
                <a:lnTo>
                  <a:pt x="33912" y="346662"/>
                </a:lnTo>
                <a:lnTo>
                  <a:pt x="25264" y="331403"/>
                </a:lnTo>
                <a:lnTo>
                  <a:pt x="17787" y="315438"/>
                </a:lnTo>
                <a:lnTo>
                  <a:pt x="11539" y="298825"/>
                </a:lnTo>
                <a:lnTo>
                  <a:pt x="6578" y="281624"/>
                </a:lnTo>
                <a:lnTo>
                  <a:pt x="2962" y="263893"/>
                </a:lnTo>
                <a:lnTo>
                  <a:pt x="750" y="245691"/>
                </a:lnTo>
                <a:lnTo>
                  <a:pt x="0" y="227075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53718" y="2298954"/>
            <a:ext cx="6950964" cy="362712"/>
          </a:xfrm>
          <a:custGeom>
            <a:avLst/>
            <a:gdLst/>
            <a:ahLst/>
            <a:cxnLst/>
            <a:rect l="l" t="t" r="r" b="b"/>
            <a:pathLst>
              <a:path w="6950964" h="362712">
                <a:moveTo>
                  <a:pt x="0" y="362712"/>
                </a:moveTo>
                <a:lnTo>
                  <a:pt x="6950964" y="362712"/>
                </a:lnTo>
                <a:lnTo>
                  <a:pt x="6950964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53718" y="2298954"/>
            <a:ext cx="6950964" cy="362712"/>
          </a:xfrm>
          <a:custGeom>
            <a:avLst/>
            <a:gdLst/>
            <a:ahLst/>
            <a:cxnLst/>
            <a:rect l="l" t="t" r="r" b="b"/>
            <a:pathLst>
              <a:path w="6950964" h="362712">
                <a:moveTo>
                  <a:pt x="0" y="362712"/>
                </a:moveTo>
                <a:lnTo>
                  <a:pt x="6950964" y="362712"/>
                </a:lnTo>
                <a:lnTo>
                  <a:pt x="6950964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26642" y="2253234"/>
            <a:ext cx="454152" cy="454151"/>
          </a:xfrm>
          <a:custGeom>
            <a:avLst/>
            <a:gdLst/>
            <a:ahLst/>
            <a:cxnLst/>
            <a:rect l="l" t="t" r="r" b="b"/>
            <a:pathLst>
              <a:path w="454152" h="454151">
                <a:moveTo>
                  <a:pt x="0" y="227075"/>
                </a:moveTo>
                <a:lnTo>
                  <a:pt x="753" y="245691"/>
                </a:lnTo>
                <a:lnTo>
                  <a:pt x="2973" y="263893"/>
                </a:lnTo>
                <a:lnTo>
                  <a:pt x="6602" y="281624"/>
                </a:lnTo>
                <a:lnTo>
                  <a:pt x="11582" y="298825"/>
                </a:lnTo>
                <a:lnTo>
                  <a:pt x="17853" y="315438"/>
                </a:lnTo>
                <a:lnTo>
                  <a:pt x="25357" y="331403"/>
                </a:lnTo>
                <a:lnTo>
                  <a:pt x="34035" y="346662"/>
                </a:lnTo>
                <a:lnTo>
                  <a:pt x="43830" y="361157"/>
                </a:lnTo>
                <a:lnTo>
                  <a:pt x="54681" y="374829"/>
                </a:lnTo>
                <a:lnTo>
                  <a:pt x="66532" y="387619"/>
                </a:lnTo>
                <a:lnTo>
                  <a:pt x="79322" y="399470"/>
                </a:lnTo>
                <a:lnTo>
                  <a:pt x="92994" y="410321"/>
                </a:lnTo>
                <a:lnTo>
                  <a:pt x="107489" y="420116"/>
                </a:lnTo>
                <a:lnTo>
                  <a:pt x="122748" y="428794"/>
                </a:lnTo>
                <a:lnTo>
                  <a:pt x="138713" y="436298"/>
                </a:lnTo>
                <a:lnTo>
                  <a:pt x="155326" y="442569"/>
                </a:lnTo>
                <a:lnTo>
                  <a:pt x="172527" y="447549"/>
                </a:lnTo>
                <a:lnTo>
                  <a:pt x="190258" y="451178"/>
                </a:lnTo>
                <a:lnTo>
                  <a:pt x="208460" y="453398"/>
                </a:lnTo>
                <a:lnTo>
                  <a:pt x="227076" y="454151"/>
                </a:lnTo>
                <a:lnTo>
                  <a:pt x="245691" y="453398"/>
                </a:lnTo>
                <a:lnTo>
                  <a:pt x="263893" y="451178"/>
                </a:lnTo>
                <a:lnTo>
                  <a:pt x="281624" y="447549"/>
                </a:lnTo>
                <a:lnTo>
                  <a:pt x="298825" y="442569"/>
                </a:lnTo>
                <a:lnTo>
                  <a:pt x="315438" y="436298"/>
                </a:lnTo>
                <a:lnTo>
                  <a:pt x="331403" y="428794"/>
                </a:lnTo>
                <a:lnTo>
                  <a:pt x="346662" y="420116"/>
                </a:lnTo>
                <a:lnTo>
                  <a:pt x="361157" y="410321"/>
                </a:lnTo>
                <a:lnTo>
                  <a:pt x="374829" y="399470"/>
                </a:lnTo>
                <a:lnTo>
                  <a:pt x="387619" y="387619"/>
                </a:lnTo>
                <a:lnTo>
                  <a:pt x="399470" y="374829"/>
                </a:lnTo>
                <a:lnTo>
                  <a:pt x="410321" y="361157"/>
                </a:lnTo>
                <a:lnTo>
                  <a:pt x="420116" y="346662"/>
                </a:lnTo>
                <a:lnTo>
                  <a:pt x="428794" y="331403"/>
                </a:lnTo>
                <a:lnTo>
                  <a:pt x="436298" y="315438"/>
                </a:lnTo>
                <a:lnTo>
                  <a:pt x="442569" y="298825"/>
                </a:lnTo>
                <a:lnTo>
                  <a:pt x="447549" y="281624"/>
                </a:lnTo>
                <a:lnTo>
                  <a:pt x="451178" y="263893"/>
                </a:lnTo>
                <a:lnTo>
                  <a:pt x="453398" y="245691"/>
                </a:lnTo>
                <a:lnTo>
                  <a:pt x="454152" y="227075"/>
                </a:lnTo>
                <a:lnTo>
                  <a:pt x="453398" y="208460"/>
                </a:lnTo>
                <a:lnTo>
                  <a:pt x="451178" y="190258"/>
                </a:lnTo>
                <a:lnTo>
                  <a:pt x="447549" y="172527"/>
                </a:lnTo>
                <a:lnTo>
                  <a:pt x="442569" y="155326"/>
                </a:lnTo>
                <a:lnTo>
                  <a:pt x="436298" y="138713"/>
                </a:lnTo>
                <a:lnTo>
                  <a:pt x="428794" y="122748"/>
                </a:lnTo>
                <a:lnTo>
                  <a:pt x="420116" y="107489"/>
                </a:lnTo>
                <a:lnTo>
                  <a:pt x="410321" y="92994"/>
                </a:lnTo>
                <a:lnTo>
                  <a:pt x="399470" y="79322"/>
                </a:lnTo>
                <a:lnTo>
                  <a:pt x="387619" y="66532"/>
                </a:lnTo>
                <a:lnTo>
                  <a:pt x="374829" y="54681"/>
                </a:lnTo>
                <a:lnTo>
                  <a:pt x="361157" y="43830"/>
                </a:lnTo>
                <a:lnTo>
                  <a:pt x="346662" y="34035"/>
                </a:lnTo>
                <a:lnTo>
                  <a:pt x="331403" y="25357"/>
                </a:lnTo>
                <a:lnTo>
                  <a:pt x="315438" y="17853"/>
                </a:lnTo>
                <a:lnTo>
                  <a:pt x="298825" y="11582"/>
                </a:lnTo>
                <a:lnTo>
                  <a:pt x="281624" y="6602"/>
                </a:lnTo>
                <a:lnTo>
                  <a:pt x="263893" y="2973"/>
                </a:lnTo>
                <a:lnTo>
                  <a:pt x="245691" y="753"/>
                </a:lnTo>
                <a:lnTo>
                  <a:pt x="227076" y="0"/>
                </a:lnTo>
                <a:lnTo>
                  <a:pt x="208460" y="753"/>
                </a:lnTo>
                <a:lnTo>
                  <a:pt x="190258" y="2973"/>
                </a:lnTo>
                <a:lnTo>
                  <a:pt x="172527" y="6602"/>
                </a:lnTo>
                <a:lnTo>
                  <a:pt x="155326" y="11582"/>
                </a:lnTo>
                <a:lnTo>
                  <a:pt x="138713" y="17853"/>
                </a:lnTo>
                <a:lnTo>
                  <a:pt x="122748" y="25357"/>
                </a:lnTo>
                <a:lnTo>
                  <a:pt x="107489" y="34035"/>
                </a:lnTo>
                <a:lnTo>
                  <a:pt x="92994" y="43830"/>
                </a:lnTo>
                <a:lnTo>
                  <a:pt x="79322" y="54681"/>
                </a:lnTo>
                <a:lnTo>
                  <a:pt x="66532" y="66532"/>
                </a:lnTo>
                <a:lnTo>
                  <a:pt x="54681" y="79322"/>
                </a:lnTo>
                <a:lnTo>
                  <a:pt x="43830" y="92994"/>
                </a:lnTo>
                <a:lnTo>
                  <a:pt x="34035" y="107489"/>
                </a:lnTo>
                <a:lnTo>
                  <a:pt x="25357" y="122748"/>
                </a:lnTo>
                <a:lnTo>
                  <a:pt x="17853" y="138713"/>
                </a:lnTo>
                <a:lnTo>
                  <a:pt x="11582" y="155326"/>
                </a:lnTo>
                <a:lnTo>
                  <a:pt x="6602" y="172527"/>
                </a:lnTo>
                <a:lnTo>
                  <a:pt x="2973" y="190258"/>
                </a:lnTo>
                <a:lnTo>
                  <a:pt x="753" y="208460"/>
                </a:lnTo>
                <a:lnTo>
                  <a:pt x="0" y="227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26642" y="2253234"/>
            <a:ext cx="454152" cy="454151"/>
          </a:xfrm>
          <a:custGeom>
            <a:avLst/>
            <a:gdLst/>
            <a:ahLst/>
            <a:cxnLst/>
            <a:rect l="l" t="t" r="r" b="b"/>
            <a:pathLst>
              <a:path w="454152" h="454151">
                <a:moveTo>
                  <a:pt x="0" y="227075"/>
                </a:moveTo>
                <a:lnTo>
                  <a:pt x="753" y="208460"/>
                </a:lnTo>
                <a:lnTo>
                  <a:pt x="2973" y="190258"/>
                </a:lnTo>
                <a:lnTo>
                  <a:pt x="6602" y="172527"/>
                </a:lnTo>
                <a:lnTo>
                  <a:pt x="11582" y="155326"/>
                </a:lnTo>
                <a:lnTo>
                  <a:pt x="17853" y="138713"/>
                </a:lnTo>
                <a:lnTo>
                  <a:pt x="25357" y="122748"/>
                </a:lnTo>
                <a:lnTo>
                  <a:pt x="34035" y="107489"/>
                </a:lnTo>
                <a:lnTo>
                  <a:pt x="43830" y="92994"/>
                </a:lnTo>
                <a:lnTo>
                  <a:pt x="54681" y="79322"/>
                </a:lnTo>
                <a:lnTo>
                  <a:pt x="66532" y="66532"/>
                </a:lnTo>
                <a:lnTo>
                  <a:pt x="79322" y="54681"/>
                </a:lnTo>
                <a:lnTo>
                  <a:pt x="92994" y="43830"/>
                </a:lnTo>
                <a:lnTo>
                  <a:pt x="107489" y="34035"/>
                </a:lnTo>
                <a:lnTo>
                  <a:pt x="122748" y="25357"/>
                </a:lnTo>
                <a:lnTo>
                  <a:pt x="138713" y="17853"/>
                </a:lnTo>
                <a:lnTo>
                  <a:pt x="155326" y="11582"/>
                </a:lnTo>
                <a:lnTo>
                  <a:pt x="172527" y="6602"/>
                </a:lnTo>
                <a:lnTo>
                  <a:pt x="190258" y="2973"/>
                </a:lnTo>
                <a:lnTo>
                  <a:pt x="208460" y="753"/>
                </a:lnTo>
                <a:lnTo>
                  <a:pt x="227076" y="0"/>
                </a:lnTo>
                <a:lnTo>
                  <a:pt x="245691" y="753"/>
                </a:lnTo>
                <a:lnTo>
                  <a:pt x="263893" y="2973"/>
                </a:lnTo>
                <a:lnTo>
                  <a:pt x="281624" y="6602"/>
                </a:lnTo>
                <a:lnTo>
                  <a:pt x="298825" y="11582"/>
                </a:lnTo>
                <a:lnTo>
                  <a:pt x="315438" y="17853"/>
                </a:lnTo>
                <a:lnTo>
                  <a:pt x="331403" y="25357"/>
                </a:lnTo>
                <a:lnTo>
                  <a:pt x="346662" y="34035"/>
                </a:lnTo>
                <a:lnTo>
                  <a:pt x="361157" y="43830"/>
                </a:lnTo>
                <a:lnTo>
                  <a:pt x="374829" y="54681"/>
                </a:lnTo>
                <a:lnTo>
                  <a:pt x="387619" y="66532"/>
                </a:lnTo>
                <a:lnTo>
                  <a:pt x="399470" y="79322"/>
                </a:lnTo>
                <a:lnTo>
                  <a:pt x="410321" y="92994"/>
                </a:lnTo>
                <a:lnTo>
                  <a:pt x="420116" y="107489"/>
                </a:lnTo>
                <a:lnTo>
                  <a:pt x="428794" y="122748"/>
                </a:lnTo>
                <a:lnTo>
                  <a:pt x="436298" y="138713"/>
                </a:lnTo>
                <a:lnTo>
                  <a:pt x="442569" y="155326"/>
                </a:lnTo>
                <a:lnTo>
                  <a:pt x="447549" y="172527"/>
                </a:lnTo>
                <a:lnTo>
                  <a:pt x="451178" y="190258"/>
                </a:lnTo>
                <a:lnTo>
                  <a:pt x="453398" y="208460"/>
                </a:lnTo>
                <a:lnTo>
                  <a:pt x="454152" y="227075"/>
                </a:lnTo>
                <a:lnTo>
                  <a:pt x="453398" y="245691"/>
                </a:lnTo>
                <a:lnTo>
                  <a:pt x="451178" y="263893"/>
                </a:lnTo>
                <a:lnTo>
                  <a:pt x="447549" y="281624"/>
                </a:lnTo>
                <a:lnTo>
                  <a:pt x="442569" y="298825"/>
                </a:lnTo>
                <a:lnTo>
                  <a:pt x="436298" y="315438"/>
                </a:lnTo>
                <a:lnTo>
                  <a:pt x="428794" y="331403"/>
                </a:lnTo>
                <a:lnTo>
                  <a:pt x="420116" y="346662"/>
                </a:lnTo>
                <a:lnTo>
                  <a:pt x="410321" y="361157"/>
                </a:lnTo>
                <a:lnTo>
                  <a:pt x="399470" y="374829"/>
                </a:lnTo>
                <a:lnTo>
                  <a:pt x="387619" y="387619"/>
                </a:lnTo>
                <a:lnTo>
                  <a:pt x="374829" y="399470"/>
                </a:lnTo>
                <a:lnTo>
                  <a:pt x="361157" y="410321"/>
                </a:lnTo>
                <a:lnTo>
                  <a:pt x="346662" y="420116"/>
                </a:lnTo>
                <a:lnTo>
                  <a:pt x="331403" y="428794"/>
                </a:lnTo>
                <a:lnTo>
                  <a:pt x="315438" y="436298"/>
                </a:lnTo>
                <a:lnTo>
                  <a:pt x="298825" y="442569"/>
                </a:lnTo>
                <a:lnTo>
                  <a:pt x="281624" y="447549"/>
                </a:lnTo>
                <a:lnTo>
                  <a:pt x="263893" y="451178"/>
                </a:lnTo>
                <a:lnTo>
                  <a:pt x="245691" y="453398"/>
                </a:lnTo>
                <a:lnTo>
                  <a:pt x="227076" y="454151"/>
                </a:lnTo>
                <a:lnTo>
                  <a:pt x="208460" y="453398"/>
                </a:lnTo>
                <a:lnTo>
                  <a:pt x="190258" y="451178"/>
                </a:lnTo>
                <a:lnTo>
                  <a:pt x="172527" y="447549"/>
                </a:lnTo>
                <a:lnTo>
                  <a:pt x="155326" y="442569"/>
                </a:lnTo>
                <a:lnTo>
                  <a:pt x="138713" y="436298"/>
                </a:lnTo>
                <a:lnTo>
                  <a:pt x="122748" y="428794"/>
                </a:lnTo>
                <a:lnTo>
                  <a:pt x="107489" y="420116"/>
                </a:lnTo>
                <a:lnTo>
                  <a:pt x="92994" y="410321"/>
                </a:lnTo>
                <a:lnTo>
                  <a:pt x="79322" y="399470"/>
                </a:lnTo>
                <a:lnTo>
                  <a:pt x="66532" y="387619"/>
                </a:lnTo>
                <a:lnTo>
                  <a:pt x="54681" y="374829"/>
                </a:lnTo>
                <a:lnTo>
                  <a:pt x="43830" y="361157"/>
                </a:lnTo>
                <a:lnTo>
                  <a:pt x="34035" y="346662"/>
                </a:lnTo>
                <a:lnTo>
                  <a:pt x="25357" y="331403"/>
                </a:lnTo>
                <a:lnTo>
                  <a:pt x="17853" y="315438"/>
                </a:lnTo>
                <a:lnTo>
                  <a:pt x="11582" y="298825"/>
                </a:lnTo>
                <a:lnTo>
                  <a:pt x="6602" y="281624"/>
                </a:lnTo>
                <a:lnTo>
                  <a:pt x="2973" y="263893"/>
                </a:lnTo>
                <a:lnTo>
                  <a:pt x="753" y="245691"/>
                </a:lnTo>
                <a:lnTo>
                  <a:pt x="0" y="22707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84197" y="2843022"/>
            <a:ext cx="6950964" cy="362712"/>
          </a:xfrm>
          <a:custGeom>
            <a:avLst/>
            <a:gdLst/>
            <a:ahLst/>
            <a:cxnLst/>
            <a:rect l="l" t="t" r="r" b="b"/>
            <a:pathLst>
              <a:path w="6950964" h="362712">
                <a:moveTo>
                  <a:pt x="0" y="362712"/>
                </a:moveTo>
                <a:lnTo>
                  <a:pt x="6950964" y="362712"/>
                </a:lnTo>
                <a:lnTo>
                  <a:pt x="6950964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84197" y="2843022"/>
            <a:ext cx="6950964" cy="362712"/>
          </a:xfrm>
          <a:custGeom>
            <a:avLst/>
            <a:gdLst/>
            <a:ahLst/>
            <a:cxnLst/>
            <a:rect l="l" t="t" r="r" b="b"/>
            <a:pathLst>
              <a:path w="6950964" h="362712">
                <a:moveTo>
                  <a:pt x="0" y="362712"/>
                </a:moveTo>
                <a:lnTo>
                  <a:pt x="6950964" y="362712"/>
                </a:lnTo>
                <a:lnTo>
                  <a:pt x="6950964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26642" y="2797302"/>
            <a:ext cx="454152" cy="454151"/>
          </a:xfrm>
          <a:custGeom>
            <a:avLst/>
            <a:gdLst/>
            <a:ahLst/>
            <a:cxnLst/>
            <a:rect l="l" t="t" r="r" b="b"/>
            <a:pathLst>
              <a:path w="454152" h="454151">
                <a:moveTo>
                  <a:pt x="0" y="227075"/>
                </a:moveTo>
                <a:lnTo>
                  <a:pt x="753" y="245691"/>
                </a:lnTo>
                <a:lnTo>
                  <a:pt x="2973" y="263893"/>
                </a:lnTo>
                <a:lnTo>
                  <a:pt x="6602" y="281624"/>
                </a:lnTo>
                <a:lnTo>
                  <a:pt x="11582" y="298825"/>
                </a:lnTo>
                <a:lnTo>
                  <a:pt x="17853" y="315438"/>
                </a:lnTo>
                <a:lnTo>
                  <a:pt x="25357" y="331403"/>
                </a:lnTo>
                <a:lnTo>
                  <a:pt x="34035" y="346662"/>
                </a:lnTo>
                <a:lnTo>
                  <a:pt x="43830" y="361157"/>
                </a:lnTo>
                <a:lnTo>
                  <a:pt x="54681" y="374829"/>
                </a:lnTo>
                <a:lnTo>
                  <a:pt x="66532" y="387619"/>
                </a:lnTo>
                <a:lnTo>
                  <a:pt x="79322" y="399470"/>
                </a:lnTo>
                <a:lnTo>
                  <a:pt x="92994" y="410321"/>
                </a:lnTo>
                <a:lnTo>
                  <a:pt x="107489" y="420116"/>
                </a:lnTo>
                <a:lnTo>
                  <a:pt x="122748" y="428794"/>
                </a:lnTo>
                <a:lnTo>
                  <a:pt x="138713" y="436298"/>
                </a:lnTo>
                <a:lnTo>
                  <a:pt x="155326" y="442569"/>
                </a:lnTo>
                <a:lnTo>
                  <a:pt x="172527" y="447549"/>
                </a:lnTo>
                <a:lnTo>
                  <a:pt x="190258" y="451178"/>
                </a:lnTo>
                <a:lnTo>
                  <a:pt x="208460" y="453398"/>
                </a:lnTo>
                <a:lnTo>
                  <a:pt x="227076" y="454151"/>
                </a:lnTo>
                <a:lnTo>
                  <a:pt x="245691" y="453398"/>
                </a:lnTo>
                <a:lnTo>
                  <a:pt x="263893" y="451178"/>
                </a:lnTo>
                <a:lnTo>
                  <a:pt x="281624" y="447549"/>
                </a:lnTo>
                <a:lnTo>
                  <a:pt x="298825" y="442569"/>
                </a:lnTo>
                <a:lnTo>
                  <a:pt x="315438" y="436298"/>
                </a:lnTo>
                <a:lnTo>
                  <a:pt x="331403" y="428794"/>
                </a:lnTo>
                <a:lnTo>
                  <a:pt x="346662" y="420116"/>
                </a:lnTo>
                <a:lnTo>
                  <a:pt x="361157" y="410321"/>
                </a:lnTo>
                <a:lnTo>
                  <a:pt x="374829" y="399470"/>
                </a:lnTo>
                <a:lnTo>
                  <a:pt x="387619" y="387619"/>
                </a:lnTo>
                <a:lnTo>
                  <a:pt x="399470" y="374829"/>
                </a:lnTo>
                <a:lnTo>
                  <a:pt x="410321" y="361157"/>
                </a:lnTo>
                <a:lnTo>
                  <a:pt x="420116" y="346662"/>
                </a:lnTo>
                <a:lnTo>
                  <a:pt x="428794" y="331403"/>
                </a:lnTo>
                <a:lnTo>
                  <a:pt x="436298" y="315438"/>
                </a:lnTo>
                <a:lnTo>
                  <a:pt x="442569" y="298825"/>
                </a:lnTo>
                <a:lnTo>
                  <a:pt x="447549" y="281624"/>
                </a:lnTo>
                <a:lnTo>
                  <a:pt x="451178" y="263893"/>
                </a:lnTo>
                <a:lnTo>
                  <a:pt x="453398" y="245691"/>
                </a:lnTo>
                <a:lnTo>
                  <a:pt x="454152" y="227075"/>
                </a:lnTo>
                <a:lnTo>
                  <a:pt x="453398" y="208460"/>
                </a:lnTo>
                <a:lnTo>
                  <a:pt x="451178" y="190258"/>
                </a:lnTo>
                <a:lnTo>
                  <a:pt x="447549" y="172527"/>
                </a:lnTo>
                <a:lnTo>
                  <a:pt x="442569" y="155326"/>
                </a:lnTo>
                <a:lnTo>
                  <a:pt x="436298" y="138713"/>
                </a:lnTo>
                <a:lnTo>
                  <a:pt x="428794" y="122748"/>
                </a:lnTo>
                <a:lnTo>
                  <a:pt x="420116" y="107489"/>
                </a:lnTo>
                <a:lnTo>
                  <a:pt x="410321" y="92994"/>
                </a:lnTo>
                <a:lnTo>
                  <a:pt x="399470" y="79322"/>
                </a:lnTo>
                <a:lnTo>
                  <a:pt x="387619" y="66532"/>
                </a:lnTo>
                <a:lnTo>
                  <a:pt x="374829" y="54681"/>
                </a:lnTo>
                <a:lnTo>
                  <a:pt x="361157" y="43830"/>
                </a:lnTo>
                <a:lnTo>
                  <a:pt x="346662" y="34035"/>
                </a:lnTo>
                <a:lnTo>
                  <a:pt x="331403" y="25357"/>
                </a:lnTo>
                <a:lnTo>
                  <a:pt x="315438" y="17853"/>
                </a:lnTo>
                <a:lnTo>
                  <a:pt x="298825" y="11582"/>
                </a:lnTo>
                <a:lnTo>
                  <a:pt x="281624" y="6602"/>
                </a:lnTo>
                <a:lnTo>
                  <a:pt x="263893" y="2973"/>
                </a:lnTo>
                <a:lnTo>
                  <a:pt x="245691" y="753"/>
                </a:lnTo>
                <a:lnTo>
                  <a:pt x="227076" y="0"/>
                </a:lnTo>
                <a:lnTo>
                  <a:pt x="208460" y="753"/>
                </a:lnTo>
                <a:lnTo>
                  <a:pt x="190258" y="2973"/>
                </a:lnTo>
                <a:lnTo>
                  <a:pt x="172527" y="6602"/>
                </a:lnTo>
                <a:lnTo>
                  <a:pt x="155326" y="11582"/>
                </a:lnTo>
                <a:lnTo>
                  <a:pt x="138713" y="17853"/>
                </a:lnTo>
                <a:lnTo>
                  <a:pt x="122748" y="25357"/>
                </a:lnTo>
                <a:lnTo>
                  <a:pt x="107489" y="34035"/>
                </a:lnTo>
                <a:lnTo>
                  <a:pt x="92994" y="43830"/>
                </a:lnTo>
                <a:lnTo>
                  <a:pt x="79322" y="54681"/>
                </a:lnTo>
                <a:lnTo>
                  <a:pt x="66532" y="66532"/>
                </a:lnTo>
                <a:lnTo>
                  <a:pt x="54681" y="79322"/>
                </a:lnTo>
                <a:lnTo>
                  <a:pt x="43830" y="92994"/>
                </a:lnTo>
                <a:lnTo>
                  <a:pt x="34035" y="107489"/>
                </a:lnTo>
                <a:lnTo>
                  <a:pt x="25357" y="122748"/>
                </a:lnTo>
                <a:lnTo>
                  <a:pt x="17853" y="138713"/>
                </a:lnTo>
                <a:lnTo>
                  <a:pt x="11582" y="155326"/>
                </a:lnTo>
                <a:lnTo>
                  <a:pt x="6602" y="172527"/>
                </a:lnTo>
                <a:lnTo>
                  <a:pt x="2973" y="190258"/>
                </a:lnTo>
                <a:lnTo>
                  <a:pt x="753" y="208460"/>
                </a:lnTo>
                <a:lnTo>
                  <a:pt x="0" y="227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26642" y="2797302"/>
            <a:ext cx="454152" cy="454151"/>
          </a:xfrm>
          <a:custGeom>
            <a:avLst/>
            <a:gdLst/>
            <a:ahLst/>
            <a:cxnLst/>
            <a:rect l="l" t="t" r="r" b="b"/>
            <a:pathLst>
              <a:path w="454152" h="454151">
                <a:moveTo>
                  <a:pt x="0" y="227075"/>
                </a:moveTo>
                <a:lnTo>
                  <a:pt x="753" y="208460"/>
                </a:lnTo>
                <a:lnTo>
                  <a:pt x="2973" y="190258"/>
                </a:lnTo>
                <a:lnTo>
                  <a:pt x="6602" y="172527"/>
                </a:lnTo>
                <a:lnTo>
                  <a:pt x="11582" y="155326"/>
                </a:lnTo>
                <a:lnTo>
                  <a:pt x="17853" y="138713"/>
                </a:lnTo>
                <a:lnTo>
                  <a:pt x="25357" y="122748"/>
                </a:lnTo>
                <a:lnTo>
                  <a:pt x="34035" y="107489"/>
                </a:lnTo>
                <a:lnTo>
                  <a:pt x="43830" y="92994"/>
                </a:lnTo>
                <a:lnTo>
                  <a:pt x="54681" y="79322"/>
                </a:lnTo>
                <a:lnTo>
                  <a:pt x="66532" y="66532"/>
                </a:lnTo>
                <a:lnTo>
                  <a:pt x="79322" y="54681"/>
                </a:lnTo>
                <a:lnTo>
                  <a:pt x="92994" y="43830"/>
                </a:lnTo>
                <a:lnTo>
                  <a:pt x="107489" y="34035"/>
                </a:lnTo>
                <a:lnTo>
                  <a:pt x="122748" y="25357"/>
                </a:lnTo>
                <a:lnTo>
                  <a:pt x="138713" y="17853"/>
                </a:lnTo>
                <a:lnTo>
                  <a:pt x="155326" y="11582"/>
                </a:lnTo>
                <a:lnTo>
                  <a:pt x="172527" y="6602"/>
                </a:lnTo>
                <a:lnTo>
                  <a:pt x="190258" y="2973"/>
                </a:lnTo>
                <a:lnTo>
                  <a:pt x="208460" y="753"/>
                </a:lnTo>
                <a:lnTo>
                  <a:pt x="227076" y="0"/>
                </a:lnTo>
                <a:lnTo>
                  <a:pt x="245691" y="753"/>
                </a:lnTo>
                <a:lnTo>
                  <a:pt x="263893" y="2973"/>
                </a:lnTo>
                <a:lnTo>
                  <a:pt x="281624" y="6602"/>
                </a:lnTo>
                <a:lnTo>
                  <a:pt x="298825" y="11582"/>
                </a:lnTo>
                <a:lnTo>
                  <a:pt x="315438" y="17853"/>
                </a:lnTo>
                <a:lnTo>
                  <a:pt x="331403" y="25357"/>
                </a:lnTo>
                <a:lnTo>
                  <a:pt x="346662" y="34035"/>
                </a:lnTo>
                <a:lnTo>
                  <a:pt x="361157" y="43830"/>
                </a:lnTo>
                <a:lnTo>
                  <a:pt x="374829" y="54681"/>
                </a:lnTo>
                <a:lnTo>
                  <a:pt x="387619" y="66532"/>
                </a:lnTo>
                <a:lnTo>
                  <a:pt x="399470" y="79322"/>
                </a:lnTo>
                <a:lnTo>
                  <a:pt x="410321" y="92994"/>
                </a:lnTo>
                <a:lnTo>
                  <a:pt x="420116" y="107489"/>
                </a:lnTo>
                <a:lnTo>
                  <a:pt x="428794" y="122748"/>
                </a:lnTo>
                <a:lnTo>
                  <a:pt x="436298" y="138713"/>
                </a:lnTo>
                <a:lnTo>
                  <a:pt x="442569" y="155326"/>
                </a:lnTo>
                <a:lnTo>
                  <a:pt x="447549" y="172527"/>
                </a:lnTo>
                <a:lnTo>
                  <a:pt x="451178" y="190258"/>
                </a:lnTo>
                <a:lnTo>
                  <a:pt x="453398" y="208460"/>
                </a:lnTo>
                <a:lnTo>
                  <a:pt x="454152" y="227075"/>
                </a:lnTo>
                <a:lnTo>
                  <a:pt x="453398" y="245691"/>
                </a:lnTo>
                <a:lnTo>
                  <a:pt x="451178" y="263893"/>
                </a:lnTo>
                <a:lnTo>
                  <a:pt x="447549" y="281624"/>
                </a:lnTo>
                <a:lnTo>
                  <a:pt x="442569" y="298825"/>
                </a:lnTo>
                <a:lnTo>
                  <a:pt x="436298" y="315438"/>
                </a:lnTo>
                <a:lnTo>
                  <a:pt x="428794" y="331403"/>
                </a:lnTo>
                <a:lnTo>
                  <a:pt x="420116" y="346662"/>
                </a:lnTo>
                <a:lnTo>
                  <a:pt x="410321" y="361157"/>
                </a:lnTo>
                <a:lnTo>
                  <a:pt x="399470" y="374829"/>
                </a:lnTo>
                <a:lnTo>
                  <a:pt x="387619" y="387619"/>
                </a:lnTo>
                <a:lnTo>
                  <a:pt x="374829" y="399470"/>
                </a:lnTo>
                <a:lnTo>
                  <a:pt x="361157" y="410321"/>
                </a:lnTo>
                <a:lnTo>
                  <a:pt x="346662" y="420116"/>
                </a:lnTo>
                <a:lnTo>
                  <a:pt x="331403" y="428794"/>
                </a:lnTo>
                <a:lnTo>
                  <a:pt x="315438" y="436298"/>
                </a:lnTo>
                <a:lnTo>
                  <a:pt x="298825" y="442569"/>
                </a:lnTo>
                <a:lnTo>
                  <a:pt x="281624" y="447549"/>
                </a:lnTo>
                <a:lnTo>
                  <a:pt x="263893" y="451178"/>
                </a:lnTo>
                <a:lnTo>
                  <a:pt x="245691" y="453398"/>
                </a:lnTo>
                <a:lnTo>
                  <a:pt x="227076" y="454151"/>
                </a:lnTo>
                <a:lnTo>
                  <a:pt x="208460" y="453398"/>
                </a:lnTo>
                <a:lnTo>
                  <a:pt x="190258" y="451178"/>
                </a:lnTo>
                <a:lnTo>
                  <a:pt x="172527" y="447549"/>
                </a:lnTo>
                <a:lnTo>
                  <a:pt x="155326" y="442569"/>
                </a:lnTo>
                <a:lnTo>
                  <a:pt x="138713" y="436298"/>
                </a:lnTo>
                <a:lnTo>
                  <a:pt x="122748" y="428794"/>
                </a:lnTo>
                <a:lnTo>
                  <a:pt x="107489" y="420116"/>
                </a:lnTo>
                <a:lnTo>
                  <a:pt x="92994" y="410321"/>
                </a:lnTo>
                <a:lnTo>
                  <a:pt x="79322" y="399470"/>
                </a:lnTo>
                <a:lnTo>
                  <a:pt x="66532" y="387619"/>
                </a:lnTo>
                <a:lnTo>
                  <a:pt x="54681" y="374829"/>
                </a:lnTo>
                <a:lnTo>
                  <a:pt x="43830" y="361157"/>
                </a:lnTo>
                <a:lnTo>
                  <a:pt x="34035" y="346662"/>
                </a:lnTo>
                <a:lnTo>
                  <a:pt x="25357" y="331403"/>
                </a:lnTo>
                <a:lnTo>
                  <a:pt x="17853" y="315438"/>
                </a:lnTo>
                <a:lnTo>
                  <a:pt x="11582" y="298825"/>
                </a:lnTo>
                <a:lnTo>
                  <a:pt x="6602" y="281624"/>
                </a:lnTo>
                <a:lnTo>
                  <a:pt x="2973" y="263893"/>
                </a:lnTo>
                <a:lnTo>
                  <a:pt x="753" y="245691"/>
                </a:lnTo>
                <a:lnTo>
                  <a:pt x="0" y="22707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16558" y="3387090"/>
            <a:ext cx="7088124" cy="362712"/>
          </a:xfrm>
          <a:custGeom>
            <a:avLst/>
            <a:gdLst/>
            <a:ahLst/>
            <a:cxnLst/>
            <a:rect l="l" t="t" r="r" b="b"/>
            <a:pathLst>
              <a:path w="7088124" h="362712">
                <a:moveTo>
                  <a:pt x="0" y="362711"/>
                </a:moveTo>
                <a:lnTo>
                  <a:pt x="7088124" y="362711"/>
                </a:lnTo>
                <a:lnTo>
                  <a:pt x="7088124" y="0"/>
                </a:lnTo>
                <a:lnTo>
                  <a:pt x="0" y="0"/>
                </a:lnTo>
                <a:lnTo>
                  <a:pt x="0" y="362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416558" y="3387090"/>
            <a:ext cx="7088124" cy="362712"/>
          </a:xfrm>
          <a:custGeom>
            <a:avLst/>
            <a:gdLst/>
            <a:ahLst/>
            <a:cxnLst/>
            <a:rect l="l" t="t" r="r" b="b"/>
            <a:pathLst>
              <a:path w="7088124" h="362712">
                <a:moveTo>
                  <a:pt x="0" y="362711"/>
                </a:moveTo>
                <a:lnTo>
                  <a:pt x="7088124" y="362711"/>
                </a:lnTo>
                <a:lnTo>
                  <a:pt x="7088124" y="0"/>
                </a:lnTo>
                <a:lnTo>
                  <a:pt x="0" y="0"/>
                </a:lnTo>
                <a:lnTo>
                  <a:pt x="0" y="362711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91006" y="3341370"/>
            <a:ext cx="452627" cy="454151"/>
          </a:xfrm>
          <a:custGeom>
            <a:avLst/>
            <a:gdLst/>
            <a:ahLst/>
            <a:cxnLst/>
            <a:rect l="l" t="t" r="r" b="b"/>
            <a:pathLst>
              <a:path w="452627" h="454151">
                <a:moveTo>
                  <a:pt x="0" y="227075"/>
                </a:moveTo>
                <a:lnTo>
                  <a:pt x="750" y="245691"/>
                </a:lnTo>
                <a:lnTo>
                  <a:pt x="2962" y="263893"/>
                </a:lnTo>
                <a:lnTo>
                  <a:pt x="6578" y="281624"/>
                </a:lnTo>
                <a:lnTo>
                  <a:pt x="11539" y="298825"/>
                </a:lnTo>
                <a:lnTo>
                  <a:pt x="17787" y="315438"/>
                </a:lnTo>
                <a:lnTo>
                  <a:pt x="25264" y="331403"/>
                </a:lnTo>
                <a:lnTo>
                  <a:pt x="33912" y="346662"/>
                </a:lnTo>
                <a:lnTo>
                  <a:pt x="43671" y="361157"/>
                </a:lnTo>
                <a:lnTo>
                  <a:pt x="54485" y="374829"/>
                </a:lnTo>
                <a:lnTo>
                  <a:pt x="66293" y="387619"/>
                </a:lnTo>
                <a:lnTo>
                  <a:pt x="79040" y="399470"/>
                </a:lnTo>
                <a:lnTo>
                  <a:pt x="92665" y="410321"/>
                </a:lnTo>
                <a:lnTo>
                  <a:pt x="107111" y="420116"/>
                </a:lnTo>
                <a:lnTo>
                  <a:pt x="122319" y="428794"/>
                </a:lnTo>
                <a:lnTo>
                  <a:pt x="138231" y="436298"/>
                </a:lnTo>
                <a:lnTo>
                  <a:pt x="154789" y="442569"/>
                </a:lnTo>
                <a:lnTo>
                  <a:pt x="171935" y="447549"/>
                </a:lnTo>
                <a:lnTo>
                  <a:pt x="189609" y="451178"/>
                </a:lnTo>
                <a:lnTo>
                  <a:pt x="207755" y="453398"/>
                </a:lnTo>
                <a:lnTo>
                  <a:pt x="226313" y="454151"/>
                </a:lnTo>
                <a:lnTo>
                  <a:pt x="244872" y="453398"/>
                </a:lnTo>
                <a:lnTo>
                  <a:pt x="263018" y="451178"/>
                </a:lnTo>
                <a:lnTo>
                  <a:pt x="280692" y="447549"/>
                </a:lnTo>
                <a:lnTo>
                  <a:pt x="297838" y="442569"/>
                </a:lnTo>
                <a:lnTo>
                  <a:pt x="314396" y="436298"/>
                </a:lnTo>
                <a:lnTo>
                  <a:pt x="330308" y="428794"/>
                </a:lnTo>
                <a:lnTo>
                  <a:pt x="345516" y="420116"/>
                </a:lnTo>
                <a:lnTo>
                  <a:pt x="359962" y="410321"/>
                </a:lnTo>
                <a:lnTo>
                  <a:pt x="373587" y="399470"/>
                </a:lnTo>
                <a:lnTo>
                  <a:pt x="386333" y="387619"/>
                </a:lnTo>
                <a:lnTo>
                  <a:pt x="398142" y="374829"/>
                </a:lnTo>
                <a:lnTo>
                  <a:pt x="408956" y="361157"/>
                </a:lnTo>
                <a:lnTo>
                  <a:pt x="418715" y="346662"/>
                </a:lnTo>
                <a:lnTo>
                  <a:pt x="427363" y="331403"/>
                </a:lnTo>
                <a:lnTo>
                  <a:pt x="434840" y="315438"/>
                </a:lnTo>
                <a:lnTo>
                  <a:pt x="441088" y="298825"/>
                </a:lnTo>
                <a:lnTo>
                  <a:pt x="446049" y="281624"/>
                </a:lnTo>
                <a:lnTo>
                  <a:pt x="449665" y="263893"/>
                </a:lnTo>
                <a:lnTo>
                  <a:pt x="451877" y="245691"/>
                </a:lnTo>
                <a:lnTo>
                  <a:pt x="452627" y="227075"/>
                </a:lnTo>
                <a:lnTo>
                  <a:pt x="451877" y="208460"/>
                </a:lnTo>
                <a:lnTo>
                  <a:pt x="449665" y="190258"/>
                </a:lnTo>
                <a:lnTo>
                  <a:pt x="446049" y="172527"/>
                </a:lnTo>
                <a:lnTo>
                  <a:pt x="441088" y="155326"/>
                </a:lnTo>
                <a:lnTo>
                  <a:pt x="434840" y="138713"/>
                </a:lnTo>
                <a:lnTo>
                  <a:pt x="427363" y="122748"/>
                </a:lnTo>
                <a:lnTo>
                  <a:pt x="418715" y="107489"/>
                </a:lnTo>
                <a:lnTo>
                  <a:pt x="408956" y="92994"/>
                </a:lnTo>
                <a:lnTo>
                  <a:pt x="398142" y="79322"/>
                </a:lnTo>
                <a:lnTo>
                  <a:pt x="386333" y="66532"/>
                </a:lnTo>
                <a:lnTo>
                  <a:pt x="373587" y="54681"/>
                </a:lnTo>
                <a:lnTo>
                  <a:pt x="359962" y="43830"/>
                </a:lnTo>
                <a:lnTo>
                  <a:pt x="345516" y="34035"/>
                </a:lnTo>
                <a:lnTo>
                  <a:pt x="330308" y="25357"/>
                </a:lnTo>
                <a:lnTo>
                  <a:pt x="314396" y="17853"/>
                </a:lnTo>
                <a:lnTo>
                  <a:pt x="297838" y="11582"/>
                </a:lnTo>
                <a:lnTo>
                  <a:pt x="280692" y="6602"/>
                </a:lnTo>
                <a:lnTo>
                  <a:pt x="263018" y="2973"/>
                </a:lnTo>
                <a:lnTo>
                  <a:pt x="244872" y="753"/>
                </a:lnTo>
                <a:lnTo>
                  <a:pt x="226313" y="0"/>
                </a:lnTo>
                <a:lnTo>
                  <a:pt x="207755" y="753"/>
                </a:lnTo>
                <a:lnTo>
                  <a:pt x="189609" y="2973"/>
                </a:lnTo>
                <a:lnTo>
                  <a:pt x="171935" y="6602"/>
                </a:lnTo>
                <a:lnTo>
                  <a:pt x="154789" y="11582"/>
                </a:lnTo>
                <a:lnTo>
                  <a:pt x="138231" y="17853"/>
                </a:lnTo>
                <a:lnTo>
                  <a:pt x="122319" y="25357"/>
                </a:lnTo>
                <a:lnTo>
                  <a:pt x="107111" y="34035"/>
                </a:lnTo>
                <a:lnTo>
                  <a:pt x="92665" y="43830"/>
                </a:lnTo>
                <a:lnTo>
                  <a:pt x="79040" y="54681"/>
                </a:lnTo>
                <a:lnTo>
                  <a:pt x="66293" y="66532"/>
                </a:lnTo>
                <a:lnTo>
                  <a:pt x="54485" y="79322"/>
                </a:lnTo>
                <a:lnTo>
                  <a:pt x="43671" y="92994"/>
                </a:lnTo>
                <a:lnTo>
                  <a:pt x="33912" y="107489"/>
                </a:lnTo>
                <a:lnTo>
                  <a:pt x="25264" y="122748"/>
                </a:lnTo>
                <a:lnTo>
                  <a:pt x="17787" y="138713"/>
                </a:lnTo>
                <a:lnTo>
                  <a:pt x="11539" y="155326"/>
                </a:lnTo>
                <a:lnTo>
                  <a:pt x="6578" y="172527"/>
                </a:lnTo>
                <a:lnTo>
                  <a:pt x="2962" y="190258"/>
                </a:lnTo>
                <a:lnTo>
                  <a:pt x="750" y="208460"/>
                </a:lnTo>
                <a:lnTo>
                  <a:pt x="0" y="227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91006" y="3341370"/>
            <a:ext cx="452627" cy="454151"/>
          </a:xfrm>
          <a:custGeom>
            <a:avLst/>
            <a:gdLst/>
            <a:ahLst/>
            <a:cxnLst/>
            <a:rect l="l" t="t" r="r" b="b"/>
            <a:pathLst>
              <a:path w="452627" h="454151">
                <a:moveTo>
                  <a:pt x="0" y="227075"/>
                </a:moveTo>
                <a:lnTo>
                  <a:pt x="750" y="208460"/>
                </a:lnTo>
                <a:lnTo>
                  <a:pt x="2962" y="190258"/>
                </a:lnTo>
                <a:lnTo>
                  <a:pt x="6578" y="172527"/>
                </a:lnTo>
                <a:lnTo>
                  <a:pt x="11539" y="155326"/>
                </a:lnTo>
                <a:lnTo>
                  <a:pt x="17787" y="138713"/>
                </a:lnTo>
                <a:lnTo>
                  <a:pt x="25264" y="122748"/>
                </a:lnTo>
                <a:lnTo>
                  <a:pt x="33912" y="107489"/>
                </a:lnTo>
                <a:lnTo>
                  <a:pt x="43671" y="92994"/>
                </a:lnTo>
                <a:lnTo>
                  <a:pt x="54485" y="79322"/>
                </a:lnTo>
                <a:lnTo>
                  <a:pt x="66293" y="66532"/>
                </a:lnTo>
                <a:lnTo>
                  <a:pt x="79040" y="54681"/>
                </a:lnTo>
                <a:lnTo>
                  <a:pt x="92665" y="43830"/>
                </a:lnTo>
                <a:lnTo>
                  <a:pt x="107111" y="34035"/>
                </a:lnTo>
                <a:lnTo>
                  <a:pt x="122319" y="25357"/>
                </a:lnTo>
                <a:lnTo>
                  <a:pt x="138231" y="17853"/>
                </a:lnTo>
                <a:lnTo>
                  <a:pt x="154789" y="11582"/>
                </a:lnTo>
                <a:lnTo>
                  <a:pt x="171935" y="6602"/>
                </a:lnTo>
                <a:lnTo>
                  <a:pt x="189609" y="2973"/>
                </a:lnTo>
                <a:lnTo>
                  <a:pt x="207755" y="753"/>
                </a:lnTo>
                <a:lnTo>
                  <a:pt x="226313" y="0"/>
                </a:lnTo>
                <a:lnTo>
                  <a:pt x="244872" y="753"/>
                </a:lnTo>
                <a:lnTo>
                  <a:pt x="263018" y="2973"/>
                </a:lnTo>
                <a:lnTo>
                  <a:pt x="280692" y="6602"/>
                </a:lnTo>
                <a:lnTo>
                  <a:pt x="297838" y="11582"/>
                </a:lnTo>
                <a:lnTo>
                  <a:pt x="314396" y="17853"/>
                </a:lnTo>
                <a:lnTo>
                  <a:pt x="330308" y="25357"/>
                </a:lnTo>
                <a:lnTo>
                  <a:pt x="345516" y="34035"/>
                </a:lnTo>
                <a:lnTo>
                  <a:pt x="359962" y="43830"/>
                </a:lnTo>
                <a:lnTo>
                  <a:pt x="373587" y="54681"/>
                </a:lnTo>
                <a:lnTo>
                  <a:pt x="386333" y="66532"/>
                </a:lnTo>
                <a:lnTo>
                  <a:pt x="398142" y="79322"/>
                </a:lnTo>
                <a:lnTo>
                  <a:pt x="408956" y="92994"/>
                </a:lnTo>
                <a:lnTo>
                  <a:pt x="418715" y="107489"/>
                </a:lnTo>
                <a:lnTo>
                  <a:pt x="427363" y="122748"/>
                </a:lnTo>
                <a:lnTo>
                  <a:pt x="434840" y="138713"/>
                </a:lnTo>
                <a:lnTo>
                  <a:pt x="441088" y="155326"/>
                </a:lnTo>
                <a:lnTo>
                  <a:pt x="446049" y="172527"/>
                </a:lnTo>
                <a:lnTo>
                  <a:pt x="449665" y="190258"/>
                </a:lnTo>
                <a:lnTo>
                  <a:pt x="451877" y="208460"/>
                </a:lnTo>
                <a:lnTo>
                  <a:pt x="452627" y="227075"/>
                </a:lnTo>
                <a:lnTo>
                  <a:pt x="451877" y="245691"/>
                </a:lnTo>
                <a:lnTo>
                  <a:pt x="449665" y="263893"/>
                </a:lnTo>
                <a:lnTo>
                  <a:pt x="446049" y="281624"/>
                </a:lnTo>
                <a:lnTo>
                  <a:pt x="441088" y="298825"/>
                </a:lnTo>
                <a:lnTo>
                  <a:pt x="434840" y="315438"/>
                </a:lnTo>
                <a:lnTo>
                  <a:pt x="427363" y="331403"/>
                </a:lnTo>
                <a:lnTo>
                  <a:pt x="418715" y="346662"/>
                </a:lnTo>
                <a:lnTo>
                  <a:pt x="408956" y="361157"/>
                </a:lnTo>
                <a:lnTo>
                  <a:pt x="398142" y="374829"/>
                </a:lnTo>
                <a:lnTo>
                  <a:pt x="386333" y="387619"/>
                </a:lnTo>
                <a:lnTo>
                  <a:pt x="373587" y="399470"/>
                </a:lnTo>
                <a:lnTo>
                  <a:pt x="359962" y="410321"/>
                </a:lnTo>
                <a:lnTo>
                  <a:pt x="345516" y="420116"/>
                </a:lnTo>
                <a:lnTo>
                  <a:pt x="330308" y="428794"/>
                </a:lnTo>
                <a:lnTo>
                  <a:pt x="314396" y="436298"/>
                </a:lnTo>
                <a:lnTo>
                  <a:pt x="297838" y="442569"/>
                </a:lnTo>
                <a:lnTo>
                  <a:pt x="280692" y="447549"/>
                </a:lnTo>
                <a:lnTo>
                  <a:pt x="263018" y="451178"/>
                </a:lnTo>
                <a:lnTo>
                  <a:pt x="244872" y="453398"/>
                </a:lnTo>
                <a:lnTo>
                  <a:pt x="226313" y="454151"/>
                </a:lnTo>
                <a:lnTo>
                  <a:pt x="207755" y="453398"/>
                </a:lnTo>
                <a:lnTo>
                  <a:pt x="189609" y="451178"/>
                </a:lnTo>
                <a:lnTo>
                  <a:pt x="171935" y="447549"/>
                </a:lnTo>
                <a:lnTo>
                  <a:pt x="154789" y="442569"/>
                </a:lnTo>
                <a:lnTo>
                  <a:pt x="138231" y="436298"/>
                </a:lnTo>
                <a:lnTo>
                  <a:pt x="122319" y="428794"/>
                </a:lnTo>
                <a:lnTo>
                  <a:pt x="107111" y="420116"/>
                </a:lnTo>
                <a:lnTo>
                  <a:pt x="92665" y="410321"/>
                </a:lnTo>
                <a:lnTo>
                  <a:pt x="79040" y="399470"/>
                </a:lnTo>
                <a:lnTo>
                  <a:pt x="66293" y="387619"/>
                </a:lnTo>
                <a:lnTo>
                  <a:pt x="54485" y="374829"/>
                </a:lnTo>
                <a:lnTo>
                  <a:pt x="43671" y="361157"/>
                </a:lnTo>
                <a:lnTo>
                  <a:pt x="33912" y="346662"/>
                </a:lnTo>
                <a:lnTo>
                  <a:pt x="25264" y="331403"/>
                </a:lnTo>
                <a:lnTo>
                  <a:pt x="17787" y="315438"/>
                </a:lnTo>
                <a:lnTo>
                  <a:pt x="11539" y="298825"/>
                </a:lnTo>
                <a:lnTo>
                  <a:pt x="6578" y="281624"/>
                </a:lnTo>
                <a:lnTo>
                  <a:pt x="2962" y="263893"/>
                </a:lnTo>
                <a:lnTo>
                  <a:pt x="750" y="245691"/>
                </a:lnTo>
                <a:lnTo>
                  <a:pt x="0" y="227075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17854" y="3931158"/>
            <a:ext cx="7386828" cy="362712"/>
          </a:xfrm>
          <a:custGeom>
            <a:avLst/>
            <a:gdLst/>
            <a:ahLst/>
            <a:cxnLst/>
            <a:rect l="l" t="t" r="r" b="b"/>
            <a:pathLst>
              <a:path w="7386828" h="362712">
                <a:moveTo>
                  <a:pt x="0" y="362712"/>
                </a:moveTo>
                <a:lnTo>
                  <a:pt x="7386828" y="362712"/>
                </a:lnTo>
                <a:lnTo>
                  <a:pt x="7386828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17854" y="3931158"/>
            <a:ext cx="7386828" cy="362712"/>
          </a:xfrm>
          <a:custGeom>
            <a:avLst/>
            <a:gdLst/>
            <a:ahLst/>
            <a:cxnLst/>
            <a:rect l="l" t="t" r="r" b="b"/>
            <a:pathLst>
              <a:path w="7386828" h="362712">
                <a:moveTo>
                  <a:pt x="0" y="362712"/>
                </a:moveTo>
                <a:lnTo>
                  <a:pt x="7386828" y="362712"/>
                </a:lnTo>
                <a:lnTo>
                  <a:pt x="7386828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92302" y="3886962"/>
            <a:ext cx="452628" cy="452628"/>
          </a:xfrm>
          <a:custGeom>
            <a:avLst/>
            <a:gdLst/>
            <a:ahLst/>
            <a:cxnLst/>
            <a:rect l="l" t="t" r="r" b="b"/>
            <a:pathLst>
              <a:path w="452628" h="452627">
                <a:moveTo>
                  <a:pt x="0" y="226314"/>
                </a:moveTo>
                <a:lnTo>
                  <a:pt x="750" y="244875"/>
                </a:lnTo>
                <a:lnTo>
                  <a:pt x="2961" y="263024"/>
                </a:lnTo>
                <a:lnTo>
                  <a:pt x="6577" y="280701"/>
                </a:lnTo>
                <a:lnTo>
                  <a:pt x="11537" y="297848"/>
                </a:lnTo>
                <a:lnTo>
                  <a:pt x="17784" y="314407"/>
                </a:lnTo>
                <a:lnTo>
                  <a:pt x="25260" y="330319"/>
                </a:lnTo>
                <a:lnTo>
                  <a:pt x="33906" y="345528"/>
                </a:lnTo>
                <a:lnTo>
                  <a:pt x="43664" y="359973"/>
                </a:lnTo>
                <a:lnTo>
                  <a:pt x="54476" y="373598"/>
                </a:lnTo>
                <a:lnTo>
                  <a:pt x="66284" y="386343"/>
                </a:lnTo>
                <a:lnTo>
                  <a:pt x="79029" y="398151"/>
                </a:lnTo>
                <a:lnTo>
                  <a:pt x="92654" y="408963"/>
                </a:lnTo>
                <a:lnTo>
                  <a:pt x="107099" y="418721"/>
                </a:lnTo>
                <a:lnTo>
                  <a:pt x="122308" y="427367"/>
                </a:lnTo>
                <a:lnTo>
                  <a:pt x="138220" y="434843"/>
                </a:lnTo>
                <a:lnTo>
                  <a:pt x="154779" y="441090"/>
                </a:lnTo>
                <a:lnTo>
                  <a:pt x="171926" y="446050"/>
                </a:lnTo>
                <a:lnTo>
                  <a:pt x="189603" y="449666"/>
                </a:lnTo>
                <a:lnTo>
                  <a:pt x="207752" y="451877"/>
                </a:lnTo>
                <a:lnTo>
                  <a:pt x="226313" y="452628"/>
                </a:lnTo>
                <a:lnTo>
                  <a:pt x="244875" y="451877"/>
                </a:lnTo>
                <a:lnTo>
                  <a:pt x="263024" y="449666"/>
                </a:lnTo>
                <a:lnTo>
                  <a:pt x="280701" y="446050"/>
                </a:lnTo>
                <a:lnTo>
                  <a:pt x="297848" y="441090"/>
                </a:lnTo>
                <a:lnTo>
                  <a:pt x="314407" y="434843"/>
                </a:lnTo>
                <a:lnTo>
                  <a:pt x="330319" y="427367"/>
                </a:lnTo>
                <a:lnTo>
                  <a:pt x="345528" y="418721"/>
                </a:lnTo>
                <a:lnTo>
                  <a:pt x="359973" y="408963"/>
                </a:lnTo>
                <a:lnTo>
                  <a:pt x="373598" y="398151"/>
                </a:lnTo>
                <a:lnTo>
                  <a:pt x="386343" y="386343"/>
                </a:lnTo>
                <a:lnTo>
                  <a:pt x="398151" y="373598"/>
                </a:lnTo>
                <a:lnTo>
                  <a:pt x="408963" y="359973"/>
                </a:lnTo>
                <a:lnTo>
                  <a:pt x="418721" y="345528"/>
                </a:lnTo>
                <a:lnTo>
                  <a:pt x="427367" y="330319"/>
                </a:lnTo>
                <a:lnTo>
                  <a:pt x="434843" y="314407"/>
                </a:lnTo>
                <a:lnTo>
                  <a:pt x="441090" y="297848"/>
                </a:lnTo>
                <a:lnTo>
                  <a:pt x="446050" y="280701"/>
                </a:lnTo>
                <a:lnTo>
                  <a:pt x="449666" y="263024"/>
                </a:lnTo>
                <a:lnTo>
                  <a:pt x="451877" y="244875"/>
                </a:lnTo>
                <a:lnTo>
                  <a:pt x="452628" y="226314"/>
                </a:lnTo>
                <a:lnTo>
                  <a:pt x="451877" y="207752"/>
                </a:lnTo>
                <a:lnTo>
                  <a:pt x="449666" y="189603"/>
                </a:lnTo>
                <a:lnTo>
                  <a:pt x="446050" y="171926"/>
                </a:lnTo>
                <a:lnTo>
                  <a:pt x="441090" y="154779"/>
                </a:lnTo>
                <a:lnTo>
                  <a:pt x="434843" y="138220"/>
                </a:lnTo>
                <a:lnTo>
                  <a:pt x="427367" y="122308"/>
                </a:lnTo>
                <a:lnTo>
                  <a:pt x="418721" y="107099"/>
                </a:lnTo>
                <a:lnTo>
                  <a:pt x="408963" y="92654"/>
                </a:lnTo>
                <a:lnTo>
                  <a:pt x="398151" y="79029"/>
                </a:lnTo>
                <a:lnTo>
                  <a:pt x="386343" y="66284"/>
                </a:lnTo>
                <a:lnTo>
                  <a:pt x="373598" y="54476"/>
                </a:lnTo>
                <a:lnTo>
                  <a:pt x="359973" y="43664"/>
                </a:lnTo>
                <a:lnTo>
                  <a:pt x="345528" y="33906"/>
                </a:lnTo>
                <a:lnTo>
                  <a:pt x="330319" y="25260"/>
                </a:lnTo>
                <a:lnTo>
                  <a:pt x="314407" y="17784"/>
                </a:lnTo>
                <a:lnTo>
                  <a:pt x="297848" y="11537"/>
                </a:lnTo>
                <a:lnTo>
                  <a:pt x="280701" y="6577"/>
                </a:lnTo>
                <a:lnTo>
                  <a:pt x="263024" y="2961"/>
                </a:lnTo>
                <a:lnTo>
                  <a:pt x="244875" y="750"/>
                </a:lnTo>
                <a:lnTo>
                  <a:pt x="226313" y="0"/>
                </a:lnTo>
                <a:lnTo>
                  <a:pt x="207752" y="750"/>
                </a:lnTo>
                <a:lnTo>
                  <a:pt x="189603" y="2961"/>
                </a:lnTo>
                <a:lnTo>
                  <a:pt x="171926" y="6577"/>
                </a:lnTo>
                <a:lnTo>
                  <a:pt x="154779" y="11537"/>
                </a:lnTo>
                <a:lnTo>
                  <a:pt x="138220" y="17784"/>
                </a:lnTo>
                <a:lnTo>
                  <a:pt x="122308" y="25260"/>
                </a:lnTo>
                <a:lnTo>
                  <a:pt x="107099" y="33906"/>
                </a:lnTo>
                <a:lnTo>
                  <a:pt x="92654" y="43664"/>
                </a:lnTo>
                <a:lnTo>
                  <a:pt x="79029" y="54476"/>
                </a:lnTo>
                <a:lnTo>
                  <a:pt x="66284" y="66284"/>
                </a:lnTo>
                <a:lnTo>
                  <a:pt x="54476" y="79029"/>
                </a:lnTo>
                <a:lnTo>
                  <a:pt x="43664" y="92654"/>
                </a:lnTo>
                <a:lnTo>
                  <a:pt x="33906" y="107099"/>
                </a:lnTo>
                <a:lnTo>
                  <a:pt x="25260" y="122308"/>
                </a:lnTo>
                <a:lnTo>
                  <a:pt x="17784" y="138220"/>
                </a:lnTo>
                <a:lnTo>
                  <a:pt x="11537" y="154779"/>
                </a:lnTo>
                <a:lnTo>
                  <a:pt x="6577" y="171926"/>
                </a:lnTo>
                <a:lnTo>
                  <a:pt x="2961" y="189603"/>
                </a:lnTo>
                <a:lnTo>
                  <a:pt x="750" y="207752"/>
                </a:lnTo>
                <a:lnTo>
                  <a:pt x="0" y="2263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2302" y="3886962"/>
            <a:ext cx="452628" cy="452628"/>
          </a:xfrm>
          <a:custGeom>
            <a:avLst/>
            <a:gdLst/>
            <a:ahLst/>
            <a:cxnLst/>
            <a:rect l="l" t="t" r="r" b="b"/>
            <a:pathLst>
              <a:path w="452628" h="452627">
                <a:moveTo>
                  <a:pt x="0" y="226314"/>
                </a:moveTo>
                <a:lnTo>
                  <a:pt x="750" y="207752"/>
                </a:lnTo>
                <a:lnTo>
                  <a:pt x="2961" y="189603"/>
                </a:lnTo>
                <a:lnTo>
                  <a:pt x="6577" y="171926"/>
                </a:lnTo>
                <a:lnTo>
                  <a:pt x="11537" y="154779"/>
                </a:lnTo>
                <a:lnTo>
                  <a:pt x="17784" y="138220"/>
                </a:lnTo>
                <a:lnTo>
                  <a:pt x="25260" y="122308"/>
                </a:lnTo>
                <a:lnTo>
                  <a:pt x="33906" y="107099"/>
                </a:lnTo>
                <a:lnTo>
                  <a:pt x="43664" y="92654"/>
                </a:lnTo>
                <a:lnTo>
                  <a:pt x="54476" y="79029"/>
                </a:lnTo>
                <a:lnTo>
                  <a:pt x="66284" y="66284"/>
                </a:lnTo>
                <a:lnTo>
                  <a:pt x="79029" y="54476"/>
                </a:lnTo>
                <a:lnTo>
                  <a:pt x="92654" y="43664"/>
                </a:lnTo>
                <a:lnTo>
                  <a:pt x="107099" y="33906"/>
                </a:lnTo>
                <a:lnTo>
                  <a:pt x="122308" y="25260"/>
                </a:lnTo>
                <a:lnTo>
                  <a:pt x="138220" y="17784"/>
                </a:lnTo>
                <a:lnTo>
                  <a:pt x="154779" y="11537"/>
                </a:lnTo>
                <a:lnTo>
                  <a:pt x="171926" y="6577"/>
                </a:lnTo>
                <a:lnTo>
                  <a:pt x="189603" y="2961"/>
                </a:lnTo>
                <a:lnTo>
                  <a:pt x="207752" y="750"/>
                </a:lnTo>
                <a:lnTo>
                  <a:pt x="226313" y="0"/>
                </a:lnTo>
                <a:lnTo>
                  <a:pt x="244875" y="750"/>
                </a:lnTo>
                <a:lnTo>
                  <a:pt x="263024" y="2961"/>
                </a:lnTo>
                <a:lnTo>
                  <a:pt x="280701" y="6577"/>
                </a:lnTo>
                <a:lnTo>
                  <a:pt x="297848" y="11537"/>
                </a:lnTo>
                <a:lnTo>
                  <a:pt x="314407" y="17784"/>
                </a:lnTo>
                <a:lnTo>
                  <a:pt x="330319" y="25260"/>
                </a:lnTo>
                <a:lnTo>
                  <a:pt x="345528" y="33906"/>
                </a:lnTo>
                <a:lnTo>
                  <a:pt x="359973" y="43664"/>
                </a:lnTo>
                <a:lnTo>
                  <a:pt x="373598" y="54476"/>
                </a:lnTo>
                <a:lnTo>
                  <a:pt x="386343" y="66284"/>
                </a:lnTo>
                <a:lnTo>
                  <a:pt x="398151" y="79029"/>
                </a:lnTo>
                <a:lnTo>
                  <a:pt x="408963" y="92654"/>
                </a:lnTo>
                <a:lnTo>
                  <a:pt x="418721" y="107099"/>
                </a:lnTo>
                <a:lnTo>
                  <a:pt x="427367" y="122308"/>
                </a:lnTo>
                <a:lnTo>
                  <a:pt x="434843" y="138220"/>
                </a:lnTo>
                <a:lnTo>
                  <a:pt x="441090" y="154779"/>
                </a:lnTo>
                <a:lnTo>
                  <a:pt x="446050" y="171926"/>
                </a:lnTo>
                <a:lnTo>
                  <a:pt x="449666" y="189603"/>
                </a:lnTo>
                <a:lnTo>
                  <a:pt x="451877" y="207752"/>
                </a:lnTo>
                <a:lnTo>
                  <a:pt x="452628" y="226314"/>
                </a:lnTo>
                <a:lnTo>
                  <a:pt x="451877" y="244875"/>
                </a:lnTo>
                <a:lnTo>
                  <a:pt x="449666" y="263024"/>
                </a:lnTo>
                <a:lnTo>
                  <a:pt x="446050" y="280701"/>
                </a:lnTo>
                <a:lnTo>
                  <a:pt x="441090" y="297848"/>
                </a:lnTo>
                <a:lnTo>
                  <a:pt x="434843" y="314407"/>
                </a:lnTo>
                <a:lnTo>
                  <a:pt x="427367" y="330319"/>
                </a:lnTo>
                <a:lnTo>
                  <a:pt x="418721" y="345528"/>
                </a:lnTo>
                <a:lnTo>
                  <a:pt x="408963" y="359973"/>
                </a:lnTo>
                <a:lnTo>
                  <a:pt x="398151" y="373598"/>
                </a:lnTo>
                <a:lnTo>
                  <a:pt x="386343" y="386343"/>
                </a:lnTo>
                <a:lnTo>
                  <a:pt x="373598" y="398151"/>
                </a:lnTo>
                <a:lnTo>
                  <a:pt x="359973" y="408963"/>
                </a:lnTo>
                <a:lnTo>
                  <a:pt x="345528" y="418721"/>
                </a:lnTo>
                <a:lnTo>
                  <a:pt x="330319" y="427367"/>
                </a:lnTo>
                <a:lnTo>
                  <a:pt x="314407" y="434843"/>
                </a:lnTo>
                <a:lnTo>
                  <a:pt x="297848" y="441090"/>
                </a:lnTo>
                <a:lnTo>
                  <a:pt x="280701" y="446050"/>
                </a:lnTo>
                <a:lnTo>
                  <a:pt x="263024" y="449666"/>
                </a:lnTo>
                <a:lnTo>
                  <a:pt x="244875" y="451877"/>
                </a:lnTo>
                <a:lnTo>
                  <a:pt x="226313" y="452628"/>
                </a:lnTo>
                <a:lnTo>
                  <a:pt x="207752" y="451877"/>
                </a:lnTo>
                <a:lnTo>
                  <a:pt x="189603" y="449666"/>
                </a:lnTo>
                <a:lnTo>
                  <a:pt x="171926" y="446050"/>
                </a:lnTo>
                <a:lnTo>
                  <a:pt x="154779" y="441090"/>
                </a:lnTo>
                <a:lnTo>
                  <a:pt x="138220" y="434843"/>
                </a:lnTo>
                <a:lnTo>
                  <a:pt x="122308" y="427367"/>
                </a:lnTo>
                <a:lnTo>
                  <a:pt x="107099" y="418721"/>
                </a:lnTo>
                <a:lnTo>
                  <a:pt x="92654" y="408963"/>
                </a:lnTo>
                <a:lnTo>
                  <a:pt x="79029" y="398151"/>
                </a:lnTo>
                <a:lnTo>
                  <a:pt x="66284" y="386343"/>
                </a:lnTo>
                <a:lnTo>
                  <a:pt x="54476" y="373598"/>
                </a:lnTo>
                <a:lnTo>
                  <a:pt x="43664" y="359973"/>
                </a:lnTo>
                <a:lnTo>
                  <a:pt x="33906" y="345528"/>
                </a:lnTo>
                <a:lnTo>
                  <a:pt x="25260" y="330319"/>
                </a:lnTo>
                <a:lnTo>
                  <a:pt x="17784" y="314407"/>
                </a:lnTo>
                <a:lnTo>
                  <a:pt x="11537" y="297848"/>
                </a:lnTo>
                <a:lnTo>
                  <a:pt x="6577" y="280701"/>
                </a:lnTo>
                <a:lnTo>
                  <a:pt x="2961" y="263024"/>
                </a:lnTo>
                <a:lnTo>
                  <a:pt x="750" y="244875"/>
                </a:lnTo>
                <a:lnTo>
                  <a:pt x="0" y="226314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80517" y="48640"/>
            <a:ext cx="479882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6511" y="671322"/>
            <a:ext cx="3901842" cy="238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05"/>
              </a:lnSpc>
              <a:spcBef>
                <a:spcPts val="90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REQU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TI</a:t>
            </a:r>
            <a:r>
              <a:rPr sz="2475" b="1" u="heavy" spc="210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ER</a:t>
            </a:r>
            <a:r>
              <a:rPr sz="2475" b="1" u="heavy" spc="12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IL</a:t>
            </a:r>
            <a:r>
              <a:rPr sz="2475" b="1" u="heavy" spc="139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RI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ASC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204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17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05814" y="1847342"/>
            <a:ext cx="184035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91767" y="1937512"/>
            <a:ext cx="4609858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50" b="1" spc="13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68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2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OBB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IGHI</a:t>
            </a:r>
            <a:r>
              <a:rPr sz="1650" b="1" spc="12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TIVI</a:t>
            </a:r>
            <a:r>
              <a:rPr sz="1650" b="1" spc="142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3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TUSL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58214" y="2926588"/>
            <a:ext cx="20033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58518" y="2928366"/>
            <a:ext cx="411773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650" b="1" spc="12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10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1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0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650" b="1" spc="10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2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-59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6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05814" y="3477793"/>
            <a:ext cx="171505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91767" y="3570351"/>
            <a:ext cx="348844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9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650" b="1" spc="11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2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-59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6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7854" y="3931158"/>
            <a:ext cx="7386828" cy="362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1416558" y="3387090"/>
            <a:ext cx="7088124" cy="362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1553718" y="2298954"/>
            <a:ext cx="6950964" cy="362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1416558" y="1754886"/>
            <a:ext cx="7088124" cy="362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94360" y="1028700"/>
            <a:ext cx="243840" cy="541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838200" y="1028700"/>
            <a:ext cx="7773924" cy="1760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838200" y="1204722"/>
            <a:ext cx="347205" cy="365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7944">
              <a:lnSpc>
                <a:spcPct val="101725"/>
              </a:lnSpc>
              <a:spcBef>
                <a:spcPts val="295"/>
              </a:spcBef>
            </a:pPr>
            <a:r>
              <a:rPr sz="1800" spc="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2426" y="1204722"/>
            <a:ext cx="7386828" cy="365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909">
              <a:lnSpc>
                <a:spcPct val="101725"/>
              </a:lnSpc>
              <a:spcBef>
                <a:spcPts val="489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ISC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0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AMER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1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TIGI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TURA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09254" y="1204722"/>
            <a:ext cx="102870" cy="365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594360" y="1570291"/>
            <a:ext cx="243840" cy="16310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838200" y="1570291"/>
            <a:ext cx="7773924" cy="12727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75"/>
              </a:spcBef>
            </a:pPr>
            <a:endParaRPr sz="1100"/>
          </a:p>
          <a:p>
            <a:pPr marL="866267">
              <a:lnSpc>
                <a:spcPct val="101725"/>
              </a:lnSpc>
            </a:pP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EM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7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1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6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IRIG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4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1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4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  <a:p>
            <a:pPr marL="632713">
              <a:lnSpc>
                <a:spcPts val="2097"/>
              </a:lnSpc>
              <a:spcBef>
                <a:spcPts val="3124"/>
              </a:spcBef>
            </a:pPr>
            <a:r>
              <a:rPr sz="2700" spc="0" baseline="-3034" dirty="0">
                <a:latin typeface="Calibri"/>
                <a:cs typeface="Calibri"/>
              </a:rPr>
              <a:t>C   </a:t>
            </a:r>
            <a:r>
              <a:rPr sz="2700" spc="326" baseline="-3034" dirty="0"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100" b="1" spc="1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7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8200" y="2843022"/>
            <a:ext cx="745997" cy="35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584198" y="2843022"/>
            <a:ext cx="6950964" cy="35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535162" y="2843022"/>
            <a:ext cx="76961" cy="35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94360" y="3201352"/>
            <a:ext cx="243840" cy="1274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838200" y="3201352"/>
            <a:ext cx="7773924" cy="1274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89"/>
              </a:spcBef>
            </a:pPr>
            <a:endParaRPr sz="1100"/>
          </a:p>
          <a:p>
            <a:pPr marL="866267">
              <a:lnSpc>
                <a:spcPct val="101725"/>
              </a:lnSpc>
            </a:pP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LAR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7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100" b="1" spc="16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FISC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100" b="1" spc="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4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BIS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GS</a:t>
            </a:r>
            <a:r>
              <a:rPr sz="1100" b="1" spc="9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44144">
              <a:lnSpc>
                <a:spcPts val="1847"/>
              </a:lnSpc>
              <a:spcBef>
                <a:spcPts val="3314"/>
              </a:spcBef>
            </a:pPr>
            <a:r>
              <a:rPr sz="2700" spc="0" baseline="-10619" dirty="0">
                <a:latin typeface="Calibri"/>
                <a:cs typeface="Calibri"/>
              </a:rPr>
              <a:t>F   </a:t>
            </a:r>
            <a:r>
              <a:rPr sz="2700" spc="94" baseline="-10619" dirty="0"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VV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GNAZ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7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8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11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0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5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584808" y="704342"/>
            <a:ext cx="656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988834" y="704342"/>
            <a:ext cx="6094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195723" y="704342"/>
            <a:ext cx="628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068753" y="704342"/>
            <a:ext cx="633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678906" y="704342"/>
            <a:ext cx="627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9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4360" y="1584960"/>
            <a:ext cx="8016240" cy="1600200"/>
          </a:xfrm>
          <a:custGeom>
            <a:avLst/>
            <a:gdLst/>
            <a:ahLst/>
            <a:cxnLst/>
            <a:rect l="l" t="t" r="r" b="b"/>
            <a:pathLst>
              <a:path w="8016240" h="1600200">
                <a:moveTo>
                  <a:pt x="0" y="1600200"/>
                </a:moveTo>
                <a:lnTo>
                  <a:pt x="8016240" y="1600200"/>
                </a:lnTo>
                <a:lnTo>
                  <a:pt x="801624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24484" y="1021079"/>
            <a:ext cx="7467600" cy="2156460"/>
          </a:xfrm>
          <a:custGeom>
            <a:avLst/>
            <a:gdLst/>
            <a:ahLst/>
            <a:cxnLst/>
            <a:rect l="l" t="t" r="r" b="b"/>
            <a:pathLst>
              <a:path w="7467600" h="2156460">
                <a:moveTo>
                  <a:pt x="0" y="2156460"/>
                </a:moveTo>
                <a:lnTo>
                  <a:pt x="7467600" y="2156460"/>
                </a:lnTo>
                <a:lnTo>
                  <a:pt x="7467600" y="0"/>
                </a:lnTo>
                <a:lnTo>
                  <a:pt x="0" y="0"/>
                </a:lnTo>
                <a:lnTo>
                  <a:pt x="0" y="215646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56869" y="1071753"/>
            <a:ext cx="440820" cy="2056637"/>
          </a:xfrm>
          <a:custGeom>
            <a:avLst/>
            <a:gdLst/>
            <a:ahLst/>
            <a:cxnLst/>
            <a:rect l="l" t="t" r="r" b="b"/>
            <a:pathLst>
              <a:path w="440820" h="2056637">
                <a:moveTo>
                  <a:pt x="15252" y="0"/>
                </a:moveTo>
                <a:lnTo>
                  <a:pt x="96110" y="87748"/>
                </a:lnTo>
                <a:lnTo>
                  <a:pt x="168456" y="180258"/>
                </a:lnTo>
                <a:lnTo>
                  <a:pt x="232292" y="277000"/>
                </a:lnTo>
                <a:lnTo>
                  <a:pt x="287615" y="377446"/>
                </a:lnTo>
                <a:lnTo>
                  <a:pt x="334428" y="481066"/>
                </a:lnTo>
                <a:lnTo>
                  <a:pt x="372729" y="587331"/>
                </a:lnTo>
                <a:lnTo>
                  <a:pt x="402519" y="695713"/>
                </a:lnTo>
                <a:lnTo>
                  <a:pt x="423797" y="805683"/>
                </a:lnTo>
                <a:lnTo>
                  <a:pt x="436564" y="916712"/>
                </a:lnTo>
                <a:lnTo>
                  <a:pt x="440820" y="1028271"/>
                </a:lnTo>
                <a:lnTo>
                  <a:pt x="436564" y="1139830"/>
                </a:lnTo>
                <a:lnTo>
                  <a:pt x="423797" y="1250862"/>
                </a:lnTo>
                <a:lnTo>
                  <a:pt x="402519" y="1360837"/>
                </a:lnTo>
                <a:lnTo>
                  <a:pt x="372729" y="1469226"/>
                </a:lnTo>
                <a:lnTo>
                  <a:pt x="334428" y="1575500"/>
                </a:lnTo>
                <a:lnTo>
                  <a:pt x="287615" y="1679131"/>
                </a:lnTo>
                <a:lnTo>
                  <a:pt x="232292" y="1779588"/>
                </a:lnTo>
                <a:lnTo>
                  <a:pt x="168456" y="1876345"/>
                </a:lnTo>
                <a:lnTo>
                  <a:pt x="96110" y="1968871"/>
                </a:lnTo>
                <a:lnTo>
                  <a:pt x="15252" y="2056637"/>
                </a:lnTo>
                <a:lnTo>
                  <a:pt x="0" y="2041397"/>
                </a:lnTo>
                <a:lnTo>
                  <a:pt x="79647" y="1954944"/>
                </a:lnTo>
                <a:lnTo>
                  <a:pt x="150910" y="1863800"/>
                </a:lnTo>
                <a:lnTo>
                  <a:pt x="213789" y="1768486"/>
                </a:lnTo>
                <a:lnTo>
                  <a:pt x="268284" y="1669523"/>
                </a:lnTo>
                <a:lnTo>
                  <a:pt x="314396" y="1567433"/>
                </a:lnTo>
                <a:lnTo>
                  <a:pt x="352124" y="1462738"/>
                </a:lnTo>
                <a:lnTo>
                  <a:pt x="381467" y="1355957"/>
                </a:lnTo>
                <a:lnTo>
                  <a:pt x="402427" y="1247613"/>
                </a:lnTo>
                <a:lnTo>
                  <a:pt x="415003" y="1138226"/>
                </a:lnTo>
                <a:lnTo>
                  <a:pt x="419195" y="1028319"/>
                </a:lnTo>
                <a:lnTo>
                  <a:pt x="415003" y="918411"/>
                </a:lnTo>
                <a:lnTo>
                  <a:pt x="402427" y="809024"/>
                </a:lnTo>
                <a:lnTo>
                  <a:pt x="381467" y="700680"/>
                </a:lnTo>
                <a:lnTo>
                  <a:pt x="352124" y="593899"/>
                </a:lnTo>
                <a:lnTo>
                  <a:pt x="314396" y="489203"/>
                </a:lnTo>
                <a:lnTo>
                  <a:pt x="268284" y="387114"/>
                </a:lnTo>
                <a:lnTo>
                  <a:pt x="213789" y="288151"/>
                </a:lnTo>
                <a:lnTo>
                  <a:pt x="150910" y="192837"/>
                </a:lnTo>
                <a:lnTo>
                  <a:pt x="79647" y="101693"/>
                </a:lnTo>
                <a:lnTo>
                  <a:pt x="0" y="15239"/>
                </a:lnTo>
                <a:lnTo>
                  <a:pt x="15252" y="0"/>
                </a:lnTo>
                <a:close/>
              </a:path>
            </a:pathLst>
          </a:custGeom>
          <a:ln w="25400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30046" y="1236726"/>
            <a:ext cx="7138416" cy="431291"/>
          </a:xfrm>
          <a:custGeom>
            <a:avLst/>
            <a:gdLst/>
            <a:ahLst/>
            <a:cxnLst/>
            <a:rect l="l" t="t" r="r" b="b"/>
            <a:pathLst>
              <a:path w="7138416" h="431291">
                <a:moveTo>
                  <a:pt x="0" y="431291"/>
                </a:moveTo>
                <a:lnTo>
                  <a:pt x="7138416" y="431291"/>
                </a:lnTo>
                <a:lnTo>
                  <a:pt x="713841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30046" y="1236726"/>
            <a:ext cx="7138416" cy="431291"/>
          </a:xfrm>
          <a:custGeom>
            <a:avLst/>
            <a:gdLst/>
            <a:ahLst/>
            <a:cxnLst/>
            <a:rect l="l" t="t" r="r" b="b"/>
            <a:pathLst>
              <a:path w="7138416" h="431291">
                <a:moveTo>
                  <a:pt x="0" y="431291"/>
                </a:moveTo>
                <a:lnTo>
                  <a:pt x="7138416" y="431291"/>
                </a:lnTo>
                <a:lnTo>
                  <a:pt x="713841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60297" y="1183386"/>
            <a:ext cx="539496" cy="537972"/>
          </a:xfrm>
          <a:custGeom>
            <a:avLst/>
            <a:gdLst/>
            <a:ahLst/>
            <a:cxnLst/>
            <a:rect l="l" t="t" r="r" b="b"/>
            <a:pathLst>
              <a:path w="539496" h="537972">
                <a:moveTo>
                  <a:pt x="0" y="268986"/>
                </a:moveTo>
                <a:lnTo>
                  <a:pt x="894" y="291051"/>
                </a:lnTo>
                <a:lnTo>
                  <a:pt x="3530" y="312624"/>
                </a:lnTo>
                <a:lnTo>
                  <a:pt x="7839" y="333637"/>
                </a:lnTo>
                <a:lnTo>
                  <a:pt x="13751" y="354019"/>
                </a:lnTo>
                <a:lnTo>
                  <a:pt x="21197" y="373701"/>
                </a:lnTo>
                <a:lnTo>
                  <a:pt x="30107" y="392615"/>
                </a:lnTo>
                <a:lnTo>
                  <a:pt x="40413" y="410691"/>
                </a:lnTo>
                <a:lnTo>
                  <a:pt x="52043" y="427859"/>
                </a:lnTo>
                <a:lnTo>
                  <a:pt x="64931" y="444052"/>
                </a:lnTo>
                <a:lnTo>
                  <a:pt x="79005" y="459200"/>
                </a:lnTo>
                <a:lnTo>
                  <a:pt x="94196" y="473233"/>
                </a:lnTo>
                <a:lnTo>
                  <a:pt x="110435" y="486082"/>
                </a:lnTo>
                <a:lnTo>
                  <a:pt x="127653" y="497679"/>
                </a:lnTo>
                <a:lnTo>
                  <a:pt x="145780" y="507954"/>
                </a:lnTo>
                <a:lnTo>
                  <a:pt x="164747" y="516838"/>
                </a:lnTo>
                <a:lnTo>
                  <a:pt x="184484" y="524262"/>
                </a:lnTo>
                <a:lnTo>
                  <a:pt x="204922" y="530156"/>
                </a:lnTo>
                <a:lnTo>
                  <a:pt x="225992" y="534452"/>
                </a:lnTo>
                <a:lnTo>
                  <a:pt x="247623" y="537080"/>
                </a:lnTo>
                <a:lnTo>
                  <a:pt x="269748" y="537972"/>
                </a:lnTo>
                <a:lnTo>
                  <a:pt x="291870" y="537080"/>
                </a:lnTo>
                <a:lnTo>
                  <a:pt x="313500" y="534452"/>
                </a:lnTo>
                <a:lnTo>
                  <a:pt x="334569" y="530156"/>
                </a:lnTo>
                <a:lnTo>
                  <a:pt x="355006" y="524262"/>
                </a:lnTo>
                <a:lnTo>
                  <a:pt x="374743" y="516838"/>
                </a:lnTo>
                <a:lnTo>
                  <a:pt x="393709" y="507954"/>
                </a:lnTo>
                <a:lnTo>
                  <a:pt x="411836" y="497679"/>
                </a:lnTo>
                <a:lnTo>
                  <a:pt x="429054" y="486082"/>
                </a:lnTo>
                <a:lnTo>
                  <a:pt x="445294" y="473233"/>
                </a:lnTo>
                <a:lnTo>
                  <a:pt x="460486" y="459200"/>
                </a:lnTo>
                <a:lnTo>
                  <a:pt x="474560" y="444052"/>
                </a:lnTo>
                <a:lnTo>
                  <a:pt x="487448" y="427859"/>
                </a:lnTo>
                <a:lnTo>
                  <a:pt x="499079" y="410691"/>
                </a:lnTo>
                <a:lnTo>
                  <a:pt x="509385" y="392615"/>
                </a:lnTo>
                <a:lnTo>
                  <a:pt x="518296" y="373701"/>
                </a:lnTo>
                <a:lnTo>
                  <a:pt x="525743" y="354019"/>
                </a:lnTo>
                <a:lnTo>
                  <a:pt x="531656" y="333637"/>
                </a:lnTo>
                <a:lnTo>
                  <a:pt x="535965" y="312624"/>
                </a:lnTo>
                <a:lnTo>
                  <a:pt x="538601" y="291051"/>
                </a:lnTo>
                <a:lnTo>
                  <a:pt x="539496" y="268986"/>
                </a:lnTo>
                <a:lnTo>
                  <a:pt x="538601" y="246920"/>
                </a:lnTo>
                <a:lnTo>
                  <a:pt x="535965" y="225347"/>
                </a:lnTo>
                <a:lnTo>
                  <a:pt x="531656" y="204334"/>
                </a:lnTo>
                <a:lnTo>
                  <a:pt x="525743" y="183952"/>
                </a:lnTo>
                <a:lnTo>
                  <a:pt x="518296" y="164270"/>
                </a:lnTo>
                <a:lnTo>
                  <a:pt x="509385" y="145356"/>
                </a:lnTo>
                <a:lnTo>
                  <a:pt x="499079" y="127280"/>
                </a:lnTo>
                <a:lnTo>
                  <a:pt x="487448" y="110112"/>
                </a:lnTo>
                <a:lnTo>
                  <a:pt x="474560" y="93919"/>
                </a:lnTo>
                <a:lnTo>
                  <a:pt x="460486" y="78771"/>
                </a:lnTo>
                <a:lnTo>
                  <a:pt x="445294" y="64738"/>
                </a:lnTo>
                <a:lnTo>
                  <a:pt x="429054" y="51889"/>
                </a:lnTo>
                <a:lnTo>
                  <a:pt x="411836" y="40292"/>
                </a:lnTo>
                <a:lnTo>
                  <a:pt x="393709" y="30017"/>
                </a:lnTo>
                <a:lnTo>
                  <a:pt x="374743" y="21133"/>
                </a:lnTo>
                <a:lnTo>
                  <a:pt x="355006" y="13709"/>
                </a:lnTo>
                <a:lnTo>
                  <a:pt x="334569" y="7815"/>
                </a:lnTo>
                <a:lnTo>
                  <a:pt x="313500" y="3519"/>
                </a:lnTo>
                <a:lnTo>
                  <a:pt x="291870" y="891"/>
                </a:lnTo>
                <a:lnTo>
                  <a:pt x="269748" y="0"/>
                </a:lnTo>
                <a:lnTo>
                  <a:pt x="247623" y="891"/>
                </a:lnTo>
                <a:lnTo>
                  <a:pt x="225992" y="3519"/>
                </a:lnTo>
                <a:lnTo>
                  <a:pt x="204922" y="7815"/>
                </a:lnTo>
                <a:lnTo>
                  <a:pt x="184484" y="13709"/>
                </a:lnTo>
                <a:lnTo>
                  <a:pt x="164747" y="21133"/>
                </a:lnTo>
                <a:lnTo>
                  <a:pt x="145780" y="30017"/>
                </a:lnTo>
                <a:lnTo>
                  <a:pt x="127653" y="40292"/>
                </a:lnTo>
                <a:lnTo>
                  <a:pt x="110435" y="51889"/>
                </a:lnTo>
                <a:lnTo>
                  <a:pt x="94196" y="64738"/>
                </a:lnTo>
                <a:lnTo>
                  <a:pt x="79005" y="78771"/>
                </a:lnTo>
                <a:lnTo>
                  <a:pt x="64931" y="93919"/>
                </a:lnTo>
                <a:lnTo>
                  <a:pt x="52043" y="110112"/>
                </a:lnTo>
                <a:lnTo>
                  <a:pt x="40413" y="127280"/>
                </a:lnTo>
                <a:lnTo>
                  <a:pt x="30107" y="145356"/>
                </a:lnTo>
                <a:lnTo>
                  <a:pt x="21197" y="164270"/>
                </a:lnTo>
                <a:lnTo>
                  <a:pt x="13751" y="183952"/>
                </a:lnTo>
                <a:lnTo>
                  <a:pt x="7839" y="204334"/>
                </a:lnTo>
                <a:lnTo>
                  <a:pt x="3530" y="225347"/>
                </a:lnTo>
                <a:lnTo>
                  <a:pt x="894" y="246920"/>
                </a:lnTo>
                <a:lnTo>
                  <a:pt x="0" y="2689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60297" y="1183386"/>
            <a:ext cx="539496" cy="537972"/>
          </a:xfrm>
          <a:custGeom>
            <a:avLst/>
            <a:gdLst/>
            <a:ahLst/>
            <a:cxnLst/>
            <a:rect l="l" t="t" r="r" b="b"/>
            <a:pathLst>
              <a:path w="539496" h="537972">
                <a:moveTo>
                  <a:pt x="0" y="268986"/>
                </a:moveTo>
                <a:lnTo>
                  <a:pt x="894" y="246920"/>
                </a:lnTo>
                <a:lnTo>
                  <a:pt x="3530" y="225347"/>
                </a:lnTo>
                <a:lnTo>
                  <a:pt x="7839" y="204334"/>
                </a:lnTo>
                <a:lnTo>
                  <a:pt x="13751" y="183952"/>
                </a:lnTo>
                <a:lnTo>
                  <a:pt x="21197" y="164270"/>
                </a:lnTo>
                <a:lnTo>
                  <a:pt x="30107" y="145356"/>
                </a:lnTo>
                <a:lnTo>
                  <a:pt x="40413" y="127280"/>
                </a:lnTo>
                <a:lnTo>
                  <a:pt x="52043" y="110112"/>
                </a:lnTo>
                <a:lnTo>
                  <a:pt x="64931" y="93919"/>
                </a:lnTo>
                <a:lnTo>
                  <a:pt x="79005" y="78771"/>
                </a:lnTo>
                <a:lnTo>
                  <a:pt x="94196" y="64738"/>
                </a:lnTo>
                <a:lnTo>
                  <a:pt x="110435" y="51889"/>
                </a:lnTo>
                <a:lnTo>
                  <a:pt x="127653" y="40292"/>
                </a:lnTo>
                <a:lnTo>
                  <a:pt x="145780" y="30017"/>
                </a:lnTo>
                <a:lnTo>
                  <a:pt x="164747" y="21133"/>
                </a:lnTo>
                <a:lnTo>
                  <a:pt x="184484" y="13709"/>
                </a:lnTo>
                <a:lnTo>
                  <a:pt x="204922" y="7815"/>
                </a:lnTo>
                <a:lnTo>
                  <a:pt x="225992" y="3519"/>
                </a:lnTo>
                <a:lnTo>
                  <a:pt x="247623" y="891"/>
                </a:lnTo>
                <a:lnTo>
                  <a:pt x="269748" y="0"/>
                </a:lnTo>
                <a:lnTo>
                  <a:pt x="291870" y="891"/>
                </a:lnTo>
                <a:lnTo>
                  <a:pt x="313500" y="3519"/>
                </a:lnTo>
                <a:lnTo>
                  <a:pt x="334569" y="7815"/>
                </a:lnTo>
                <a:lnTo>
                  <a:pt x="355006" y="13709"/>
                </a:lnTo>
                <a:lnTo>
                  <a:pt x="374743" y="21133"/>
                </a:lnTo>
                <a:lnTo>
                  <a:pt x="393709" y="30017"/>
                </a:lnTo>
                <a:lnTo>
                  <a:pt x="411836" y="40292"/>
                </a:lnTo>
                <a:lnTo>
                  <a:pt x="429054" y="51889"/>
                </a:lnTo>
                <a:lnTo>
                  <a:pt x="445294" y="64738"/>
                </a:lnTo>
                <a:lnTo>
                  <a:pt x="460486" y="78771"/>
                </a:lnTo>
                <a:lnTo>
                  <a:pt x="474560" y="93919"/>
                </a:lnTo>
                <a:lnTo>
                  <a:pt x="487448" y="110112"/>
                </a:lnTo>
                <a:lnTo>
                  <a:pt x="499079" y="127280"/>
                </a:lnTo>
                <a:lnTo>
                  <a:pt x="509385" y="145356"/>
                </a:lnTo>
                <a:lnTo>
                  <a:pt x="518296" y="164270"/>
                </a:lnTo>
                <a:lnTo>
                  <a:pt x="525743" y="183952"/>
                </a:lnTo>
                <a:lnTo>
                  <a:pt x="531656" y="204334"/>
                </a:lnTo>
                <a:lnTo>
                  <a:pt x="535965" y="225347"/>
                </a:lnTo>
                <a:lnTo>
                  <a:pt x="538601" y="246920"/>
                </a:lnTo>
                <a:lnTo>
                  <a:pt x="539496" y="268986"/>
                </a:lnTo>
                <a:lnTo>
                  <a:pt x="538601" y="291051"/>
                </a:lnTo>
                <a:lnTo>
                  <a:pt x="535965" y="312624"/>
                </a:lnTo>
                <a:lnTo>
                  <a:pt x="531656" y="333637"/>
                </a:lnTo>
                <a:lnTo>
                  <a:pt x="525743" y="354019"/>
                </a:lnTo>
                <a:lnTo>
                  <a:pt x="518296" y="373701"/>
                </a:lnTo>
                <a:lnTo>
                  <a:pt x="509385" y="392615"/>
                </a:lnTo>
                <a:lnTo>
                  <a:pt x="499079" y="410691"/>
                </a:lnTo>
                <a:lnTo>
                  <a:pt x="487448" y="427859"/>
                </a:lnTo>
                <a:lnTo>
                  <a:pt x="474560" y="444052"/>
                </a:lnTo>
                <a:lnTo>
                  <a:pt x="460486" y="459200"/>
                </a:lnTo>
                <a:lnTo>
                  <a:pt x="445294" y="473233"/>
                </a:lnTo>
                <a:lnTo>
                  <a:pt x="429054" y="486082"/>
                </a:lnTo>
                <a:lnTo>
                  <a:pt x="411836" y="497679"/>
                </a:lnTo>
                <a:lnTo>
                  <a:pt x="393709" y="507954"/>
                </a:lnTo>
                <a:lnTo>
                  <a:pt x="374743" y="516838"/>
                </a:lnTo>
                <a:lnTo>
                  <a:pt x="355006" y="524262"/>
                </a:lnTo>
                <a:lnTo>
                  <a:pt x="334569" y="530156"/>
                </a:lnTo>
                <a:lnTo>
                  <a:pt x="313500" y="534452"/>
                </a:lnTo>
                <a:lnTo>
                  <a:pt x="291870" y="537080"/>
                </a:lnTo>
                <a:lnTo>
                  <a:pt x="269748" y="537972"/>
                </a:lnTo>
                <a:lnTo>
                  <a:pt x="247623" y="537080"/>
                </a:lnTo>
                <a:lnTo>
                  <a:pt x="225992" y="534452"/>
                </a:lnTo>
                <a:lnTo>
                  <a:pt x="204922" y="530156"/>
                </a:lnTo>
                <a:lnTo>
                  <a:pt x="184484" y="524262"/>
                </a:lnTo>
                <a:lnTo>
                  <a:pt x="164747" y="516838"/>
                </a:lnTo>
                <a:lnTo>
                  <a:pt x="145780" y="507954"/>
                </a:lnTo>
                <a:lnTo>
                  <a:pt x="127653" y="497679"/>
                </a:lnTo>
                <a:lnTo>
                  <a:pt x="110435" y="486082"/>
                </a:lnTo>
                <a:lnTo>
                  <a:pt x="94196" y="473233"/>
                </a:lnTo>
                <a:lnTo>
                  <a:pt x="79005" y="459200"/>
                </a:lnTo>
                <a:lnTo>
                  <a:pt x="64931" y="444052"/>
                </a:lnTo>
                <a:lnTo>
                  <a:pt x="52043" y="427859"/>
                </a:lnTo>
                <a:lnTo>
                  <a:pt x="40413" y="410691"/>
                </a:lnTo>
                <a:lnTo>
                  <a:pt x="30107" y="392615"/>
                </a:lnTo>
                <a:lnTo>
                  <a:pt x="21197" y="373701"/>
                </a:lnTo>
                <a:lnTo>
                  <a:pt x="13751" y="354019"/>
                </a:lnTo>
                <a:lnTo>
                  <a:pt x="7839" y="333637"/>
                </a:lnTo>
                <a:lnTo>
                  <a:pt x="3530" y="312624"/>
                </a:lnTo>
                <a:lnTo>
                  <a:pt x="894" y="291051"/>
                </a:lnTo>
                <a:lnTo>
                  <a:pt x="0" y="268986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87018" y="1884426"/>
            <a:ext cx="6981444" cy="431291"/>
          </a:xfrm>
          <a:custGeom>
            <a:avLst/>
            <a:gdLst/>
            <a:ahLst/>
            <a:cxnLst/>
            <a:rect l="l" t="t" r="r" b="b"/>
            <a:pathLst>
              <a:path w="6981444" h="431291">
                <a:moveTo>
                  <a:pt x="0" y="431291"/>
                </a:moveTo>
                <a:lnTo>
                  <a:pt x="6981444" y="431291"/>
                </a:lnTo>
                <a:lnTo>
                  <a:pt x="6981444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87018" y="1884426"/>
            <a:ext cx="6981444" cy="431291"/>
          </a:xfrm>
          <a:custGeom>
            <a:avLst/>
            <a:gdLst/>
            <a:ahLst/>
            <a:cxnLst/>
            <a:rect l="l" t="t" r="r" b="b"/>
            <a:pathLst>
              <a:path w="6981444" h="431291">
                <a:moveTo>
                  <a:pt x="0" y="431291"/>
                </a:moveTo>
                <a:lnTo>
                  <a:pt x="6981444" y="431291"/>
                </a:lnTo>
                <a:lnTo>
                  <a:pt x="6981444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17269" y="1829562"/>
            <a:ext cx="537972" cy="539496"/>
          </a:xfrm>
          <a:custGeom>
            <a:avLst/>
            <a:gdLst/>
            <a:ahLst/>
            <a:cxnLst/>
            <a:rect l="l" t="t" r="r" b="b"/>
            <a:pathLst>
              <a:path w="537972" h="539496">
                <a:moveTo>
                  <a:pt x="0" y="269748"/>
                </a:moveTo>
                <a:lnTo>
                  <a:pt x="891" y="291870"/>
                </a:lnTo>
                <a:lnTo>
                  <a:pt x="3520" y="313500"/>
                </a:lnTo>
                <a:lnTo>
                  <a:pt x="7817" y="334569"/>
                </a:lnTo>
                <a:lnTo>
                  <a:pt x="13713" y="355006"/>
                </a:lnTo>
                <a:lnTo>
                  <a:pt x="21138" y="374743"/>
                </a:lnTo>
                <a:lnTo>
                  <a:pt x="30024" y="393709"/>
                </a:lnTo>
                <a:lnTo>
                  <a:pt x="40301" y="411836"/>
                </a:lnTo>
                <a:lnTo>
                  <a:pt x="51900" y="429054"/>
                </a:lnTo>
                <a:lnTo>
                  <a:pt x="64751" y="445294"/>
                </a:lnTo>
                <a:lnTo>
                  <a:pt x="78786" y="460486"/>
                </a:lnTo>
                <a:lnTo>
                  <a:pt x="93934" y="474560"/>
                </a:lnTo>
                <a:lnTo>
                  <a:pt x="110128" y="487448"/>
                </a:lnTo>
                <a:lnTo>
                  <a:pt x="127297" y="499079"/>
                </a:lnTo>
                <a:lnTo>
                  <a:pt x="145373" y="509385"/>
                </a:lnTo>
                <a:lnTo>
                  <a:pt x="164286" y="518296"/>
                </a:lnTo>
                <a:lnTo>
                  <a:pt x="183967" y="525743"/>
                </a:lnTo>
                <a:lnTo>
                  <a:pt x="204347" y="531656"/>
                </a:lnTo>
                <a:lnTo>
                  <a:pt x="225356" y="535965"/>
                </a:lnTo>
                <a:lnTo>
                  <a:pt x="246925" y="538601"/>
                </a:lnTo>
                <a:lnTo>
                  <a:pt x="268986" y="539496"/>
                </a:lnTo>
                <a:lnTo>
                  <a:pt x="291051" y="538601"/>
                </a:lnTo>
                <a:lnTo>
                  <a:pt x="312624" y="535965"/>
                </a:lnTo>
                <a:lnTo>
                  <a:pt x="333637" y="531656"/>
                </a:lnTo>
                <a:lnTo>
                  <a:pt x="354019" y="525743"/>
                </a:lnTo>
                <a:lnTo>
                  <a:pt x="373701" y="518296"/>
                </a:lnTo>
                <a:lnTo>
                  <a:pt x="392615" y="509385"/>
                </a:lnTo>
                <a:lnTo>
                  <a:pt x="410691" y="499079"/>
                </a:lnTo>
                <a:lnTo>
                  <a:pt x="427859" y="487448"/>
                </a:lnTo>
                <a:lnTo>
                  <a:pt x="444052" y="474560"/>
                </a:lnTo>
                <a:lnTo>
                  <a:pt x="459200" y="460486"/>
                </a:lnTo>
                <a:lnTo>
                  <a:pt x="473233" y="445294"/>
                </a:lnTo>
                <a:lnTo>
                  <a:pt x="486082" y="429054"/>
                </a:lnTo>
                <a:lnTo>
                  <a:pt x="497679" y="411836"/>
                </a:lnTo>
                <a:lnTo>
                  <a:pt x="507954" y="393709"/>
                </a:lnTo>
                <a:lnTo>
                  <a:pt x="516838" y="374743"/>
                </a:lnTo>
                <a:lnTo>
                  <a:pt x="524262" y="355006"/>
                </a:lnTo>
                <a:lnTo>
                  <a:pt x="530156" y="334569"/>
                </a:lnTo>
                <a:lnTo>
                  <a:pt x="534452" y="313500"/>
                </a:lnTo>
                <a:lnTo>
                  <a:pt x="537080" y="291870"/>
                </a:lnTo>
                <a:lnTo>
                  <a:pt x="537972" y="269748"/>
                </a:lnTo>
                <a:lnTo>
                  <a:pt x="537080" y="247625"/>
                </a:lnTo>
                <a:lnTo>
                  <a:pt x="534452" y="225995"/>
                </a:lnTo>
                <a:lnTo>
                  <a:pt x="530156" y="204926"/>
                </a:lnTo>
                <a:lnTo>
                  <a:pt x="524262" y="184489"/>
                </a:lnTo>
                <a:lnTo>
                  <a:pt x="516838" y="164752"/>
                </a:lnTo>
                <a:lnTo>
                  <a:pt x="507954" y="145786"/>
                </a:lnTo>
                <a:lnTo>
                  <a:pt x="497679" y="127659"/>
                </a:lnTo>
                <a:lnTo>
                  <a:pt x="486082" y="110441"/>
                </a:lnTo>
                <a:lnTo>
                  <a:pt x="473233" y="94201"/>
                </a:lnTo>
                <a:lnTo>
                  <a:pt x="459200" y="79009"/>
                </a:lnTo>
                <a:lnTo>
                  <a:pt x="444052" y="64935"/>
                </a:lnTo>
                <a:lnTo>
                  <a:pt x="427859" y="52047"/>
                </a:lnTo>
                <a:lnTo>
                  <a:pt x="410691" y="40416"/>
                </a:lnTo>
                <a:lnTo>
                  <a:pt x="392615" y="30110"/>
                </a:lnTo>
                <a:lnTo>
                  <a:pt x="373701" y="21199"/>
                </a:lnTo>
                <a:lnTo>
                  <a:pt x="354019" y="13752"/>
                </a:lnTo>
                <a:lnTo>
                  <a:pt x="333637" y="7839"/>
                </a:lnTo>
                <a:lnTo>
                  <a:pt x="312624" y="3530"/>
                </a:lnTo>
                <a:lnTo>
                  <a:pt x="291051" y="894"/>
                </a:lnTo>
                <a:lnTo>
                  <a:pt x="268986" y="0"/>
                </a:lnTo>
                <a:lnTo>
                  <a:pt x="246925" y="894"/>
                </a:lnTo>
                <a:lnTo>
                  <a:pt x="225356" y="3530"/>
                </a:lnTo>
                <a:lnTo>
                  <a:pt x="204347" y="7839"/>
                </a:lnTo>
                <a:lnTo>
                  <a:pt x="183967" y="13752"/>
                </a:lnTo>
                <a:lnTo>
                  <a:pt x="164286" y="21199"/>
                </a:lnTo>
                <a:lnTo>
                  <a:pt x="145373" y="30110"/>
                </a:lnTo>
                <a:lnTo>
                  <a:pt x="127297" y="40416"/>
                </a:lnTo>
                <a:lnTo>
                  <a:pt x="110128" y="52047"/>
                </a:lnTo>
                <a:lnTo>
                  <a:pt x="93934" y="64935"/>
                </a:lnTo>
                <a:lnTo>
                  <a:pt x="78786" y="79009"/>
                </a:lnTo>
                <a:lnTo>
                  <a:pt x="64751" y="94201"/>
                </a:lnTo>
                <a:lnTo>
                  <a:pt x="51900" y="110441"/>
                </a:lnTo>
                <a:lnTo>
                  <a:pt x="40301" y="127659"/>
                </a:lnTo>
                <a:lnTo>
                  <a:pt x="30024" y="145786"/>
                </a:lnTo>
                <a:lnTo>
                  <a:pt x="21138" y="164752"/>
                </a:lnTo>
                <a:lnTo>
                  <a:pt x="13713" y="184489"/>
                </a:lnTo>
                <a:lnTo>
                  <a:pt x="7817" y="204926"/>
                </a:lnTo>
                <a:lnTo>
                  <a:pt x="3520" y="225995"/>
                </a:lnTo>
                <a:lnTo>
                  <a:pt x="891" y="247625"/>
                </a:lnTo>
                <a:lnTo>
                  <a:pt x="0" y="2697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17269" y="1829562"/>
            <a:ext cx="537972" cy="539496"/>
          </a:xfrm>
          <a:custGeom>
            <a:avLst/>
            <a:gdLst/>
            <a:ahLst/>
            <a:cxnLst/>
            <a:rect l="l" t="t" r="r" b="b"/>
            <a:pathLst>
              <a:path w="537972" h="539496">
                <a:moveTo>
                  <a:pt x="0" y="269748"/>
                </a:moveTo>
                <a:lnTo>
                  <a:pt x="891" y="247625"/>
                </a:lnTo>
                <a:lnTo>
                  <a:pt x="3520" y="225995"/>
                </a:lnTo>
                <a:lnTo>
                  <a:pt x="7817" y="204926"/>
                </a:lnTo>
                <a:lnTo>
                  <a:pt x="13713" y="184489"/>
                </a:lnTo>
                <a:lnTo>
                  <a:pt x="21138" y="164752"/>
                </a:lnTo>
                <a:lnTo>
                  <a:pt x="30024" y="145786"/>
                </a:lnTo>
                <a:lnTo>
                  <a:pt x="40301" y="127659"/>
                </a:lnTo>
                <a:lnTo>
                  <a:pt x="51900" y="110441"/>
                </a:lnTo>
                <a:lnTo>
                  <a:pt x="64751" y="94201"/>
                </a:lnTo>
                <a:lnTo>
                  <a:pt x="78786" y="79009"/>
                </a:lnTo>
                <a:lnTo>
                  <a:pt x="93934" y="64935"/>
                </a:lnTo>
                <a:lnTo>
                  <a:pt x="110128" y="52047"/>
                </a:lnTo>
                <a:lnTo>
                  <a:pt x="127297" y="40416"/>
                </a:lnTo>
                <a:lnTo>
                  <a:pt x="145373" y="30110"/>
                </a:lnTo>
                <a:lnTo>
                  <a:pt x="164286" y="21199"/>
                </a:lnTo>
                <a:lnTo>
                  <a:pt x="183967" y="13752"/>
                </a:lnTo>
                <a:lnTo>
                  <a:pt x="204347" y="7839"/>
                </a:lnTo>
                <a:lnTo>
                  <a:pt x="225356" y="3530"/>
                </a:lnTo>
                <a:lnTo>
                  <a:pt x="246925" y="894"/>
                </a:lnTo>
                <a:lnTo>
                  <a:pt x="268986" y="0"/>
                </a:lnTo>
                <a:lnTo>
                  <a:pt x="291051" y="894"/>
                </a:lnTo>
                <a:lnTo>
                  <a:pt x="312624" y="3530"/>
                </a:lnTo>
                <a:lnTo>
                  <a:pt x="333637" y="7839"/>
                </a:lnTo>
                <a:lnTo>
                  <a:pt x="354019" y="13752"/>
                </a:lnTo>
                <a:lnTo>
                  <a:pt x="373701" y="21199"/>
                </a:lnTo>
                <a:lnTo>
                  <a:pt x="392615" y="30110"/>
                </a:lnTo>
                <a:lnTo>
                  <a:pt x="410691" y="40416"/>
                </a:lnTo>
                <a:lnTo>
                  <a:pt x="427859" y="52047"/>
                </a:lnTo>
                <a:lnTo>
                  <a:pt x="444052" y="64935"/>
                </a:lnTo>
                <a:lnTo>
                  <a:pt x="459200" y="79009"/>
                </a:lnTo>
                <a:lnTo>
                  <a:pt x="473233" y="94201"/>
                </a:lnTo>
                <a:lnTo>
                  <a:pt x="486082" y="110441"/>
                </a:lnTo>
                <a:lnTo>
                  <a:pt x="497679" y="127659"/>
                </a:lnTo>
                <a:lnTo>
                  <a:pt x="507954" y="145786"/>
                </a:lnTo>
                <a:lnTo>
                  <a:pt x="516838" y="164752"/>
                </a:lnTo>
                <a:lnTo>
                  <a:pt x="524262" y="184489"/>
                </a:lnTo>
                <a:lnTo>
                  <a:pt x="530156" y="204926"/>
                </a:lnTo>
                <a:lnTo>
                  <a:pt x="534452" y="225995"/>
                </a:lnTo>
                <a:lnTo>
                  <a:pt x="537080" y="247625"/>
                </a:lnTo>
                <a:lnTo>
                  <a:pt x="537972" y="269748"/>
                </a:lnTo>
                <a:lnTo>
                  <a:pt x="537080" y="291870"/>
                </a:lnTo>
                <a:lnTo>
                  <a:pt x="534452" y="313500"/>
                </a:lnTo>
                <a:lnTo>
                  <a:pt x="530156" y="334569"/>
                </a:lnTo>
                <a:lnTo>
                  <a:pt x="524262" y="355006"/>
                </a:lnTo>
                <a:lnTo>
                  <a:pt x="516838" y="374743"/>
                </a:lnTo>
                <a:lnTo>
                  <a:pt x="507954" y="393709"/>
                </a:lnTo>
                <a:lnTo>
                  <a:pt x="497679" y="411836"/>
                </a:lnTo>
                <a:lnTo>
                  <a:pt x="486082" y="429054"/>
                </a:lnTo>
                <a:lnTo>
                  <a:pt x="473233" y="445294"/>
                </a:lnTo>
                <a:lnTo>
                  <a:pt x="459200" y="460486"/>
                </a:lnTo>
                <a:lnTo>
                  <a:pt x="444052" y="474560"/>
                </a:lnTo>
                <a:lnTo>
                  <a:pt x="427859" y="487448"/>
                </a:lnTo>
                <a:lnTo>
                  <a:pt x="410691" y="499079"/>
                </a:lnTo>
                <a:lnTo>
                  <a:pt x="392615" y="509385"/>
                </a:lnTo>
                <a:lnTo>
                  <a:pt x="373701" y="518296"/>
                </a:lnTo>
                <a:lnTo>
                  <a:pt x="354019" y="525743"/>
                </a:lnTo>
                <a:lnTo>
                  <a:pt x="333637" y="531656"/>
                </a:lnTo>
                <a:lnTo>
                  <a:pt x="312624" y="535965"/>
                </a:lnTo>
                <a:lnTo>
                  <a:pt x="291051" y="538601"/>
                </a:lnTo>
                <a:lnTo>
                  <a:pt x="268986" y="539496"/>
                </a:lnTo>
                <a:lnTo>
                  <a:pt x="246925" y="538601"/>
                </a:lnTo>
                <a:lnTo>
                  <a:pt x="225356" y="535965"/>
                </a:lnTo>
                <a:lnTo>
                  <a:pt x="204347" y="531656"/>
                </a:lnTo>
                <a:lnTo>
                  <a:pt x="183967" y="525743"/>
                </a:lnTo>
                <a:lnTo>
                  <a:pt x="164286" y="518296"/>
                </a:lnTo>
                <a:lnTo>
                  <a:pt x="145373" y="509385"/>
                </a:lnTo>
                <a:lnTo>
                  <a:pt x="127297" y="499079"/>
                </a:lnTo>
                <a:lnTo>
                  <a:pt x="110128" y="487448"/>
                </a:lnTo>
                <a:lnTo>
                  <a:pt x="93934" y="474560"/>
                </a:lnTo>
                <a:lnTo>
                  <a:pt x="78786" y="460486"/>
                </a:lnTo>
                <a:lnTo>
                  <a:pt x="64751" y="445294"/>
                </a:lnTo>
                <a:lnTo>
                  <a:pt x="51900" y="429054"/>
                </a:lnTo>
                <a:lnTo>
                  <a:pt x="40301" y="411836"/>
                </a:lnTo>
                <a:lnTo>
                  <a:pt x="30024" y="393709"/>
                </a:lnTo>
                <a:lnTo>
                  <a:pt x="21138" y="374743"/>
                </a:lnTo>
                <a:lnTo>
                  <a:pt x="13713" y="355006"/>
                </a:lnTo>
                <a:lnTo>
                  <a:pt x="7817" y="334569"/>
                </a:lnTo>
                <a:lnTo>
                  <a:pt x="3520" y="313500"/>
                </a:lnTo>
                <a:lnTo>
                  <a:pt x="891" y="291870"/>
                </a:lnTo>
                <a:lnTo>
                  <a:pt x="0" y="269748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30046" y="2530602"/>
            <a:ext cx="7138416" cy="431292"/>
          </a:xfrm>
          <a:custGeom>
            <a:avLst/>
            <a:gdLst/>
            <a:ahLst/>
            <a:cxnLst/>
            <a:rect l="l" t="t" r="r" b="b"/>
            <a:pathLst>
              <a:path w="7138416" h="431292">
                <a:moveTo>
                  <a:pt x="0" y="431292"/>
                </a:moveTo>
                <a:lnTo>
                  <a:pt x="7138416" y="431292"/>
                </a:lnTo>
                <a:lnTo>
                  <a:pt x="7138416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30046" y="2530602"/>
            <a:ext cx="7138416" cy="431292"/>
          </a:xfrm>
          <a:custGeom>
            <a:avLst/>
            <a:gdLst/>
            <a:ahLst/>
            <a:cxnLst/>
            <a:rect l="l" t="t" r="r" b="b"/>
            <a:pathLst>
              <a:path w="7138416" h="431292">
                <a:moveTo>
                  <a:pt x="0" y="431292"/>
                </a:moveTo>
                <a:lnTo>
                  <a:pt x="7138416" y="431292"/>
                </a:lnTo>
                <a:lnTo>
                  <a:pt x="7138416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0297" y="2477262"/>
            <a:ext cx="539496" cy="537971"/>
          </a:xfrm>
          <a:custGeom>
            <a:avLst/>
            <a:gdLst/>
            <a:ahLst/>
            <a:cxnLst/>
            <a:rect l="l" t="t" r="r" b="b"/>
            <a:pathLst>
              <a:path w="539496" h="537971">
                <a:moveTo>
                  <a:pt x="0" y="268985"/>
                </a:moveTo>
                <a:lnTo>
                  <a:pt x="894" y="291051"/>
                </a:lnTo>
                <a:lnTo>
                  <a:pt x="3530" y="312624"/>
                </a:lnTo>
                <a:lnTo>
                  <a:pt x="7839" y="333637"/>
                </a:lnTo>
                <a:lnTo>
                  <a:pt x="13751" y="354019"/>
                </a:lnTo>
                <a:lnTo>
                  <a:pt x="21197" y="373701"/>
                </a:lnTo>
                <a:lnTo>
                  <a:pt x="30107" y="392615"/>
                </a:lnTo>
                <a:lnTo>
                  <a:pt x="40413" y="410691"/>
                </a:lnTo>
                <a:lnTo>
                  <a:pt x="52043" y="427859"/>
                </a:lnTo>
                <a:lnTo>
                  <a:pt x="64931" y="444052"/>
                </a:lnTo>
                <a:lnTo>
                  <a:pt x="79005" y="459200"/>
                </a:lnTo>
                <a:lnTo>
                  <a:pt x="94196" y="473233"/>
                </a:lnTo>
                <a:lnTo>
                  <a:pt x="110435" y="486082"/>
                </a:lnTo>
                <a:lnTo>
                  <a:pt x="127653" y="497679"/>
                </a:lnTo>
                <a:lnTo>
                  <a:pt x="145780" y="507954"/>
                </a:lnTo>
                <a:lnTo>
                  <a:pt x="164747" y="516838"/>
                </a:lnTo>
                <a:lnTo>
                  <a:pt x="184484" y="524262"/>
                </a:lnTo>
                <a:lnTo>
                  <a:pt x="204922" y="530156"/>
                </a:lnTo>
                <a:lnTo>
                  <a:pt x="225992" y="534452"/>
                </a:lnTo>
                <a:lnTo>
                  <a:pt x="247623" y="537080"/>
                </a:lnTo>
                <a:lnTo>
                  <a:pt x="269748" y="537971"/>
                </a:lnTo>
                <a:lnTo>
                  <a:pt x="291870" y="537080"/>
                </a:lnTo>
                <a:lnTo>
                  <a:pt x="313500" y="534452"/>
                </a:lnTo>
                <a:lnTo>
                  <a:pt x="334569" y="530156"/>
                </a:lnTo>
                <a:lnTo>
                  <a:pt x="355006" y="524262"/>
                </a:lnTo>
                <a:lnTo>
                  <a:pt x="374743" y="516838"/>
                </a:lnTo>
                <a:lnTo>
                  <a:pt x="393709" y="507954"/>
                </a:lnTo>
                <a:lnTo>
                  <a:pt x="411836" y="497679"/>
                </a:lnTo>
                <a:lnTo>
                  <a:pt x="429054" y="486082"/>
                </a:lnTo>
                <a:lnTo>
                  <a:pt x="445294" y="473233"/>
                </a:lnTo>
                <a:lnTo>
                  <a:pt x="460486" y="459200"/>
                </a:lnTo>
                <a:lnTo>
                  <a:pt x="474560" y="444052"/>
                </a:lnTo>
                <a:lnTo>
                  <a:pt x="487448" y="427859"/>
                </a:lnTo>
                <a:lnTo>
                  <a:pt x="499079" y="410691"/>
                </a:lnTo>
                <a:lnTo>
                  <a:pt x="509385" y="392615"/>
                </a:lnTo>
                <a:lnTo>
                  <a:pt x="518296" y="373701"/>
                </a:lnTo>
                <a:lnTo>
                  <a:pt x="525743" y="354019"/>
                </a:lnTo>
                <a:lnTo>
                  <a:pt x="531656" y="333637"/>
                </a:lnTo>
                <a:lnTo>
                  <a:pt x="535965" y="312624"/>
                </a:lnTo>
                <a:lnTo>
                  <a:pt x="538601" y="291051"/>
                </a:lnTo>
                <a:lnTo>
                  <a:pt x="539496" y="268985"/>
                </a:lnTo>
                <a:lnTo>
                  <a:pt x="538601" y="246920"/>
                </a:lnTo>
                <a:lnTo>
                  <a:pt x="535965" y="225347"/>
                </a:lnTo>
                <a:lnTo>
                  <a:pt x="531656" y="204334"/>
                </a:lnTo>
                <a:lnTo>
                  <a:pt x="525743" y="183952"/>
                </a:lnTo>
                <a:lnTo>
                  <a:pt x="518296" y="164270"/>
                </a:lnTo>
                <a:lnTo>
                  <a:pt x="509385" y="145356"/>
                </a:lnTo>
                <a:lnTo>
                  <a:pt x="499079" y="127280"/>
                </a:lnTo>
                <a:lnTo>
                  <a:pt x="487448" y="110112"/>
                </a:lnTo>
                <a:lnTo>
                  <a:pt x="474560" y="93919"/>
                </a:lnTo>
                <a:lnTo>
                  <a:pt x="460486" y="78771"/>
                </a:lnTo>
                <a:lnTo>
                  <a:pt x="445294" y="64738"/>
                </a:lnTo>
                <a:lnTo>
                  <a:pt x="429054" y="51889"/>
                </a:lnTo>
                <a:lnTo>
                  <a:pt x="411836" y="40292"/>
                </a:lnTo>
                <a:lnTo>
                  <a:pt x="393709" y="30017"/>
                </a:lnTo>
                <a:lnTo>
                  <a:pt x="374743" y="21133"/>
                </a:lnTo>
                <a:lnTo>
                  <a:pt x="355006" y="13709"/>
                </a:lnTo>
                <a:lnTo>
                  <a:pt x="334569" y="7815"/>
                </a:lnTo>
                <a:lnTo>
                  <a:pt x="313500" y="3519"/>
                </a:lnTo>
                <a:lnTo>
                  <a:pt x="291870" y="891"/>
                </a:lnTo>
                <a:lnTo>
                  <a:pt x="269748" y="0"/>
                </a:lnTo>
                <a:lnTo>
                  <a:pt x="247623" y="891"/>
                </a:lnTo>
                <a:lnTo>
                  <a:pt x="225992" y="3519"/>
                </a:lnTo>
                <a:lnTo>
                  <a:pt x="204922" y="7815"/>
                </a:lnTo>
                <a:lnTo>
                  <a:pt x="184484" y="13709"/>
                </a:lnTo>
                <a:lnTo>
                  <a:pt x="164747" y="21133"/>
                </a:lnTo>
                <a:lnTo>
                  <a:pt x="145780" y="30017"/>
                </a:lnTo>
                <a:lnTo>
                  <a:pt x="127653" y="40292"/>
                </a:lnTo>
                <a:lnTo>
                  <a:pt x="110435" y="51889"/>
                </a:lnTo>
                <a:lnTo>
                  <a:pt x="94196" y="64738"/>
                </a:lnTo>
                <a:lnTo>
                  <a:pt x="79005" y="78771"/>
                </a:lnTo>
                <a:lnTo>
                  <a:pt x="64931" y="93919"/>
                </a:lnTo>
                <a:lnTo>
                  <a:pt x="52043" y="110112"/>
                </a:lnTo>
                <a:lnTo>
                  <a:pt x="40413" y="127280"/>
                </a:lnTo>
                <a:lnTo>
                  <a:pt x="30107" y="145356"/>
                </a:lnTo>
                <a:lnTo>
                  <a:pt x="21197" y="164270"/>
                </a:lnTo>
                <a:lnTo>
                  <a:pt x="13751" y="183952"/>
                </a:lnTo>
                <a:lnTo>
                  <a:pt x="7839" y="204334"/>
                </a:lnTo>
                <a:lnTo>
                  <a:pt x="3530" y="225347"/>
                </a:lnTo>
                <a:lnTo>
                  <a:pt x="894" y="246920"/>
                </a:lnTo>
                <a:lnTo>
                  <a:pt x="0" y="2689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60297" y="2477262"/>
            <a:ext cx="539496" cy="537971"/>
          </a:xfrm>
          <a:custGeom>
            <a:avLst/>
            <a:gdLst/>
            <a:ahLst/>
            <a:cxnLst/>
            <a:rect l="l" t="t" r="r" b="b"/>
            <a:pathLst>
              <a:path w="539496" h="537971">
                <a:moveTo>
                  <a:pt x="0" y="268985"/>
                </a:moveTo>
                <a:lnTo>
                  <a:pt x="894" y="246920"/>
                </a:lnTo>
                <a:lnTo>
                  <a:pt x="3530" y="225347"/>
                </a:lnTo>
                <a:lnTo>
                  <a:pt x="7839" y="204334"/>
                </a:lnTo>
                <a:lnTo>
                  <a:pt x="13751" y="183952"/>
                </a:lnTo>
                <a:lnTo>
                  <a:pt x="21197" y="164270"/>
                </a:lnTo>
                <a:lnTo>
                  <a:pt x="30107" y="145356"/>
                </a:lnTo>
                <a:lnTo>
                  <a:pt x="40413" y="127280"/>
                </a:lnTo>
                <a:lnTo>
                  <a:pt x="52043" y="110112"/>
                </a:lnTo>
                <a:lnTo>
                  <a:pt x="64931" y="93919"/>
                </a:lnTo>
                <a:lnTo>
                  <a:pt x="79005" y="78771"/>
                </a:lnTo>
                <a:lnTo>
                  <a:pt x="94196" y="64738"/>
                </a:lnTo>
                <a:lnTo>
                  <a:pt x="110435" y="51889"/>
                </a:lnTo>
                <a:lnTo>
                  <a:pt x="127653" y="40292"/>
                </a:lnTo>
                <a:lnTo>
                  <a:pt x="145780" y="30017"/>
                </a:lnTo>
                <a:lnTo>
                  <a:pt x="164747" y="21133"/>
                </a:lnTo>
                <a:lnTo>
                  <a:pt x="184484" y="13709"/>
                </a:lnTo>
                <a:lnTo>
                  <a:pt x="204922" y="7815"/>
                </a:lnTo>
                <a:lnTo>
                  <a:pt x="225992" y="3519"/>
                </a:lnTo>
                <a:lnTo>
                  <a:pt x="247623" y="891"/>
                </a:lnTo>
                <a:lnTo>
                  <a:pt x="269748" y="0"/>
                </a:lnTo>
                <a:lnTo>
                  <a:pt x="291870" y="891"/>
                </a:lnTo>
                <a:lnTo>
                  <a:pt x="313500" y="3519"/>
                </a:lnTo>
                <a:lnTo>
                  <a:pt x="334569" y="7815"/>
                </a:lnTo>
                <a:lnTo>
                  <a:pt x="355006" y="13709"/>
                </a:lnTo>
                <a:lnTo>
                  <a:pt x="374743" y="21133"/>
                </a:lnTo>
                <a:lnTo>
                  <a:pt x="393709" y="30017"/>
                </a:lnTo>
                <a:lnTo>
                  <a:pt x="411836" y="40292"/>
                </a:lnTo>
                <a:lnTo>
                  <a:pt x="429054" y="51889"/>
                </a:lnTo>
                <a:lnTo>
                  <a:pt x="445294" y="64738"/>
                </a:lnTo>
                <a:lnTo>
                  <a:pt x="460486" y="78771"/>
                </a:lnTo>
                <a:lnTo>
                  <a:pt x="474560" y="93919"/>
                </a:lnTo>
                <a:lnTo>
                  <a:pt x="487448" y="110112"/>
                </a:lnTo>
                <a:lnTo>
                  <a:pt x="499079" y="127280"/>
                </a:lnTo>
                <a:lnTo>
                  <a:pt x="509385" y="145356"/>
                </a:lnTo>
                <a:lnTo>
                  <a:pt x="518296" y="164270"/>
                </a:lnTo>
                <a:lnTo>
                  <a:pt x="525743" y="183952"/>
                </a:lnTo>
                <a:lnTo>
                  <a:pt x="531656" y="204334"/>
                </a:lnTo>
                <a:lnTo>
                  <a:pt x="535965" y="225347"/>
                </a:lnTo>
                <a:lnTo>
                  <a:pt x="538601" y="246920"/>
                </a:lnTo>
                <a:lnTo>
                  <a:pt x="539496" y="268985"/>
                </a:lnTo>
                <a:lnTo>
                  <a:pt x="538601" y="291051"/>
                </a:lnTo>
                <a:lnTo>
                  <a:pt x="535965" y="312624"/>
                </a:lnTo>
                <a:lnTo>
                  <a:pt x="531656" y="333637"/>
                </a:lnTo>
                <a:lnTo>
                  <a:pt x="525743" y="354019"/>
                </a:lnTo>
                <a:lnTo>
                  <a:pt x="518296" y="373701"/>
                </a:lnTo>
                <a:lnTo>
                  <a:pt x="509385" y="392615"/>
                </a:lnTo>
                <a:lnTo>
                  <a:pt x="499079" y="410691"/>
                </a:lnTo>
                <a:lnTo>
                  <a:pt x="487448" y="427859"/>
                </a:lnTo>
                <a:lnTo>
                  <a:pt x="474560" y="444052"/>
                </a:lnTo>
                <a:lnTo>
                  <a:pt x="460486" y="459200"/>
                </a:lnTo>
                <a:lnTo>
                  <a:pt x="445294" y="473233"/>
                </a:lnTo>
                <a:lnTo>
                  <a:pt x="429054" y="486082"/>
                </a:lnTo>
                <a:lnTo>
                  <a:pt x="411836" y="497679"/>
                </a:lnTo>
                <a:lnTo>
                  <a:pt x="393709" y="507954"/>
                </a:lnTo>
                <a:lnTo>
                  <a:pt x="374743" y="516838"/>
                </a:lnTo>
                <a:lnTo>
                  <a:pt x="355006" y="524262"/>
                </a:lnTo>
                <a:lnTo>
                  <a:pt x="334569" y="530156"/>
                </a:lnTo>
                <a:lnTo>
                  <a:pt x="313500" y="534452"/>
                </a:lnTo>
                <a:lnTo>
                  <a:pt x="291870" y="537080"/>
                </a:lnTo>
                <a:lnTo>
                  <a:pt x="269748" y="537971"/>
                </a:lnTo>
                <a:lnTo>
                  <a:pt x="247623" y="537080"/>
                </a:lnTo>
                <a:lnTo>
                  <a:pt x="225992" y="534452"/>
                </a:lnTo>
                <a:lnTo>
                  <a:pt x="204922" y="530156"/>
                </a:lnTo>
                <a:lnTo>
                  <a:pt x="184484" y="524262"/>
                </a:lnTo>
                <a:lnTo>
                  <a:pt x="164747" y="516838"/>
                </a:lnTo>
                <a:lnTo>
                  <a:pt x="145780" y="507954"/>
                </a:lnTo>
                <a:lnTo>
                  <a:pt x="127653" y="497679"/>
                </a:lnTo>
                <a:lnTo>
                  <a:pt x="110435" y="486082"/>
                </a:lnTo>
                <a:lnTo>
                  <a:pt x="94196" y="473233"/>
                </a:lnTo>
                <a:lnTo>
                  <a:pt x="79005" y="459200"/>
                </a:lnTo>
                <a:lnTo>
                  <a:pt x="64931" y="444052"/>
                </a:lnTo>
                <a:lnTo>
                  <a:pt x="52043" y="427859"/>
                </a:lnTo>
                <a:lnTo>
                  <a:pt x="40413" y="410691"/>
                </a:lnTo>
                <a:lnTo>
                  <a:pt x="30107" y="392615"/>
                </a:lnTo>
                <a:lnTo>
                  <a:pt x="21197" y="373701"/>
                </a:lnTo>
                <a:lnTo>
                  <a:pt x="13751" y="354019"/>
                </a:lnTo>
                <a:lnTo>
                  <a:pt x="7839" y="333637"/>
                </a:lnTo>
                <a:lnTo>
                  <a:pt x="3530" y="312624"/>
                </a:lnTo>
                <a:lnTo>
                  <a:pt x="894" y="291051"/>
                </a:lnTo>
                <a:lnTo>
                  <a:pt x="0" y="26898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00278" y="3472434"/>
            <a:ext cx="7592568" cy="585216"/>
          </a:xfrm>
          <a:custGeom>
            <a:avLst/>
            <a:gdLst/>
            <a:ahLst/>
            <a:cxnLst/>
            <a:rect l="l" t="t" r="r" b="b"/>
            <a:pathLst>
              <a:path w="7592568" h="585215">
                <a:moveTo>
                  <a:pt x="0" y="585216"/>
                </a:moveTo>
                <a:lnTo>
                  <a:pt x="7592568" y="585216"/>
                </a:lnTo>
                <a:lnTo>
                  <a:pt x="7592568" y="0"/>
                </a:lnTo>
                <a:lnTo>
                  <a:pt x="0" y="0"/>
                </a:lnTo>
                <a:lnTo>
                  <a:pt x="0" y="585216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80517" y="48640"/>
            <a:ext cx="479882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6511" y="671322"/>
            <a:ext cx="3901842" cy="238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05"/>
              </a:lnSpc>
              <a:spcBef>
                <a:spcPts val="90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REQU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TI</a:t>
            </a:r>
            <a:r>
              <a:rPr sz="2475" b="1" u="heavy" spc="210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ER</a:t>
            </a:r>
            <a:r>
              <a:rPr sz="2475" b="1" u="heavy" spc="12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IL</a:t>
            </a:r>
            <a:r>
              <a:rPr sz="2475" b="1" u="heavy" spc="139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RI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ASC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204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17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58595" y="1355979"/>
            <a:ext cx="5227564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ISC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5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07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AMER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4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105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70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TIGI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16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7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TURA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69644" y="1372514"/>
            <a:ext cx="192183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36370" y="2015236"/>
            <a:ext cx="18158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15567" y="2037715"/>
            <a:ext cx="2653275" cy="1671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650" b="1" spc="12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10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10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650" b="1" spc="8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650" b="1" spc="12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59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7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59891" y="2657475"/>
            <a:ext cx="17131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58595" y="2747645"/>
            <a:ext cx="3488445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9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650" b="1" spc="11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2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-59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68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79601" y="4244136"/>
            <a:ext cx="6360711" cy="360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0445" marR="527220" algn="ctr">
              <a:lnSpc>
                <a:spcPts val="1320"/>
              </a:lnSpc>
              <a:spcBef>
                <a:spcPts val="6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ch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ara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zi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e,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che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19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'i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a,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 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'i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rod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ts val="1440"/>
              </a:lnSpc>
              <a:spcBef>
                <a:spcPts val="6"/>
              </a:spcBef>
            </a:pP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fi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zi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per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omprov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et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b="1" i="1" spc="25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per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 f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6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0278" y="3472434"/>
            <a:ext cx="7592568" cy="585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23"/>
              </a:spcBef>
            </a:pPr>
            <a:endParaRPr sz="650"/>
          </a:p>
          <a:p>
            <a:pPr marL="2199259" marR="1105618" indent="-1057910">
              <a:lnSpc>
                <a:spcPct val="105794"/>
              </a:lnSpc>
            </a:pP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POS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1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10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ALI</a:t>
            </a:r>
            <a:r>
              <a:rPr sz="1250" b="1" spc="1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2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50" b="1" spc="15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250" b="1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1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50" b="1" spc="1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1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1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FI</a:t>
            </a:r>
            <a:r>
              <a:rPr sz="1250" b="1" spc="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ZI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 AI</a:t>
            </a:r>
            <a:r>
              <a:rPr sz="125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1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-10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194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10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600" b="1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600" b="1" spc="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250" b="1" spc="1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250" b="1" spc="1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600" b="1" spc="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445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200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4360" y="1021079"/>
            <a:ext cx="230124" cy="563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824484" y="1021079"/>
            <a:ext cx="7467600" cy="2156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8292083" y="1021079"/>
            <a:ext cx="318516" cy="563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824484" y="1236726"/>
            <a:ext cx="305562" cy="3482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1130046" y="1236726"/>
            <a:ext cx="7162037" cy="3482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594360" y="1584960"/>
            <a:ext cx="230124" cy="1596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824484" y="1584960"/>
            <a:ext cx="305562" cy="83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"/>
              </a:spcBef>
            </a:pPr>
            <a:endParaRPr sz="650"/>
          </a:p>
        </p:txBody>
      </p:sp>
      <p:sp>
        <p:nvSpPr>
          <p:cNvPr id="16" name="object 16"/>
          <p:cNvSpPr txBox="1"/>
          <p:nvPr/>
        </p:nvSpPr>
        <p:spPr>
          <a:xfrm>
            <a:off x="1130046" y="1584960"/>
            <a:ext cx="7162037" cy="83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"/>
              </a:spcBef>
            </a:pPr>
            <a:endParaRPr sz="650"/>
          </a:p>
        </p:txBody>
      </p:sp>
      <p:sp>
        <p:nvSpPr>
          <p:cNvPr id="15" name="object 15"/>
          <p:cNvSpPr txBox="1"/>
          <p:nvPr/>
        </p:nvSpPr>
        <p:spPr>
          <a:xfrm>
            <a:off x="8292083" y="1584960"/>
            <a:ext cx="318516" cy="1596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824484" y="1668018"/>
            <a:ext cx="7467600" cy="2164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824484" y="1884426"/>
            <a:ext cx="462534" cy="431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1287018" y="1884426"/>
            <a:ext cx="7005065" cy="431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824484" y="2315718"/>
            <a:ext cx="7467600" cy="2148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24484" y="2530602"/>
            <a:ext cx="305562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130046" y="2530602"/>
            <a:ext cx="7162037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1248">
              <a:lnSpc>
                <a:spcPts val="1700"/>
              </a:lnSpc>
              <a:spcBef>
                <a:spcPts val="85"/>
              </a:spcBef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650" b="1" spc="12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2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8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LAR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7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650" b="1" spc="168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FISC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2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650" b="1" spc="8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-169" baseline="195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9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7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BIS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1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3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2100" b="1" spc="-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7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2100" b="1" spc="-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10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29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GS</a:t>
            </a:r>
            <a:r>
              <a:rPr sz="1650" b="1" spc="98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4484" y="2961894"/>
            <a:ext cx="7467600" cy="2194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584808" y="704342"/>
            <a:ext cx="656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988834" y="704342"/>
            <a:ext cx="6094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195723" y="704342"/>
            <a:ext cx="628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068753" y="704342"/>
            <a:ext cx="633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678906" y="704342"/>
            <a:ext cx="627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51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4360" y="1584960"/>
            <a:ext cx="8016240" cy="1600200"/>
          </a:xfrm>
          <a:custGeom>
            <a:avLst/>
            <a:gdLst/>
            <a:ahLst/>
            <a:cxnLst/>
            <a:rect l="l" t="t" r="r" b="b"/>
            <a:pathLst>
              <a:path w="8016240" h="1600200">
                <a:moveTo>
                  <a:pt x="0" y="1600200"/>
                </a:moveTo>
                <a:lnTo>
                  <a:pt x="8016240" y="1600200"/>
                </a:lnTo>
                <a:lnTo>
                  <a:pt x="801624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38200" y="1028700"/>
            <a:ext cx="7790688" cy="2156460"/>
          </a:xfrm>
          <a:custGeom>
            <a:avLst/>
            <a:gdLst/>
            <a:ahLst/>
            <a:cxnLst/>
            <a:rect l="l" t="t" r="r" b="b"/>
            <a:pathLst>
              <a:path w="7790688" h="2156460">
                <a:moveTo>
                  <a:pt x="0" y="2156460"/>
                </a:moveTo>
                <a:lnTo>
                  <a:pt x="7790688" y="2156460"/>
                </a:lnTo>
                <a:lnTo>
                  <a:pt x="7790688" y="0"/>
                </a:lnTo>
                <a:lnTo>
                  <a:pt x="0" y="0"/>
                </a:lnTo>
                <a:lnTo>
                  <a:pt x="0" y="215646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0077" y="1079119"/>
            <a:ext cx="441299" cy="2057145"/>
          </a:xfrm>
          <a:custGeom>
            <a:avLst/>
            <a:gdLst/>
            <a:ahLst/>
            <a:cxnLst/>
            <a:rect l="l" t="t" r="r" b="b"/>
            <a:pathLst>
              <a:path w="441299" h="2057145">
                <a:moveTo>
                  <a:pt x="15265" y="0"/>
                </a:moveTo>
                <a:lnTo>
                  <a:pt x="96211" y="87769"/>
                </a:lnTo>
                <a:lnTo>
                  <a:pt x="168637" y="180303"/>
                </a:lnTo>
                <a:lnTo>
                  <a:pt x="232542" y="277072"/>
                </a:lnTo>
                <a:lnTo>
                  <a:pt x="287927" y="377547"/>
                </a:lnTo>
                <a:lnTo>
                  <a:pt x="334791" y="481199"/>
                </a:lnTo>
                <a:lnTo>
                  <a:pt x="373134" y="587497"/>
                </a:lnTo>
                <a:lnTo>
                  <a:pt x="402956" y="695913"/>
                </a:lnTo>
                <a:lnTo>
                  <a:pt x="424258" y="805917"/>
                </a:lnTo>
                <a:lnTo>
                  <a:pt x="437039" y="916980"/>
                </a:lnTo>
                <a:lnTo>
                  <a:pt x="441299" y="1028573"/>
                </a:lnTo>
                <a:lnTo>
                  <a:pt x="437039" y="1140165"/>
                </a:lnTo>
                <a:lnTo>
                  <a:pt x="424258" y="1251228"/>
                </a:lnTo>
                <a:lnTo>
                  <a:pt x="402956" y="1361232"/>
                </a:lnTo>
                <a:lnTo>
                  <a:pt x="373134" y="1469648"/>
                </a:lnTo>
                <a:lnTo>
                  <a:pt x="334791" y="1575946"/>
                </a:lnTo>
                <a:lnTo>
                  <a:pt x="287927" y="1679598"/>
                </a:lnTo>
                <a:lnTo>
                  <a:pt x="232542" y="1780073"/>
                </a:lnTo>
                <a:lnTo>
                  <a:pt x="168637" y="1876842"/>
                </a:lnTo>
                <a:lnTo>
                  <a:pt x="96211" y="1969376"/>
                </a:lnTo>
                <a:lnTo>
                  <a:pt x="15265" y="2057145"/>
                </a:lnTo>
                <a:lnTo>
                  <a:pt x="0" y="2041906"/>
                </a:lnTo>
                <a:lnTo>
                  <a:pt x="79755" y="1955432"/>
                </a:lnTo>
                <a:lnTo>
                  <a:pt x="151116" y="1864266"/>
                </a:lnTo>
                <a:lnTo>
                  <a:pt x="214081" y="1768929"/>
                </a:lnTo>
                <a:lnTo>
                  <a:pt x="268650" y="1669942"/>
                </a:lnTo>
                <a:lnTo>
                  <a:pt x="314825" y="1567826"/>
                </a:lnTo>
                <a:lnTo>
                  <a:pt x="352604" y="1463104"/>
                </a:lnTo>
                <a:lnTo>
                  <a:pt x="381987" y="1356296"/>
                </a:lnTo>
                <a:lnTo>
                  <a:pt x="402976" y="1247924"/>
                </a:lnTo>
                <a:lnTo>
                  <a:pt x="415569" y="1138509"/>
                </a:lnTo>
                <a:lnTo>
                  <a:pt x="419766" y="1028573"/>
                </a:lnTo>
                <a:lnTo>
                  <a:pt x="415569" y="918636"/>
                </a:lnTo>
                <a:lnTo>
                  <a:pt x="402976" y="809221"/>
                </a:lnTo>
                <a:lnTo>
                  <a:pt x="381987" y="700849"/>
                </a:lnTo>
                <a:lnTo>
                  <a:pt x="352604" y="594041"/>
                </a:lnTo>
                <a:lnTo>
                  <a:pt x="314825" y="489319"/>
                </a:lnTo>
                <a:lnTo>
                  <a:pt x="268650" y="387203"/>
                </a:lnTo>
                <a:lnTo>
                  <a:pt x="214081" y="288216"/>
                </a:lnTo>
                <a:lnTo>
                  <a:pt x="151116" y="192879"/>
                </a:lnTo>
                <a:lnTo>
                  <a:pt x="79755" y="101713"/>
                </a:lnTo>
                <a:lnTo>
                  <a:pt x="0" y="15239"/>
                </a:lnTo>
                <a:lnTo>
                  <a:pt x="15265" y="0"/>
                </a:lnTo>
                <a:close/>
              </a:path>
            </a:pathLst>
          </a:custGeom>
          <a:ln w="25400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42238" y="1244346"/>
            <a:ext cx="7417308" cy="431291"/>
          </a:xfrm>
          <a:custGeom>
            <a:avLst/>
            <a:gdLst/>
            <a:ahLst/>
            <a:cxnLst/>
            <a:rect l="l" t="t" r="r" b="b"/>
            <a:pathLst>
              <a:path w="7417308" h="431291">
                <a:moveTo>
                  <a:pt x="0" y="431291"/>
                </a:moveTo>
                <a:lnTo>
                  <a:pt x="7417308" y="431291"/>
                </a:lnTo>
                <a:lnTo>
                  <a:pt x="7417308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42238" y="1244346"/>
            <a:ext cx="7417308" cy="431291"/>
          </a:xfrm>
          <a:custGeom>
            <a:avLst/>
            <a:gdLst/>
            <a:ahLst/>
            <a:cxnLst/>
            <a:rect l="l" t="t" r="r" b="b"/>
            <a:pathLst>
              <a:path w="7417308" h="431291">
                <a:moveTo>
                  <a:pt x="0" y="431291"/>
                </a:moveTo>
                <a:lnTo>
                  <a:pt x="7417308" y="431291"/>
                </a:lnTo>
                <a:lnTo>
                  <a:pt x="7417308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4013" y="1191006"/>
            <a:ext cx="537972" cy="539495"/>
          </a:xfrm>
          <a:custGeom>
            <a:avLst/>
            <a:gdLst/>
            <a:ahLst/>
            <a:cxnLst/>
            <a:rect l="l" t="t" r="r" b="b"/>
            <a:pathLst>
              <a:path w="537972" h="539495">
                <a:moveTo>
                  <a:pt x="0" y="269748"/>
                </a:moveTo>
                <a:lnTo>
                  <a:pt x="891" y="291870"/>
                </a:lnTo>
                <a:lnTo>
                  <a:pt x="3520" y="313500"/>
                </a:lnTo>
                <a:lnTo>
                  <a:pt x="7817" y="334569"/>
                </a:lnTo>
                <a:lnTo>
                  <a:pt x="13713" y="355006"/>
                </a:lnTo>
                <a:lnTo>
                  <a:pt x="21138" y="374743"/>
                </a:lnTo>
                <a:lnTo>
                  <a:pt x="30024" y="393709"/>
                </a:lnTo>
                <a:lnTo>
                  <a:pt x="40301" y="411836"/>
                </a:lnTo>
                <a:lnTo>
                  <a:pt x="51900" y="429054"/>
                </a:lnTo>
                <a:lnTo>
                  <a:pt x="64751" y="445294"/>
                </a:lnTo>
                <a:lnTo>
                  <a:pt x="78786" y="460486"/>
                </a:lnTo>
                <a:lnTo>
                  <a:pt x="93934" y="474560"/>
                </a:lnTo>
                <a:lnTo>
                  <a:pt x="110128" y="487448"/>
                </a:lnTo>
                <a:lnTo>
                  <a:pt x="127297" y="499079"/>
                </a:lnTo>
                <a:lnTo>
                  <a:pt x="145373" y="509385"/>
                </a:lnTo>
                <a:lnTo>
                  <a:pt x="164286" y="518296"/>
                </a:lnTo>
                <a:lnTo>
                  <a:pt x="183967" y="525743"/>
                </a:lnTo>
                <a:lnTo>
                  <a:pt x="204347" y="531656"/>
                </a:lnTo>
                <a:lnTo>
                  <a:pt x="225356" y="535965"/>
                </a:lnTo>
                <a:lnTo>
                  <a:pt x="246925" y="538601"/>
                </a:lnTo>
                <a:lnTo>
                  <a:pt x="268986" y="539495"/>
                </a:lnTo>
                <a:lnTo>
                  <a:pt x="291051" y="538601"/>
                </a:lnTo>
                <a:lnTo>
                  <a:pt x="312624" y="535965"/>
                </a:lnTo>
                <a:lnTo>
                  <a:pt x="333637" y="531656"/>
                </a:lnTo>
                <a:lnTo>
                  <a:pt x="354019" y="525743"/>
                </a:lnTo>
                <a:lnTo>
                  <a:pt x="373701" y="518296"/>
                </a:lnTo>
                <a:lnTo>
                  <a:pt x="392615" y="509385"/>
                </a:lnTo>
                <a:lnTo>
                  <a:pt x="410691" y="499079"/>
                </a:lnTo>
                <a:lnTo>
                  <a:pt x="427859" y="487448"/>
                </a:lnTo>
                <a:lnTo>
                  <a:pt x="444052" y="474560"/>
                </a:lnTo>
                <a:lnTo>
                  <a:pt x="459200" y="460486"/>
                </a:lnTo>
                <a:lnTo>
                  <a:pt x="473233" y="445294"/>
                </a:lnTo>
                <a:lnTo>
                  <a:pt x="486082" y="429054"/>
                </a:lnTo>
                <a:lnTo>
                  <a:pt x="497679" y="411836"/>
                </a:lnTo>
                <a:lnTo>
                  <a:pt x="507954" y="393709"/>
                </a:lnTo>
                <a:lnTo>
                  <a:pt x="516838" y="374743"/>
                </a:lnTo>
                <a:lnTo>
                  <a:pt x="524262" y="355006"/>
                </a:lnTo>
                <a:lnTo>
                  <a:pt x="530156" y="334569"/>
                </a:lnTo>
                <a:lnTo>
                  <a:pt x="534452" y="313500"/>
                </a:lnTo>
                <a:lnTo>
                  <a:pt x="537080" y="291870"/>
                </a:lnTo>
                <a:lnTo>
                  <a:pt x="537972" y="269748"/>
                </a:lnTo>
                <a:lnTo>
                  <a:pt x="537080" y="247625"/>
                </a:lnTo>
                <a:lnTo>
                  <a:pt x="534452" y="225995"/>
                </a:lnTo>
                <a:lnTo>
                  <a:pt x="530156" y="204926"/>
                </a:lnTo>
                <a:lnTo>
                  <a:pt x="524262" y="184489"/>
                </a:lnTo>
                <a:lnTo>
                  <a:pt x="516838" y="164752"/>
                </a:lnTo>
                <a:lnTo>
                  <a:pt x="507954" y="145786"/>
                </a:lnTo>
                <a:lnTo>
                  <a:pt x="497679" y="127659"/>
                </a:lnTo>
                <a:lnTo>
                  <a:pt x="486082" y="110441"/>
                </a:lnTo>
                <a:lnTo>
                  <a:pt x="473233" y="94201"/>
                </a:lnTo>
                <a:lnTo>
                  <a:pt x="459200" y="79009"/>
                </a:lnTo>
                <a:lnTo>
                  <a:pt x="444052" y="64935"/>
                </a:lnTo>
                <a:lnTo>
                  <a:pt x="427859" y="52047"/>
                </a:lnTo>
                <a:lnTo>
                  <a:pt x="410691" y="40416"/>
                </a:lnTo>
                <a:lnTo>
                  <a:pt x="392615" y="30110"/>
                </a:lnTo>
                <a:lnTo>
                  <a:pt x="373701" y="21199"/>
                </a:lnTo>
                <a:lnTo>
                  <a:pt x="354019" y="13752"/>
                </a:lnTo>
                <a:lnTo>
                  <a:pt x="333637" y="7839"/>
                </a:lnTo>
                <a:lnTo>
                  <a:pt x="312624" y="3530"/>
                </a:lnTo>
                <a:lnTo>
                  <a:pt x="291051" y="894"/>
                </a:lnTo>
                <a:lnTo>
                  <a:pt x="268986" y="0"/>
                </a:lnTo>
                <a:lnTo>
                  <a:pt x="246925" y="894"/>
                </a:lnTo>
                <a:lnTo>
                  <a:pt x="225356" y="3530"/>
                </a:lnTo>
                <a:lnTo>
                  <a:pt x="204347" y="7839"/>
                </a:lnTo>
                <a:lnTo>
                  <a:pt x="183967" y="13752"/>
                </a:lnTo>
                <a:lnTo>
                  <a:pt x="164286" y="21199"/>
                </a:lnTo>
                <a:lnTo>
                  <a:pt x="145373" y="30110"/>
                </a:lnTo>
                <a:lnTo>
                  <a:pt x="127297" y="40416"/>
                </a:lnTo>
                <a:lnTo>
                  <a:pt x="110128" y="52047"/>
                </a:lnTo>
                <a:lnTo>
                  <a:pt x="93934" y="64935"/>
                </a:lnTo>
                <a:lnTo>
                  <a:pt x="78786" y="79009"/>
                </a:lnTo>
                <a:lnTo>
                  <a:pt x="64751" y="94201"/>
                </a:lnTo>
                <a:lnTo>
                  <a:pt x="51900" y="110441"/>
                </a:lnTo>
                <a:lnTo>
                  <a:pt x="40301" y="127659"/>
                </a:lnTo>
                <a:lnTo>
                  <a:pt x="30024" y="145786"/>
                </a:lnTo>
                <a:lnTo>
                  <a:pt x="21138" y="164752"/>
                </a:lnTo>
                <a:lnTo>
                  <a:pt x="13713" y="184489"/>
                </a:lnTo>
                <a:lnTo>
                  <a:pt x="7817" y="204926"/>
                </a:lnTo>
                <a:lnTo>
                  <a:pt x="3520" y="225995"/>
                </a:lnTo>
                <a:lnTo>
                  <a:pt x="891" y="247625"/>
                </a:lnTo>
                <a:lnTo>
                  <a:pt x="0" y="2697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4013" y="1191006"/>
            <a:ext cx="537972" cy="539495"/>
          </a:xfrm>
          <a:custGeom>
            <a:avLst/>
            <a:gdLst/>
            <a:ahLst/>
            <a:cxnLst/>
            <a:rect l="l" t="t" r="r" b="b"/>
            <a:pathLst>
              <a:path w="537972" h="539495">
                <a:moveTo>
                  <a:pt x="0" y="269748"/>
                </a:moveTo>
                <a:lnTo>
                  <a:pt x="891" y="247625"/>
                </a:lnTo>
                <a:lnTo>
                  <a:pt x="3520" y="225995"/>
                </a:lnTo>
                <a:lnTo>
                  <a:pt x="7817" y="204926"/>
                </a:lnTo>
                <a:lnTo>
                  <a:pt x="13713" y="184489"/>
                </a:lnTo>
                <a:lnTo>
                  <a:pt x="21138" y="164752"/>
                </a:lnTo>
                <a:lnTo>
                  <a:pt x="30024" y="145786"/>
                </a:lnTo>
                <a:lnTo>
                  <a:pt x="40301" y="127659"/>
                </a:lnTo>
                <a:lnTo>
                  <a:pt x="51900" y="110441"/>
                </a:lnTo>
                <a:lnTo>
                  <a:pt x="64751" y="94201"/>
                </a:lnTo>
                <a:lnTo>
                  <a:pt x="78786" y="79009"/>
                </a:lnTo>
                <a:lnTo>
                  <a:pt x="93934" y="64935"/>
                </a:lnTo>
                <a:lnTo>
                  <a:pt x="110128" y="52047"/>
                </a:lnTo>
                <a:lnTo>
                  <a:pt x="127297" y="40416"/>
                </a:lnTo>
                <a:lnTo>
                  <a:pt x="145373" y="30110"/>
                </a:lnTo>
                <a:lnTo>
                  <a:pt x="164286" y="21199"/>
                </a:lnTo>
                <a:lnTo>
                  <a:pt x="183967" y="13752"/>
                </a:lnTo>
                <a:lnTo>
                  <a:pt x="204347" y="7839"/>
                </a:lnTo>
                <a:lnTo>
                  <a:pt x="225356" y="3530"/>
                </a:lnTo>
                <a:lnTo>
                  <a:pt x="246925" y="894"/>
                </a:lnTo>
                <a:lnTo>
                  <a:pt x="268986" y="0"/>
                </a:lnTo>
                <a:lnTo>
                  <a:pt x="291051" y="894"/>
                </a:lnTo>
                <a:lnTo>
                  <a:pt x="312624" y="3530"/>
                </a:lnTo>
                <a:lnTo>
                  <a:pt x="333637" y="7839"/>
                </a:lnTo>
                <a:lnTo>
                  <a:pt x="354019" y="13752"/>
                </a:lnTo>
                <a:lnTo>
                  <a:pt x="373701" y="21199"/>
                </a:lnTo>
                <a:lnTo>
                  <a:pt x="392615" y="30110"/>
                </a:lnTo>
                <a:lnTo>
                  <a:pt x="410691" y="40416"/>
                </a:lnTo>
                <a:lnTo>
                  <a:pt x="427859" y="52047"/>
                </a:lnTo>
                <a:lnTo>
                  <a:pt x="444052" y="64935"/>
                </a:lnTo>
                <a:lnTo>
                  <a:pt x="459200" y="79009"/>
                </a:lnTo>
                <a:lnTo>
                  <a:pt x="473233" y="94201"/>
                </a:lnTo>
                <a:lnTo>
                  <a:pt x="486082" y="110441"/>
                </a:lnTo>
                <a:lnTo>
                  <a:pt x="497679" y="127659"/>
                </a:lnTo>
                <a:lnTo>
                  <a:pt x="507954" y="145786"/>
                </a:lnTo>
                <a:lnTo>
                  <a:pt x="516838" y="164752"/>
                </a:lnTo>
                <a:lnTo>
                  <a:pt x="524262" y="184489"/>
                </a:lnTo>
                <a:lnTo>
                  <a:pt x="530156" y="204926"/>
                </a:lnTo>
                <a:lnTo>
                  <a:pt x="534452" y="225995"/>
                </a:lnTo>
                <a:lnTo>
                  <a:pt x="537080" y="247625"/>
                </a:lnTo>
                <a:lnTo>
                  <a:pt x="537972" y="269748"/>
                </a:lnTo>
                <a:lnTo>
                  <a:pt x="537080" y="291870"/>
                </a:lnTo>
                <a:lnTo>
                  <a:pt x="534452" y="313500"/>
                </a:lnTo>
                <a:lnTo>
                  <a:pt x="530156" y="334569"/>
                </a:lnTo>
                <a:lnTo>
                  <a:pt x="524262" y="355006"/>
                </a:lnTo>
                <a:lnTo>
                  <a:pt x="516838" y="374743"/>
                </a:lnTo>
                <a:lnTo>
                  <a:pt x="507954" y="393709"/>
                </a:lnTo>
                <a:lnTo>
                  <a:pt x="497679" y="411836"/>
                </a:lnTo>
                <a:lnTo>
                  <a:pt x="486082" y="429054"/>
                </a:lnTo>
                <a:lnTo>
                  <a:pt x="473233" y="445294"/>
                </a:lnTo>
                <a:lnTo>
                  <a:pt x="459200" y="460486"/>
                </a:lnTo>
                <a:lnTo>
                  <a:pt x="444052" y="474560"/>
                </a:lnTo>
                <a:lnTo>
                  <a:pt x="427859" y="487448"/>
                </a:lnTo>
                <a:lnTo>
                  <a:pt x="410691" y="499079"/>
                </a:lnTo>
                <a:lnTo>
                  <a:pt x="392615" y="509385"/>
                </a:lnTo>
                <a:lnTo>
                  <a:pt x="373701" y="518296"/>
                </a:lnTo>
                <a:lnTo>
                  <a:pt x="354019" y="525743"/>
                </a:lnTo>
                <a:lnTo>
                  <a:pt x="333637" y="531656"/>
                </a:lnTo>
                <a:lnTo>
                  <a:pt x="312624" y="535965"/>
                </a:lnTo>
                <a:lnTo>
                  <a:pt x="291051" y="538601"/>
                </a:lnTo>
                <a:lnTo>
                  <a:pt x="268986" y="539495"/>
                </a:lnTo>
                <a:lnTo>
                  <a:pt x="246925" y="538601"/>
                </a:lnTo>
                <a:lnTo>
                  <a:pt x="225356" y="535965"/>
                </a:lnTo>
                <a:lnTo>
                  <a:pt x="204347" y="531656"/>
                </a:lnTo>
                <a:lnTo>
                  <a:pt x="183967" y="525743"/>
                </a:lnTo>
                <a:lnTo>
                  <a:pt x="164286" y="518296"/>
                </a:lnTo>
                <a:lnTo>
                  <a:pt x="145373" y="509385"/>
                </a:lnTo>
                <a:lnTo>
                  <a:pt x="127297" y="499079"/>
                </a:lnTo>
                <a:lnTo>
                  <a:pt x="110128" y="487448"/>
                </a:lnTo>
                <a:lnTo>
                  <a:pt x="93934" y="474560"/>
                </a:lnTo>
                <a:lnTo>
                  <a:pt x="78786" y="460486"/>
                </a:lnTo>
                <a:lnTo>
                  <a:pt x="64751" y="445294"/>
                </a:lnTo>
                <a:lnTo>
                  <a:pt x="51900" y="429054"/>
                </a:lnTo>
                <a:lnTo>
                  <a:pt x="40301" y="411836"/>
                </a:lnTo>
                <a:lnTo>
                  <a:pt x="30024" y="393709"/>
                </a:lnTo>
                <a:lnTo>
                  <a:pt x="21138" y="374743"/>
                </a:lnTo>
                <a:lnTo>
                  <a:pt x="13713" y="355006"/>
                </a:lnTo>
                <a:lnTo>
                  <a:pt x="7817" y="334569"/>
                </a:lnTo>
                <a:lnTo>
                  <a:pt x="3520" y="313500"/>
                </a:lnTo>
                <a:lnTo>
                  <a:pt x="891" y="291870"/>
                </a:lnTo>
                <a:lnTo>
                  <a:pt x="0" y="269748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96162" y="1873758"/>
            <a:ext cx="7260336" cy="431292"/>
          </a:xfrm>
          <a:custGeom>
            <a:avLst/>
            <a:gdLst/>
            <a:ahLst/>
            <a:cxnLst/>
            <a:rect l="l" t="t" r="r" b="b"/>
            <a:pathLst>
              <a:path w="7260336" h="431292">
                <a:moveTo>
                  <a:pt x="0" y="431292"/>
                </a:moveTo>
                <a:lnTo>
                  <a:pt x="7260336" y="431292"/>
                </a:lnTo>
                <a:lnTo>
                  <a:pt x="7260336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96162" y="1873758"/>
            <a:ext cx="7260336" cy="431292"/>
          </a:xfrm>
          <a:custGeom>
            <a:avLst/>
            <a:gdLst/>
            <a:ahLst/>
            <a:cxnLst/>
            <a:rect l="l" t="t" r="r" b="b"/>
            <a:pathLst>
              <a:path w="7260336" h="431292">
                <a:moveTo>
                  <a:pt x="0" y="431292"/>
                </a:moveTo>
                <a:lnTo>
                  <a:pt x="7260336" y="431292"/>
                </a:lnTo>
                <a:lnTo>
                  <a:pt x="7260336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29462" y="1838706"/>
            <a:ext cx="539496" cy="537971"/>
          </a:xfrm>
          <a:custGeom>
            <a:avLst/>
            <a:gdLst/>
            <a:ahLst/>
            <a:cxnLst/>
            <a:rect l="l" t="t" r="r" b="b"/>
            <a:pathLst>
              <a:path w="539496" h="537971">
                <a:moveTo>
                  <a:pt x="0" y="268985"/>
                </a:moveTo>
                <a:lnTo>
                  <a:pt x="894" y="291051"/>
                </a:lnTo>
                <a:lnTo>
                  <a:pt x="3530" y="312624"/>
                </a:lnTo>
                <a:lnTo>
                  <a:pt x="7839" y="333637"/>
                </a:lnTo>
                <a:lnTo>
                  <a:pt x="13751" y="354019"/>
                </a:lnTo>
                <a:lnTo>
                  <a:pt x="21197" y="373701"/>
                </a:lnTo>
                <a:lnTo>
                  <a:pt x="30107" y="392615"/>
                </a:lnTo>
                <a:lnTo>
                  <a:pt x="40413" y="410691"/>
                </a:lnTo>
                <a:lnTo>
                  <a:pt x="52043" y="427859"/>
                </a:lnTo>
                <a:lnTo>
                  <a:pt x="64931" y="444052"/>
                </a:lnTo>
                <a:lnTo>
                  <a:pt x="79005" y="459200"/>
                </a:lnTo>
                <a:lnTo>
                  <a:pt x="94196" y="473233"/>
                </a:lnTo>
                <a:lnTo>
                  <a:pt x="110435" y="486082"/>
                </a:lnTo>
                <a:lnTo>
                  <a:pt x="127653" y="497679"/>
                </a:lnTo>
                <a:lnTo>
                  <a:pt x="145780" y="507954"/>
                </a:lnTo>
                <a:lnTo>
                  <a:pt x="164747" y="516838"/>
                </a:lnTo>
                <a:lnTo>
                  <a:pt x="184484" y="524262"/>
                </a:lnTo>
                <a:lnTo>
                  <a:pt x="204922" y="530156"/>
                </a:lnTo>
                <a:lnTo>
                  <a:pt x="225992" y="534452"/>
                </a:lnTo>
                <a:lnTo>
                  <a:pt x="247623" y="537080"/>
                </a:lnTo>
                <a:lnTo>
                  <a:pt x="269747" y="537971"/>
                </a:lnTo>
                <a:lnTo>
                  <a:pt x="291870" y="537080"/>
                </a:lnTo>
                <a:lnTo>
                  <a:pt x="313500" y="534452"/>
                </a:lnTo>
                <a:lnTo>
                  <a:pt x="334569" y="530156"/>
                </a:lnTo>
                <a:lnTo>
                  <a:pt x="355006" y="524262"/>
                </a:lnTo>
                <a:lnTo>
                  <a:pt x="374743" y="516838"/>
                </a:lnTo>
                <a:lnTo>
                  <a:pt x="393709" y="507954"/>
                </a:lnTo>
                <a:lnTo>
                  <a:pt x="411836" y="497679"/>
                </a:lnTo>
                <a:lnTo>
                  <a:pt x="429054" y="486082"/>
                </a:lnTo>
                <a:lnTo>
                  <a:pt x="445294" y="473233"/>
                </a:lnTo>
                <a:lnTo>
                  <a:pt x="460486" y="459200"/>
                </a:lnTo>
                <a:lnTo>
                  <a:pt x="474560" y="444052"/>
                </a:lnTo>
                <a:lnTo>
                  <a:pt x="487448" y="427859"/>
                </a:lnTo>
                <a:lnTo>
                  <a:pt x="499079" y="410691"/>
                </a:lnTo>
                <a:lnTo>
                  <a:pt x="509385" y="392615"/>
                </a:lnTo>
                <a:lnTo>
                  <a:pt x="518296" y="373701"/>
                </a:lnTo>
                <a:lnTo>
                  <a:pt x="525743" y="354019"/>
                </a:lnTo>
                <a:lnTo>
                  <a:pt x="531656" y="333637"/>
                </a:lnTo>
                <a:lnTo>
                  <a:pt x="535965" y="312624"/>
                </a:lnTo>
                <a:lnTo>
                  <a:pt x="538601" y="291051"/>
                </a:lnTo>
                <a:lnTo>
                  <a:pt x="539496" y="268985"/>
                </a:lnTo>
                <a:lnTo>
                  <a:pt x="538601" y="246920"/>
                </a:lnTo>
                <a:lnTo>
                  <a:pt x="535965" y="225347"/>
                </a:lnTo>
                <a:lnTo>
                  <a:pt x="531656" y="204334"/>
                </a:lnTo>
                <a:lnTo>
                  <a:pt x="525743" y="183952"/>
                </a:lnTo>
                <a:lnTo>
                  <a:pt x="518296" y="164270"/>
                </a:lnTo>
                <a:lnTo>
                  <a:pt x="509385" y="145356"/>
                </a:lnTo>
                <a:lnTo>
                  <a:pt x="499079" y="127280"/>
                </a:lnTo>
                <a:lnTo>
                  <a:pt x="487448" y="110112"/>
                </a:lnTo>
                <a:lnTo>
                  <a:pt x="474560" y="93919"/>
                </a:lnTo>
                <a:lnTo>
                  <a:pt x="460486" y="78771"/>
                </a:lnTo>
                <a:lnTo>
                  <a:pt x="445294" y="64738"/>
                </a:lnTo>
                <a:lnTo>
                  <a:pt x="429054" y="51889"/>
                </a:lnTo>
                <a:lnTo>
                  <a:pt x="411836" y="40292"/>
                </a:lnTo>
                <a:lnTo>
                  <a:pt x="393709" y="30017"/>
                </a:lnTo>
                <a:lnTo>
                  <a:pt x="374743" y="21133"/>
                </a:lnTo>
                <a:lnTo>
                  <a:pt x="355006" y="13709"/>
                </a:lnTo>
                <a:lnTo>
                  <a:pt x="334569" y="7815"/>
                </a:lnTo>
                <a:lnTo>
                  <a:pt x="313500" y="3519"/>
                </a:lnTo>
                <a:lnTo>
                  <a:pt x="291870" y="891"/>
                </a:lnTo>
                <a:lnTo>
                  <a:pt x="269747" y="0"/>
                </a:lnTo>
                <a:lnTo>
                  <a:pt x="247623" y="891"/>
                </a:lnTo>
                <a:lnTo>
                  <a:pt x="225992" y="3519"/>
                </a:lnTo>
                <a:lnTo>
                  <a:pt x="204922" y="7815"/>
                </a:lnTo>
                <a:lnTo>
                  <a:pt x="184484" y="13709"/>
                </a:lnTo>
                <a:lnTo>
                  <a:pt x="164747" y="21133"/>
                </a:lnTo>
                <a:lnTo>
                  <a:pt x="145780" y="30017"/>
                </a:lnTo>
                <a:lnTo>
                  <a:pt x="127653" y="40292"/>
                </a:lnTo>
                <a:lnTo>
                  <a:pt x="110435" y="51889"/>
                </a:lnTo>
                <a:lnTo>
                  <a:pt x="94196" y="64738"/>
                </a:lnTo>
                <a:lnTo>
                  <a:pt x="79005" y="78771"/>
                </a:lnTo>
                <a:lnTo>
                  <a:pt x="64931" y="93919"/>
                </a:lnTo>
                <a:lnTo>
                  <a:pt x="52043" y="110112"/>
                </a:lnTo>
                <a:lnTo>
                  <a:pt x="40413" y="127280"/>
                </a:lnTo>
                <a:lnTo>
                  <a:pt x="30107" y="145356"/>
                </a:lnTo>
                <a:lnTo>
                  <a:pt x="21197" y="164270"/>
                </a:lnTo>
                <a:lnTo>
                  <a:pt x="13751" y="183952"/>
                </a:lnTo>
                <a:lnTo>
                  <a:pt x="7839" y="204334"/>
                </a:lnTo>
                <a:lnTo>
                  <a:pt x="3530" y="225347"/>
                </a:lnTo>
                <a:lnTo>
                  <a:pt x="894" y="246920"/>
                </a:lnTo>
                <a:lnTo>
                  <a:pt x="0" y="2689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29462" y="1838706"/>
            <a:ext cx="539496" cy="537971"/>
          </a:xfrm>
          <a:custGeom>
            <a:avLst/>
            <a:gdLst/>
            <a:ahLst/>
            <a:cxnLst/>
            <a:rect l="l" t="t" r="r" b="b"/>
            <a:pathLst>
              <a:path w="539496" h="537971">
                <a:moveTo>
                  <a:pt x="0" y="268985"/>
                </a:moveTo>
                <a:lnTo>
                  <a:pt x="894" y="246920"/>
                </a:lnTo>
                <a:lnTo>
                  <a:pt x="3530" y="225347"/>
                </a:lnTo>
                <a:lnTo>
                  <a:pt x="7839" y="204334"/>
                </a:lnTo>
                <a:lnTo>
                  <a:pt x="13751" y="183952"/>
                </a:lnTo>
                <a:lnTo>
                  <a:pt x="21197" y="164270"/>
                </a:lnTo>
                <a:lnTo>
                  <a:pt x="30107" y="145356"/>
                </a:lnTo>
                <a:lnTo>
                  <a:pt x="40413" y="127280"/>
                </a:lnTo>
                <a:lnTo>
                  <a:pt x="52043" y="110112"/>
                </a:lnTo>
                <a:lnTo>
                  <a:pt x="64931" y="93919"/>
                </a:lnTo>
                <a:lnTo>
                  <a:pt x="79005" y="78771"/>
                </a:lnTo>
                <a:lnTo>
                  <a:pt x="94196" y="64738"/>
                </a:lnTo>
                <a:lnTo>
                  <a:pt x="110435" y="51889"/>
                </a:lnTo>
                <a:lnTo>
                  <a:pt x="127653" y="40292"/>
                </a:lnTo>
                <a:lnTo>
                  <a:pt x="145780" y="30017"/>
                </a:lnTo>
                <a:lnTo>
                  <a:pt x="164747" y="21133"/>
                </a:lnTo>
                <a:lnTo>
                  <a:pt x="184484" y="13709"/>
                </a:lnTo>
                <a:lnTo>
                  <a:pt x="204922" y="7815"/>
                </a:lnTo>
                <a:lnTo>
                  <a:pt x="225992" y="3519"/>
                </a:lnTo>
                <a:lnTo>
                  <a:pt x="247623" y="891"/>
                </a:lnTo>
                <a:lnTo>
                  <a:pt x="269747" y="0"/>
                </a:lnTo>
                <a:lnTo>
                  <a:pt x="291870" y="891"/>
                </a:lnTo>
                <a:lnTo>
                  <a:pt x="313500" y="3519"/>
                </a:lnTo>
                <a:lnTo>
                  <a:pt x="334569" y="7815"/>
                </a:lnTo>
                <a:lnTo>
                  <a:pt x="355006" y="13709"/>
                </a:lnTo>
                <a:lnTo>
                  <a:pt x="374743" y="21133"/>
                </a:lnTo>
                <a:lnTo>
                  <a:pt x="393709" y="30017"/>
                </a:lnTo>
                <a:lnTo>
                  <a:pt x="411836" y="40292"/>
                </a:lnTo>
                <a:lnTo>
                  <a:pt x="429054" y="51889"/>
                </a:lnTo>
                <a:lnTo>
                  <a:pt x="445294" y="64738"/>
                </a:lnTo>
                <a:lnTo>
                  <a:pt x="460486" y="78771"/>
                </a:lnTo>
                <a:lnTo>
                  <a:pt x="474560" y="93919"/>
                </a:lnTo>
                <a:lnTo>
                  <a:pt x="487448" y="110112"/>
                </a:lnTo>
                <a:lnTo>
                  <a:pt x="499079" y="127280"/>
                </a:lnTo>
                <a:lnTo>
                  <a:pt x="509385" y="145356"/>
                </a:lnTo>
                <a:lnTo>
                  <a:pt x="518296" y="164270"/>
                </a:lnTo>
                <a:lnTo>
                  <a:pt x="525743" y="183952"/>
                </a:lnTo>
                <a:lnTo>
                  <a:pt x="531656" y="204334"/>
                </a:lnTo>
                <a:lnTo>
                  <a:pt x="535965" y="225347"/>
                </a:lnTo>
                <a:lnTo>
                  <a:pt x="538601" y="246920"/>
                </a:lnTo>
                <a:lnTo>
                  <a:pt x="539496" y="268985"/>
                </a:lnTo>
                <a:lnTo>
                  <a:pt x="538601" y="291051"/>
                </a:lnTo>
                <a:lnTo>
                  <a:pt x="535965" y="312624"/>
                </a:lnTo>
                <a:lnTo>
                  <a:pt x="531656" y="333637"/>
                </a:lnTo>
                <a:lnTo>
                  <a:pt x="525743" y="354019"/>
                </a:lnTo>
                <a:lnTo>
                  <a:pt x="518296" y="373701"/>
                </a:lnTo>
                <a:lnTo>
                  <a:pt x="509385" y="392615"/>
                </a:lnTo>
                <a:lnTo>
                  <a:pt x="499079" y="410691"/>
                </a:lnTo>
                <a:lnTo>
                  <a:pt x="487448" y="427859"/>
                </a:lnTo>
                <a:lnTo>
                  <a:pt x="474560" y="444052"/>
                </a:lnTo>
                <a:lnTo>
                  <a:pt x="460486" y="459200"/>
                </a:lnTo>
                <a:lnTo>
                  <a:pt x="445294" y="473233"/>
                </a:lnTo>
                <a:lnTo>
                  <a:pt x="429054" y="486082"/>
                </a:lnTo>
                <a:lnTo>
                  <a:pt x="411836" y="497679"/>
                </a:lnTo>
                <a:lnTo>
                  <a:pt x="393709" y="507954"/>
                </a:lnTo>
                <a:lnTo>
                  <a:pt x="374743" y="516838"/>
                </a:lnTo>
                <a:lnTo>
                  <a:pt x="355006" y="524262"/>
                </a:lnTo>
                <a:lnTo>
                  <a:pt x="334569" y="530156"/>
                </a:lnTo>
                <a:lnTo>
                  <a:pt x="313500" y="534452"/>
                </a:lnTo>
                <a:lnTo>
                  <a:pt x="291870" y="537080"/>
                </a:lnTo>
                <a:lnTo>
                  <a:pt x="269747" y="537971"/>
                </a:lnTo>
                <a:lnTo>
                  <a:pt x="247623" y="537080"/>
                </a:lnTo>
                <a:lnTo>
                  <a:pt x="225992" y="534452"/>
                </a:lnTo>
                <a:lnTo>
                  <a:pt x="204922" y="530156"/>
                </a:lnTo>
                <a:lnTo>
                  <a:pt x="184484" y="524262"/>
                </a:lnTo>
                <a:lnTo>
                  <a:pt x="164747" y="516838"/>
                </a:lnTo>
                <a:lnTo>
                  <a:pt x="145780" y="507954"/>
                </a:lnTo>
                <a:lnTo>
                  <a:pt x="127653" y="497679"/>
                </a:lnTo>
                <a:lnTo>
                  <a:pt x="110435" y="486082"/>
                </a:lnTo>
                <a:lnTo>
                  <a:pt x="94196" y="473233"/>
                </a:lnTo>
                <a:lnTo>
                  <a:pt x="79005" y="459200"/>
                </a:lnTo>
                <a:lnTo>
                  <a:pt x="64931" y="444052"/>
                </a:lnTo>
                <a:lnTo>
                  <a:pt x="52043" y="427859"/>
                </a:lnTo>
                <a:lnTo>
                  <a:pt x="40413" y="410691"/>
                </a:lnTo>
                <a:lnTo>
                  <a:pt x="30107" y="392615"/>
                </a:lnTo>
                <a:lnTo>
                  <a:pt x="21197" y="373701"/>
                </a:lnTo>
                <a:lnTo>
                  <a:pt x="13751" y="354019"/>
                </a:lnTo>
                <a:lnTo>
                  <a:pt x="7839" y="333637"/>
                </a:lnTo>
                <a:lnTo>
                  <a:pt x="3530" y="312624"/>
                </a:lnTo>
                <a:lnTo>
                  <a:pt x="894" y="291051"/>
                </a:lnTo>
                <a:lnTo>
                  <a:pt x="0" y="26898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42238" y="2538222"/>
            <a:ext cx="7417308" cy="431292"/>
          </a:xfrm>
          <a:custGeom>
            <a:avLst/>
            <a:gdLst/>
            <a:ahLst/>
            <a:cxnLst/>
            <a:rect l="l" t="t" r="r" b="b"/>
            <a:pathLst>
              <a:path w="7417308" h="431292">
                <a:moveTo>
                  <a:pt x="0" y="431292"/>
                </a:moveTo>
                <a:lnTo>
                  <a:pt x="7417308" y="431292"/>
                </a:lnTo>
                <a:lnTo>
                  <a:pt x="7417308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42238" y="2538222"/>
            <a:ext cx="7417308" cy="431292"/>
          </a:xfrm>
          <a:custGeom>
            <a:avLst/>
            <a:gdLst/>
            <a:ahLst/>
            <a:cxnLst/>
            <a:rect l="l" t="t" r="r" b="b"/>
            <a:pathLst>
              <a:path w="7417308" h="431292">
                <a:moveTo>
                  <a:pt x="0" y="431292"/>
                </a:moveTo>
                <a:lnTo>
                  <a:pt x="7417308" y="431292"/>
                </a:lnTo>
                <a:lnTo>
                  <a:pt x="7417308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4013" y="2484882"/>
            <a:ext cx="537972" cy="539495"/>
          </a:xfrm>
          <a:custGeom>
            <a:avLst/>
            <a:gdLst/>
            <a:ahLst/>
            <a:cxnLst/>
            <a:rect l="l" t="t" r="r" b="b"/>
            <a:pathLst>
              <a:path w="537972" h="539495">
                <a:moveTo>
                  <a:pt x="0" y="269747"/>
                </a:moveTo>
                <a:lnTo>
                  <a:pt x="891" y="291870"/>
                </a:lnTo>
                <a:lnTo>
                  <a:pt x="3520" y="313500"/>
                </a:lnTo>
                <a:lnTo>
                  <a:pt x="7817" y="334569"/>
                </a:lnTo>
                <a:lnTo>
                  <a:pt x="13713" y="355006"/>
                </a:lnTo>
                <a:lnTo>
                  <a:pt x="21138" y="374743"/>
                </a:lnTo>
                <a:lnTo>
                  <a:pt x="30024" y="393709"/>
                </a:lnTo>
                <a:lnTo>
                  <a:pt x="40301" y="411836"/>
                </a:lnTo>
                <a:lnTo>
                  <a:pt x="51900" y="429054"/>
                </a:lnTo>
                <a:lnTo>
                  <a:pt x="64751" y="445294"/>
                </a:lnTo>
                <a:lnTo>
                  <a:pt x="78786" y="460486"/>
                </a:lnTo>
                <a:lnTo>
                  <a:pt x="93934" y="474560"/>
                </a:lnTo>
                <a:lnTo>
                  <a:pt x="110128" y="487448"/>
                </a:lnTo>
                <a:lnTo>
                  <a:pt x="127297" y="499079"/>
                </a:lnTo>
                <a:lnTo>
                  <a:pt x="145373" y="509385"/>
                </a:lnTo>
                <a:lnTo>
                  <a:pt x="164286" y="518296"/>
                </a:lnTo>
                <a:lnTo>
                  <a:pt x="183967" y="525743"/>
                </a:lnTo>
                <a:lnTo>
                  <a:pt x="204347" y="531656"/>
                </a:lnTo>
                <a:lnTo>
                  <a:pt x="225356" y="535965"/>
                </a:lnTo>
                <a:lnTo>
                  <a:pt x="246925" y="538601"/>
                </a:lnTo>
                <a:lnTo>
                  <a:pt x="268986" y="539495"/>
                </a:lnTo>
                <a:lnTo>
                  <a:pt x="291051" y="538601"/>
                </a:lnTo>
                <a:lnTo>
                  <a:pt x="312624" y="535965"/>
                </a:lnTo>
                <a:lnTo>
                  <a:pt x="333637" y="531656"/>
                </a:lnTo>
                <a:lnTo>
                  <a:pt x="354019" y="525743"/>
                </a:lnTo>
                <a:lnTo>
                  <a:pt x="373701" y="518296"/>
                </a:lnTo>
                <a:lnTo>
                  <a:pt x="392615" y="509385"/>
                </a:lnTo>
                <a:lnTo>
                  <a:pt x="410691" y="499079"/>
                </a:lnTo>
                <a:lnTo>
                  <a:pt x="427859" y="487448"/>
                </a:lnTo>
                <a:lnTo>
                  <a:pt x="444052" y="474560"/>
                </a:lnTo>
                <a:lnTo>
                  <a:pt x="459200" y="460486"/>
                </a:lnTo>
                <a:lnTo>
                  <a:pt x="473233" y="445294"/>
                </a:lnTo>
                <a:lnTo>
                  <a:pt x="486082" y="429054"/>
                </a:lnTo>
                <a:lnTo>
                  <a:pt x="497679" y="411836"/>
                </a:lnTo>
                <a:lnTo>
                  <a:pt x="507954" y="393709"/>
                </a:lnTo>
                <a:lnTo>
                  <a:pt x="516838" y="374743"/>
                </a:lnTo>
                <a:lnTo>
                  <a:pt x="524262" y="355006"/>
                </a:lnTo>
                <a:lnTo>
                  <a:pt x="530156" y="334569"/>
                </a:lnTo>
                <a:lnTo>
                  <a:pt x="534452" y="313500"/>
                </a:lnTo>
                <a:lnTo>
                  <a:pt x="537080" y="291870"/>
                </a:lnTo>
                <a:lnTo>
                  <a:pt x="537972" y="269747"/>
                </a:lnTo>
                <a:lnTo>
                  <a:pt x="537080" y="247625"/>
                </a:lnTo>
                <a:lnTo>
                  <a:pt x="534452" y="225995"/>
                </a:lnTo>
                <a:lnTo>
                  <a:pt x="530156" y="204926"/>
                </a:lnTo>
                <a:lnTo>
                  <a:pt x="524262" y="184489"/>
                </a:lnTo>
                <a:lnTo>
                  <a:pt x="516838" y="164752"/>
                </a:lnTo>
                <a:lnTo>
                  <a:pt x="507954" y="145786"/>
                </a:lnTo>
                <a:lnTo>
                  <a:pt x="497679" y="127659"/>
                </a:lnTo>
                <a:lnTo>
                  <a:pt x="486082" y="110441"/>
                </a:lnTo>
                <a:lnTo>
                  <a:pt x="473233" y="94201"/>
                </a:lnTo>
                <a:lnTo>
                  <a:pt x="459200" y="79009"/>
                </a:lnTo>
                <a:lnTo>
                  <a:pt x="444052" y="64935"/>
                </a:lnTo>
                <a:lnTo>
                  <a:pt x="427859" y="52047"/>
                </a:lnTo>
                <a:lnTo>
                  <a:pt x="410691" y="40416"/>
                </a:lnTo>
                <a:lnTo>
                  <a:pt x="392615" y="30110"/>
                </a:lnTo>
                <a:lnTo>
                  <a:pt x="373701" y="21199"/>
                </a:lnTo>
                <a:lnTo>
                  <a:pt x="354019" y="13752"/>
                </a:lnTo>
                <a:lnTo>
                  <a:pt x="333637" y="7839"/>
                </a:lnTo>
                <a:lnTo>
                  <a:pt x="312624" y="3530"/>
                </a:lnTo>
                <a:lnTo>
                  <a:pt x="291051" y="894"/>
                </a:lnTo>
                <a:lnTo>
                  <a:pt x="268986" y="0"/>
                </a:lnTo>
                <a:lnTo>
                  <a:pt x="246925" y="894"/>
                </a:lnTo>
                <a:lnTo>
                  <a:pt x="225356" y="3530"/>
                </a:lnTo>
                <a:lnTo>
                  <a:pt x="204347" y="7839"/>
                </a:lnTo>
                <a:lnTo>
                  <a:pt x="183967" y="13752"/>
                </a:lnTo>
                <a:lnTo>
                  <a:pt x="164286" y="21199"/>
                </a:lnTo>
                <a:lnTo>
                  <a:pt x="145373" y="30110"/>
                </a:lnTo>
                <a:lnTo>
                  <a:pt x="127297" y="40416"/>
                </a:lnTo>
                <a:lnTo>
                  <a:pt x="110128" y="52047"/>
                </a:lnTo>
                <a:lnTo>
                  <a:pt x="93934" y="64935"/>
                </a:lnTo>
                <a:lnTo>
                  <a:pt x="78786" y="79009"/>
                </a:lnTo>
                <a:lnTo>
                  <a:pt x="64751" y="94201"/>
                </a:lnTo>
                <a:lnTo>
                  <a:pt x="51900" y="110441"/>
                </a:lnTo>
                <a:lnTo>
                  <a:pt x="40301" y="127659"/>
                </a:lnTo>
                <a:lnTo>
                  <a:pt x="30024" y="145786"/>
                </a:lnTo>
                <a:lnTo>
                  <a:pt x="21138" y="164752"/>
                </a:lnTo>
                <a:lnTo>
                  <a:pt x="13713" y="184489"/>
                </a:lnTo>
                <a:lnTo>
                  <a:pt x="7817" y="204926"/>
                </a:lnTo>
                <a:lnTo>
                  <a:pt x="3520" y="225995"/>
                </a:lnTo>
                <a:lnTo>
                  <a:pt x="891" y="247625"/>
                </a:lnTo>
                <a:lnTo>
                  <a:pt x="0" y="2697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74013" y="2484882"/>
            <a:ext cx="537972" cy="539495"/>
          </a:xfrm>
          <a:custGeom>
            <a:avLst/>
            <a:gdLst/>
            <a:ahLst/>
            <a:cxnLst/>
            <a:rect l="l" t="t" r="r" b="b"/>
            <a:pathLst>
              <a:path w="537972" h="539495">
                <a:moveTo>
                  <a:pt x="0" y="269747"/>
                </a:moveTo>
                <a:lnTo>
                  <a:pt x="891" y="247625"/>
                </a:lnTo>
                <a:lnTo>
                  <a:pt x="3520" y="225995"/>
                </a:lnTo>
                <a:lnTo>
                  <a:pt x="7817" y="204926"/>
                </a:lnTo>
                <a:lnTo>
                  <a:pt x="13713" y="184489"/>
                </a:lnTo>
                <a:lnTo>
                  <a:pt x="21138" y="164752"/>
                </a:lnTo>
                <a:lnTo>
                  <a:pt x="30024" y="145786"/>
                </a:lnTo>
                <a:lnTo>
                  <a:pt x="40301" y="127659"/>
                </a:lnTo>
                <a:lnTo>
                  <a:pt x="51900" y="110441"/>
                </a:lnTo>
                <a:lnTo>
                  <a:pt x="64751" y="94201"/>
                </a:lnTo>
                <a:lnTo>
                  <a:pt x="78786" y="79009"/>
                </a:lnTo>
                <a:lnTo>
                  <a:pt x="93934" y="64935"/>
                </a:lnTo>
                <a:lnTo>
                  <a:pt x="110128" y="52047"/>
                </a:lnTo>
                <a:lnTo>
                  <a:pt x="127297" y="40416"/>
                </a:lnTo>
                <a:lnTo>
                  <a:pt x="145373" y="30110"/>
                </a:lnTo>
                <a:lnTo>
                  <a:pt x="164286" y="21199"/>
                </a:lnTo>
                <a:lnTo>
                  <a:pt x="183967" y="13752"/>
                </a:lnTo>
                <a:lnTo>
                  <a:pt x="204347" y="7839"/>
                </a:lnTo>
                <a:lnTo>
                  <a:pt x="225356" y="3530"/>
                </a:lnTo>
                <a:lnTo>
                  <a:pt x="246925" y="894"/>
                </a:lnTo>
                <a:lnTo>
                  <a:pt x="268986" y="0"/>
                </a:lnTo>
                <a:lnTo>
                  <a:pt x="291051" y="894"/>
                </a:lnTo>
                <a:lnTo>
                  <a:pt x="312624" y="3530"/>
                </a:lnTo>
                <a:lnTo>
                  <a:pt x="333637" y="7839"/>
                </a:lnTo>
                <a:lnTo>
                  <a:pt x="354019" y="13752"/>
                </a:lnTo>
                <a:lnTo>
                  <a:pt x="373701" y="21199"/>
                </a:lnTo>
                <a:lnTo>
                  <a:pt x="392615" y="30110"/>
                </a:lnTo>
                <a:lnTo>
                  <a:pt x="410691" y="40416"/>
                </a:lnTo>
                <a:lnTo>
                  <a:pt x="427859" y="52047"/>
                </a:lnTo>
                <a:lnTo>
                  <a:pt x="444052" y="64935"/>
                </a:lnTo>
                <a:lnTo>
                  <a:pt x="459200" y="79009"/>
                </a:lnTo>
                <a:lnTo>
                  <a:pt x="473233" y="94201"/>
                </a:lnTo>
                <a:lnTo>
                  <a:pt x="486082" y="110441"/>
                </a:lnTo>
                <a:lnTo>
                  <a:pt x="497679" y="127659"/>
                </a:lnTo>
                <a:lnTo>
                  <a:pt x="507954" y="145786"/>
                </a:lnTo>
                <a:lnTo>
                  <a:pt x="516838" y="164752"/>
                </a:lnTo>
                <a:lnTo>
                  <a:pt x="524262" y="184489"/>
                </a:lnTo>
                <a:lnTo>
                  <a:pt x="530156" y="204926"/>
                </a:lnTo>
                <a:lnTo>
                  <a:pt x="534452" y="225995"/>
                </a:lnTo>
                <a:lnTo>
                  <a:pt x="537080" y="247625"/>
                </a:lnTo>
                <a:lnTo>
                  <a:pt x="537972" y="269747"/>
                </a:lnTo>
                <a:lnTo>
                  <a:pt x="537080" y="291870"/>
                </a:lnTo>
                <a:lnTo>
                  <a:pt x="534452" y="313500"/>
                </a:lnTo>
                <a:lnTo>
                  <a:pt x="530156" y="334569"/>
                </a:lnTo>
                <a:lnTo>
                  <a:pt x="524262" y="355006"/>
                </a:lnTo>
                <a:lnTo>
                  <a:pt x="516838" y="374743"/>
                </a:lnTo>
                <a:lnTo>
                  <a:pt x="507954" y="393709"/>
                </a:lnTo>
                <a:lnTo>
                  <a:pt x="497679" y="411836"/>
                </a:lnTo>
                <a:lnTo>
                  <a:pt x="486082" y="429054"/>
                </a:lnTo>
                <a:lnTo>
                  <a:pt x="473233" y="445294"/>
                </a:lnTo>
                <a:lnTo>
                  <a:pt x="459200" y="460486"/>
                </a:lnTo>
                <a:lnTo>
                  <a:pt x="444052" y="474560"/>
                </a:lnTo>
                <a:lnTo>
                  <a:pt x="427859" y="487448"/>
                </a:lnTo>
                <a:lnTo>
                  <a:pt x="410691" y="499079"/>
                </a:lnTo>
                <a:lnTo>
                  <a:pt x="392615" y="509385"/>
                </a:lnTo>
                <a:lnTo>
                  <a:pt x="373701" y="518296"/>
                </a:lnTo>
                <a:lnTo>
                  <a:pt x="354019" y="525743"/>
                </a:lnTo>
                <a:lnTo>
                  <a:pt x="333637" y="531656"/>
                </a:lnTo>
                <a:lnTo>
                  <a:pt x="312624" y="535965"/>
                </a:lnTo>
                <a:lnTo>
                  <a:pt x="291051" y="538601"/>
                </a:lnTo>
                <a:lnTo>
                  <a:pt x="268986" y="539495"/>
                </a:lnTo>
                <a:lnTo>
                  <a:pt x="246925" y="538601"/>
                </a:lnTo>
                <a:lnTo>
                  <a:pt x="225356" y="535965"/>
                </a:lnTo>
                <a:lnTo>
                  <a:pt x="204347" y="531656"/>
                </a:lnTo>
                <a:lnTo>
                  <a:pt x="183967" y="525743"/>
                </a:lnTo>
                <a:lnTo>
                  <a:pt x="164286" y="518296"/>
                </a:lnTo>
                <a:lnTo>
                  <a:pt x="145373" y="509385"/>
                </a:lnTo>
                <a:lnTo>
                  <a:pt x="127297" y="499079"/>
                </a:lnTo>
                <a:lnTo>
                  <a:pt x="110128" y="487448"/>
                </a:lnTo>
                <a:lnTo>
                  <a:pt x="93934" y="474560"/>
                </a:lnTo>
                <a:lnTo>
                  <a:pt x="78786" y="460486"/>
                </a:lnTo>
                <a:lnTo>
                  <a:pt x="64751" y="445294"/>
                </a:lnTo>
                <a:lnTo>
                  <a:pt x="51900" y="429054"/>
                </a:lnTo>
                <a:lnTo>
                  <a:pt x="40301" y="411836"/>
                </a:lnTo>
                <a:lnTo>
                  <a:pt x="30024" y="393709"/>
                </a:lnTo>
                <a:lnTo>
                  <a:pt x="21138" y="374743"/>
                </a:lnTo>
                <a:lnTo>
                  <a:pt x="13713" y="355006"/>
                </a:lnTo>
                <a:lnTo>
                  <a:pt x="7817" y="334569"/>
                </a:lnTo>
                <a:lnTo>
                  <a:pt x="3520" y="313500"/>
                </a:lnTo>
                <a:lnTo>
                  <a:pt x="891" y="291870"/>
                </a:lnTo>
                <a:lnTo>
                  <a:pt x="0" y="269747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0466" y="3417570"/>
            <a:ext cx="7845552" cy="585216"/>
          </a:xfrm>
          <a:custGeom>
            <a:avLst/>
            <a:gdLst/>
            <a:ahLst/>
            <a:cxnLst/>
            <a:rect l="l" t="t" r="r" b="b"/>
            <a:pathLst>
              <a:path w="7845552" h="585215">
                <a:moveTo>
                  <a:pt x="0" y="585216"/>
                </a:moveTo>
                <a:lnTo>
                  <a:pt x="7845552" y="585216"/>
                </a:lnTo>
                <a:lnTo>
                  <a:pt x="7845552" y="0"/>
                </a:lnTo>
                <a:lnTo>
                  <a:pt x="0" y="0"/>
                </a:lnTo>
                <a:lnTo>
                  <a:pt x="0" y="585216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80517" y="48640"/>
            <a:ext cx="479882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6511" y="671322"/>
            <a:ext cx="3901842" cy="238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05"/>
              </a:lnSpc>
              <a:spcBef>
                <a:spcPts val="90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REQU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TI</a:t>
            </a:r>
            <a:r>
              <a:rPr sz="2475" b="1" u="heavy" spc="210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ER</a:t>
            </a:r>
            <a:r>
              <a:rPr sz="2475" b="1" u="heavy" spc="12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IL</a:t>
            </a:r>
            <a:r>
              <a:rPr sz="2475" b="1" u="heavy" spc="139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RI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ASC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204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17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69644" y="1362075"/>
            <a:ext cx="18403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71930" y="1461389"/>
            <a:ext cx="437186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50" b="1" spc="14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68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0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OBB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IGHI</a:t>
            </a:r>
            <a:r>
              <a:rPr sz="1650" b="1" spc="13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TIVI</a:t>
            </a:r>
            <a:r>
              <a:rPr sz="1650" b="1" spc="142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2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88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TUSL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0902" y="4120997"/>
            <a:ext cx="7584187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'a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2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per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che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'i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è so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ui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503656" marR="516154" algn="ctr">
              <a:lnSpc>
                <a:spcPts val="1440"/>
              </a:lnSpc>
              <a:spcBef>
                <a:spcPts val="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ch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ara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zi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so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ede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van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mo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'art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38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0466" y="3417570"/>
            <a:ext cx="7845552" cy="585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3816" marR="95255" algn="ctr">
              <a:lnSpc>
                <a:spcPct val="101725"/>
              </a:lnSpc>
              <a:spcBef>
                <a:spcPts val="335"/>
              </a:spcBef>
            </a:pP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POS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1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10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ALI</a:t>
            </a:r>
            <a:r>
              <a:rPr sz="1250" b="1" spc="1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2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50" b="1" spc="15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250" b="1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1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50" b="1" spc="19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ICHI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ARAZ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2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-1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TUT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VE</a:t>
            </a:r>
            <a:r>
              <a:rPr sz="1250" b="1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-10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194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19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10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-2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RIE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14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  <a:p>
            <a:pPr marL="2263178" marR="2264609" algn="ctr">
              <a:lnSpc>
                <a:spcPts val="1920"/>
              </a:lnSpc>
              <a:spcBef>
                <a:spcPts val="96"/>
              </a:spcBef>
            </a:pP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AI</a:t>
            </a:r>
            <a:r>
              <a:rPr sz="1875" b="1" spc="9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9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08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-100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400" b="1" spc="-194" baseline="1706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14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109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400" b="1" spc="101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4" baseline="1706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400" b="1" spc="3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75" b="1" spc="123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DPR</a:t>
            </a:r>
            <a:r>
              <a:rPr sz="2400" b="1" spc="-27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400" b="1" spc="2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4" baseline="1706" dirty="0">
                <a:solidFill>
                  <a:srgbClr val="1F487C"/>
                </a:solidFill>
                <a:latin typeface="Calibri"/>
                <a:cs typeface="Calibri"/>
              </a:rPr>
              <a:t>445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2400" b="1" spc="-4" baseline="1706" dirty="0">
                <a:solidFill>
                  <a:srgbClr val="1F487C"/>
                </a:solidFill>
                <a:latin typeface="Calibri"/>
                <a:cs typeface="Calibri"/>
              </a:rPr>
              <a:t>20</a:t>
            </a:r>
            <a:r>
              <a:rPr sz="2400" b="1" spc="4" baseline="1706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2238" y="2538222"/>
            <a:ext cx="7417308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1296162" y="1873758"/>
            <a:ext cx="7260336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594360" y="1028700"/>
            <a:ext cx="243840" cy="556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838200" y="1028700"/>
            <a:ext cx="7781544" cy="2156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838200" y="1244346"/>
            <a:ext cx="304038" cy="34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142238" y="1244346"/>
            <a:ext cx="7417308" cy="34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2392">
              <a:lnSpc>
                <a:spcPts val="1700"/>
              </a:lnSpc>
              <a:spcBef>
                <a:spcPts val="85"/>
              </a:spcBef>
            </a:pP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EM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102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7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650" b="1" spc="11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50" b="1" spc="10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68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IRIG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66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4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8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50" b="1" spc="17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2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ONO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4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7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59546" y="1244346"/>
            <a:ext cx="60198" cy="34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94360" y="1584960"/>
            <a:ext cx="243840" cy="160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838200" y="1584960"/>
            <a:ext cx="304038" cy="906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3"/>
              </a:spcBef>
            </a:pPr>
            <a:endParaRPr sz="700"/>
          </a:p>
        </p:txBody>
      </p:sp>
      <p:sp>
        <p:nvSpPr>
          <p:cNvPr id="10" name="object 10"/>
          <p:cNvSpPr txBox="1"/>
          <p:nvPr/>
        </p:nvSpPr>
        <p:spPr>
          <a:xfrm>
            <a:off x="1142238" y="1584960"/>
            <a:ext cx="7417308" cy="906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3"/>
              </a:spcBef>
            </a:pPr>
            <a:endParaRPr sz="700"/>
          </a:p>
        </p:txBody>
      </p:sp>
      <p:sp>
        <p:nvSpPr>
          <p:cNvPr id="9" name="object 9"/>
          <p:cNvSpPr txBox="1"/>
          <p:nvPr/>
        </p:nvSpPr>
        <p:spPr>
          <a:xfrm>
            <a:off x="8559546" y="1584960"/>
            <a:ext cx="60198" cy="906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3"/>
              </a:spcBef>
            </a:pPr>
            <a:endParaRPr sz="700"/>
          </a:p>
        </p:txBody>
      </p:sp>
      <p:sp>
        <p:nvSpPr>
          <p:cNvPr id="8" name="object 8"/>
          <p:cNvSpPr txBox="1"/>
          <p:nvPr/>
        </p:nvSpPr>
        <p:spPr>
          <a:xfrm>
            <a:off x="838200" y="1675638"/>
            <a:ext cx="7781544" cy="1509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396544">
              <a:lnSpc>
                <a:spcPts val="1791"/>
              </a:lnSpc>
              <a:spcBef>
                <a:spcPts val="1322"/>
              </a:spcBef>
            </a:pPr>
            <a:r>
              <a:rPr sz="2700" spc="0" baseline="-18204" dirty="0">
                <a:latin typeface="Calibri"/>
                <a:cs typeface="Calibri"/>
              </a:rPr>
              <a:t>D    </a:t>
            </a:r>
            <a:r>
              <a:rPr sz="2700" spc="34" baseline="-18204" dirty="0"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100" b="1" spc="1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6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  <a:p>
            <a:pPr marL="244144">
              <a:lnSpc>
                <a:spcPts val="1791"/>
              </a:lnSpc>
              <a:spcBef>
                <a:spcPts val="3418"/>
              </a:spcBef>
            </a:pPr>
            <a:r>
              <a:rPr sz="2700" spc="0" baseline="-18204" dirty="0">
                <a:latin typeface="Calibri"/>
                <a:cs typeface="Calibri"/>
              </a:rPr>
              <a:t>F    </a:t>
            </a:r>
            <a:r>
              <a:rPr sz="2700" spc="306" baseline="-18204" dirty="0"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7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7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10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100" b="1" spc="1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5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584808" y="704342"/>
            <a:ext cx="656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988834" y="704342"/>
            <a:ext cx="6094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195723" y="704342"/>
            <a:ext cx="628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068753" y="704342"/>
            <a:ext cx="633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678906" y="704342"/>
            <a:ext cx="627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3702" y="4109466"/>
            <a:ext cx="7947659" cy="524256"/>
          </a:xfrm>
          <a:custGeom>
            <a:avLst/>
            <a:gdLst/>
            <a:ahLst/>
            <a:cxnLst/>
            <a:rect l="l" t="t" r="r" b="b"/>
            <a:pathLst>
              <a:path w="7947659" h="524256">
                <a:moveTo>
                  <a:pt x="0" y="524255"/>
                </a:moveTo>
                <a:lnTo>
                  <a:pt x="7947659" y="524255"/>
                </a:lnTo>
                <a:lnTo>
                  <a:pt x="7947659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3702" y="4109466"/>
            <a:ext cx="7947659" cy="524256"/>
          </a:xfrm>
          <a:custGeom>
            <a:avLst/>
            <a:gdLst/>
            <a:ahLst/>
            <a:cxnLst/>
            <a:rect l="l" t="t" r="r" b="b"/>
            <a:pathLst>
              <a:path w="7947659" h="524256">
                <a:moveTo>
                  <a:pt x="0" y="524255"/>
                </a:moveTo>
                <a:lnTo>
                  <a:pt x="7947659" y="524255"/>
                </a:lnTo>
                <a:lnTo>
                  <a:pt x="7947659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0748" y="1114044"/>
            <a:ext cx="7952232" cy="2673096"/>
          </a:xfrm>
          <a:custGeom>
            <a:avLst/>
            <a:gdLst/>
            <a:ahLst/>
            <a:cxnLst/>
            <a:rect l="l" t="t" r="r" b="b"/>
            <a:pathLst>
              <a:path w="7952232" h="2673096">
                <a:moveTo>
                  <a:pt x="0" y="2673096"/>
                </a:moveTo>
                <a:lnTo>
                  <a:pt x="7952232" y="2673096"/>
                </a:lnTo>
                <a:lnTo>
                  <a:pt x="7952232" y="0"/>
                </a:lnTo>
                <a:lnTo>
                  <a:pt x="0" y="0"/>
                </a:lnTo>
                <a:lnTo>
                  <a:pt x="0" y="2673096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3702" y="2925318"/>
            <a:ext cx="7926324" cy="848867"/>
          </a:xfrm>
          <a:custGeom>
            <a:avLst/>
            <a:gdLst/>
            <a:ahLst/>
            <a:cxnLst/>
            <a:rect l="l" t="t" r="r" b="b"/>
            <a:pathLst>
              <a:path w="7926324" h="848867">
                <a:moveTo>
                  <a:pt x="0" y="848867"/>
                </a:moveTo>
                <a:lnTo>
                  <a:pt x="7926324" y="848867"/>
                </a:lnTo>
                <a:lnTo>
                  <a:pt x="7926324" y="0"/>
                </a:lnTo>
                <a:lnTo>
                  <a:pt x="0" y="0"/>
                </a:lnTo>
                <a:lnTo>
                  <a:pt x="0" y="848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3702" y="2925318"/>
            <a:ext cx="7926324" cy="848867"/>
          </a:xfrm>
          <a:custGeom>
            <a:avLst/>
            <a:gdLst/>
            <a:ahLst/>
            <a:cxnLst/>
            <a:rect l="l" t="t" r="r" b="b"/>
            <a:pathLst>
              <a:path w="7926324" h="848867">
                <a:moveTo>
                  <a:pt x="0" y="848867"/>
                </a:moveTo>
                <a:lnTo>
                  <a:pt x="7926324" y="848867"/>
                </a:lnTo>
                <a:lnTo>
                  <a:pt x="7926324" y="0"/>
                </a:lnTo>
                <a:lnTo>
                  <a:pt x="0" y="0"/>
                </a:lnTo>
                <a:lnTo>
                  <a:pt x="0" y="848867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3702" y="2027682"/>
            <a:ext cx="7926324" cy="906780"/>
          </a:xfrm>
          <a:custGeom>
            <a:avLst/>
            <a:gdLst/>
            <a:ahLst/>
            <a:cxnLst/>
            <a:rect l="l" t="t" r="r" b="b"/>
            <a:pathLst>
              <a:path w="7926324" h="906780">
                <a:moveTo>
                  <a:pt x="7926324" y="589152"/>
                </a:moveTo>
                <a:lnTo>
                  <a:pt x="7926324" y="0"/>
                </a:lnTo>
                <a:lnTo>
                  <a:pt x="0" y="0"/>
                </a:lnTo>
                <a:lnTo>
                  <a:pt x="0" y="589152"/>
                </a:lnTo>
                <a:lnTo>
                  <a:pt x="3849751" y="589152"/>
                </a:lnTo>
                <a:lnTo>
                  <a:pt x="3849751" y="680084"/>
                </a:lnTo>
                <a:lnTo>
                  <a:pt x="3736467" y="680084"/>
                </a:lnTo>
                <a:lnTo>
                  <a:pt x="3963162" y="906780"/>
                </a:lnTo>
                <a:lnTo>
                  <a:pt x="4189857" y="680084"/>
                </a:lnTo>
                <a:lnTo>
                  <a:pt x="4076446" y="680084"/>
                </a:lnTo>
                <a:lnTo>
                  <a:pt x="4076446" y="589152"/>
                </a:lnTo>
                <a:lnTo>
                  <a:pt x="7926324" y="5891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3702" y="2027682"/>
            <a:ext cx="7926324" cy="906780"/>
          </a:xfrm>
          <a:custGeom>
            <a:avLst/>
            <a:gdLst/>
            <a:ahLst/>
            <a:cxnLst/>
            <a:rect l="l" t="t" r="r" b="b"/>
            <a:pathLst>
              <a:path w="7926324" h="906780">
                <a:moveTo>
                  <a:pt x="7926324" y="589152"/>
                </a:moveTo>
                <a:lnTo>
                  <a:pt x="4076446" y="589152"/>
                </a:lnTo>
                <a:lnTo>
                  <a:pt x="4076446" y="680084"/>
                </a:lnTo>
                <a:lnTo>
                  <a:pt x="4189857" y="680084"/>
                </a:lnTo>
                <a:lnTo>
                  <a:pt x="3963162" y="906780"/>
                </a:lnTo>
                <a:lnTo>
                  <a:pt x="3736467" y="680084"/>
                </a:lnTo>
                <a:lnTo>
                  <a:pt x="3849751" y="680084"/>
                </a:lnTo>
                <a:lnTo>
                  <a:pt x="3849751" y="589152"/>
                </a:lnTo>
                <a:lnTo>
                  <a:pt x="0" y="589152"/>
                </a:lnTo>
                <a:lnTo>
                  <a:pt x="0" y="0"/>
                </a:lnTo>
                <a:lnTo>
                  <a:pt x="7926324" y="0"/>
                </a:lnTo>
                <a:lnTo>
                  <a:pt x="7926324" y="58915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3702" y="1130046"/>
            <a:ext cx="7926324" cy="906780"/>
          </a:xfrm>
          <a:custGeom>
            <a:avLst/>
            <a:gdLst/>
            <a:ahLst/>
            <a:cxnLst/>
            <a:rect l="l" t="t" r="r" b="b"/>
            <a:pathLst>
              <a:path w="7926324" h="906780">
                <a:moveTo>
                  <a:pt x="7926324" y="589152"/>
                </a:moveTo>
                <a:lnTo>
                  <a:pt x="7926324" y="0"/>
                </a:lnTo>
                <a:lnTo>
                  <a:pt x="0" y="0"/>
                </a:lnTo>
                <a:lnTo>
                  <a:pt x="0" y="589152"/>
                </a:lnTo>
                <a:lnTo>
                  <a:pt x="3849751" y="589152"/>
                </a:lnTo>
                <a:lnTo>
                  <a:pt x="3849751" y="680085"/>
                </a:lnTo>
                <a:lnTo>
                  <a:pt x="3736467" y="680085"/>
                </a:lnTo>
                <a:lnTo>
                  <a:pt x="3963162" y="906780"/>
                </a:lnTo>
                <a:lnTo>
                  <a:pt x="4189857" y="680085"/>
                </a:lnTo>
                <a:lnTo>
                  <a:pt x="4076446" y="680085"/>
                </a:lnTo>
                <a:lnTo>
                  <a:pt x="4076446" y="589152"/>
                </a:lnTo>
                <a:lnTo>
                  <a:pt x="7926324" y="5891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3702" y="1130046"/>
            <a:ext cx="7926324" cy="906780"/>
          </a:xfrm>
          <a:custGeom>
            <a:avLst/>
            <a:gdLst/>
            <a:ahLst/>
            <a:cxnLst/>
            <a:rect l="l" t="t" r="r" b="b"/>
            <a:pathLst>
              <a:path w="7926324" h="906780">
                <a:moveTo>
                  <a:pt x="7926324" y="589152"/>
                </a:moveTo>
                <a:lnTo>
                  <a:pt x="4076446" y="589152"/>
                </a:lnTo>
                <a:lnTo>
                  <a:pt x="4076446" y="680085"/>
                </a:lnTo>
                <a:lnTo>
                  <a:pt x="4189857" y="680085"/>
                </a:lnTo>
                <a:lnTo>
                  <a:pt x="3963162" y="906780"/>
                </a:lnTo>
                <a:lnTo>
                  <a:pt x="3736467" y="680085"/>
                </a:lnTo>
                <a:lnTo>
                  <a:pt x="3849751" y="680085"/>
                </a:lnTo>
                <a:lnTo>
                  <a:pt x="3849751" y="589152"/>
                </a:lnTo>
                <a:lnTo>
                  <a:pt x="0" y="589152"/>
                </a:lnTo>
                <a:lnTo>
                  <a:pt x="0" y="0"/>
                </a:lnTo>
                <a:lnTo>
                  <a:pt x="7926324" y="0"/>
                </a:lnTo>
                <a:lnTo>
                  <a:pt x="7926324" y="589152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0517" y="48640"/>
            <a:ext cx="479882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6511" y="631317"/>
            <a:ext cx="3277170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ME</a:t>
            </a:r>
            <a:r>
              <a:rPr sz="2475" b="1" u="heavy" spc="138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SI</a:t>
            </a:r>
            <a:r>
              <a:rPr sz="2475" b="1" u="heavy" spc="128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21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LA</a:t>
            </a:r>
            <a:r>
              <a:rPr sz="2475" b="1" u="heavy" spc="115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MAND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spc="0" baseline="2600" dirty="0">
                <a:solidFill>
                  <a:srgbClr val="0F3676"/>
                </a:solidFill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8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3702" y="4109466"/>
            <a:ext cx="7939786" cy="524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556" marR="280462" algn="ctr">
              <a:lnSpc>
                <a:spcPct val="101725"/>
              </a:lnSpc>
              <a:spcBef>
                <a:spcPts val="340"/>
              </a:spcBef>
            </a:pP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i="1" spc="1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i="1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i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i="1" spc="1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i="1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5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i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NTE</a:t>
            </a:r>
            <a:r>
              <a:rPr sz="1100" b="1" i="1" spc="1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100" b="1" i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UNQUE</a:t>
            </a:r>
            <a:r>
              <a:rPr sz="1100" b="1" i="1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NTI</a:t>
            </a:r>
            <a:r>
              <a:rPr sz="1100" b="1" i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i="1" spc="1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3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i="1" spc="8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1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i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i="1" spc="-3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GI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i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i="1" spc="19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i="1" spc="1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i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TIV</a:t>
            </a:r>
            <a:r>
              <a:rPr sz="1100" b="1" i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i="1" spc="-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i="1" spc="9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400" b="1" i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i="1" spc="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i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i="1" spc="-8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i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i="1" spc="1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i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IVE</a:t>
            </a:r>
            <a:r>
              <a:rPr sz="1100" b="1" i="1" spc="-2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i="1" spc="0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endParaRPr sz="1100">
              <a:latin typeface="Calibri"/>
              <a:cs typeface="Calibri"/>
            </a:endParaRPr>
          </a:p>
          <a:p>
            <a:pPr marL="2761173" marR="2752685" algn="ctr">
              <a:lnSpc>
                <a:spcPts val="1680"/>
              </a:lnSpc>
              <a:spcBef>
                <a:spcPts val="84"/>
              </a:spcBef>
            </a:pPr>
            <a:r>
              <a:rPr sz="1650" b="1" i="1" spc="-1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-9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UNIC</a:t>
            </a:r>
            <a:r>
              <a:rPr sz="1650" b="1" i="1" spc="-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i="1" spc="17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i="1" spc="-29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TIF</a:t>
            </a:r>
            <a:r>
              <a:rPr sz="1650" b="1" i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i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i="1" spc="-7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i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i="1" spc="11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i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i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i="1" spc="-89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2100" b="1" i="1" spc="-4" baseline="195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00" b="1" i="1" spc="0" baseline="1950" dirty="0">
                <a:solidFill>
                  <a:srgbClr val="1F487C"/>
                </a:solidFill>
                <a:latin typeface="Calibri"/>
                <a:cs typeface="Calibri"/>
              </a:rPr>
              <a:t>NL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3702" y="4633722"/>
            <a:ext cx="6759573" cy="352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0"/>
              </a:spcBef>
            </a:pPr>
            <a:endParaRPr sz="500"/>
          </a:p>
          <a:p>
            <a:pPr marL="34290">
              <a:lnSpc>
                <a:spcPts val="1275"/>
              </a:lnSpc>
              <a:spcBef>
                <a:spcPts val="1063"/>
              </a:spcBef>
            </a:pP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100" b="1" spc="-3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29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1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3275" y="4633722"/>
            <a:ext cx="1180212" cy="344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650748" y="1114044"/>
            <a:ext cx="7952232" cy="1811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21"/>
              </a:spcBef>
            </a:pPr>
            <a:endParaRPr sz="700"/>
          </a:p>
          <a:p>
            <a:pPr marL="1868274" marR="1867719" indent="265" algn="ctr">
              <a:lnSpc>
                <a:spcPts val="1342"/>
              </a:lnSpc>
            </a:pP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100" b="1" spc="14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INL</a:t>
            </a:r>
            <a:r>
              <a:rPr sz="1100" b="1" spc="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100" b="1" spc="18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7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100" b="1" spc="1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TICHE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CHE</a:t>
            </a:r>
            <a:r>
              <a:rPr sz="1100" b="1" spc="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endParaRPr sz="1100">
              <a:latin typeface="Calibri"/>
              <a:cs typeface="Calibri"/>
            </a:endParaRPr>
          </a:p>
          <a:p>
            <a:pPr marL="1868274" marR="1867719" algn="ctr">
              <a:lnSpc>
                <a:spcPts val="1708"/>
              </a:lnSpc>
              <a:spcBef>
                <a:spcPts val="675"/>
              </a:spcBef>
            </a:pP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SSICURINO</a:t>
            </a:r>
            <a:r>
              <a:rPr sz="1100" b="1" spc="1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-7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100" b="1" spc="13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SOG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GE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CHE</a:t>
            </a:r>
            <a:r>
              <a:rPr sz="1100" b="1" spc="10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FF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endParaRPr sz="1100">
              <a:latin typeface="Calibri"/>
              <a:cs typeface="Calibri"/>
            </a:endParaRPr>
          </a:p>
          <a:p>
            <a:pPr marL="145875" marR="146944" indent="0" algn="ctr">
              <a:lnSpc>
                <a:spcPts val="1540"/>
              </a:lnSpc>
              <a:spcBef>
                <a:spcPts val="3538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VIE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SCI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ONIBI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IGI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100" b="1" spc="1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UTI</a:t>
            </a:r>
            <a:r>
              <a:rPr sz="1100" b="1" spc="15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TIVI</a:t>
            </a:r>
            <a:r>
              <a:rPr sz="1100" b="1" spc="1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CUI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.2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748" y="2925318"/>
            <a:ext cx="7952232" cy="8494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360759" marR="360722" algn="ctr">
              <a:lnSpc>
                <a:spcPts val="1540"/>
              </a:lnSpc>
              <a:spcBef>
                <a:spcPts val="77"/>
              </a:spcBef>
            </a:pP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100" b="1" spc="1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1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4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2,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5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2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1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1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SICUR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EZ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4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–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7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2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1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SICUR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EZ</a:t>
            </a:r>
            <a:r>
              <a:rPr sz="1100" b="1" spc="-2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 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ERR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–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8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247507" y="704342"/>
            <a:ext cx="6008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464649" y="704342"/>
            <a:ext cx="6239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444060" y="704342"/>
            <a:ext cx="659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728864" y="704342"/>
            <a:ext cx="6005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0748" y="1440179"/>
            <a:ext cx="7959852" cy="2080260"/>
          </a:xfrm>
          <a:custGeom>
            <a:avLst/>
            <a:gdLst/>
            <a:ahLst/>
            <a:cxnLst/>
            <a:rect l="l" t="t" r="r" b="b"/>
            <a:pathLst>
              <a:path w="7959852" h="2080260">
                <a:moveTo>
                  <a:pt x="0" y="2080260"/>
                </a:moveTo>
                <a:lnTo>
                  <a:pt x="7959852" y="2080260"/>
                </a:lnTo>
                <a:lnTo>
                  <a:pt x="7959852" y="0"/>
                </a:lnTo>
                <a:lnTo>
                  <a:pt x="0" y="0"/>
                </a:lnTo>
                <a:lnTo>
                  <a:pt x="0" y="208026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3702" y="2693670"/>
            <a:ext cx="7933944" cy="813815"/>
          </a:xfrm>
          <a:custGeom>
            <a:avLst/>
            <a:gdLst/>
            <a:ahLst/>
            <a:cxnLst/>
            <a:rect l="l" t="t" r="r" b="b"/>
            <a:pathLst>
              <a:path w="7933944" h="813815">
                <a:moveTo>
                  <a:pt x="0" y="813815"/>
                </a:moveTo>
                <a:lnTo>
                  <a:pt x="7933944" y="813815"/>
                </a:lnTo>
                <a:lnTo>
                  <a:pt x="7933944" y="0"/>
                </a:lnTo>
                <a:lnTo>
                  <a:pt x="0" y="0"/>
                </a:lnTo>
                <a:lnTo>
                  <a:pt x="0" y="8138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3702" y="2693670"/>
            <a:ext cx="7933944" cy="813815"/>
          </a:xfrm>
          <a:custGeom>
            <a:avLst/>
            <a:gdLst/>
            <a:ahLst/>
            <a:cxnLst/>
            <a:rect l="l" t="t" r="r" b="b"/>
            <a:pathLst>
              <a:path w="7933944" h="813815">
                <a:moveTo>
                  <a:pt x="0" y="813815"/>
                </a:moveTo>
                <a:lnTo>
                  <a:pt x="7933944" y="813815"/>
                </a:lnTo>
                <a:lnTo>
                  <a:pt x="7933944" y="0"/>
                </a:lnTo>
                <a:lnTo>
                  <a:pt x="0" y="0"/>
                </a:lnTo>
                <a:lnTo>
                  <a:pt x="0" y="813815"/>
                </a:lnTo>
                <a:close/>
              </a:path>
            </a:pathLst>
          </a:custGeom>
          <a:ln w="25399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3702" y="1453134"/>
            <a:ext cx="7933944" cy="1251204"/>
          </a:xfrm>
          <a:custGeom>
            <a:avLst/>
            <a:gdLst/>
            <a:ahLst/>
            <a:cxnLst/>
            <a:rect l="l" t="t" r="r" b="b"/>
            <a:pathLst>
              <a:path w="7933944" h="1251204">
                <a:moveTo>
                  <a:pt x="7933944" y="813054"/>
                </a:moveTo>
                <a:lnTo>
                  <a:pt x="7933944" y="0"/>
                </a:lnTo>
                <a:lnTo>
                  <a:pt x="0" y="0"/>
                </a:lnTo>
                <a:lnTo>
                  <a:pt x="0" y="813054"/>
                </a:lnTo>
                <a:lnTo>
                  <a:pt x="3810635" y="813054"/>
                </a:lnTo>
                <a:lnTo>
                  <a:pt x="3810635" y="938403"/>
                </a:lnTo>
                <a:lnTo>
                  <a:pt x="3654171" y="938403"/>
                </a:lnTo>
                <a:lnTo>
                  <a:pt x="3966972" y="1251204"/>
                </a:lnTo>
                <a:lnTo>
                  <a:pt x="4279773" y="938403"/>
                </a:lnTo>
                <a:lnTo>
                  <a:pt x="4123309" y="938403"/>
                </a:lnTo>
                <a:lnTo>
                  <a:pt x="4123309" y="813054"/>
                </a:lnTo>
                <a:lnTo>
                  <a:pt x="7933944" y="8130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3702" y="1453134"/>
            <a:ext cx="7933944" cy="1251204"/>
          </a:xfrm>
          <a:custGeom>
            <a:avLst/>
            <a:gdLst/>
            <a:ahLst/>
            <a:cxnLst/>
            <a:rect l="l" t="t" r="r" b="b"/>
            <a:pathLst>
              <a:path w="7933944" h="1251204">
                <a:moveTo>
                  <a:pt x="7933944" y="813054"/>
                </a:moveTo>
                <a:lnTo>
                  <a:pt x="4123309" y="813054"/>
                </a:lnTo>
                <a:lnTo>
                  <a:pt x="4123309" y="938403"/>
                </a:lnTo>
                <a:lnTo>
                  <a:pt x="4279773" y="938403"/>
                </a:lnTo>
                <a:lnTo>
                  <a:pt x="3966972" y="1251204"/>
                </a:lnTo>
                <a:lnTo>
                  <a:pt x="3654171" y="938403"/>
                </a:lnTo>
                <a:lnTo>
                  <a:pt x="3810635" y="938403"/>
                </a:lnTo>
                <a:lnTo>
                  <a:pt x="3810635" y="813054"/>
                </a:lnTo>
                <a:lnTo>
                  <a:pt x="0" y="813054"/>
                </a:lnTo>
                <a:lnTo>
                  <a:pt x="0" y="0"/>
                </a:lnTo>
                <a:lnTo>
                  <a:pt x="7933944" y="0"/>
                </a:lnTo>
                <a:lnTo>
                  <a:pt x="7933944" y="813054"/>
                </a:lnTo>
                <a:close/>
              </a:path>
            </a:pathLst>
          </a:custGeom>
          <a:ln w="25399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0278" y="3986022"/>
            <a:ext cx="7897368" cy="461772"/>
          </a:xfrm>
          <a:custGeom>
            <a:avLst/>
            <a:gdLst/>
            <a:ahLst/>
            <a:cxnLst/>
            <a:rect l="l" t="t" r="r" b="b"/>
            <a:pathLst>
              <a:path w="7897368" h="461772">
                <a:moveTo>
                  <a:pt x="0" y="461772"/>
                </a:moveTo>
                <a:lnTo>
                  <a:pt x="7897368" y="461772"/>
                </a:lnTo>
                <a:lnTo>
                  <a:pt x="7897368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78702" y="98298"/>
            <a:ext cx="2570988" cy="1106424"/>
          </a:xfrm>
          <a:custGeom>
            <a:avLst/>
            <a:gdLst/>
            <a:ahLst/>
            <a:cxnLst/>
            <a:rect l="l" t="t" r="r" b="b"/>
            <a:pathLst>
              <a:path w="2570988" h="1106424">
                <a:moveTo>
                  <a:pt x="0" y="553212"/>
                </a:moveTo>
                <a:lnTo>
                  <a:pt x="4261" y="507835"/>
                </a:lnTo>
                <a:lnTo>
                  <a:pt x="16825" y="463470"/>
                </a:lnTo>
                <a:lnTo>
                  <a:pt x="37361" y="420258"/>
                </a:lnTo>
                <a:lnTo>
                  <a:pt x="65538" y="378342"/>
                </a:lnTo>
                <a:lnTo>
                  <a:pt x="101024" y="337863"/>
                </a:lnTo>
                <a:lnTo>
                  <a:pt x="143489" y="298965"/>
                </a:lnTo>
                <a:lnTo>
                  <a:pt x="192603" y="261789"/>
                </a:lnTo>
                <a:lnTo>
                  <a:pt x="248034" y="226478"/>
                </a:lnTo>
                <a:lnTo>
                  <a:pt x="309450" y="193174"/>
                </a:lnTo>
                <a:lnTo>
                  <a:pt x="376523" y="162020"/>
                </a:lnTo>
                <a:lnTo>
                  <a:pt x="448920" y="133157"/>
                </a:lnTo>
                <a:lnTo>
                  <a:pt x="526310" y="106728"/>
                </a:lnTo>
                <a:lnTo>
                  <a:pt x="608363" y="82876"/>
                </a:lnTo>
                <a:lnTo>
                  <a:pt x="694748" y="61742"/>
                </a:lnTo>
                <a:lnTo>
                  <a:pt x="785133" y="43469"/>
                </a:lnTo>
                <a:lnTo>
                  <a:pt x="879189" y="28200"/>
                </a:lnTo>
                <a:lnTo>
                  <a:pt x="976584" y="16076"/>
                </a:lnTo>
                <a:lnTo>
                  <a:pt x="1076987" y="7239"/>
                </a:lnTo>
                <a:lnTo>
                  <a:pt x="1180067" y="1833"/>
                </a:lnTo>
                <a:lnTo>
                  <a:pt x="1285494" y="0"/>
                </a:lnTo>
                <a:lnTo>
                  <a:pt x="1390920" y="1833"/>
                </a:lnTo>
                <a:lnTo>
                  <a:pt x="1494000" y="7239"/>
                </a:lnTo>
                <a:lnTo>
                  <a:pt x="1594403" y="16076"/>
                </a:lnTo>
                <a:lnTo>
                  <a:pt x="1691798" y="28200"/>
                </a:lnTo>
                <a:lnTo>
                  <a:pt x="1785854" y="43469"/>
                </a:lnTo>
                <a:lnTo>
                  <a:pt x="1876239" y="61742"/>
                </a:lnTo>
                <a:lnTo>
                  <a:pt x="1962624" y="82876"/>
                </a:lnTo>
                <a:lnTo>
                  <a:pt x="2044677" y="106728"/>
                </a:lnTo>
                <a:lnTo>
                  <a:pt x="2122067" y="133157"/>
                </a:lnTo>
                <a:lnTo>
                  <a:pt x="2194464" y="162020"/>
                </a:lnTo>
                <a:lnTo>
                  <a:pt x="2261537" y="193174"/>
                </a:lnTo>
                <a:lnTo>
                  <a:pt x="2322953" y="226478"/>
                </a:lnTo>
                <a:lnTo>
                  <a:pt x="2378384" y="261789"/>
                </a:lnTo>
                <a:lnTo>
                  <a:pt x="2427498" y="298965"/>
                </a:lnTo>
                <a:lnTo>
                  <a:pt x="2469963" y="337863"/>
                </a:lnTo>
                <a:lnTo>
                  <a:pt x="2505449" y="378342"/>
                </a:lnTo>
                <a:lnTo>
                  <a:pt x="2533626" y="420258"/>
                </a:lnTo>
                <a:lnTo>
                  <a:pt x="2554162" y="463470"/>
                </a:lnTo>
                <a:lnTo>
                  <a:pt x="2566726" y="507835"/>
                </a:lnTo>
                <a:lnTo>
                  <a:pt x="2570988" y="553212"/>
                </a:lnTo>
                <a:lnTo>
                  <a:pt x="2566726" y="598588"/>
                </a:lnTo>
                <a:lnTo>
                  <a:pt x="2554162" y="642953"/>
                </a:lnTo>
                <a:lnTo>
                  <a:pt x="2533626" y="686165"/>
                </a:lnTo>
                <a:lnTo>
                  <a:pt x="2505449" y="728081"/>
                </a:lnTo>
                <a:lnTo>
                  <a:pt x="2469963" y="768560"/>
                </a:lnTo>
                <a:lnTo>
                  <a:pt x="2427498" y="807458"/>
                </a:lnTo>
                <a:lnTo>
                  <a:pt x="2378384" y="844634"/>
                </a:lnTo>
                <a:lnTo>
                  <a:pt x="2322953" y="879945"/>
                </a:lnTo>
                <a:lnTo>
                  <a:pt x="2261537" y="913249"/>
                </a:lnTo>
                <a:lnTo>
                  <a:pt x="2194464" y="944403"/>
                </a:lnTo>
                <a:lnTo>
                  <a:pt x="2122067" y="973266"/>
                </a:lnTo>
                <a:lnTo>
                  <a:pt x="2044677" y="999695"/>
                </a:lnTo>
                <a:lnTo>
                  <a:pt x="1962624" y="1023547"/>
                </a:lnTo>
                <a:lnTo>
                  <a:pt x="1876239" y="1044681"/>
                </a:lnTo>
                <a:lnTo>
                  <a:pt x="1785854" y="1062954"/>
                </a:lnTo>
                <a:lnTo>
                  <a:pt x="1691798" y="1078223"/>
                </a:lnTo>
                <a:lnTo>
                  <a:pt x="1594403" y="1090347"/>
                </a:lnTo>
                <a:lnTo>
                  <a:pt x="1494000" y="1099184"/>
                </a:lnTo>
                <a:lnTo>
                  <a:pt x="1390920" y="1104590"/>
                </a:lnTo>
                <a:lnTo>
                  <a:pt x="1285494" y="1106424"/>
                </a:lnTo>
                <a:lnTo>
                  <a:pt x="1180067" y="1104590"/>
                </a:lnTo>
                <a:lnTo>
                  <a:pt x="1076987" y="1099184"/>
                </a:lnTo>
                <a:lnTo>
                  <a:pt x="976584" y="1090347"/>
                </a:lnTo>
                <a:lnTo>
                  <a:pt x="879189" y="1078223"/>
                </a:lnTo>
                <a:lnTo>
                  <a:pt x="785133" y="1062954"/>
                </a:lnTo>
                <a:lnTo>
                  <a:pt x="694748" y="1044681"/>
                </a:lnTo>
                <a:lnTo>
                  <a:pt x="608363" y="1023547"/>
                </a:lnTo>
                <a:lnTo>
                  <a:pt x="526310" y="999695"/>
                </a:lnTo>
                <a:lnTo>
                  <a:pt x="448920" y="973266"/>
                </a:lnTo>
                <a:lnTo>
                  <a:pt x="376523" y="944403"/>
                </a:lnTo>
                <a:lnTo>
                  <a:pt x="309450" y="913249"/>
                </a:lnTo>
                <a:lnTo>
                  <a:pt x="248034" y="879945"/>
                </a:lnTo>
                <a:lnTo>
                  <a:pt x="192603" y="844634"/>
                </a:lnTo>
                <a:lnTo>
                  <a:pt x="143489" y="807458"/>
                </a:lnTo>
                <a:lnTo>
                  <a:pt x="101024" y="768560"/>
                </a:lnTo>
                <a:lnTo>
                  <a:pt x="65538" y="728081"/>
                </a:lnTo>
                <a:lnTo>
                  <a:pt x="37361" y="686165"/>
                </a:lnTo>
                <a:lnTo>
                  <a:pt x="16825" y="642953"/>
                </a:lnTo>
                <a:lnTo>
                  <a:pt x="4261" y="598588"/>
                </a:lnTo>
                <a:lnTo>
                  <a:pt x="0" y="553212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0517" y="48640"/>
            <a:ext cx="479882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80403" y="301244"/>
            <a:ext cx="1778304" cy="5438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per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avora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endParaRPr sz="1200">
              <a:latin typeface="Calibri"/>
              <a:cs typeface="Calibri"/>
            </a:endParaRPr>
          </a:p>
          <a:p>
            <a:pPr marL="81511" marR="92526" algn="ctr">
              <a:lnSpc>
                <a:spcPts val="1440"/>
              </a:lnSpc>
              <a:spcBef>
                <a:spcPts val="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au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9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ab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ti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171831" marR="183337" algn="ctr">
              <a:lnSpc>
                <a:spcPts val="1440"/>
              </a:lnSpc>
            </a:pPr>
            <a:r>
              <a:rPr sz="1800" b="1" u="sng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st</a:t>
            </a:r>
            <a:r>
              <a:rPr sz="1800" b="1" u="sng" spc="-1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u="sng" spc="256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mem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b 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d 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’UE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6511" y="631317"/>
            <a:ext cx="3277170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ME</a:t>
            </a:r>
            <a:r>
              <a:rPr sz="2475" b="1" u="heavy" spc="138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SI</a:t>
            </a:r>
            <a:r>
              <a:rPr sz="2475" b="1" u="heavy" spc="128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21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LA</a:t>
            </a:r>
            <a:r>
              <a:rPr sz="2475" b="1" u="heavy" spc="115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MAND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spc="0" baseline="2600" dirty="0">
                <a:solidFill>
                  <a:srgbClr val="0F3676"/>
                </a:solidFill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06920" y="850138"/>
            <a:ext cx="1136776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u="sng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d i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-14" baseline="22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800" b="1" u="sng" spc="266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d 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’I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0278" y="3986022"/>
            <a:ext cx="7897368" cy="461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90894" marR="2197101" algn="ctr">
              <a:lnSpc>
                <a:spcPct val="101725"/>
              </a:lnSpc>
              <a:spcBef>
                <a:spcPts val="350"/>
              </a:spcBef>
            </a:pP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 N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ON 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200" b="1" i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200" b="1" i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DOCU</a:t>
            </a:r>
            <a:r>
              <a:rPr sz="1200" b="1" i="1" spc="-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i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i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-1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QUI</a:t>
            </a:r>
            <a:r>
              <a:rPr sz="1200" b="1" i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E,</a:t>
            </a:r>
            <a:endParaRPr sz="1200">
              <a:latin typeface="Calibri"/>
              <a:cs typeface="Calibri"/>
            </a:endParaRPr>
          </a:p>
          <a:p>
            <a:pPr marL="1640182" marR="1644711" algn="ctr">
              <a:lnSpc>
                <a:spcPts val="1440"/>
              </a:lnSpc>
              <a:spcBef>
                <a:spcPts val="72"/>
              </a:spcBef>
            </a:pP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ARA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NO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7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ARE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DO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25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748" y="1440179"/>
            <a:ext cx="7959852" cy="12534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44"/>
              </a:spcBef>
            </a:pPr>
            <a:endParaRPr sz="550"/>
          </a:p>
          <a:p>
            <a:pPr marL="1566037" marR="417112" indent="-1123467">
              <a:lnSpc>
                <a:spcPts val="1708"/>
              </a:lnSpc>
              <a:spcBef>
                <a:spcPts val="1000"/>
              </a:spcBef>
            </a:pP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1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RAM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ITE</a:t>
            </a:r>
            <a:r>
              <a:rPr sz="1100" b="1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7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100" b="1" spc="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7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OSS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SSO</a:t>
            </a:r>
            <a:r>
              <a:rPr sz="1100" b="1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OCUM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endParaRPr sz="1100">
              <a:latin typeface="Calibri"/>
              <a:cs typeface="Calibri"/>
            </a:endParaRPr>
          </a:p>
          <a:p>
            <a:pPr marL="1566037" marR="417112">
              <a:lnSpc>
                <a:spcPts val="1342"/>
              </a:lnSpc>
              <a:spcBef>
                <a:spcPts val="112"/>
              </a:spcBef>
            </a:pP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SCI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4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7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100" b="1" spc="13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100" b="1" spc="9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748" y="2693670"/>
            <a:ext cx="7959852" cy="8143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55"/>
              </a:spcBef>
            </a:pPr>
            <a:endParaRPr sz="1200"/>
          </a:p>
          <a:p>
            <a:pPr marL="2503043" marR="1731118" indent="-739521">
              <a:lnSpc>
                <a:spcPts val="1342"/>
              </a:lnSpc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VIE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ONIBI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4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8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IGI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endParaRPr sz="1100">
              <a:latin typeface="Calibri"/>
              <a:cs typeface="Calibri"/>
            </a:endParaRPr>
          </a:p>
          <a:p>
            <a:pPr marL="2503043" marR="1731118">
              <a:lnSpc>
                <a:spcPts val="1342"/>
              </a:lnSpc>
              <a:spcBef>
                <a:spcPts val="507"/>
              </a:spcBef>
            </a:pP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100" b="1" spc="1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UTI</a:t>
            </a:r>
            <a:r>
              <a:rPr sz="1100" b="1" spc="15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TIVI</a:t>
            </a:r>
            <a:r>
              <a:rPr sz="1100" b="1" spc="15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100" b="1" spc="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.2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247507" y="704342"/>
            <a:ext cx="6008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464649" y="704342"/>
            <a:ext cx="6239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444060" y="704342"/>
            <a:ext cx="659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728864" y="704342"/>
            <a:ext cx="6005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0748" y="1440179"/>
            <a:ext cx="7959852" cy="2080260"/>
          </a:xfrm>
          <a:custGeom>
            <a:avLst/>
            <a:gdLst/>
            <a:ahLst/>
            <a:cxnLst/>
            <a:rect l="l" t="t" r="r" b="b"/>
            <a:pathLst>
              <a:path w="7959852" h="2080260">
                <a:moveTo>
                  <a:pt x="0" y="2080260"/>
                </a:moveTo>
                <a:lnTo>
                  <a:pt x="7959852" y="2080260"/>
                </a:lnTo>
                <a:lnTo>
                  <a:pt x="7959852" y="0"/>
                </a:lnTo>
                <a:lnTo>
                  <a:pt x="0" y="0"/>
                </a:lnTo>
                <a:lnTo>
                  <a:pt x="0" y="208026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3702" y="2693670"/>
            <a:ext cx="7933944" cy="813815"/>
          </a:xfrm>
          <a:custGeom>
            <a:avLst/>
            <a:gdLst/>
            <a:ahLst/>
            <a:cxnLst/>
            <a:rect l="l" t="t" r="r" b="b"/>
            <a:pathLst>
              <a:path w="7933944" h="813815">
                <a:moveTo>
                  <a:pt x="0" y="813815"/>
                </a:moveTo>
                <a:lnTo>
                  <a:pt x="7933944" y="813815"/>
                </a:lnTo>
                <a:lnTo>
                  <a:pt x="7933944" y="0"/>
                </a:lnTo>
                <a:lnTo>
                  <a:pt x="0" y="0"/>
                </a:lnTo>
                <a:lnTo>
                  <a:pt x="0" y="8138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3702" y="2693670"/>
            <a:ext cx="7933944" cy="813815"/>
          </a:xfrm>
          <a:custGeom>
            <a:avLst/>
            <a:gdLst/>
            <a:ahLst/>
            <a:cxnLst/>
            <a:rect l="l" t="t" r="r" b="b"/>
            <a:pathLst>
              <a:path w="7933944" h="813815">
                <a:moveTo>
                  <a:pt x="0" y="813815"/>
                </a:moveTo>
                <a:lnTo>
                  <a:pt x="7933944" y="813815"/>
                </a:lnTo>
                <a:lnTo>
                  <a:pt x="7933944" y="0"/>
                </a:lnTo>
                <a:lnTo>
                  <a:pt x="0" y="0"/>
                </a:lnTo>
                <a:lnTo>
                  <a:pt x="0" y="813815"/>
                </a:lnTo>
                <a:close/>
              </a:path>
            </a:pathLst>
          </a:custGeom>
          <a:ln w="25399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3702" y="1453134"/>
            <a:ext cx="7933944" cy="1251204"/>
          </a:xfrm>
          <a:custGeom>
            <a:avLst/>
            <a:gdLst/>
            <a:ahLst/>
            <a:cxnLst/>
            <a:rect l="l" t="t" r="r" b="b"/>
            <a:pathLst>
              <a:path w="7933944" h="1251204">
                <a:moveTo>
                  <a:pt x="7933944" y="813054"/>
                </a:moveTo>
                <a:lnTo>
                  <a:pt x="7933944" y="0"/>
                </a:lnTo>
                <a:lnTo>
                  <a:pt x="0" y="0"/>
                </a:lnTo>
                <a:lnTo>
                  <a:pt x="0" y="813054"/>
                </a:lnTo>
                <a:lnTo>
                  <a:pt x="3810635" y="813054"/>
                </a:lnTo>
                <a:lnTo>
                  <a:pt x="3810635" y="938403"/>
                </a:lnTo>
                <a:lnTo>
                  <a:pt x="3654171" y="938403"/>
                </a:lnTo>
                <a:lnTo>
                  <a:pt x="3966972" y="1251204"/>
                </a:lnTo>
                <a:lnTo>
                  <a:pt x="4279773" y="938403"/>
                </a:lnTo>
                <a:lnTo>
                  <a:pt x="4123309" y="938403"/>
                </a:lnTo>
                <a:lnTo>
                  <a:pt x="4123309" y="813054"/>
                </a:lnTo>
                <a:lnTo>
                  <a:pt x="7933944" y="8130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3702" y="1453134"/>
            <a:ext cx="7933944" cy="1251204"/>
          </a:xfrm>
          <a:custGeom>
            <a:avLst/>
            <a:gdLst/>
            <a:ahLst/>
            <a:cxnLst/>
            <a:rect l="l" t="t" r="r" b="b"/>
            <a:pathLst>
              <a:path w="7933944" h="1251204">
                <a:moveTo>
                  <a:pt x="7933944" y="813054"/>
                </a:moveTo>
                <a:lnTo>
                  <a:pt x="4123309" y="813054"/>
                </a:lnTo>
                <a:lnTo>
                  <a:pt x="4123309" y="938403"/>
                </a:lnTo>
                <a:lnTo>
                  <a:pt x="4279773" y="938403"/>
                </a:lnTo>
                <a:lnTo>
                  <a:pt x="3966972" y="1251204"/>
                </a:lnTo>
                <a:lnTo>
                  <a:pt x="3654171" y="938403"/>
                </a:lnTo>
                <a:lnTo>
                  <a:pt x="3810635" y="938403"/>
                </a:lnTo>
                <a:lnTo>
                  <a:pt x="3810635" y="813054"/>
                </a:lnTo>
                <a:lnTo>
                  <a:pt x="0" y="813054"/>
                </a:lnTo>
                <a:lnTo>
                  <a:pt x="0" y="0"/>
                </a:lnTo>
                <a:lnTo>
                  <a:pt x="7933944" y="0"/>
                </a:lnTo>
                <a:lnTo>
                  <a:pt x="7933944" y="813054"/>
                </a:lnTo>
                <a:close/>
              </a:path>
            </a:pathLst>
          </a:custGeom>
          <a:ln w="25399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0278" y="4095750"/>
            <a:ext cx="7897368" cy="461771"/>
          </a:xfrm>
          <a:custGeom>
            <a:avLst/>
            <a:gdLst/>
            <a:ahLst/>
            <a:cxnLst/>
            <a:rect l="l" t="t" r="r" b="b"/>
            <a:pathLst>
              <a:path w="7897368" h="461772">
                <a:moveTo>
                  <a:pt x="0" y="461772"/>
                </a:moveTo>
                <a:lnTo>
                  <a:pt x="7897368" y="461772"/>
                </a:lnTo>
                <a:lnTo>
                  <a:pt x="7897368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78702" y="98298"/>
            <a:ext cx="2570988" cy="1106424"/>
          </a:xfrm>
          <a:custGeom>
            <a:avLst/>
            <a:gdLst/>
            <a:ahLst/>
            <a:cxnLst/>
            <a:rect l="l" t="t" r="r" b="b"/>
            <a:pathLst>
              <a:path w="2570988" h="1106424">
                <a:moveTo>
                  <a:pt x="0" y="553212"/>
                </a:moveTo>
                <a:lnTo>
                  <a:pt x="4261" y="507835"/>
                </a:lnTo>
                <a:lnTo>
                  <a:pt x="16825" y="463470"/>
                </a:lnTo>
                <a:lnTo>
                  <a:pt x="37361" y="420258"/>
                </a:lnTo>
                <a:lnTo>
                  <a:pt x="65538" y="378342"/>
                </a:lnTo>
                <a:lnTo>
                  <a:pt x="101024" y="337863"/>
                </a:lnTo>
                <a:lnTo>
                  <a:pt x="143489" y="298965"/>
                </a:lnTo>
                <a:lnTo>
                  <a:pt x="192603" y="261789"/>
                </a:lnTo>
                <a:lnTo>
                  <a:pt x="248034" y="226478"/>
                </a:lnTo>
                <a:lnTo>
                  <a:pt x="309450" y="193174"/>
                </a:lnTo>
                <a:lnTo>
                  <a:pt x="376523" y="162020"/>
                </a:lnTo>
                <a:lnTo>
                  <a:pt x="448920" y="133157"/>
                </a:lnTo>
                <a:lnTo>
                  <a:pt x="526310" y="106728"/>
                </a:lnTo>
                <a:lnTo>
                  <a:pt x="608363" y="82876"/>
                </a:lnTo>
                <a:lnTo>
                  <a:pt x="694748" y="61742"/>
                </a:lnTo>
                <a:lnTo>
                  <a:pt x="785133" y="43469"/>
                </a:lnTo>
                <a:lnTo>
                  <a:pt x="879189" y="28200"/>
                </a:lnTo>
                <a:lnTo>
                  <a:pt x="976584" y="16076"/>
                </a:lnTo>
                <a:lnTo>
                  <a:pt x="1076987" y="7239"/>
                </a:lnTo>
                <a:lnTo>
                  <a:pt x="1180067" y="1833"/>
                </a:lnTo>
                <a:lnTo>
                  <a:pt x="1285494" y="0"/>
                </a:lnTo>
                <a:lnTo>
                  <a:pt x="1390920" y="1833"/>
                </a:lnTo>
                <a:lnTo>
                  <a:pt x="1494000" y="7239"/>
                </a:lnTo>
                <a:lnTo>
                  <a:pt x="1594403" y="16076"/>
                </a:lnTo>
                <a:lnTo>
                  <a:pt x="1691798" y="28200"/>
                </a:lnTo>
                <a:lnTo>
                  <a:pt x="1785854" y="43469"/>
                </a:lnTo>
                <a:lnTo>
                  <a:pt x="1876239" y="61742"/>
                </a:lnTo>
                <a:lnTo>
                  <a:pt x="1962624" y="82876"/>
                </a:lnTo>
                <a:lnTo>
                  <a:pt x="2044677" y="106728"/>
                </a:lnTo>
                <a:lnTo>
                  <a:pt x="2122067" y="133157"/>
                </a:lnTo>
                <a:lnTo>
                  <a:pt x="2194464" y="162020"/>
                </a:lnTo>
                <a:lnTo>
                  <a:pt x="2261537" y="193174"/>
                </a:lnTo>
                <a:lnTo>
                  <a:pt x="2322953" y="226478"/>
                </a:lnTo>
                <a:lnTo>
                  <a:pt x="2378384" y="261789"/>
                </a:lnTo>
                <a:lnTo>
                  <a:pt x="2427498" y="298965"/>
                </a:lnTo>
                <a:lnTo>
                  <a:pt x="2469963" y="337863"/>
                </a:lnTo>
                <a:lnTo>
                  <a:pt x="2505449" y="378342"/>
                </a:lnTo>
                <a:lnTo>
                  <a:pt x="2533626" y="420258"/>
                </a:lnTo>
                <a:lnTo>
                  <a:pt x="2554162" y="463470"/>
                </a:lnTo>
                <a:lnTo>
                  <a:pt x="2566726" y="507835"/>
                </a:lnTo>
                <a:lnTo>
                  <a:pt x="2570988" y="553212"/>
                </a:lnTo>
                <a:lnTo>
                  <a:pt x="2566726" y="598588"/>
                </a:lnTo>
                <a:lnTo>
                  <a:pt x="2554162" y="642953"/>
                </a:lnTo>
                <a:lnTo>
                  <a:pt x="2533626" y="686165"/>
                </a:lnTo>
                <a:lnTo>
                  <a:pt x="2505449" y="728081"/>
                </a:lnTo>
                <a:lnTo>
                  <a:pt x="2469963" y="768560"/>
                </a:lnTo>
                <a:lnTo>
                  <a:pt x="2427498" y="807458"/>
                </a:lnTo>
                <a:lnTo>
                  <a:pt x="2378384" y="844634"/>
                </a:lnTo>
                <a:lnTo>
                  <a:pt x="2322953" y="879945"/>
                </a:lnTo>
                <a:lnTo>
                  <a:pt x="2261537" y="913249"/>
                </a:lnTo>
                <a:lnTo>
                  <a:pt x="2194464" y="944403"/>
                </a:lnTo>
                <a:lnTo>
                  <a:pt x="2122067" y="973266"/>
                </a:lnTo>
                <a:lnTo>
                  <a:pt x="2044677" y="999695"/>
                </a:lnTo>
                <a:lnTo>
                  <a:pt x="1962624" y="1023547"/>
                </a:lnTo>
                <a:lnTo>
                  <a:pt x="1876239" y="1044681"/>
                </a:lnTo>
                <a:lnTo>
                  <a:pt x="1785854" y="1062954"/>
                </a:lnTo>
                <a:lnTo>
                  <a:pt x="1691798" y="1078223"/>
                </a:lnTo>
                <a:lnTo>
                  <a:pt x="1594403" y="1090347"/>
                </a:lnTo>
                <a:lnTo>
                  <a:pt x="1494000" y="1099184"/>
                </a:lnTo>
                <a:lnTo>
                  <a:pt x="1390920" y="1104590"/>
                </a:lnTo>
                <a:lnTo>
                  <a:pt x="1285494" y="1106424"/>
                </a:lnTo>
                <a:lnTo>
                  <a:pt x="1180067" y="1104590"/>
                </a:lnTo>
                <a:lnTo>
                  <a:pt x="1076987" y="1099184"/>
                </a:lnTo>
                <a:lnTo>
                  <a:pt x="976584" y="1090347"/>
                </a:lnTo>
                <a:lnTo>
                  <a:pt x="879189" y="1078223"/>
                </a:lnTo>
                <a:lnTo>
                  <a:pt x="785133" y="1062954"/>
                </a:lnTo>
                <a:lnTo>
                  <a:pt x="694748" y="1044681"/>
                </a:lnTo>
                <a:lnTo>
                  <a:pt x="608363" y="1023547"/>
                </a:lnTo>
                <a:lnTo>
                  <a:pt x="526310" y="999695"/>
                </a:lnTo>
                <a:lnTo>
                  <a:pt x="448920" y="973266"/>
                </a:lnTo>
                <a:lnTo>
                  <a:pt x="376523" y="944403"/>
                </a:lnTo>
                <a:lnTo>
                  <a:pt x="309450" y="913249"/>
                </a:lnTo>
                <a:lnTo>
                  <a:pt x="248034" y="879945"/>
                </a:lnTo>
                <a:lnTo>
                  <a:pt x="192603" y="844634"/>
                </a:lnTo>
                <a:lnTo>
                  <a:pt x="143489" y="807458"/>
                </a:lnTo>
                <a:lnTo>
                  <a:pt x="101024" y="768560"/>
                </a:lnTo>
                <a:lnTo>
                  <a:pt x="65538" y="728081"/>
                </a:lnTo>
                <a:lnTo>
                  <a:pt x="37361" y="686165"/>
                </a:lnTo>
                <a:lnTo>
                  <a:pt x="16825" y="642953"/>
                </a:lnTo>
                <a:lnTo>
                  <a:pt x="4261" y="598588"/>
                </a:lnTo>
                <a:lnTo>
                  <a:pt x="0" y="553212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0517" y="48640"/>
            <a:ext cx="479882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80403" y="301244"/>
            <a:ext cx="1778304" cy="5438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per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pre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 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avora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endParaRPr sz="1200">
              <a:latin typeface="Calibri"/>
              <a:cs typeface="Calibri"/>
            </a:endParaRPr>
          </a:p>
          <a:p>
            <a:pPr marL="81511" marR="92526" algn="ctr">
              <a:lnSpc>
                <a:spcPts val="1440"/>
              </a:lnSpc>
              <a:spcBef>
                <a:spcPts val="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au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19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ab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ti 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83057" marR="94271" algn="ctr">
              <a:lnSpc>
                <a:spcPts val="1440"/>
              </a:lnSpc>
            </a:pPr>
            <a:r>
              <a:rPr sz="1800" b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st</a:t>
            </a:r>
            <a:r>
              <a:rPr sz="1800" b="1" u="sng" spc="-1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u="sng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 a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u="sng" spc="-9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6511" y="631317"/>
            <a:ext cx="3277170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ME</a:t>
            </a:r>
            <a:r>
              <a:rPr sz="2475" b="1" u="heavy" spc="138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SI</a:t>
            </a:r>
            <a:r>
              <a:rPr sz="2475" b="1" u="heavy" spc="128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21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LA</a:t>
            </a:r>
            <a:r>
              <a:rPr sz="2475" b="1" u="heavy" spc="115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MAND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150" b="1" spc="0" baseline="2600" dirty="0">
                <a:solidFill>
                  <a:srgbClr val="0F3676"/>
                </a:solidFill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8108" y="850138"/>
            <a:ext cx="41318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b="1" u="sng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-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u="sng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sng" spc="0" baseline="2275" dirty="0">
                <a:solidFill>
                  <a:srgbClr val="1F487C"/>
                </a:solidFill>
                <a:latin typeface="Calibri"/>
                <a:cs typeface="Calibri"/>
              </a:rPr>
              <a:t>’UE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0278" y="4095750"/>
            <a:ext cx="7897368" cy="461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64335" marR="1642449" indent="553212">
              <a:lnSpc>
                <a:spcPts val="1440"/>
              </a:lnSpc>
              <a:spcBef>
                <a:spcPts val="406"/>
              </a:spcBef>
            </a:pP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 N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ON 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200" b="1" i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200" b="1" i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DOCU</a:t>
            </a:r>
            <a:r>
              <a:rPr sz="1200" b="1" i="1" spc="-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i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i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-1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QUI</a:t>
            </a:r>
            <a:r>
              <a:rPr sz="1200" b="1" i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E, 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ANN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i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UTI</a:t>
            </a:r>
            <a:r>
              <a:rPr sz="1200" b="1" i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i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i="1" spc="-7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 L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DOMA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i="1" spc="-2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 A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 S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NS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200" b="1" i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200" b="1" i="1" spc="-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i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748" y="1440179"/>
            <a:ext cx="7959852" cy="12534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26"/>
              </a:spcBef>
            </a:pPr>
            <a:endParaRPr sz="800"/>
          </a:p>
          <a:p>
            <a:pPr marL="363664" marR="362437" indent="-2237" algn="ctr">
              <a:lnSpc>
                <a:spcPts val="1708"/>
              </a:lnSpc>
            </a:pP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1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RAM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ITE</a:t>
            </a:r>
            <a:r>
              <a:rPr sz="1100" b="1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7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100" b="1" spc="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7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1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ONOSCI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MEN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endParaRPr sz="1100">
              <a:latin typeface="Calibri"/>
              <a:cs typeface="Calibri"/>
            </a:endParaRPr>
          </a:p>
          <a:p>
            <a:pPr marL="363664" marR="362437" algn="ctr">
              <a:lnSpc>
                <a:spcPts val="1342"/>
              </a:lnSpc>
              <a:spcBef>
                <a:spcPts val="179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ONDO</a:t>
            </a:r>
            <a:r>
              <a:rPr sz="1100" b="1" spc="1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7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OCUM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5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-5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SCI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4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7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100" b="1" spc="1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100" b="1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DI </a:t>
            </a:r>
            <a:endParaRPr sz="1100">
              <a:latin typeface="Calibri"/>
              <a:cs typeface="Calibri"/>
            </a:endParaRPr>
          </a:p>
          <a:p>
            <a:pPr marL="363664" marR="362437" algn="ctr">
              <a:lnSpc>
                <a:spcPts val="1342"/>
              </a:lnSpc>
              <a:spcBef>
                <a:spcPts val="140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748" y="2693670"/>
            <a:ext cx="7959852" cy="8143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65480">
              <a:lnSpc>
                <a:spcPct val="101725"/>
              </a:lnSpc>
              <a:spcBef>
                <a:spcPts val="1037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VIE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1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0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ONIBI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3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IGI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100" b="1" spc="10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UTI</a:t>
            </a:r>
            <a:r>
              <a:rPr sz="1100" b="1" spc="15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TIVI</a:t>
            </a:r>
            <a:r>
              <a:rPr sz="1100" b="1" spc="1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.2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247507" y="704342"/>
            <a:ext cx="6008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464649" y="704342"/>
            <a:ext cx="6239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444060" y="704342"/>
            <a:ext cx="659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728864" y="704342"/>
            <a:ext cx="6005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48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4276" y="1303020"/>
            <a:ext cx="7775448" cy="2855976"/>
          </a:xfrm>
          <a:custGeom>
            <a:avLst/>
            <a:gdLst/>
            <a:ahLst/>
            <a:cxnLst/>
            <a:rect l="l" t="t" r="r" b="b"/>
            <a:pathLst>
              <a:path w="7775448" h="2855976">
                <a:moveTo>
                  <a:pt x="0" y="2855976"/>
                </a:moveTo>
                <a:lnTo>
                  <a:pt x="7775448" y="2855976"/>
                </a:lnTo>
                <a:lnTo>
                  <a:pt x="7775448" y="0"/>
                </a:lnTo>
                <a:lnTo>
                  <a:pt x="0" y="0"/>
                </a:lnTo>
                <a:lnTo>
                  <a:pt x="0" y="2855976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9026" y="1434846"/>
            <a:ext cx="8022335" cy="585216"/>
          </a:xfrm>
          <a:custGeom>
            <a:avLst/>
            <a:gdLst/>
            <a:ahLst/>
            <a:cxnLst/>
            <a:rect l="l" t="t" r="r" b="b"/>
            <a:pathLst>
              <a:path w="8022335" h="585216">
                <a:moveTo>
                  <a:pt x="0" y="585216"/>
                </a:moveTo>
                <a:lnTo>
                  <a:pt x="8022335" y="585216"/>
                </a:lnTo>
                <a:lnTo>
                  <a:pt x="8022335" y="0"/>
                </a:lnTo>
                <a:lnTo>
                  <a:pt x="0" y="0"/>
                </a:lnTo>
                <a:lnTo>
                  <a:pt x="0" y="5852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9026" y="1434846"/>
            <a:ext cx="8022335" cy="585216"/>
          </a:xfrm>
          <a:custGeom>
            <a:avLst/>
            <a:gdLst/>
            <a:ahLst/>
            <a:cxnLst/>
            <a:rect l="l" t="t" r="r" b="b"/>
            <a:pathLst>
              <a:path w="8022335" h="585216">
                <a:moveTo>
                  <a:pt x="0" y="585216"/>
                </a:moveTo>
                <a:lnTo>
                  <a:pt x="8022335" y="585216"/>
                </a:lnTo>
                <a:lnTo>
                  <a:pt x="8022335" y="0"/>
                </a:lnTo>
                <a:lnTo>
                  <a:pt x="0" y="0"/>
                </a:lnTo>
                <a:lnTo>
                  <a:pt x="0" y="585216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9026" y="2306574"/>
            <a:ext cx="8022335" cy="1322832"/>
          </a:xfrm>
          <a:custGeom>
            <a:avLst/>
            <a:gdLst/>
            <a:ahLst/>
            <a:cxnLst/>
            <a:rect l="l" t="t" r="r" b="b"/>
            <a:pathLst>
              <a:path w="8022335" h="1322832">
                <a:moveTo>
                  <a:pt x="0" y="1322832"/>
                </a:moveTo>
                <a:lnTo>
                  <a:pt x="8022335" y="1322832"/>
                </a:lnTo>
                <a:lnTo>
                  <a:pt x="8022335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9026" y="2306574"/>
            <a:ext cx="8022335" cy="1322832"/>
          </a:xfrm>
          <a:custGeom>
            <a:avLst/>
            <a:gdLst/>
            <a:ahLst/>
            <a:cxnLst/>
            <a:rect l="l" t="t" r="r" b="b"/>
            <a:pathLst>
              <a:path w="8022335" h="1322832">
                <a:moveTo>
                  <a:pt x="0" y="1322832"/>
                </a:moveTo>
                <a:lnTo>
                  <a:pt x="8022335" y="1322832"/>
                </a:lnTo>
                <a:lnTo>
                  <a:pt x="8022335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9026" y="3911346"/>
            <a:ext cx="8022335" cy="585216"/>
          </a:xfrm>
          <a:custGeom>
            <a:avLst/>
            <a:gdLst/>
            <a:ahLst/>
            <a:cxnLst/>
            <a:rect l="l" t="t" r="r" b="b"/>
            <a:pathLst>
              <a:path w="8022335" h="585215">
                <a:moveTo>
                  <a:pt x="0" y="585216"/>
                </a:moveTo>
                <a:lnTo>
                  <a:pt x="8022335" y="585216"/>
                </a:lnTo>
                <a:lnTo>
                  <a:pt x="8022335" y="0"/>
                </a:lnTo>
                <a:lnTo>
                  <a:pt x="0" y="0"/>
                </a:lnTo>
                <a:lnTo>
                  <a:pt x="0" y="5852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9026" y="3911346"/>
            <a:ext cx="8022335" cy="585216"/>
          </a:xfrm>
          <a:custGeom>
            <a:avLst/>
            <a:gdLst/>
            <a:ahLst/>
            <a:cxnLst/>
            <a:rect l="l" t="t" r="r" b="b"/>
            <a:pathLst>
              <a:path w="8022335" h="585215">
                <a:moveTo>
                  <a:pt x="0" y="585216"/>
                </a:moveTo>
                <a:lnTo>
                  <a:pt x="8022335" y="585216"/>
                </a:lnTo>
                <a:lnTo>
                  <a:pt x="8022335" y="0"/>
                </a:lnTo>
                <a:lnTo>
                  <a:pt x="0" y="0"/>
                </a:lnTo>
                <a:lnTo>
                  <a:pt x="0" y="585216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78702" y="98298"/>
            <a:ext cx="2570988" cy="1106424"/>
          </a:xfrm>
          <a:custGeom>
            <a:avLst/>
            <a:gdLst/>
            <a:ahLst/>
            <a:cxnLst/>
            <a:rect l="l" t="t" r="r" b="b"/>
            <a:pathLst>
              <a:path w="2570988" h="1106424">
                <a:moveTo>
                  <a:pt x="0" y="553212"/>
                </a:moveTo>
                <a:lnTo>
                  <a:pt x="4261" y="507835"/>
                </a:lnTo>
                <a:lnTo>
                  <a:pt x="16825" y="463470"/>
                </a:lnTo>
                <a:lnTo>
                  <a:pt x="37361" y="420258"/>
                </a:lnTo>
                <a:lnTo>
                  <a:pt x="65538" y="378342"/>
                </a:lnTo>
                <a:lnTo>
                  <a:pt x="101024" y="337863"/>
                </a:lnTo>
                <a:lnTo>
                  <a:pt x="143489" y="298965"/>
                </a:lnTo>
                <a:lnTo>
                  <a:pt x="192603" y="261789"/>
                </a:lnTo>
                <a:lnTo>
                  <a:pt x="248034" y="226478"/>
                </a:lnTo>
                <a:lnTo>
                  <a:pt x="309450" y="193174"/>
                </a:lnTo>
                <a:lnTo>
                  <a:pt x="376523" y="162020"/>
                </a:lnTo>
                <a:lnTo>
                  <a:pt x="448920" y="133157"/>
                </a:lnTo>
                <a:lnTo>
                  <a:pt x="526310" y="106728"/>
                </a:lnTo>
                <a:lnTo>
                  <a:pt x="608363" y="82876"/>
                </a:lnTo>
                <a:lnTo>
                  <a:pt x="694748" y="61742"/>
                </a:lnTo>
                <a:lnTo>
                  <a:pt x="785133" y="43469"/>
                </a:lnTo>
                <a:lnTo>
                  <a:pt x="879189" y="28200"/>
                </a:lnTo>
                <a:lnTo>
                  <a:pt x="976584" y="16076"/>
                </a:lnTo>
                <a:lnTo>
                  <a:pt x="1076987" y="7239"/>
                </a:lnTo>
                <a:lnTo>
                  <a:pt x="1180067" y="1833"/>
                </a:lnTo>
                <a:lnTo>
                  <a:pt x="1285494" y="0"/>
                </a:lnTo>
                <a:lnTo>
                  <a:pt x="1390920" y="1833"/>
                </a:lnTo>
                <a:lnTo>
                  <a:pt x="1494000" y="7239"/>
                </a:lnTo>
                <a:lnTo>
                  <a:pt x="1594403" y="16076"/>
                </a:lnTo>
                <a:lnTo>
                  <a:pt x="1691798" y="28200"/>
                </a:lnTo>
                <a:lnTo>
                  <a:pt x="1785854" y="43469"/>
                </a:lnTo>
                <a:lnTo>
                  <a:pt x="1876239" y="61742"/>
                </a:lnTo>
                <a:lnTo>
                  <a:pt x="1962624" y="82876"/>
                </a:lnTo>
                <a:lnTo>
                  <a:pt x="2044677" y="106728"/>
                </a:lnTo>
                <a:lnTo>
                  <a:pt x="2122067" y="133157"/>
                </a:lnTo>
                <a:lnTo>
                  <a:pt x="2194464" y="162020"/>
                </a:lnTo>
                <a:lnTo>
                  <a:pt x="2261537" y="193174"/>
                </a:lnTo>
                <a:lnTo>
                  <a:pt x="2322953" y="226478"/>
                </a:lnTo>
                <a:lnTo>
                  <a:pt x="2378384" y="261789"/>
                </a:lnTo>
                <a:lnTo>
                  <a:pt x="2427498" y="298965"/>
                </a:lnTo>
                <a:lnTo>
                  <a:pt x="2469963" y="337863"/>
                </a:lnTo>
                <a:lnTo>
                  <a:pt x="2505449" y="378342"/>
                </a:lnTo>
                <a:lnTo>
                  <a:pt x="2533626" y="420258"/>
                </a:lnTo>
                <a:lnTo>
                  <a:pt x="2554162" y="463470"/>
                </a:lnTo>
                <a:lnTo>
                  <a:pt x="2566726" y="507835"/>
                </a:lnTo>
                <a:lnTo>
                  <a:pt x="2570988" y="553212"/>
                </a:lnTo>
                <a:lnTo>
                  <a:pt x="2566726" y="598588"/>
                </a:lnTo>
                <a:lnTo>
                  <a:pt x="2554162" y="642953"/>
                </a:lnTo>
                <a:lnTo>
                  <a:pt x="2533626" y="686165"/>
                </a:lnTo>
                <a:lnTo>
                  <a:pt x="2505449" y="728081"/>
                </a:lnTo>
                <a:lnTo>
                  <a:pt x="2469963" y="768560"/>
                </a:lnTo>
                <a:lnTo>
                  <a:pt x="2427498" y="807458"/>
                </a:lnTo>
                <a:lnTo>
                  <a:pt x="2378384" y="844634"/>
                </a:lnTo>
                <a:lnTo>
                  <a:pt x="2322953" y="879945"/>
                </a:lnTo>
                <a:lnTo>
                  <a:pt x="2261537" y="913249"/>
                </a:lnTo>
                <a:lnTo>
                  <a:pt x="2194464" y="944403"/>
                </a:lnTo>
                <a:lnTo>
                  <a:pt x="2122067" y="973266"/>
                </a:lnTo>
                <a:lnTo>
                  <a:pt x="2044677" y="999695"/>
                </a:lnTo>
                <a:lnTo>
                  <a:pt x="1962624" y="1023547"/>
                </a:lnTo>
                <a:lnTo>
                  <a:pt x="1876239" y="1044681"/>
                </a:lnTo>
                <a:lnTo>
                  <a:pt x="1785854" y="1062954"/>
                </a:lnTo>
                <a:lnTo>
                  <a:pt x="1691798" y="1078223"/>
                </a:lnTo>
                <a:lnTo>
                  <a:pt x="1594403" y="1090347"/>
                </a:lnTo>
                <a:lnTo>
                  <a:pt x="1494000" y="1099184"/>
                </a:lnTo>
                <a:lnTo>
                  <a:pt x="1390920" y="1104590"/>
                </a:lnTo>
                <a:lnTo>
                  <a:pt x="1285494" y="1106424"/>
                </a:lnTo>
                <a:lnTo>
                  <a:pt x="1180067" y="1104590"/>
                </a:lnTo>
                <a:lnTo>
                  <a:pt x="1076987" y="1099184"/>
                </a:lnTo>
                <a:lnTo>
                  <a:pt x="976584" y="1090347"/>
                </a:lnTo>
                <a:lnTo>
                  <a:pt x="879189" y="1078223"/>
                </a:lnTo>
                <a:lnTo>
                  <a:pt x="785133" y="1062954"/>
                </a:lnTo>
                <a:lnTo>
                  <a:pt x="694748" y="1044681"/>
                </a:lnTo>
                <a:lnTo>
                  <a:pt x="608363" y="1023547"/>
                </a:lnTo>
                <a:lnTo>
                  <a:pt x="526310" y="999695"/>
                </a:lnTo>
                <a:lnTo>
                  <a:pt x="448920" y="973266"/>
                </a:lnTo>
                <a:lnTo>
                  <a:pt x="376523" y="944403"/>
                </a:lnTo>
                <a:lnTo>
                  <a:pt x="309450" y="913249"/>
                </a:lnTo>
                <a:lnTo>
                  <a:pt x="248034" y="879945"/>
                </a:lnTo>
                <a:lnTo>
                  <a:pt x="192603" y="844634"/>
                </a:lnTo>
                <a:lnTo>
                  <a:pt x="143489" y="807458"/>
                </a:lnTo>
                <a:lnTo>
                  <a:pt x="101024" y="768560"/>
                </a:lnTo>
                <a:lnTo>
                  <a:pt x="65538" y="728081"/>
                </a:lnTo>
                <a:lnTo>
                  <a:pt x="37361" y="686165"/>
                </a:lnTo>
                <a:lnTo>
                  <a:pt x="16825" y="642953"/>
                </a:lnTo>
                <a:lnTo>
                  <a:pt x="4261" y="598588"/>
                </a:lnTo>
                <a:lnTo>
                  <a:pt x="0" y="553212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80517" y="48640"/>
            <a:ext cx="483844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2400" b="1" spc="-4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119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AZ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34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DOMAN</a:t>
            </a:r>
            <a:r>
              <a:rPr sz="2400" b="1" spc="-29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15455" y="301244"/>
            <a:ext cx="1709530" cy="726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3058" marR="95003" algn="ctr">
              <a:lnSpc>
                <a:spcPts val="1320"/>
              </a:lnSpc>
              <a:spcBef>
                <a:spcPts val="66"/>
              </a:spcBef>
            </a:pP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do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ts val="1440"/>
              </a:lnSpc>
              <a:spcBef>
                <a:spcPts val="6"/>
              </a:spcBef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800" b="1" i="1" spc="-1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-19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-69" baseline="2275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art.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21</a:t>
            </a:r>
            <a:r>
              <a:rPr sz="1800" b="1" i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endParaRPr sz="1200">
              <a:latin typeface="Calibri"/>
              <a:cs typeface="Calibri"/>
            </a:endParaRPr>
          </a:p>
          <a:p>
            <a:pPr marL="197358" marR="210472" algn="ctr">
              <a:lnSpc>
                <a:spcPts val="1440"/>
              </a:lnSpc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n.</a:t>
            </a:r>
            <a:r>
              <a:rPr sz="1800" b="1" i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1/1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9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90</a:t>
            </a:r>
            <a:endParaRPr sz="1200">
              <a:latin typeface="Calibri"/>
              <a:cs typeface="Calibri"/>
            </a:endParaRPr>
          </a:p>
          <a:p>
            <a:pPr marL="58674" marR="70366" algn="ctr">
              <a:lnSpc>
                <a:spcPts val="1440"/>
              </a:lnSpc>
            </a:pP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(an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am</a:t>
            </a:r>
            <a:r>
              <a:rPr sz="1800" b="1" i="1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i="1" spc="-9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i="1" spc="-44" baseline="2275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i="1" spc="19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fi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r>
              <a:rPr sz="1800" b="1" i="1" spc="4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i="1" spc="0" baseline="2275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6511" y="671322"/>
            <a:ext cx="2266336" cy="238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05"/>
              </a:lnSpc>
              <a:spcBef>
                <a:spcPts val="90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REV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CA</a:t>
            </a:r>
            <a:r>
              <a:rPr sz="2475" b="1" u="heavy" spc="150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475" b="1" u="heavy" spc="17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7004" y="1506219"/>
            <a:ext cx="789586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20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94" baseline="4369" dirty="0">
                <a:solidFill>
                  <a:srgbClr val="1F487C"/>
                </a:solidFill>
                <a:latin typeface="Calibri"/>
                <a:cs typeface="Calibri"/>
              </a:rPr>
              <a:t>PA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75" b="1" spc="261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875" b="1" spc="18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25" baseline="436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104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94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875" b="1" spc="8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202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219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180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UI</a:t>
            </a:r>
            <a:r>
              <a:rPr sz="1875" b="1" spc="20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875" b="1" spc="169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-9" baseline="4369" dirty="0">
                <a:solidFill>
                  <a:srgbClr val="1F487C"/>
                </a:solidFill>
                <a:latin typeface="Calibri"/>
                <a:cs typeface="Calibri"/>
              </a:rPr>
              <a:t>AC</a:t>
            </a:r>
            <a:r>
              <a:rPr sz="1875" b="1" u="heavy" spc="4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-19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u="heavy" spc="-109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u="heavy" spc="-94" baseline="4369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875" b="1" u="heavy" spc="3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-4" baseline="4369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875" b="1" u="heavy" spc="196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u="heavy" spc="-9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u="heavy" spc="21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-4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u="heavy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-4" baseline="4369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75" b="1" u="heavy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u="heavy" spc="-19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u="heavy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u="heavy" spc="-9" baseline="436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u="heavy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u="heavy" spc="-75" baseline="436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u="heavy" spc="14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spc="207" baseline="34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180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224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UC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75" baseline="436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875" b="1" spc="26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198" baseline="43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436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-14" baseline="436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-9" baseline="436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4" baseline="436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-39" baseline="436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400" b="1" spc="0" baseline="3413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spc="184" baseline="34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4369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9026" y="1303020"/>
            <a:ext cx="95250" cy="131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684276" y="1303020"/>
            <a:ext cx="7775448" cy="131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8459724" y="1303020"/>
            <a:ext cx="151637" cy="131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589026" y="1434846"/>
            <a:ext cx="95250" cy="585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684276" y="1434846"/>
            <a:ext cx="7775448" cy="585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1725"/>
              </a:lnSpc>
              <a:spcBef>
                <a:spcPts val="335"/>
              </a:spcBef>
            </a:pP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20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PA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50" b="1" spc="26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250" b="1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50" b="1" spc="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20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2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1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UI</a:t>
            </a:r>
            <a:r>
              <a:rPr sz="1250" b="1" spc="20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250" b="1" spc="1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u="heavy" spc="-9" dirty="0">
                <a:solidFill>
                  <a:srgbClr val="1F487C"/>
                </a:solidFill>
                <a:latin typeface="Calibri"/>
                <a:cs typeface="Calibri"/>
              </a:rPr>
              <a:t>AC</a:t>
            </a:r>
            <a:r>
              <a:rPr sz="1250" b="1" u="heavy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u="heavy" spc="-1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u="heavy" spc="-10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u="heavy" spc="-94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250" b="1" u="heavy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50" b="1" u="heavy" spc="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u="heavy" spc="-4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250" b="1" u="heavy" spc="19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u="heavy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u="heavy" spc="-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u="heavy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u="heavy" spc="2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u="heavy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u="heavy" spc="-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50" b="1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u="heavy" spc="-1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u="heavy" spc="-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u="heavy" spc="-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u="heavy" spc="1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600" b="1" spc="20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1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2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UC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50" b="1" spc="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19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3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1920"/>
              </a:lnSpc>
              <a:spcBef>
                <a:spcPts val="96"/>
              </a:spcBef>
            </a:pP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NO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12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RIDI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r>
              <a:rPr sz="1875" b="1" spc="-94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875" b="1" spc="172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07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17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9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Ù</a:t>
            </a:r>
            <a:r>
              <a:rPr sz="1875" b="1" spc="12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ICHI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ARAZ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ION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20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19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125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19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875" b="1" spc="-1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9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-14" baseline="218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9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875" b="1" spc="11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29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75" b="1" spc="153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07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UI</a:t>
            </a:r>
            <a:r>
              <a:rPr sz="1875" b="1" spc="10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875" b="1" spc="10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9" baseline="218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58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59724" y="1434846"/>
            <a:ext cx="151637" cy="585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589026" y="2020062"/>
            <a:ext cx="95250" cy="2865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684276" y="2020062"/>
            <a:ext cx="7775448" cy="2865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8459724" y="2020062"/>
            <a:ext cx="151637" cy="2865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589026" y="2306574"/>
            <a:ext cx="95250" cy="1322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684276" y="2306574"/>
            <a:ext cx="7820370" cy="1322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8821" marR="1427444" algn="ctr">
              <a:lnSpc>
                <a:spcPct val="101725"/>
              </a:lnSpc>
              <a:spcBef>
                <a:spcPts val="330"/>
              </a:spcBef>
            </a:pP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1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RIFE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20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250" b="1" spc="1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2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16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10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UI</a:t>
            </a:r>
            <a:r>
              <a:rPr sz="1250" b="1" spc="9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250" b="1" spc="1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15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600" b="1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10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600" b="1" spc="4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SSIA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6222" algn="ctr">
              <a:lnSpc>
                <a:spcPts val="1920"/>
              </a:lnSpc>
              <a:spcBef>
                <a:spcPts val="96"/>
              </a:spcBef>
            </a:pPr>
            <a:r>
              <a:rPr sz="2400" b="1" spc="4" baseline="1706" dirty="0">
                <a:solidFill>
                  <a:srgbClr val="1F487C"/>
                </a:solidFill>
                <a:latin typeface="Calibri"/>
                <a:cs typeface="Calibri"/>
              </a:rPr>
              <a:t>«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AD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-1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i="1" spc="140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29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11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69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75" b="1" i="1" spc="15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875" b="1" i="1" spc="11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29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-10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75" b="1" i="1" spc="16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i="1" spc="107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i="1" spc="-8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-14" baseline="2184" dirty="0">
                <a:solidFill>
                  <a:srgbClr val="1F487C"/>
                </a:solidFill>
                <a:latin typeface="Calibri"/>
                <a:cs typeface="Calibri"/>
              </a:rPr>
              <a:t>RO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i="1" spc="57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875" b="1" i="1" spc="11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RIGE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9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i="1" spc="91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875" b="1" i="1" spc="119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-9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i="1" spc="95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875" b="1" i="1" spc="11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i="1" spc="-8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i="1" spc="-109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75" b="1" i="1" spc="18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3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75" b="1" i="1" spc="-19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NO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250">
              <a:latin typeface="Calibri"/>
              <a:cs typeface="Calibri"/>
            </a:endParaRPr>
          </a:p>
          <a:p>
            <a:pPr marL="1143165" marR="1130486" algn="ctr">
              <a:lnSpc>
                <a:spcPts val="1920"/>
              </a:lnSpc>
            </a:pP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i="1" spc="87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875" b="1" i="1" spc="11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875" b="1" i="1" spc="-1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i="1" spc="-9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i="1" spc="-84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-10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75" b="1" i="1" spc="198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i="1" spc="107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i="1" spc="-8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-14" baseline="2184" dirty="0">
                <a:solidFill>
                  <a:srgbClr val="1F487C"/>
                </a:solidFill>
                <a:latin typeface="Calibri"/>
                <a:cs typeface="Calibri"/>
              </a:rPr>
              <a:t>RO</a:t>
            </a:r>
            <a:r>
              <a:rPr sz="2400" b="1" i="1" spc="0" baseline="1706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i="1" spc="72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-25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i="1" spc="145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BBL</a:t>
            </a:r>
            <a:r>
              <a:rPr sz="1875" b="1" i="1" spc="-9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GHI</a:t>
            </a:r>
            <a:r>
              <a:rPr sz="1875" b="1" i="1" spc="135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14" baseline="218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875" b="1" i="1" spc="-10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875" b="1" i="1" spc="179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PR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VI</a:t>
            </a:r>
            <a:r>
              <a:rPr sz="1875" b="1" i="1" spc="-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75" b="1" i="1" spc="176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-29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875" b="1" i="1" spc="116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TU</a:t>
            </a:r>
            <a:r>
              <a:rPr sz="1875" b="1" i="1" spc="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i="1" spc="0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400" b="1" i="1" spc="4" baseline="1706" dirty="0">
                <a:solidFill>
                  <a:srgbClr val="1F487C"/>
                </a:solidFill>
                <a:latin typeface="Calibri"/>
                <a:cs typeface="Calibri"/>
              </a:rPr>
              <a:t>»,</a:t>
            </a:r>
            <a:endParaRPr sz="1600">
              <a:latin typeface="Calibri"/>
              <a:cs typeface="Calibri"/>
            </a:endParaRPr>
          </a:p>
          <a:p>
            <a:pPr marL="290896" marR="278628" algn="ctr">
              <a:lnSpc>
                <a:spcPts val="1920"/>
              </a:lnSpc>
            </a:pP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18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84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spc="-9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75" b="1" spc="199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È</a:t>
            </a:r>
            <a:r>
              <a:rPr sz="1875" b="1" spc="103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29" baseline="218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94" baseline="2184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21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spc="10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CASO</a:t>
            </a:r>
            <a:r>
              <a:rPr sz="1875" b="1" spc="126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13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875" b="1" u="heavy" spc="-9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u="heavy" spc="-59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17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u="heavy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u="heavy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u="heavy" spc="-19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186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u="heavy" spc="176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-14" baseline="218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u="heavy" spc="4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ZI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231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u="heavy" spc="-14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u="heavy" spc="4" baseline="218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u="heavy" spc="-4" baseline="218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u="heavy" spc="4" baseline="218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u="heavy" spc="9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u="heavy" spc="-94" baseline="21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u="heavy" spc="230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-29" baseline="218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875" b="1" u="heavy" spc="124" baseline="2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u="heavy" spc="0" baseline="2184" dirty="0">
                <a:solidFill>
                  <a:srgbClr val="1F487C"/>
                </a:solidFill>
                <a:latin typeface="Calibri"/>
                <a:cs typeface="Calibri"/>
              </a:rPr>
              <a:t>TUS</a:t>
            </a:r>
            <a:r>
              <a:rPr sz="1875" b="1" u="heavy" spc="25" baseline="218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400" b="1" spc="0" baseline="1706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spc="56" baseline="17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29" baseline="218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-4" baseline="218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spc="0" baseline="218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250">
              <a:latin typeface="Calibri"/>
              <a:cs typeface="Calibri"/>
            </a:endParaRPr>
          </a:p>
          <a:p>
            <a:pPr marL="2868256" marR="2857597" algn="ctr">
              <a:lnSpc>
                <a:spcPct val="101725"/>
              </a:lnSpc>
              <a:spcBef>
                <a:spcPts val="204"/>
              </a:spcBef>
            </a:pP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CC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1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TAT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1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VIA</a:t>
            </a:r>
            <a:r>
              <a:rPr sz="1250" b="1" spc="1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59724" y="2306574"/>
            <a:ext cx="151637" cy="1322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589026" y="3629406"/>
            <a:ext cx="95250" cy="281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84276" y="3629406"/>
            <a:ext cx="7775448" cy="281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8459724" y="3629406"/>
            <a:ext cx="151637" cy="281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89026" y="3911346"/>
            <a:ext cx="95250" cy="247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684276" y="3911346"/>
            <a:ext cx="7775448" cy="247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08313" marR="2651103" algn="ctr">
              <a:lnSpc>
                <a:spcPts val="1605"/>
              </a:lnSpc>
              <a:spcBef>
                <a:spcPts val="425"/>
              </a:spcBef>
            </a:pPr>
            <a:r>
              <a:rPr sz="1875" b="1" spc="-4" baseline="-1092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-25" baseline="-1092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9" baseline="-1092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-4" baseline="-1092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-14" baseline="-1092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4" baseline="-1092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-1092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65" baseline="-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4" baseline="-8533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2400" b="1" spc="0" baseline="-8533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400" b="1" spc="3" baseline="-85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4" baseline="-1092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75" b="1" spc="-14" baseline="-1092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4" baseline="-1092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75" b="1" spc="0" baseline="-1092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75" b="1" spc="112" baseline="-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-29" baseline="-1092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75" b="1" spc="0" baseline="-1092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875" b="1" spc="-4" baseline="-1092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75" b="1" spc="0" baseline="-1092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75" b="1" spc="137" baseline="-109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75" b="1" spc="0" baseline="-1092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75" b="1" spc="-4" baseline="-1092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75" b="1" spc="-25" baseline="-1092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75" b="1" spc="-4" baseline="-1092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75" b="1" spc="4" baseline="-1092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75" b="1" spc="19" baseline="-1092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400" b="1" spc="0" baseline="-8533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9724" y="3911346"/>
            <a:ext cx="151637" cy="247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89026" y="4158996"/>
            <a:ext cx="8022335" cy="337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9968">
              <a:lnSpc>
                <a:spcPct val="101725"/>
              </a:lnSpc>
              <a:spcBef>
                <a:spcPts val="315"/>
              </a:spcBef>
            </a:pPr>
            <a:r>
              <a:rPr sz="1250" b="1" spc="-10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MPR</a:t>
            </a:r>
            <a:r>
              <a:rPr sz="125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19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8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-5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2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25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2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-3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ONO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MO</a:t>
            </a:r>
            <a:r>
              <a:rPr sz="1250" b="1" spc="2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PUÒ</a:t>
            </a:r>
            <a:r>
              <a:rPr sz="1250" b="1" spc="1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HI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2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17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-2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50" b="1" spc="-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1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-8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50" b="1" spc="-9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436850" y="704342"/>
            <a:ext cx="5971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043400" y="704342"/>
            <a:ext cx="6276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502107" y="1531239"/>
            <a:ext cx="5681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708069" y="1531239"/>
            <a:ext cx="5811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003603" y="1531239"/>
            <a:ext cx="5848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object 11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84276" y="1303020"/>
            <a:ext cx="7775448" cy="2855976"/>
          </a:xfrm>
          <a:custGeom>
            <a:avLst/>
            <a:gdLst/>
            <a:ahLst/>
            <a:cxnLst/>
            <a:rect l="l" t="t" r="r" b="b"/>
            <a:pathLst>
              <a:path w="7775448" h="2855976">
                <a:moveTo>
                  <a:pt x="0" y="2855976"/>
                </a:moveTo>
                <a:lnTo>
                  <a:pt x="7775448" y="2855976"/>
                </a:lnTo>
                <a:lnTo>
                  <a:pt x="7775448" y="0"/>
                </a:lnTo>
                <a:lnTo>
                  <a:pt x="0" y="0"/>
                </a:lnTo>
                <a:lnTo>
                  <a:pt x="0" y="2855976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8200" y="917448"/>
            <a:ext cx="7711440" cy="3715512"/>
          </a:xfrm>
          <a:custGeom>
            <a:avLst/>
            <a:gdLst/>
            <a:ahLst/>
            <a:cxnLst/>
            <a:rect l="l" t="t" r="r" b="b"/>
            <a:pathLst>
              <a:path w="7711440" h="3715512">
                <a:moveTo>
                  <a:pt x="0" y="3715512"/>
                </a:moveTo>
                <a:lnTo>
                  <a:pt x="7711440" y="3715512"/>
                </a:lnTo>
                <a:lnTo>
                  <a:pt x="7711440" y="0"/>
                </a:lnTo>
                <a:lnTo>
                  <a:pt x="0" y="0"/>
                </a:lnTo>
                <a:lnTo>
                  <a:pt x="0" y="3715512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95146" y="1005967"/>
            <a:ext cx="748512" cy="3538435"/>
          </a:xfrm>
          <a:custGeom>
            <a:avLst/>
            <a:gdLst/>
            <a:ahLst/>
            <a:cxnLst/>
            <a:rect l="l" t="t" r="r" b="b"/>
            <a:pathLst>
              <a:path w="748512" h="3538435">
                <a:moveTo>
                  <a:pt x="15278" y="0"/>
                </a:moveTo>
                <a:lnTo>
                  <a:pt x="154563" y="150933"/>
                </a:lnTo>
                <a:lnTo>
                  <a:pt x="279191" y="310063"/>
                </a:lnTo>
                <a:lnTo>
                  <a:pt x="389161" y="476477"/>
                </a:lnTo>
                <a:lnTo>
                  <a:pt x="484473" y="649266"/>
                </a:lnTo>
                <a:lnTo>
                  <a:pt x="565126" y="827519"/>
                </a:lnTo>
                <a:lnTo>
                  <a:pt x="631121" y="1010325"/>
                </a:lnTo>
                <a:lnTo>
                  <a:pt x="682457" y="1196775"/>
                </a:lnTo>
                <a:lnTo>
                  <a:pt x="719135" y="1385958"/>
                </a:lnTo>
                <a:lnTo>
                  <a:pt x="741153" y="1576963"/>
                </a:lnTo>
                <a:lnTo>
                  <a:pt x="748512" y="1768879"/>
                </a:lnTo>
                <a:lnTo>
                  <a:pt x="741212" y="1960798"/>
                </a:lnTo>
                <a:lnTo>
                  <a:pt x="719252" y="2151807"/>
                </a:lnTo>
                <a:lnTo>
                  <a:pt x="682633" y="2340996"/>
                </a:lnTo>
                <a:lnTo>
                  <a:pt x="631354" y="2527456"/>
                </a:lnTo>
                <a:lnTo>
                  <a:pt x="565414" y="2710276"/>
                </a:lnTo>
                <a:lnTo>
                  <a:pt x="484815" y="2888544"/>
                </a:lnTo>
                <a:lnTo>
                  <a:pt x="389555" y="3061352"/>
                </a:lnTo>
                <a:lnTo>
                  <a:pt x="279634" y="3227787"/>
                </a:lnTo>
                <a:lnTo>
                  <a:pt x="155053" y="3386941"/>
                </a:lnTo>
                <a:lnTo>
                  <a:pt x="15811" y="3537902"/>
                </a:lnTo>
                <a:lnTo>
                  <a:pt x="15455" y="3538258"/>
                </a:lnTo>
                <a:lnTo>
                  <a:pt x="15278" y="3538435"/>
                </a:lnTo>
                <a:lnTo>
                  <a:pt x="0" y="3523157"/>
                </a:lnTo>
                <a:lnTo>
                  <a:pt x="138078" y="3373530"/>
                </a:lnTo>
                <a:lnTo>
                  <a:pt x="261626" y="3215779"/>
                </a:lnTo>
                <a:lnTo>
                  <a:pt x="370643" y="3050806"/>
                </a:lnTo>
                <a:lnTo>
                  <a:pt x="465129" y="2879513"/>
                </a:lnTo>
                <a:lnTo>
                  <a:pt x="545083" y="2702803"/>
                </a:lnTo>
                <a:lnTo>
                  <a:pt x="610506" y="2521579"/>
                </a:lnTo>
                <a:lnTo>
                  <a:pt x="661398" y="2336744"/>
                </a:lnTo>
                <a:lnTo>
                  <a:pt x="697757" y="2149199"/>
                </a:lnTo>
                <a:lnTo>
                  <a:pt x="719585" y="1959848"/>
                </a:lnTo>
                <a:lnTo>
                  <a:pt x="726881" y="1769592"/>
                </a:lnTo>
                <a:lnTo>
                  <a:pt x="719644" y="1579335"/>
                </a:lnTo>
                <a:lnTo>
                  <a:pt x="697875" y="1389979"/>
                </a:lnTo>
                <a:lnTo>
                  <a:pt x="661573" y="1202427"/>
                </a:lnTo>
                <a:lnTo>
                  <a:pt x="610739" y="1017580"/>
                </a:lnTo>
                <a:lnTo>
                  <a:pt x="545371" y="836343"/>
                </a:lnTo>
                <a:lnTo>
                  <a:pt x="465471" y="659617"/>
                </a:lnTo>
                <a:lnTo>
                  <a:pt x="371037" y="488304"/>
                </a:lnTo>
                <a:lnTo>
                  <a:pt x="262069" y="323308"/>
                </a:lnTo>
                <a:lnTo>
                  <a:pt x="138568" y="165530"/>
                </a:lnTo>
                <a:lnTo>
                  <a:pt x="533" y="15875"/>
                </a:lnTo>
                <a:lnTo>
                  <a:pt x="355" y="15620"/>
                </a:lnTo>
                <a:lnTo>
                  <a:pt x="177" y="15493"/>
                </a:lnTo>
                <a:lnTo>
                  <a:pt x="0" y="15366"/>
                </a:lnTo>
                <a:lnTo>
                  <a:pt x="15278" y="0"/>
                </a:lnTo>
                <a:close/>
              </a:path>
            </a:pathLst>
          </a:custGeom>
          <a:ln w="25399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99566" y="1085850"/>
            <a:ext cx="7400544" cy="338327"/>
          </a:xfrm>
          <a:custGeom>
            <a:avLst/>
            <a:gdLst/>
            <a:ahLst/>
            <a:cxnLst/>
            <a:rect l="l" t="t" r="r" b="b"/>
            <a:pathLst>
              <a:path w="7400544" h="338327">
                <a:moveTo>
                  <a:pt x="0" y="338327"/>
                </a:moveTo>
                <a:lnTo>
                  <a:pt x="7400544" y="338327"/>
                </a:lnTo>
                <a:lnTo>
                  <a:pt x="7400544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99566" y="1085850"/>
            <a:ext cx="7400544" cy="338327"/>
          </a:xfrm>
          <a:custGeom>
            <a:avLst/>
            <a:gdLst/>
            <a:ahLst/>
            <a:cxnLst/>
            <a:rect l="l" t="t" r="r" b="b"/>
            <a:pathLst>
              <a:path w="7400544" h="338327">
                <a:moveTo>
                  <a:pt x="0" y="338327"/>
                </a:moveTo>
                <a:lnTo>
                  <a:pt x="7400544" y="338327"/>
                </a:lnTo>
                <a:lnTo>
                  <a:pt x="7400544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254" y="1044701"/>
            <a:ext cx="420624" cy="422148"/>
          </a:xfrm>
          <a:custGeom>
            <a:avLst/>
            <a:gdLst/>
            <a:ahLst/>
            <a:cxnLst/>
            <a:rect l="l" t="t" r="r" b="b"/>
            <a:pathLst>
              <a:path w="420624" h="422148">
                <a:moveTo>
                  <a:pt x="0" y="211074"/>
                </a:moveTo>
                <a:lnTo>
                  <a:pt x="697" y="228387"/>
                </a:lnTo>
                <a:lnTo>
                  <a:pt x="2752" y="245314"/>
                </a:lnTo>
                <a:lnTo>
                  <a:pt x="6112" y="261801"/>
                </a:lnTo>
                <a:lnTo>
                  <a:pt x="10721" y="277794"/>
                </a:lnTo>
                <a:lnTo>
                  <a:pt x="16527" y="293239"/>
                </a:lnTo>
                <a:lnTo>
                  <a:pt x="23474" y="308080"/>
                </a:lnTo>
                <a:lnTo>
                  <a:pt x="31509" y="322264"/>
                </a:lnTo>
                <a:lnTo>
                  <a:pt x="40577" y="335737"/>
                </a:lnTo>
                <a:lnTo>
                  <a:pt x="50625" y="348444"/>
                </a:lnTo>
                <a:lnTo>
                  <a:pt x="61598" y="360330"/>
                </a:lnTo>
                <a:lnTo>
                  <a:pt x="73442" y="371343"/>
                </a:lnTo>
                <a:lnTo>
                  <a:pt x="86103" y="381426"/>
                </a:lnTo>
                <a:lnTo>
                  <a:pt x="99527" y="390527"/>
                </a:lnTo>
                <a:lnTo>
                  <a:pt x="113660" y="398590"/>
                </a:lnTo>
                <a:lnTo>
                  <a:pt x="128448" y="405562"/>
                </a:lnTo>
                <a:lnTo>
                  <a:pt x="143836" y="411388"/>
                </a:lnTo>
                <a:lnTo>
                  <a:pt x="159770" y="416014"/>
                </a:lnTo>
                <a:lnTo>
                  <a:pt x="176197" y="419385"/>
                </a:lnTo>
                <a:lnTo>
                  <a:pt x="193062" y="421448"/>
                </a:lnTo>
                <a:lnTo>
                  <a:pt x="210312" y="422148"/>
                </a:lnTo>
                <a:lnTo>
                  <a:pt x="227561" y="421448"/>
                </a:lnTo>
                <a:lnTo>
                  <a:pt x="244426" y="419385"/>
                </a:lnTo>
                <a:lnTo>
                  <a:pt x="260853" y="416014"/>
                </a:lnTo>
                <a:lnTo>
                  <a:pt x="276787" y="411388"/>
                </a:lnTo>
                <a:lnTo>
                  <a:pt x="292175" y="405562"/>
                </a:lnTo>
                <a:lnTo>
                  <a:pt x="306963" y="398590"/>
                </a:lnTo>
                <a:lnTo>
                  <a:pt x="321096" y="390527"/>
                </a:lnTo>
                <a:lnTo>
                  <a:pt x="334520" y="381426"/>
                </a:lnTo>
                <a:lnTo>
                  <a:pt x="347181" y="371343"/>
                </a:lnTo>
                <a:lnTo>
                  <a:pt x="359025" y="360330"/>
                </a:lnTo>
                <a:lnTo>
                  <a:pt x="369998" y="348444"/>
                </a:lnTo>
                <a:lnTo>
                  <a:pt x="380046" y="335737"/>
                </a:lnTo>
                <a:lnTo>
                  <a:pt x="389114" y="322264"/>
                </a:lnTo>
                <a:lnTo>
                  <a:pt x="397149" y="308080"/>
                </a:lnTo>
                <a:lnTo>
                  <a:pt x="404096" y="293239"/>
                </a:lnTo>
                <a:lnTo>
                  <a:pt x="409902" y="277794"/>
                </a:lnTo>
                <a:lnTo>
                  <a:pt x="414511" y="261801"/>
                </a:lnTo>
                <a:lnTo>
                  <a:pt x="417871" y="245314"/>
                </a:lnTo>
                <a:lnTo>
                  <a:pt x="419926" y="228387"/>
                </a:lnTo>
                <a:lnTo>
                  <a:pt x="420624" y="211074"/>
                </a:lnTo>
                <a:lnTo>
                  <a:pt x="419926" y="193760"/>
                </a:lnTo>
                <a:lnTo>
                  <a:pt x="417871" y="176833"/>
                </a:lnTo>
                <a:lnTo>
                  <a:pt x="414511" y="160346"/>
                </a:lnTo>
                <a:lnTo>
                  <a:pt x="409902" y="144353"/>
                </a:lnTo>
                <a:lnTo>
                  <a:pt x="404096" y="128908"/>
                </a:lnTo>
                <a:lnTo>
                  <a:pt x="397149" y="114067"/>
                </a:lnTo>
                <a:lnTo>
                  <a:pt x="389114" y="99883"/>
                </a:lnTo>
                <a:lnTo>
                  <a:pt x="380046" y="86410"/>
                </a:lnTo>
                <a:lnTo>
                  <a:pt x="369998" y="73703"/>
                </a:lnTo>
                <a:lnTo>
                  <a:pt x="359025" y="61817"/>
                </a:lnTo>
                <a:lnTo>
                  <a:pt x="347181" y="50804"/>
                </a:lnTo>
                <a:lnTo>
                  <a:pt x="334520" y="40721"/>
                </a:lnTo>
                <a:lnTo>
                  <a:pt x="321096" y="31620"/>
                </a:lnTo>
                <a:lnTo>
                  <a:pt x="306963" y="23557"/>
                </a:lnTo>
                <a:lnTo>
                  <a:pt x="292175" y="16585"/>
                </a:lnTo>
                <a:lnTo>
                  <a:pt x="276787" y="10759"/>
                </a:lnTo>
                <a:lnTo>
                  <a:pt x="260853" y="6133"/>
                </a:lnTo>
                <a:lnTo>
                  <a:pt x="244426" y="2762"/>
                </a:lnTo>
                <a:lnTo>
                  <a:pt x="227561" y="699"/>
                </a:lnTo>
                <a:lnTo>
                  <a:pt x="210312" y="0"/>
                </a:lnTo>
                <a:lnTo>
                  <a:pt x="193062" y="699"/>
                </a:lnTo>
                <a:lnTo>
                  <a:pt x="176197" y="2762"/>
                </a:lnTo>
                <a:lnTo>
                  <a:pt x="159770" y="6133"/>
                </a:lnTo>
                <a:lnTo>
                  <a:pt x="143836" y="10759"/>
                </a:lnTo>
                <a:lnTo>
                  <a:pt x="128448" y="16585"/>
                </a:lnTo>
                <a:lnTo>
                  <a:pt x="113660" y="23557"/>
                </a:lnTo>
                <a:lnTo>
                  <a:pt x="99527" y="31620"/>
                </a:lnTo>
                <a:lnTo>
                  <a:pt x="86103" y="40721"/>
                </a:lnTo>
                <a:lnTo>
                  <a:pt x="73442" y="50804"/>
                </a:lnTo>
                <a:lnTo>
                  <a:pt x="61598" y="61817"/>
                </a:lnTo>
                <a:lnTo>
                  <a:pt x="50625" y="73703"/>
                </a:lnTo>
                <a:lnTo>
                  <a:pt x="40577" y="86410"/>
                </a:lnTo>
                <a:lnTo>
                  <a:pt x="31509" y="99883"/>
                </a:lnTo>
                <a:lnTo>
                  <a:pt x="23474" y="114067"/>
                </a:lnTo>
                <a:lnTo>
                  <a:pt x="16527" y="128908"/>
                </a:lnTo>
                <a:lnTo>
                  <a:pt x="10721" y="144353"/>
                </a:lnTo>
                <a:lnTo>
                  <a:pt x="6112" y="160346"/>
                </a:lnTo>
                <a:lnTo>
                  <a:pt x="2752" y="176833"/>
                </a:lnTo>
                <a:lnTo>
                  <a:pt x="697" y="193760"/>
                </a:lnTo>
                <a:lnTo>
                  <a:pt x="0" y="211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254" y="1044701"/>
            <a:ext cx="420624" cy="422148"/>
          </a:xfrm>
          <a:custGeom>
            <a:avLst/>
            <a:gdLst/>
            <a:ahLst/>
            <a:cxnLst/>
            <a:rect l="l" t="t" r="r" b="b"/>
            <a:pathLst>
              <a:path w="420624" h="422148">
                <a:moveTo>
                  <a:pt x="0" y="211074"/>
                </a:moveTo>
                <a:lnTo>
                  <a:pt x="697" y="193760"/>
                </a:lnTo>
                <a:lnTo>
                  <a:pt x="2752" y="176833"/>
                </a:lnTo>
                <a:lnTo>
                  <a:pt x="6112" y="160346"/>
                </a:lnTo>
                <a:lnTo>
                  <a:pt x="10721" y="144353"/>
                </a:lnTo>
                <a:lnTo>
                  <a:pt x="16527" y="128908"/>
                </a:lnTo>
                <a:lnTo>
                  <a:pt x="23474" y="114067"/>
                </a:lnTo>
                <a:lnTo>
                  <a:pt x="31509" y="99883"/>
                </a:lnTo>
                <a:lnTo>
                  <a:pt x="40577" y="86410"/>
                </a:lnTo>
                <a:lnTo>
                  <a:pt x="50625" y="73703"/>
                </a:lnTo>
                <a:lnTo>
                  <a:pt x="61598" y="61817"/>
                </a:lnTo>
                <a:lnTo>
                  <a:pt x="73442" y="50804"/>
                </a:lnTo>
                <a:lnTo>
                  <a:pt x="86103" y="40721"/>
                </a:lnTo>
                <a:lnTo>
                  <a:pt x="99527" y="31620"/>
                </a:lnTo>
                <a:lnTo>
                  <a:pt x="113660" y="23557"/>
                </a:lnTo>
                <a:lnTo>
                  <a:pt x="128448" y="16585"/>
                </a:lnTo>
                <a:lnTo>
                  <a:pt x="143836" y="10759"/>
                </a:lnTo>
                <a:lnTo>
                  <a:pt x="159770" y="6133"/>
                </a:lnTo>
                <a:lnTo>
                  <a:pt x="176197" y="2762"/>
                </a:lnTo>
                <a:lnTo>
                  <a:pt x="193062" y="699"/>
                </a:lnTo>
                <a:lnTo>
                  <a:pt x="210312" y="0"/>
                </a:lnTo>
                <a:lnTo>
                  <a:pt x="227561" y="699"/>
                </a:lnTo>
                <a:lnTo>
                  <a:pt x="244426" y="2762"/>
                </a:lnTo>
                <a:lnTo>
                  <a:pt x="260853" y="6133"/>
                </a:lnTo>
                <a:lnTo>
                  <a:pt x="276787" y="10759"/>
                </a:lnTo>
                <a:lnTo>
                  <a:pt x="292175" y="16585"/>
                </a:lnTo>
                <a:lnTo>
                  <a:pt x="306963" y="23557"/>
                </a:lnTo>
                <a:lnTo>
                  <a:pt x="321096" y="31620"/>
                </a:lnTo>
                <a:lnTo>
                  <a:pt x="334520" y="40721"/>
                </a:lnTo>
                <a:lnTo>
                  <a:pt x="347181" y="50804"/>
                </a:lnTo>
                <a:lnTo>
                  <a:pt x="359025" y="61817"/>
                </a:lnTo>
                <a:lnTo>
                  <a:pt x="369998" y="73703"/>
                </a:lnTo>
                <a:lnTo>
                  <a:pt x="380046" y="86410"/>
                </a:lnTo>
                <a:lnTo>
                  <a:pt x="389114" y="99883"/>
                </a:lnTo>
                <a:lnTo>
                  <a:pt x="397149" y="114067"/>
                </a:lnTo>
                <a:lnTo>
                  <a:pt x="404096" y="128908"/>
                </a:lnTo>
                <a:lnTo>
                  <a:pt x="409902" y="144353"/>
                </a:lnTo>
                <a:lnTo>
                  <a:pt x="414511" y="160346"/>
                </a:lnTo>
                <a:lnTo>
                  <a:pt x="417871" y="176833"/>
                </a:lnTo>
                <a:lnTo>
                  <a:pt x="419926" y="193760"/>
                </a:lnTo>
                <a:lnTo>
                  <a:pt x="420624" y="211074"/>
                </a:lnTo>
                <a:lnTo>
                  <a:pt x="419926" y="228387"/>
                </a:lnTo>
                <a:lnTo>
                  <a:pt x="417871" y="245314"/>
                </a:lnTo>
                <a:lnTo>
                  <a:pt x="414511" y="261801"/>
                </a:lnTo>
                <a:lnTo>
                  <a:pt x="409902" y="277794"/>
                </a:lnTo>
                <a:lnTo>
                  <a:pt x="404096" y="293239"/>
                </a:lnTo>
                <a:lnTo>
                  <a:pt x="397149" y="308080"/>
                </a:lnTo>
                <a:lnTo>
                  <a:pt x="389114" y="322264"/>
                </a:lnTo>
                <a:lnTo>
                  <a:pt x="380046" y="335737"/>
                </a:lnTo>
                <a:lnTo>
                  <a:pt x="369998" y="348444"/>
                </a:lnTo>
                <a:lnTo>
                  <a:pt x="359025" y="360330"/>
                </a:lnTo>
                <a:lnTo>
                  <a:pt x="347181" y="371343"/>
                </a:lnTo>
                <a:lnTo>
                  <a:pt x="334520" y="381426"/>
                </a:lnTo>
                <a:lnTo>
                  <a:pt x="321096" y="390527"/>
                </a:lnTo>
                <a:lnTo>
                  <a:pt x="306963" y="398590"/>
                </a:lnTo>
                <a:lnTo>
                  <a:pt x="292175" y="405562"/>
                </a:lnTo>
                <a:lnTo>
                  <a:pt x="276787" y="411388"/>
                </a:lnTo>
                <a:lnTo>
                  <a:pt x="260853" y="416014"/>
                </a:lnTo>
                <a:lnTo>
                  <a:pt x="244426" y="419385"/>
                </a:lnTo>
                <a:lnTo>
                  <a:pt x="227561" y="421448"/>
                </a:lnTo>
                <a:lnTo>
                  <a:pt x="210312" y="422148"/>
                </a:lnTo>
                <a:lnTo>
                  <a:pt x="193062" y="421448"/>
                </a:lnTo>
                <a:lnTo>
                  <a:pt x="176197" y="419385"/>
                </a:lnTo>
                <a:lnTo>
                  <a:pt x="159770" y="416014"/>
                </a:lnTo>
                <a:lnTo>
                  <a:pt x="143836" y="411388"/>
                </a:lnTo>
                <a:lnTo>
                  <a:pt x="128448" y="405562"/>
                </a:lnTo>
                <a:lnTo>
                  <a:pt x="113660" y="398590"/>
                </a:lnTo>
                <a:lnTo>
                  <a:pt x="99527" y="390527"/>
                </a:lnTo>
                <a:lnTo>
                  <a:pt x="86103" y="381426"/>
                </a:lnTo>
                <a:lnTo>
                  <a:pt x="73442" y="371343"/>
                </a:lnTo>
                <a:lnTo>
                  <a:pt x="61598" y="360330"/>
                </a:lnTo>
                <a:lnTo>
                  <a:pt x="50625" y="348444"/>
                </a:lnTo>
                <a:lnTo>
                  <a:pt x="40577" y="335737"/>
                </a:lnTo>
                <a:lnTo>
                  <a:pt x="31509" y="322264"/>
                </a:lnTo>
                <a:lnTo>
                  <a:pt x="23474" y="308080"/>
                </a:lnTo>
                <a:lnTo>
                  <a:pt x="16527" y="293239"/>
                </a:lnTo>
                <a:lnTo>
                  <a:pt x="10721" y="277794"/>
                </a:lnTo>
                <a:lnTo>
                  <a:pt x="6112" y="261801"/>
                </a:lnTo>
                <a:lnTo>
                  <a:pt x="2752" y="245314"/>
                </a:lnTo>
                <a:lnTo>
                  <a:pt x="697" y="228387"/>
                </a:lnTo>
                <a:lnTo>
                  <a:pt x="0" y="211074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405890" y="1593342"/>
            <a:ext cx="7094220" cy="338327"/>
          </a:xfrm>
          <a:custGeom>
            <a:avLst/>
            <a:gdLst/>
            <a:ahLst/>
            <a:cxnLst/>
            <a:rect l="l" t="t" r="r" b="b"/>
            <a:pathLst>
              <a:path w="7094220" h="338327">
                <a:moveTo>
                  <a:pt x="0" y="338327"/>
                </a:moveTo>
                <a:lnTo>
                  <a:pt x="7094220" y="338327"/>
                </a:lnTo>
                <a:lnTo>
                  <a:pt x="709422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05890" y="1593342"/>
            <a:ext cx="7094220" cy="338327"/>
          </a:xfrm>
          <a:custGeom>
            <a:avLst/>
            <a:gdLst/>
            <a:ahLst/>
            <a:cxnLst/>
            <a:rect l="l" t="t" r="r" b="b"/>
            <a:pathLst>
              <a:path w="7094220" h="338327">
                <a:moveTo>
                  <a:pt x="0" y="338327"/>
                </a:moveTo>
                <a:lnTo>
                  <a:pt x="7094220" y="338327"/>
                </a:lnTo>
                <a:lnTo>
                  <a:pt x="709422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94054" y="1550670"/>
            <a:ext cx="422148" cy="422148"/>
          </a:xfrm>
          <a:custGeom>
            <a:avLst/>
            <a:gdLst/>
            <a:ahLst/>
            <a:cxnLst/>
            <a:rect l="l" t="t" r="r" b="b"/>
            <a:pathLst>
              <a:path w="422148" h="422148">
                <a:moveTo>
                  <a:pt x="0" y="211074"/>
                </a:moveTo>
                <a:lnTo>
                  <a:pt x="699" y="228387"/>
                </a:lnTo>
                <a:lnTo>
                  <a:pt x="2762" y="245314"/>
                </a:lnTo>
                <a:lnTo>
                  <a:pt x="6133" y="261801"/>
                </a:lnTo>
                <a:lnTo>
                  <a:pt x="10759" y="277794"/>
                </a:lnTo>
                <a:lnTo>
                  <a:pt x="16585" y="293239"/>
                </a:lnTo>
                <a:lnTo>
                  <a:pt x="23557" y="308080"/>
                </a:lnTo>
                <a:lnTo>
                  <a:pt x="31620" y="322264"/>
                </a:lnTo>
                <a:lnTo>
                  <a:pt x="40721" y="335737"/>
                </a:lnTo>
                <a:lnTo>
                  <a:pt x="50804" y="348444"/>
                </a:lnTo>
                <a:lnTo>
                  <a:pt x="61817" y="360330"/>
                </a:lnTo>
                <a:lnTo>
                  <a:pt x="73703" y="371343"/>
                </a:lnTo>
                <a:lnTo>
                  <a:pt x="86410" y="381426"/>
                </a:lnTo>
                <a:lnTo>
                  <a:pt x="99883" y="390527"/>
                </a:lnTo>
                <a:lnTo>
                  <a:pt x="114067" y="398590"/>
                </a:lnTo>
                <a:lnTo>
                  <a:pt x="128908" y="405562"/>
                </a:lnTo>
                <a:lnTo>
                  <a:pt x="144353" y="411388"/>
                </a:lnTo>
                <a:lnTo>
                  <a:pt x="160346" y="416014"/>
                </a:lnTo>
                <a:lnTo>
                  <a:pt x="176833" y="419385"/>
                </a:lnTo>
                <a:lnTo>
                  <a:pt x="193760" y="421448"/>
                </a:lnTo>
                <a:lnTo>
                  <a:pt x="211074" y="422148"/>
                </a:lnTo>
                <a:lnTo>
                  <a:pt x="228387" y="421448"/>
                </a:lnTo>
                <a:lnTo>
                  <a:pt x="245314" y="419385"/>
                </a:lnTo>
                <a:lnTo>
                  <a:pt x="261801" y="416014"/>
                </a:lnTo>
                <a:lnTo>
                  <a:pt x="277794" y="411388"/>
                </a:lnTo>
                <a:lnTo>
                  <a:pt x="293239" y="405562"/>
                </a:lnTo>
                <a:lnTo>
                  <a:pt x="308080" y="398590"/>
                </a:lnTo>
                <a:lnTo>
                  <a:pt x="322264" y="390527"/>
                </a:lnTo>
                <a:lnTo>
                  <a:pt x="335737" y="381426"/>
                </a:lnTo>
                <a:lnTo>
                  <a:pt x="348444" y="371343"/>
                </a:lnTo>
                <a:lnTo>
                  <a:pt x="360330" y="360330"/>
                </a:lnTo>
                <a:lnTo>
                  <a:pt x="371343" y="348444"/>
                </a:lnTo>
                <a:lnTo>
                  <a:pt x="381426" y="335737"/>
                </a:lnTo>
                <a:lnTo>
                  <a:pt x="390527" y="322264"/>
                </a:lnTo>
                <a:lnTo>
                  <a:pt x="398590" y="308080"/>
                </a:lnTo>
                <a:lnTo>
                  <a:pt x="405562" y="293239"/>
                </a:lnTo>
                <a:lnTo>
                  <a:pt x="411388" y="277794"/>
                </a:lnTo>
                <a:lnTo>
                  <a:pt x="416014" y="261801"/>
                </a:lnTo>
                <a:lnTo>
                  <a:pt x="419385" y="245314"/>
                </a:lnTo>
                <a:lnTo>
                  <a:pt x="421448" y="228387"/>
                </a:lnTo>
                <a:lnTo>
                  <a:pt x="422148" y="211074"/>
                </a:lnTo>
                <a:lnTo>
                  <a:pt x="421448" y="193760"/>
                </a:lnTo>
                <a:lnTo>
                  <a:pt x="419385" y="176833"/>
                </a:lnTo>
                <a:lnTo>
                  <a:pt x="416014" y="160346"/>
                </a:lnTo>
                <a:lnTo>
                  <a:pt x="411388" y="144353"/>
                </a:lnTo>
                <a:lnTo>
                  <a:pt x="405562" y="128908"/>
                </a:lnTo>
                <a:lnTo>
                  <a:pt x="398590" y="114067"/>
                </a:lnTo>
                <a:lnTo>
                  <a:pt x="390527" y="99883"/>
                </a:lnTo>
                <a:lnTo>
                  <a:pt x="381426" y="86410"/>
                </a:lnTo>
                <a:lnTo>
                  <a:pt x="371343" y="73703"/>
                </a:lnTo>
                <a:lnTo>
                  <a:pt x="360330" y="61817"/>
                </a:lnTo>
                <a:lnTo>
                  <a:pt x="348444" y="50804"/>
                </a:lnTo>
                <a:lnTo>
                  <a:pt x="335737" y="40721"/>
                </a:lnTo>
                <a:lnTo>
                  <a:pt x="322264" y="31620"/>
                </a:lnTo>
                <a:lnTo>
                  <a:pt x="308080" y="23557"/>
                </a:lnTo>
                <a:lnTo>
                  <a:pt x="293239" y="16585"/>
                </a:lnTo>
                <a:lnTo>
                  <a:pt x="277794" y="10759"/>
                </a:lnTo>
                <a:lnTo>
                  <a:pt x="261801" y="6133"/>
                </a:lnTo>
                <a:lnTo>
                  <a:pt x="245314" y="2762"/>
                </a:lnTo>
                <a:lnTo>
                  <a:pt x="228387" y="699"/>
                </a:lnTo>
                <a:lnTo>
                  <a:pt x="211074" y="0"/>
                </a:lnTo>
                <a:lnTo>
                  <a:pt x="193760" y="699"/>
                </a:lnTo>
                <a:lnTo>
                  <a:pt x="176833" y="2762"/>
                </a:lnTo>
                <a:lnTo>
                  <a:pt x="160346" y="6133"/>
                </a:lnTo>
                <a:lnTo>
                  <a:pt x="144353" y="10759"/>
                </a:lnTo>
                <a:lnTo>
                  <a:pt x="128908" y="16585"/>
                </a:lnTo>
                <a:lnTo>
                  <a:pt x="114067" y="23557"/>
                </a:lnTo>
                <a:lnTo>
                  <a:pt x="99883" y="31620"/>
                </a:lnTo>
                <a:lnTo>
                  <a:pt x="86410" y="40721"/>
                </a:lnTo>
                <a:lnTo>
                  <a:pt x="73703" y="50804"/>
                </a:lnTo>
                <a:lnTo>
                  <a:pt x="61817" y="61817"/>
                </a:lnTo>
                <a:lnTo>
                  <a:pt x="50804" y="73703"/>
                </a:lnTo>
                <a:lnTo>
                  <a:pt x="40721" y="86410"/>
                </a:lnTo>
                <a:lnTo>
                  <a:pt x="31620" y="99883"/>
                </a:lnTo>
                <a:lnTo>
                  <a:pt x="23557" y="114067"/>
                </a:lnTo>
                <a:lnTo>
                  <a:pt x="16585" y="128908"/>
                </a:lnTo>
                <a:lnTo>
                  <a:pt x="10759" y="144353"/>
                </a:lnTo>
                <a:lnTo>
                  <a:pt x="6133" y="160346"/>
                </a:lnTo>
                <a:lnTo>
                  <a:pt x="2762" y="176833"/>
                </a:lnTo>
                <a:lnTo>
                  <a:pt x="699" y="193760"/>
                </a:lnTo>
                <a:lnTo>
                  <a:pt x="0" y="211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194054" y="1550670"/>
            <a:ext cx="422148" cy="422148"/>
          </a:xfrm>
          <a:custGeom>
            <a:avLst/>
            <a:gdLst/>
            <a:ahLst/>
            <a:cxnLst/>
            <a:rect l="l" t="t" r="r" b="b"/>
            <a:pathLst>
              <a:path w="422148" h="422148">
                <a:moveTo>
                  <a:pt x="0" y="211074"/>
                </a:moveTo>
                <a:lnTo>
                  <a:pt x="699" y="193760"/>
                </a:lnTo>
                <a:lnTo>
                  <a:pt x="2762" y="176833"/>
                </a:lnTo>
                <a:lnTo>
                  <a:pt x="6133" y="160346"/>
                </a:lnTo>
                <a:lnTo>
                  <a:pt x="10759" y="144353"/>
                </a:lnTo>
                <a:lnTo>
                  <a:pt x="16585" y="128908"/>
                </a:lnTo>
                <a:lnTo>
                  <a:pt x="23557" y="114067"/>
                </a:lnTo>
                <a:lnTo>
                  <a:pt x="31620" y="99883"/>
                </a:lnTo>
                <a:lnTo>
                  <a:pt x="40721" y="86410"/>
                </a:lnTo>
                <a:lnTo>
                  <a:pt x="50804" y="73703"/>
                </a:lnTo>
                <a:lnTo>
                  <a:pt x="61817" y="61817"/>
                </a:lnTo>
                <a:lnTo>
                  <a:pt x="73703" y="50804"/>
                </a:lnTo>
                <a:lnTo>
                  <a:pt x="86410" y="40721"/>
                </a:lnTo>
                <a:lnTo>
                  <a:pt x="99883" y="31620"/>
                </a:lnTo>
                <a:lnTo>
                  <a:pt x="114067" y="23557"/>
                </a:lnTo>
                <a:lnTo>
                  <a:pt x="128908" y="16585"/>
                </a:lnTo>
                <a:lnTo>
                  <a:pt x="144353" y="10759"/>
                </a:lnTo>
                <a:lnTo>
                  <a:pt x="160346" y="6133"/>
                </a:lnTo>
                <a:lnTo>
                  <a:pt x="176833" y="2762"/>
                </a:lnTo>
                <a:lnTo>
                  <a:pt x="193760" y="699"/>
                </a:lnTo>
                <a:lnTo>
                  <a:pt x="211074" y="0"/>
                </a:lnTo>
                <a:lnTo>
                  <a:pt x="228387" y="699"/>
                </a:lnTo>
                <a:lnTo>
                  <a:pt x="245314" y="2762"/>
                </a:lnTo>
                <a:lnTo>
                  <a:pt x="261801" y="6133"/>
                </a:lnTo>
                <a:lnTo>
                  <a:pt x="277794" y="10759"/>
                </a:lnTo>
                <a:lnTo>
                  <a:pt x="293239" y="16585"/>
                </a:lnTo>
                <a:lnTo>
                  <a:pt x="308080" y="23557"/>
                </a:lnTo>
                <a:lnTo>
                  <a:pt x="322264" y="31620"/>
                </a:lnTo>
                <a:lnTo>
                  <a:pt x="335737" y="40721"/>
                </a:lnTo>
                <a:lnTo>
                  <a:pt x="348444" y="50804"/>
                </a:lnTo>
                <a:lnTo>
                  <a:pt x="360330" y="61817"/>
                </a:lnTo>
                <a:lnTo>
                  <a:pt x="371343" y="73703"/>
                </a:lnTo>
                <a:lnTo>
                  <a:pt x="381426" y="86410"/>
                </a:lnTo>
                <a:lnTo>
                  <a:pt x="390527" y="99883"/>
                </a:lnTo>
                <a:lnTo>
                  <a:pt x="398590" y="114067"/>
                </a:lnTo>
                <a:lnTo>
                  <a:pt x="405562" y="128908"/>
                </a:lnTo>
                <a:lnTo>
                  <a:pt x="411388" y="144353"/>
                </a:lnTo>
                <a:lnTo>
                  <a:pt x="416014" y="160346"/>
                </a:lnTo>
                <a:lnTo>
                  <a:pt x="419385" y="176833"/>
                </a:lnTo>
                <a:lnTo>
                  <a:pt x="421448" y="193760"/>
                </a:lnTo>
                <a:lnTo>
                  <a:pt x="422148" y="211074"/>
                </a:lnTo>
                <a:lnTo>
                  <a:pt x="421448" y="228387"/>
                </a:lnTo>
                <a:lnTo>
                  <a:pt x="419385" y="245314"/>
                </a:lnTo>
                <a:lnTo>
                  <a:pt x="416014" y="261801"/>
                </a:lnTo>
                <a:lnTo>
                  <a:pt x="411388" y="277794"/>
                </a:lnTo>
                <a:lnTo>
                  <a:pt x="405562" y="293239"/>
                </a:lnTo>
                <a:lnTo>
                  <a:pt x="398590" y="308080"/>
                </a:lnTo>
                <a:lnTo>
                  <a:pt x="390527" y="322264"/>
                </a:lnTo>
                <a:lnTo>
                  <a:pt x="381426" y="335737"/>
                </a:lnTo>
                <a:lnTo>
                  <a:pt x="371343" y="348444"/>
                </a:lnTo>
                <a:lnTo>
                  <a:pt x="360330" y="360330"/>
                </a:lnTo>
                <a:lnTo>
                  <a:pt x="348444" y="371343"/>
                </a:lnTo>
                <a:lnTo>
                  <a:pt x="335737" y="381426"/>
                </a:lnTo>
                <a:lnTo>
                  <a:pt x="322264" y="390527"/>
                </a:lnTo>
                <a:lnTo>
                  <a:pt x="308080" y="398590"/>
                </a:lnTo>
                <a:lnTo>
                  <a:pt x="293239" y="405562"/>
                </a:lnTo>
                <a:lnTo>
                  <a:pt x="277794" y="411388"/>
                </a:lnTo>
                <a:lnTo>
                  <a:pt x="261801" y="416014"/>
                </a:lnTo>
                <a:lnTo>
                  <a:pt x="245314" y="419385"/>
                </a:lnTo>
                <a:lnTo>
                  <a:pt x="228387" y="421448"/>
                </a:lnTo>
                <a:lnTo>
                  <a:pt x="211074" y="422148"/>
                </a:lnTo>
                <a:lnTo>
                  <a:pt x="193760" y="421448"/>
                </a:lnTo>
                <a:lnTo>
                  <a:pt x="176833" y="419385"/>
                </a:lnTo>
                <a:lnTo>
                  <a:pt x="160346" y="416014"/>
                </a:lnTo>
                <a:lnTo>
                  <a:pt x="144353" y="411388"/>
                </a:lnTo>
                <a:lnTo>
                  <a:pt x="128908" y="405562"/>
                </a:lnTo>
                <a:lnTo>
                  <a:pt x="114067" y="398590"/>
                </a:lnTo>
                <a:lnTo>
                  <a:pt x="99883" y="390527"/>
                </a:lnTo>
                <a:lnTo>
                  <a:pt x="86410" y="381426"/>
                </a:lnTo>
                <a:lnTo>
                  <a:pt x="73703" y="371343"/>
                </a:lnTo>
                <a:lnTo>
                  <a:pt x="61817" y="360330"/>
                </a:lnTo>
                <a:lnTo>
                  <a:pt x="50804" y="348444"/>
                </a:lnTo>
                <a:lnTo>
                  <a:pt x="40721" y="335737"/>
                </a:lnTo>
                <a:lnTo>
                  <a:pt x="31620" y="322264"/>
                </a:lnTo>
                <a:lnTo>
                  <a:pt x="23557" y="308080"/>
                </a:lnTo>
                <a:lnTo>
                  <a:pt x="16585" y="293239"/>
                </a:lnTo>
                <a:lnTo>
                  <a:pt x="10759" y="277794"/>
                </a:lnTo>
                <a:lnTo>
                  <a:pt x="6133" y="261801"/>
                </a:lnTo>
                <a:lnTo>
                  <a:pt x="2762" y="245314"/>
                </a:lnTo>
                <a:lnTo>
                  <a:pt x="699" y="228387"/>
                </a:lnTo>
                <a:lnTo>
                  <a:pt x="0" y="211074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573530" y="2099310"/>
            <a:ext cx="6926580" cy="338328"/>
          </a:xfrm>
          <a:custGeom>
            <a:avLst/>
            <a:gdLst/>
            <a:ahLst/>
            <a:cxnLst/>
            <a:rect l="l" t="t" r="r" b="b"/>
            <a:pathLst>
              <a:path w="6926580" h="338328">
                <a:moveTo>
                  <a:pt x="0" y="338328"/>
                </a:moveTo>
                <a:lnTo>
                  <a:pt x="6926580" y="338328"/>
                </a:lnTo>
                <a:lnTo>
                  <a:pt x="6926580" y="0"/>
                </a:lnTo>
                <a:lnTo>
                  <a:pt x="0" y="0"/>
                </a:lnTo>
                <a:lnTo>
                  <a:pt x="0" y="338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573530" y="2099310"/>
            <a:ext cx="6926580" cy="338328"/>
          </a:xfrm>
          <a:custGeom>
            <a:avLst/>
            <a:gdLst/>
            <a:ahLst/>
            <a:cxnLst/>
            <a:rect l="l" t="t" r="r" b="b"/>
            <a:pathLst>
              <a:path w="6926580" h="338328">
                <a:moveTo>
                  <a:pt x="0" y="338328"/>
                </a:moveTo>
                <a:lnTo>
                  <a:pt x="6926580" y="338328"/>
                </a:lnTo>
                <a:lnTo>
                  <a:pt x="6926580" y="0"/>
                </a:lnTo>
                <a:lnTo>
                  <a:pt x="0" y="0"/>
                </a:lnTo>
                <a:lnTo>
                  <a:pt x="0" y="338328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361694" y="2058162"/>
            <a:ext cx="422148" cy="422147"/>
          </a:xfrm>
          <a:custGeom>
            <a:avLst/>
            <a:gdLst/>
            <a:ahLst/>
            <a:cxnLst/>
            <a:rect l="l" t="t" r="r" b="b"/>
            <a:pathLst>
              <a:path w="422148" h="422147">
                <a:moveTo>
                  <a:pt x="0" y="211073"/>
                </a:moveTo>
                <a:lnTo>
                  <a:pt x="699" y="228387"/>
                </a:lnTo>
                <a:lnTo>
                  <a:pt x="2762" y="245314"/>
                </a:lnTo>
                <a:lnTo>
                  <a:pt x="6133" y="261801"/>
                </a:lnTo>
                <a:lnTo>
                  <a:pt x="10759" y="277794"/>
                </a:lnTo>
                <a:lnTo>
                  <a:pt x="16585" y="293239"/>
                </a:lnTo>
                <a:lnTo>
                  <a:pt x="23557" y="308080"/>
                </a:lnTo>
                <a:lnTo>
                  <a:pt x="31620" y="322264"/>
                </a:lnTo>
                <a:lnTo>
                  <a:pt x="40721" y="335737"/>
                </a:lnTo>
                <a:lnTo>
                  <a:pt x="50804" y="348444"/>
                </a:lnTo>
                <a:lnTo>
                  <a:pt x="61817" y="360330"/>
                </a:lnTo>
                <a:lnTo>
                  <a:pt x="73703" y="371343"/>
                </a:lnTo>
                <a:lnTo>
                  <a:pt x="86410" y="381426"/>
                </a:lnTo>
                <a:lnTo>
                  <a:pt x="99883" y="390527"/>
                </a:lnTo>
                <a:lnTo>
                  <a:pt x="114067" y="398590"/>
                </a:lnTo>
                <a:lnTo>
                  <a:pt x="128908" y="405562"/>
                </a:lnTo>
                <a:lnTo>
                  <a:pt x="144353" y="411388"/>
                </a:lnTo>
                <a:lnTo>
                  <a:pt x="160346" y="416014"/>
                </a:lnTo>
                <a:lnTo>
                  <a:pt x="176833" y="419385"/>
                </a:lnTo>
                <a:lnTo>
                  <a:pt x="193760" y="421448"/>
                </a:lnTo>
                <a:lnTo>
                  <a:pt x="211074" y="422147"/>
                </a:lnTo>
                <a:lnTo>
                  <a:pt x="228387" y="421448"/>
                </a:lnTo>
                <a:lnTo>
                  <a:pt x="245314" y="419385"/>
                </a:lnTo>
                <a:lnTo>
                  <a:pt x="261801" y="416014"/>
                </a:lnTo>
                <a:lnTo>
                  <a:pt x="277794" y="411388"/>
                </a:lnTo>
                <a:lnTo>
                  <a:pt x="293239" y="405562"/>
                </a:lnTo>
                <a:lnTo>
                  <a:pt x="308080" y="398590"/>
                </a:lnTo>
                <a:lnTo>
                  <a:pt x="322264" y="390527"/>
                </a:lnTo>
                <a:lnTo>
                  <a:pt x="335737" y="381426"/>
                </a:lnTo>
                <a:lnTo>
                  <a:pt x="348444" y="371343"/>
                </a:lnTo>
                <a:lnTo>
                  <a:pt x="360330" y="360330"/>
                </a:lnTo>
                <a:lnTo>
                  <a:pt x="371343" y="348444"/>
                </a:lnTo>
                <a:lnTo>
                  <a:pt x="381426" y="335737"/>
                </a:lnTo>
                <a:lnTo>
                  <a:pt x="390527" y="322264"/>
                </a:lnTo>
                <a:lnTo>
                  <a:pt x="398590" y="308080"/>
                </a:lnTo>
                <a:lnTo>
                  <a:pt x="405562" y="293239"/>
                </a:lnTo>
                <a:lnTo>
                  <a:pt x="411388" y="277794"/>
                </a:lnTo>
                <a:lnTo>
                  <a:pt x="416014" y="261801"/>
                </a:lnTo>
                <a:lnTo>
                  <a:pt x="419385" y="245314"/>
                </a:lnTo>
                <a:lnTo>
                  <a:pt x="421448" y="228387"/>
                </a:lnTo>
                <a:lnTo>
                  <a:pt x="422148" y="211073"/>
                </a:lnTo>
                <a:lnTo>
                  <a:pt x="421448" y="193760"/>
                </a:lnTo>
                <a:lnTo>
                  <a:pt x="419385" y="176833"/>
                </a:lnTo>
                <a:lnTo>
                  <a:pt x="416014" y="160346"/>
                </a:lnTo>
                <a:lnTo>
                  <a:pt x="411388" y="144353"/>
                </a:lnTo>
                <a:lnTo>
                  <a:pt x="405562" y="128908"/>
                </a:lnTo>
                <a:lnTo>
                  <a:pt x="398590" y="114067"/>
                </a:lnTo>
                <a:lnTo>
                  <a:pt x="390527" y="99883"/>
                </a:lnTo>
                <a:lnTo>
                  <a:pt x="381426" y="86410"/>
                </a:lnTo>
                <a:lnTo>
                  <a:pt x="371343" y="73703"/>
                </a:lnTo>
                <a:lnTo>
                  <a:pt x="360330" y="61817"/>
                </a:lnTo>
                <a:lnTo>
                  <a:pt x="348444" y="50804"/>
                </a:lnTo>
                <a:lnTo>
                  <a:pt x="335737" y="40721"/>
                </a:lnTo>
                <a:lnTo>
                  <a:pt x="322264" y="31620"/>
                </a:lnTo>
                <a:lnTo>
                  <a:pt x="308080" y="23557"/>
                </a:lnTo>
                <a:lnTo>
                  <a:pt x="293239" y="16585"/>
                </a:lnTo>
                <a:lnTo>
                  <a:pt x="277794" y="10759"/>
                </a:lnTo>
                <a:lnTo>
                  <a:pt x="261801" y="6133"/>
                </a:lnTo>
                <a:lnTo>
                  <a:pt x="245314" y="2762"/>
                </a:lnTo>
                <a:lnTo>
                  <a:pt x="228387" y="699"/>
                </a:lnTo>
                <a:lnTo>
                  <a:pt x="211074" y="0"/>
                </a:lnTo>
                <a:lnTo>
                  <a:pt x="193760" y="699"/>
                </a:lnTo>
                <a:lnTo>
                  <a:pt x="176833" y="2762"/>
                </a:lnTo>
                <a:lnTo>
                  <a:pt x="160346" y="6133"/>
                </a:lnTo>
                <a:lnTo>
                  <a:pt x="144353" y="10759"/>
                </a:lnTo>
                <a:lnTo>
                  <a:pt x="128908" y="16585"/>
                </a:lnTo>
                <a:lnTo>
                  <a:pt x="114067" y="23557"/>
                </a:lnTo>
                <a:lnTo>
                  <a:pt x="99883" y="31620"/>
                </a:lnTo>
                <a:lnTo>
                  <a:pt x="86410" y="40721"/>
                </a:lnTo>
                <a:lnTo>
                  <a:pt x="73703" y="50804"/>
                </a:lnTo>
                <a:lnTo>
                  <a:pt x="61817" y="61817"/>
                </a:lnTo>
                <a:lnTo>
                  <a:pt x="50804" y="73703"/>
                </a:lnTo>
                <a:lnTo>
                  <a:pt x="40721" y="86410"/>
                </a:lnTo>
                <a:lnTo>
                  <a:pt x="31620" y="99883"/>
                </a:lnTo>
                <a:lnTo>
                  <a:pt x="23557" y="114067"/>
                </a:lnTo>
                <a:lnTo>
                  <a:pt x="16585" y="128908"/>
                </a:lnTo>
                <a:lnTo>
                  <a:pt x="10759" y="144353"/>
                </a:lnTo>
                <a:lnTo>
                  <a:pt x="6133" y="160346"/>
                </a:lnTo>
                <a:lnTo>
                  <a:pt x="2762" y="176833"/>
                </a:lnTo>
                <a:lnTo>
                  <a:pt x="699" y="193760"/>
                </a:lnTo>
                <a:lnTo>
                  <a:pt x="0" y="2110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361694" y="2058162"/>
            <a:ext cx="422148" cy="422147"/>
          </a:xfrm>
          <a:custGeom>
            <a:avLst/>
            <a:gdLst/>
            <a:ahLst/>
            <a:cxnLst/>
            <a:rect l="l" t="t" r="r" b="b"/>
            <a:pathLst>
              <a:path w="422148" h="422147">
                <a:moveTo>
                  <a:pt x="0" y="211073"/>
                </a:moveTo>
                <a:lnTo>
                  <a:pt x="699" y="193760"/>
                </a:lnTo>
                <a:lnTo>
                  <a:pt x="2762" y="176833"/>
                </a:lnTo>
                <a:lnTo>
                  <a:pt x="6133" y="160346"/>
                </a:lnTo>
                <a:lnTo>
                  <a:pt x="10759" y="144353"/>
                </a:lnTo>
                <a:lnTo>
                  <a:pt x="16585" y="128908"/>
                </a:lnTo>
                <a:lnTo>
                  <a:pt x="23557" y="114067"/>
                </a:lnTo>
                <a:lnTo>
                  <a:pt x="31620" y="99883"/>
                </a:lnTo>
                <a:lnTo>
                  <a:pt x="40721" y="86410"/>
                </a:lnTo>
                <a:lnTo>
                  <a:pt x="50804" y="73703"/>
                </a:lnTo>
                <a:lnTo>
                  <a:pt x="61817" y="61817"/>
                </a:lnTo>
                <a:lnTo>
                  <a:pt x="73703" y="50804"/>
                </a:lnTo>
                <a:lnTo>
                  <a:pt x="86410" y="40721"/>
                </a:lnTo>
                <a:lnTo>
                  <a:pt x="99883" y="31620"/>
                </a:lnTo>
                <a:lnTo>
                  <a:pt x="114067" y="23557"/>
                </a:lnTo>
                <a:lnTo>
                  <a:pt x="128908" y="16585"/>
                </a:lnTo>
                <a:lnTo>
                  <a:pt x="144353" y="10759"/>
                </a:lnTo>
                <a:lnTo>
                  <a:pt x="160346" y="6133"/>
                </a:lnTo>
                <a:lnTo>
                  <a:pt x="176833" y="2762"/>
                </a:lnTo>
                <a:lnTo>
                  <a:pt x="193760" y="699"/>
                </a:lnTo>
                <a:lnTo>
                  <a:pt x="211074" y="0"/>
                </a:lnTo>
                <a:lnTo>
                  <a:pt x="228387" y="699"/>
                </a:lnTo>
                <a:lnTo>
                  <a:pt x="245314" y="2762"/>
                </a:lnTo>
                <a:lnTo>
                  <a:pt x="261801" y="6133"/>
                </a:lnTo>
                <a:lnTo>
                  <a:pt x="277794" y="10759"/>
                </a:lnTo>
                <a:lnTo>
                  <a:pt x="293239" y="16585"/>
                </a:lnTo>
                <a:lnTo>
                  <a:pt x="308080" y="23557"/>
                </a:lnTo>
                <a:lnTo>
                  <a:pt x="322264" y="31620"/>
                </a:lnTo>
                <a:lnTo>
                  <a:pt x="335737" y="40721"/>
                </a:lnTo>
                <a:lnTo>
                  <a:pt x="348444" y="50804"/>
                </a:lnTo>
                <a:lnTo>
                  <a:pt x="360330" y="61817"/>
                </a:lnTo>
                <a:lnTo>
                  <a:pt x="371343" y="73703"/>
                </a:lnTo>
                <a:lnTo>
                  <a:pt x="381426" y="86410"/>
                </a:lnTo>
                <a:lnTo>
                  <a:pt x="390527" y="99883"/>
                </a:lnTo>
                <a:lnTo>
                  <a:pt x="398590" y="114067"/>
                </a:lnTo>
                <a:lnTo>
                  <a:pt x="405562" y="128908"/>
                </a:lnTo>
                <a:lnTo>
                  <a:pt x="411388" y="144353"/>
                </a:lnTo>
                <a:lnTo>
                  <a:pt x="416014" y="160346"/>
                </a:lnTo>
                <a:lnTo>
                  <a:pt x="419385" y="176833"/>
                </a:lnTo>
                <a:lnTo>
                  <a:pt x="421448" y="193760"/>
                </a:lnTo>
                <a:lnTo>
                  <a:pt x="422148" y="211073"/>
                </a:lnTo>
                <a:lnTo>
                  <a:pt x="421448" y="228387"/>
                </a:lnTo>
                <a:lnTo>
                  <a:pt x="419385" y="245314"/>
                </a:lnTo>
                <a:lnTo>
                  <a:pt x="416014" y="261801"/>
                </a:lnTo>
                <a:lnTo>
                  <a:pt x="411388" y="277794"/>
                </a:lnTo>
                <a:lnTo>
                  <a:pt x="405562" y="293239"/>
                </a:lnTo>
                <a:lnTo>
                  <a:pt x="398590" y="308080"/>
                </a:lnTo>
                <a:lnTo>
                  <a:pt x="390527" y="322264"/>
                </a:lnTo>
                <a:lnTo>
                  <a:pt x="381426" y="335737"/>
                </a:lnTo>
                <a:lnTo>
                  <a:pt x="371343" y="348444"/>
                </a:lnTo>
                <a:lnTo>
                  <a:pt x="360330" y="360330"/>
                </a:lnTo>
                <a:lnTo>
                  <a:pt x="348444" y="371343"/>
                </a:lnTo>
                <a:lnTo>
                  <a:pt x="335737" y="381426"/>
                </a:lnTo>
                <a:lnTo>
                  <a:pt x="322264" y="390527"/>
                </a:lnTo>
                <a:lnTo>
                  <a:pt x="308080" y="398590"/>
                </a:lnTo>
                <a:lnTo>
                  <a:pt x="293239" y="405562"/>
                </a:lnTo>
                <a:lnTo>
                  <a:pt x="277794" y="411388"/>
                </a:lnTo>
                <a:lnTo>
                  <a:pt x="261801" y="416014"/>
                </a:lnTo>
                <a:lnTo>
                  <a:pt x="245314" y="419385"/>
                </a:lnTo>
                <a:lnTo>
                  <a:pt x="228387" y="421448"/>
                </a:lnTo>
                <a:lnTo>
                  <a:pt x="211074" y="422147"/>
                </a:lnTo>
                <a:lnTo>
                  <a:pt x="193760" y="421448"/>
                </a:lnTo>
                <a:lnTo>
                  <a:pt x="176833" y="419385"/>
                </a:lnTo>
                <a:lnTo>
                  <a:pt x="160346" y="416014"/>
                </a:lnTo>
                <a:lnTo>
                  <a:pt x="144353" y="411388"/>
                </a:lnTo>
                <a:lnTo>
                  <a:pt x="128908" y="405562"/>
                </a:lnTo>
                <a:lnTo>
                  <a:pt x="114067" y="398590"/>
                </a:lnTo>
                <a:lnTo>
                  <a:pt x="99883" y="390527"/>
                </a:lnTo>
                <a:lnTo>
                  <a:pt x="86410" y="381426"/>
                </a:lnTo>
                <a:lnTo>
                  <a:pt x="73703" y="371343"/>
                </a:lnTo>
                <a:lnTo>
                  <a:pt x="61817" y="360330"/>
                </a:lnTo>
                <a:lnTo>
                  <a:pt x="50804" y="348444"/>
                </a:lnTo>
                <a:lnTo>
                  <a:pt x="40721" y="335737"/>
                </a:lnTo>
                <a:lnTo>
                  <a:pt x="31620" y="322264"/>
                </a:lnTo>
                <a:lnTo>
                  <a:pt x="23557" y="308080"/>
                </a:lnTo>
                <a:lnTo>
                  <a:pt x="16585" y="293239"/>
                </a:lnTo>
                <a:lnTo>
                  <a:pt x="10759" y="277794"/>
                </a:lnTo>
                <a:lnTo>
                  <a:pt x="6133" y="261801"/>
                </a:lnTo>
                <a:lnTo>
                  <a:pt x="2762" y="245314"/>
                </a:lnTo>
                <a:lnTo>
                  <a:pt x="699" y="228387"/>
                </a:lnTo>
                <a:lnTo>
                  <a:pt x="0" y="211073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655826" y="2606802"/>
            <a:ext cx="6874764" cy="336804"/>
          </a:xfrm>
          <a:custGeom>
            <a:avLst/>
            <a:gdLst/>
            <a:ahLst/>
            <a:cxnLst/>
            <a:rect l="l" t="t" r="r" b="b"/>
            <a:pathLst>
              <a:path w="6874764" h="336804">
                <a:moveTo>
                  <a:pt x="0" y="336804"/>
                </a:moveTo>
                <a:lnTo>
                  <a:pt x="6874764" y="336804"/>
                </a:lnTo>
                <a:lnTo>
                  <a:pt x="6874764" y="0"/>
                </a:lnTo>
                <a:lnTo>
                  <a:pt x="0" y="0"/>
                </a:lnTo>
                <a:lnTo>
                  <a:pt x="0" y="3368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655826" y="2606802"/>
            <a:ext cx="6874764" cy="336804"/>
          </a:xfrm>
          <a:custGeom>
            <a:avLst/>
            <a:gdLst/>
            <a:ahLst/>
            <a:cxnLst/>
            <a:rect l="l" t="t" r="r" b="b"/>
            <a:pathLst>
              <a:path w="6874764" h="336804">
                <a:moveTo>
                  <a:pt x="0" y="336804"/>
                </a:moveTo>
                <a:lnTo>
                  <a:pt x="6874764" y="336804"/>
                </a:lnTo>
                <a:lnTo>
                  <a:pt x="6874764" y="0"/>
                </a:lnTo>
                <a:lnTo>
                  <a:pt x="0" y="0"/>
                </a:lnTo>
                <a:lnTo>
                  <a:pt x="0" y="336804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415034" y="2564130"/>
            <a:ext cx="422147" cy="422148"/>
          </a:xfrm>
          <a:custGeom>
            <a:avLst/>
            <a:gdLst/>
            <a:ahLst/>
            <a:cxnLst/>
            <a:rect l="l" t="t" r="r" b="b"/>
            <a:pathLst>
              <a:path w="422147" h="422148">
                <a:moveTo>
                  <a:pt x="0" y="211074"/>
                </a:moveTo>
                <a:lnTo>
                  <a:pt x="699" y="228387"/>
                </a:lnTo>
                <a:lnTo>
                  <a:pt x="2762" y="245314"/>
                </a:lnTo>
                <a:lnTo>
                  <a:pt x="6133" y="261801"/>
                </a:lnTo>
                <a:lnTo>
                  <a:pt x="10759" y="277794"/>
                </a:lnTo>
                <a:lnTo>
                  <a:pt x="16585" y="293239"/>
                </a:lnTo>
                <a:lnTo>
                  <a:pt x="23557" y="308080"/>
                </a:lnTo>
                <a:lnTo>
                  <a:pt x="31620" y="322264"/>
                </a:lnTo>
                <a:lnTo>
                  <a:pt x="40721" y="335737"/>
                </a:lnTo>
                <a:lnTo>
                  <a:pt x="50804" y="348444"/>
                </a:lnTo>
                <a:lnTo>
                  <a:pt x="61817" y="360330"/>
                </a:lnTo>
                <a:lnTo>
                  <a:pt x="73703" y="371343"/>
                </a:lnTo>
                <a:lnTo>
                  <a:pt x="86410" y="381426"/>
                </a:lnTo>
                <a:lnTo>
                  <a:pt x="99883" y="390527"/>
                </a:lnTo>
                <a:lnTo>
                  <a:pt x="114067" y="398590"/>
                </a:lnTo>
                <a:lnTo>
                  <a:pt x="128908" y="405562"/>
                </a:lnTo>
                <a:lnTo>
                  <a:pt x="144353" y="411388"/>
                </a:lnTo>
                <a:lnTo>
                  <a:pt x="160346" y="416014"/>
                </a:lnTo>
                <a:lnTo>
                  <a:pt x="176833" y="419385"/>
                </a:lnTo>
                <a:lnTo>
                  <a:pt x="193760" y="421448"/>
                </a:lnTo>
                <a:lnTo>
                  <a:pt x="211073" y="422148"/>
                </a:lnTo>
                <a:lnTo>
                  <a:pt x="228387" y="421448"/>
                </a:lnTo>
                <a:lnTo>
                  <a:pt x="245314" y="419385"/>
                </a:lnTo>
                <a:lnTo>
                  <a:pt x="261801" y="416014"/>
                </a:lnTo>
                <a:lnTo>
                  <a:pt x="277794" y="411388"/>
                </a:lnTo>
                <a:lnTo>
                  <a:pt x="293239" y="405562"/>
                </a:lnTo>
                <a:lnTo>
                  <a:pt x="308080" y="398590"/>
                </a:lnTo>
                <a:lnTo>
                  <a:pt x="322264" y="390527"/>
                </a:lnTo>
                <a:lnTo>
                  <a:pt x="335737" y="381426"/>
                </a:lnTo>
                <a:lnTo>
                  <a:pt x="348444" y="371343"/>
                </a:lnTo>
                <a:lnTo>
                  <a:pt x="360330" y="360330"/>
                </a:lnTo>
                <a:lnTo>
                  <a:pt x="371343" y="348444"/>
                </a:lnTo>
                <a:lnTo>
                  <a:pt x="381426" y="335737"/>
                </a:lnTo>
                <a:lnTo>
                  <a:pt x="390527" y="322264"/>
                </a:lnTo>
                <a:lnTo>
                  <a:pt x="398590" y="308080"/>
                </a:lnTo>
                <a:lnTo>
                  <a:pt x="405562" y="293239"/>
                </a:lnTo>
                <a:lnTo>
                  <a:pt x="411388" y="277794"/>
                </a:lnTo>
                <a:lnTo>
                  <a:pt x="416014" y="261801"/>
                </a:lnTo>
                <a:lnTo>
                  <a:pt x="419385" y="245314"/>
                </a:lnTo>
                <a:lnTo>
                  <a:pt x="421448" y="228387"/>
                </a:lnTo>
                <a:lnTo>
                  <a:pt x="422147" y="211074"/>
                </a:lnTo>
                <a:lnTo>
                  <a:pt x="421448" y="193760"/>
                </a:lnTo>
                <a:lnTo>
                  <a:pt x="419385" y="176833"/>
                </a:lnTo>
                <a:lnTo>
                  <a:pt x="416014" y="160346"/>
                </a:lnTo>
                <a:lnTo>
                  <a:pt x="411388" y="144353"/>
                </a:lnTo>
                <a:lnTo>
                  <a:pt x="405562" y="128908"/>
                </a:lnTo>
                <a:lnTo>
                  <a:pt x="398590" y="114067"/>
                </a:lnTo>
                <a:lnTo>
                  <a:pt x="390527" y="99883"/>
                </a:lnTo>
                <a:lnTo>
                  <a:pt x="381426" y="86410"/>
                </a:lnTo>
                <a:lnTo>
                  <a:pt x="371343" y="73703"/>
                </a:lnTo>
                <a:lnTo>
                  <a:pt x="360330" y="61817"/>
                </a:lnTo>
                <a:lnTo>
                  <a:pt x="348444" y="50804"/>
                </a:lnTo>
                <a:lnTo>
                  <a:pt x="335737" y="40721"/>
                </a:lnTo>
                <a:lnTo>
                  <a:pt x="322264" y="31620"/>
                </a:lnTo>
                <a:lnTo>
                  <a:pt x="308080" y="23557"/>
                </a:lnTo>
                <a:lnTo>
                  <a:pt x="293239" y="16585"/>
                </a:lnTo>
                <a:lnTo>
                  <a:pt x="277794" y="10759"/>
                </a:lnTo>
                <a:lnTo>
                  <a:pt x="261801" y="6133"/>
                </a:lnTo>
                <a:lnTo>
                  <a:pt x="245314" y="2762"/>
                </a:lnTo>
                <a:lnTo>
                  <a:pt x="228387" y="699"/>
                </a:lnTo>
                <a:lnTo>
                  <a:pt x="211073" y="0"/>
                </a:lnTo>
                <a:lnTo>
                  <a:pt x="193760" y="699"/>
                </a:lnTo>
                <a:lnTo>
                  <a:pt x="176833" y="2762"/>
                </a:lnTo>
                <a:lnTo>
                  <a:pt x="160346" y="6133"/>
                </a:lnTo>
                <a:lnTo>
                  <a:pt x="144353" y="10759"/>
                </a:lnTo>
                <a:lnTo>
                  <a:pt x="128908" y="16585"/>
                </a:lnTo>
                <a:lnTo>
                  <a:pt x="114067" y="23557"/>
                </a:lnTo>
                <a:lnTo>
                  <a:pt x="99883" y="31620"/>
                </a:lnTo>
                <a:lnTo>
                  <a:pt x="86410" y="40721"/>
                </a:lnTo>
                <a:lnTo>
                  <a:pt x="73703" y="50804"/>
                </a:lnTo>
                <a:lnTo>
                  <a:pt x="61817" y="61817"/>
                </a:lnTo>
                <a:lnTo>
                  <a:pt x="50804" y="73703"/>
                </a:lnTo>
                <a:lnTo>
                  <a:pt x="40721" y="86410"/>
                </a:lnTo>
                <a:lnTo>
                  <a:pt x="31620" y="99883"/>
                </a:lnTo>
                <a:lnTo>
                  <a:pt x="23557" y="114067"/>
                </a:lnTo>
                <a:lnTo>
                  <a:pt x="16585" y="128908"/>
                </a:lnTo>
                <a:lnTo>
                  <a:pt x="10759" y="144353"/>
                </a:lnTo>
                <a:lnTo>
                  <a:pt x="6133" y="160346"/>
                </a:lnTo>
                <a:lnTo>
                  <a:pt x="2762" y="176833"/>
                </a:lnTo>
                <a:lnTo>
                  <a:pt x="699" y="193760"/>
                </a:lnTo>
                <a:lnTo>
                  <a:pt x="0" y="211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15034" y="2564130"/>
            <a:ext cx="422147" cy="422148"/>
          </a:xfrm>
          <a:custGeom>
            <a:avLst/>
            <a:gdLst/>
            <a:ahLst/>
            <a:cxnLst/>
            <a:rect l="l" t="t" r="r" b="b"/>
            <a:pathLst>
              <a:path w="422147" h="422148">
                <a:moveTo>
                  <a:pt x="0" y="211074"/>
                </a:moveTo>
                <a:lnTo>
                  <a:pt x="699" y="193760"/>
                </a:lnTo>
                <a:lnTo>
                  <a:pt x="2762" y="176833"/>
                </a:lnTo>
                <a:lnTo>
                  <a:pt x="6133" y="160346"/>
                </a:lnTo>
                <a:lnTo>
                  <a:pt x="10759" y="144353"/>
                </a:lnTo>
                <a:lnTo>
                  <a:pt x="16585" y="128908"/>
                </a:lnTo>
                <a:lnTo>
                  <a:pt x="23557" y="114067"/>
                </a:lnTo>
                <a:lnTo>
                  <a:pt x="31620" y="99883"/>
                </a:lnTo>
                <a:lnTo>
                  <a:pt x="40721" y="86410"/>
                </a:lnTo>
                <a:lnTo>
                  <a:pt x="50804" y="73703"/>
                </a:lnTo>
                <a:lnTo>
                  <a:pt x="61817" y="61817"/>
                </a:lnTo>
                <a:lnTo>
                  <a:pt x="73703" y="50804"/>
                </a:lnTo>
                <a:lnTo>
                  <a:pt x="86410" y="40721"/>
                </a:lnTo>
                <a:lnTo>
                  <a:pt x="99883" y="31620"/>
                </a:lnTo>
                <a:lnTo>
                  <a:pt x="114067" y="23557"/>
                </a:lnTo>
                <a:lnTo>
                  <a:pt x="128908" y="16585"/>
                </a:lnTo>
                <a:lnTo>
                  <a:pt x="144353" y="10759"/>
                </a:lnTo>
                <a:lnTo>
                  <a:pt x="160346" y="6133"/>
                </a:lnTo>
                <a:lnTo>
                  <a:pt x="176833" y="2762"/>
                </a:lnTo>
                <a:lnTo>
                  <a:pt x="193760" y="699"/>
                </a:lnTo>
                <a:lnTo>
                  <a:pt x="211073" y="0"/>
                </a:lnTo>
                <a:lnTo>
                  <a:pt x="228387" y="699"/>
                </a:lnTo>
                <a:lnTo>
                  <a:pt x="245314" y="2762"/>
                </a:lnTo>
                <a:lnTo>
                  <a:pt x="261801" y="6133"/>
                </a:lnTo>
                <a:lnTo>
                  <a:pt x="277794" y="10759"/>
                </a:lnTo>
                <a:lnTo>
                  <a:pt x="293239" y="16585"/>
                </a:lnTo>
                <a:lnTo>
                  <a:pt x="308080" y="23557"/>
                </a:lnTo>
                <a:lnTo>
                  <a:pt x="322264" y="31620"/>
                </a:lnTo>
                <a:lnTo>
                  <a:pt x="335737" y="40721"/>
                </a:lnTo>
                <a:lnTo>
                  <a:pt x="348444" y="50804"/>
                </a:lnTo>
                <a:lnTo>
                  <a:pt x="360330" y="61817"/>
                </a:lnTo>
                <a:lnTo>
                  <a:pt x="371343" y="73703"/>
                </a:lnTo>
                <a:lnTo>
                  <a:pt x="381426" y="86410"/>
                </a:lnTo>
                <a:lnTo>
                  <a:pt x="390527" y="99883"/>
                </a:lnTo>
                <a:lnTo>
                  <a:pt x="398590" y="114067"/>
                </a:lnTo>
                <a:lnTo>
                  <a:pt x="405562" y="128908"/>
                </a:lnTo>
                <a:lnTo>
                  <a:pt x="411388" y="144353"/>
                </a:lnTo>
                <a:lnTo>
                  <a:pt x="416014" y="160346"/>
                </a:lnTo>
                <a:lnTo>
                  <a:pt x="419385" y="176833"/>
                </a:lnTo>
                <a:lnTo>
                  <a:pt x="421448" y="193760"/>
                </a:lnTo>
                <a:lnTo>
                  <a:pt x="422147" y="211074"/>
                </a:lnTo>
                <a:lnTo>
                  <a:pt x="421448" y="228387"/>
                </a:lnTo>
                <a:lnTo>
                  <a:pt x="419385" y="245314"/>
                </a:lnTo>
                <a:lnTo>
                  <a:pt x="416014" y="261801"/>
                </a:lnTo>
                <a:lnTo>
                  <a:pt x="411388" y="277794"/>
                </a:lnTo>
                <a:lnTo>
                  <a:pt x="405562" y="293239"/>
                </a:lnTo>
                <a:lnTo>
                  <a:pt x="398590" y="308080"/>
                </a:lnTo>
                <a:lnTo>
                  <a:pt x="390527" y="322264"/>
                </a:lnTo>
                <a:lnTo>
                  <a:pt x="381426" y="335737"/>
                </a:lnTo>
                <a:lnTo>
                  <a:pt x="371343" y="348444"/>
                </a:lnTo>
                <a:lnTo>
                  <a:pt x="360330" y="360330"/>
                </a:lnTo>
                <a:lnTo>
                  <a:pt x="348444" y="371343"/>
                </a:lnTo>
                <a:lnTo>
                  <a:pt x="335737" y="381426"/>
                </a:lnTo>
                <a:lnTo>
                  <a:pt x="322264" y="390527"/>
                </a:lnTo>
                <a:lnTo>
                  <a:pt x="308080" y="398590"/>
                </a:lnTo>
                <a:lnTo>
                  <a:pt x="293239" y="405562"/>
                </a:lnTo>
                <a:lnTo>
                  <a:pt x="277794" y="411388"/>
                </a:lnTo>
                <a:lnTo>
                  <a:pt x="261801" y="416014"/>
                </a:lnTo>
                <a:lnTo>
                  <a:pt x="245314" y="419385"/>
                </a:lnTo>
                <a:lnTo>
                  <a:pt x="228387" y="421448"/>
                </a:lnTo>
                <a:lnTo>
                  <a:pt x="211073" y="422148"/>
                </a:lnTo>
                <a:lnTo>
                  <a:pt x="193760" y="421448"/>
                </a:lnTo>
                <a:lnTo>
                  <a:pt x="176833" y="419385"/>
                </a:lnTo>
                <a:lnTo>
                  <a:pt x="160346" y="416014"/>
                </a:lnTo>
                <a:lnTo>
                  <a:pt x="144353" y="411388"/>
                </a:lnTo>
                <a:lnTo>
                  <a:pt x="128908" y="405562"/>
                </a:lnTo>
                <a:lnTo>
                  <a:pt x="114067" y="398590"/>
                </a:lnTo>
                <a:lnTo>
                  <a:pt x="99883" y="390527"/>
                </a:lnTo>
                <a:lnTo>
                  <a:pt x="86410" y="381426"/>
                </a:lnTo>
                <a:lnTo>
                  <a:pt x="73703" y="371343"/>
                </a:lnTo>
                <a:lnTo>
                  <a:pt x="61817" y="360330"/>
                </a:lnTo>
                <a:lnTo>
                  <a:pt x="50804" y="348444"/>
                </a:lnTo>
                <a:lnTo>
                  <a:pt x="40721" y="335737"/>
                </a:lnTo>
                <a:lnTo>
                  <a:pt x="31620" y="322264"/>
                </a:lnTo>
                <a:lnTo>
                  <a:pt x="23557" y="308080"/>
                </a:lnTo>
                <a:lnTo>
                  <a:pt x="16585" y="293239"/>
                </a:lnTo>
                <a:lnTo>
                  <a:pt x="10759" y="277794"/>
                </a:lnTo>
                <a:lnTo>
                  <a:pt x="6133" y="261801"/>
                </a:lnTo>
                <a:lnTo>
                  <a:pt x="2762" y="245314"/>
                </a:lnTo>
                <a:lnTo>
                  <a:pt x="699" y="228387"/>
                </a:lnTo>
                <a:lnTo>
                  <a:pt x="0" y="211074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573530" y="3112770"/>
            <a:ext cx="6926580" cy="338327"/>
          </a:xfrm>
          <a:custGeom>
            <a:avLst/>
            <a:gdLst/>
            <a:ahLst/>
            <a:cxnLst/>
            <a:rect l="l" t="t" r="r" b="b"/>
            <a:pathLst>
              <a:path w="6926580" h="338327">
                <a:moveTo>
                  <a:pt x="0" y="338327"/>
                </a:moveTo>
                <a:lnTo>
                  <a:pt x="6926580" y="338327"/>
                </a:lnTo>
                <a:lnTo>
                  <a:pt x="692658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573530" y="3112770"/>
            <a:ext cx="6926580" cy="338327"/>
          </a:xfrm>
          <a:custGeom>
            <a:avLst/>
            <a:gdLst/>
            <a:ahLst/>
            <a:cxnLst/>
            <a:rect l="l" t="t" r="r" b="b"/>
            <a:pathLst>
              <a:path w="6926580" h="338327">
                <a:moveTo>
                  <a:pt x="0" y="338327"/>
                </a:moveTo>
                <a:lnTo>
                  <a:pt x="6926580" y="338327"/>
                </a:lnTo>
                <a:lnTo>
                  <a:pt x="692658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361694" y="3071622"/>
            <a:ext cx="422148" cy="422148"/>
          </a:xfrm>
          <a:custGeom>
            <a:avLst/>
            <a:gdLst/>
            <a:ahLst/>
            <a:cxnLst/>
            <a:rect l="l" t="t" r="r" b="b"/>
            <a:pathLst>
              <a:path w="422148" h="422148">
                <a:moveTo>
                  <a:pt x="0" y="211074"/>
                </a:moveTo>
                <a:lnTo>
                  <a:pt x="699" y="228387"/>
                </a:lnTo>
                <a:lnTo>
                  <a:pt x="2762" y="245314"/>
                </a:lnTo>
                <a:lnTo>
                  <a:pt x="6133" y="261801"/>
                </a:lnTo>
                <a:lnTo>
                  <a:pt x="10759" y="277794"/>
                </a:lnTo>
                <a:lnTo>
                  <a:pt x="16585" y="293239"/>
                </a:lnTo>
                <a:lnTo>
                  <a:pt x="23557" y="308080"/>
                </a:lnTo>
                <a:lnTo>
                  <a:pt x="31620" y="322264"/>
                </a:lnTo>
                <a:lnTo>
                  <a:pt x="40721" y="335737"/>
                </a:lnTo>
                <a:lnTo>
                  <a:pt x="50804" y="348444"/>
                </a:lnTo>
                <a:lnTo>
                  <a:pt x="61817" y="360330"/>
                </a:lnTo>
                <a:lnTo>
                  <a:pt x="73703" y="371343"/>
                </a:lnTo>
                <a:lnTo>
                  <a:pt x="86410" y="381426"/>
                </a:lnTo>
                <a:lnTo>
                  <a:pt x="99883" y="390527"/>
                </a:lnTo>
                <a:lnTo>
                  <a:pt x="114067" y="398590"/>
                </a:lnTo>
                <a:lnTo>
                  <a:pt x="128908" y="405562"/>
                </a:lnTo>
                <a:lnTo>
                  <a:pt x="144353" y="411388"/>
                </a:lnTo>
                <a:lnTo>
                  <a:pt x="160346" y="416014"/>
                </a:lnTo>
                <a:lnTo>
                  <a:pt x="176833" y="419385"/>
                </a:lnTo>
                <a:lnTo>
                  <a:pt x="193760" y="421448"/>
                </a:lnTo>
                <a:lnTo>
                  <a:pt x="211074" y="422148"/>
                </a:lnTo>
                <a:lnTo>
                  <a:pt x="228387" y="421448"/>
                </a:lnTo>
                <a:lnTo>
                  <a:pt x="245314" y="419385"/>
                </a:lnTo>
                <a:lnTo>
                  <a:pt x="261801" y="416014"/>
                </a:lnTo>
                <a:lnTo>
                  <a:pt x="277794" y="411388"/>
                </a:lnTo>
                <a:lnTo>
                  <a:pt x="293239" y="405562"/>
                </a:lnTo>
                <a:lnTo>
                  <a:pt x="308080" y="398590"/>
                </a:lnTo>
                <a:lnTo>
                  <a:pt x="322264" y="390527"/>
                </a:lnTo>
                <a:lnTo>
                  <a:pt x="335737" y="381426"/>
                </a:lnTo>
                <a:lnTo>
                  <a:pt x="348444" y="371343"/>
                </a:lnTo>
                <a:lnTo>
                  <a:pt x="360330" y="360330"/>
                </a:lnTo>
                <a:lnTo>
                  <a:pt x="371343" y="348444"/>
                </a:lnTo>
                <a:lnTo>
                  <a:pt x="381426" y="335737"/>
                </a:lnTo>
                <a:lnTo>
                  <a:pt x="390527" y="322264"/>
                </a:lnTo>
                <a:lnTo>
                  <a:pt x="398590" y="308080"/>
                </a:lnTo>
                <a:lnTo>
                  <a:pt x="405562" y="293239"/>
                </a:lnTo>
                <a:lnTo>
                  <a:pt x="411388" y="277794"/>
                </a:lnTo>
                <a:lnTo>
                  <a:pt x="416014" y="261801"/>
                </a:lnTo>
                <a:lnTo>
                  <a:pt x="419385" y="245314"/>
                </a:lnTo>
                <a:lnTo>
                  <a:pt x="421448" y="228387"/>
                </a:lnTo>
                <a:lnTo>
                  <a:pt x="422148" y="211074"/>
                </a:lnTo>
                <a:lnTo>
                  <a:pt x="421448" y="193760"/>
                </a:lnTo>
                <a:lnTo>
                  <a:pt x="419385" y="176833"/>
                </a:lnTo>
                <a:lnTo>
                  <a:pt x="416014" y="160346"/>
                </a:lnTo>
                <a:lnTo>
                  <a:pt x="411388" y="144353"/>
                </a:lnTo>
                <a:lnTo>
                  <a:pt x="405562" y="128908"/>
                </a:lnTo>
                <a:lnTo>
                  <a:pt x="398590" y="114067"/>
                </a:lnTo>
                <a:lnTo>
                  <a:pt x="390527" y="99883"/>
                </a:lnTo>
                <a:lnTo>
                  <a:pt x="381426" y="86410"/>
                </a:lnTo>
                <a:lnTo>
                  <a:pt x="371343" y="73703"/>
                </a:lnTo>
                <a:lnTo>
                  <a:pt x="360330" y="61817"/>
                </a:lnTo>
                <a:lnTo>
                  <a:pt x="348444" y="50804"/>
                </a:lnTo>
                <a:lnTo>
                  <a:pt x="335737" y="40721"/>
                </a:lnTo>
                <a:lnTo>
                  <a:pt x="322264" y="31620"/>
                </a:lnTo>
                <a:lnTo>
                  <a:pt x="308080" y="23557"/>
                </a:lnTo>
                <a:lnTo>
                  <a:pt x="293239" y="16585"/>
                </a:lnTo>
                <a:lnTo>
                  <a:pt x="277794" y="10759"/>
                </a:lnTo>
                <a:lnTo>
                  <a:pt x="261801" y="6133"/>
                </a:lnTo>
                <a:lnTo>
                  <a:pt x="245314" y="2762"/>
                </a:lnTo>
                <a:lnTo>
                  <a:pt x="228387" y="699"/>
                </a:lnTo>
                <a:lnTo>
                  <a:pt x="211074" y="0"/>
                </a:lnTo>
                <a:lnTo>
                  <a:pt x="193760" y="699"/>
                </a:lnTo>
                <a:lnTo>
                  <a:pt x="176833" y="2762"/>
                </a:lnTo>
                <a:lnTo>
                  <a:pt x="160346" y="6133"/>
                </a:lnTo>
                <a:lnTo>
                  <a:pt x="144353" y="10759"/>
                </a:lnTo>
                <a:lnTo>
                  <a:pt x="128908" y="16585"/>
                </a:lnTo>
                <a:lnTo>
                  <a:pt x="114067" y="23557"/>
                </a:lnTo>
                <a:lnTo>
                  <a:pt x="99883" y="31620"/>
                </a:lnTo>
                <a:lnTo>
                  <a:pt x="86410" y="40721"/>
                </a:lnTo>
                <a:lnTo>
                  <a:pt x="73703" y="50804"/>
                </a:lnTo>
                <a:lnTo>
                  <a:pt x="61817" y="61817"/>
                </a:lnTo>
                <a:lnTo>
                  <a:pt x="50804" y="73703"/>
                </a:lnTo>
                <a:lnTo>
                  <a:pt x="40721" y="86410"/>
                </a:lnTo>
                <a:lnTo>
                  <a:pt x="31620" y="99883"/>
                </a:lnTo>
                <a:lnTo>
                  <a:pt x="23557" y="114067"/>
                </a:lnTo>
                <a:lnTo>
                  <a:pt x="16585" y="128908"/>
                </a:lnTo>
                <a:lnTo>
                  <a:pt x="10759" y="144353"/>
                </a:lnTo>
                <a:lnTo>
                  <a:pt x="6133" y="160346"/>
                </a:lnTo>
                <a:lnTo>
                  <a:pt x="2762" y="176833"/>
                </a:lnTo>
                <a:lnTo>
                  <a:pt x="699" y="193760"/>
                </a:lnTo>
                <a:lnTo>
                  <a:pt x="0" y="211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361694" y="3071622"/>
            <a:ext cx="422148" cy="422148"/>
          </a:xfrm>
          <a:custGeom>
            <a:avLst/>
            <a:gdLst/>
            <a:ahLst/>
            <a:cxnLst/>
            <a:rect l="l" t="t" r="r" b="b"/>
            <a:pathLst>
              <a:path w="422148" h="422148">
                <a:moveTo>
                  <a:pt x="0" y="211074"/>
                </a:moveTo>
                <a:lnTo>
                  <a:pt x="699" y="193760"/>
                </a:lnTo>
                <a:lnTo>
                  <a:pt x="2762" y="176833"/>
                </a:lnTo>
                <a:lnTo>
                  <a:pt x="6133" y="160346"/>
                </a:lnTo>
                <a:lnTo>
                  <a:pt x="10759" y="144353"/>
                </a:lnTo>
                <a:lnTo>
                  <a:pt x="16585" y="128908"/>
                </a:lnTo>
                <a:lnTo>
                  <a:pt x="23557" y="114067"/>
                </a:lnTo>
                <a:lnTo>
                  <a:pt x="31620" y="99883"/>
                </a:lnTo>
                <a:lnTo>
                  <a:pt x="40721" y="86410"/>
                </a:lnTo>
                <a:lnTo>
                  <a:pt x="50804" y="73703"/>
                </a:lnTo>
                <a:lnTo>
                  <a:pt x="61817" y="61817"/>
                </a:lnTo>
                <a:lnTo>
                  <a:pt x="73703" y="50804"/>
                </a:lnTo>
                <a:lnTo>
                  <a:pt x="86410" y="40721"/>
                </a:lnTo>
                <a:lnTo>
                  <a:pt x="99883" y="31620"/>
                </a:lnTo>
                <a:lnTo>
                  <a:pt x="114067" y="23557"/>
                </a:lnTo>
                <a:lnTo>
                  <a:pt x="128908" y="16585"/>
                </a:lnTo>
                <a:lnTo>
                  <a:pt x="144353" y="10759"/>
                </a:lnTo>
                <a:lnTo>
                  <a:pt x="160346" y="6133"/>
                </a:lnTo>
                <a:lnTo>
                  <a:pt x="176833" y="2762"/>
                </a:lnTo>
                <a:lnTo>
                  <a:pt x="193760" y="699"/>
                </a:lnTo>
                <a:lnTo>
                  <a:pt x="211074" y="0"/>
                </a:lnTo>
                <a:lnTo>
                  <a:pt x="228387" y="699"/>
                </a:lnTo>
                <a:lnTo>
                  <a:pt x="245314" y="2762"/>
                </a:lnTo>
                <a:lnTo>
                  <a:pt x="261801" y="6133"/>
                </a:lnTo>
                <a:lnTo>
                  <a:pt x="277794" y="10759"/>
                </a:lnTo>
                <a:lnTo>
                  <a:pt x="293239" y="16585"/>
                </a:lnTo>
                <a:lnTo>
                  <a:pt x="308080" y="23557"/>
                </a:lnTo>
                <a:lnTo>
                  <a:pt x="322264" y="31620"/>
                </a:lnTo>
                <a:lnTo>
                  <a:pt x="335737" y="40721"/>
                </a:lnTo>
                <a:lnTo>
                  <a:pt x="348444" y="50804"/>
                </a:lnTo>
                <a:lnTo>
                  <a:pt x="360330" y="61817"/>
                </a:lnTo>
                <a:lnTo>
                  <a:pt x="371343" y="73703"/>
                </a:lnTo>
                <a:lnTo>
                  <a:pt x="381426" y="86410"/>
                </a:lnTo>
                <a:lnTo>
                  <a:pt x="390527" y="99883"/>
                </a:lnTo>
                <a:lnTo>
                  <a:pt x="398590" y="114067"/>
                </a:lnTo>
                <a:lnTo>
                  <a:pt x="405562" y="128908"/>
                </a:lnTo>
                <a:lnTo>
                  <a:pt x="411388" y="144353"/>
                </a:lnTo>
                <a:lnTo>
                  <a:pt x="416014" y="160346"/>
                </a:lnTo>
                <a:lnTo>
                  <a:pt x="419385" y="176833"/>
                </a:lnTo>
                <a:lnTo>
                  <a:pt x="421448" y="193760"/>
                </a:lnTo>
                <a:lnTo>
                  <a:pt x="422148" y="211074"/>
                </a:lnTo>
                <a:lnTo>
                  <a:pt x="421448" y="228387"/>
                </a:lnTo>
                <a:lnTo>
                  <a:pt x="419385" y="245314"/>
                </a:lnTo>
                <a:lnTo>
                  <a:pt x="416014" y="261801"/>
                </a:lnTo>
                <a:lnTo>
                  <a:pt x="411388" y="277794"/>
                </a:lnTo>
                <a:lnTo>
                  <a:pt x="405562" y="293239"/>
                </a:lnTo>
                <a:lnTo>
                  <a:pt x="398590" y="308080"/>
                </a:lnTo>
                <a:lnTo>
                  <a:pt x="390527" y="322264"/>
                </a:lnTo>
                <a:lnTo>
                  <a:pt x="381426" y="335737"/>
                </a:lnTo>
                <a:lnTo>
                  <a:pt x="371343" y="348444"/>
                </a:lnTo>
                <a:lnTo>
                  <a:pt x="360330" y="360330"/>
                </a:lnTo>
                <a:lnTo>
                  <a:pt x="348444" y="371343"/>
                </a:lnTo>
                <a:lnTo>
                  <a:pt x="335737" y="381426"/>
                </a:lnTo>
                <a:lnTo>
                  <a:pt x="322264" y="390527"/>
                </a:lnTo>
                <a:lnTo>
                  <a:pt x="308080" y="398590"/>
                </a:lnTo>
                <a:lnTo>
                  <a:pt x="293239" y="405562"/>
                </a:lnTo>
                <a:lnTo>
                  <a:pt x="277794" y="411388"/>
                </a:lnTo>
                <a:lnTo>
                  <a:pt x="261801" y="416014"/>
                </a:lnTo>
                <a:lnTo>
                  <a:pt x="245314" y="419385"/>
                </a:lnTo>
                <a:lnTo>
                  <a:pt x="228387" y="421448"/>
                </a:lnTo>
                <a:lnTo>
                  <a:pt x="211074" y="422148"/>
                </a:lnTo>
                <a:lnTo>
                  <a:pt x="193760" y="421448"/>
                </a:lnTo>
                <a:lnTo>
                  <a:pt x="176833" y="419385"/>
                </a:lnTo>
                <a:lnTo>
                  <a:pt x="160346" y="416014"/>
                </a:lnTo>
                <a:lnTo>
                  <a:pt x="144353" y="411388"/>
                </a:lnTo>
                <a:lnTo>
                  <a:pt x="128908" y="405562"/>
                </a:lnTo>
                <a:lnTo>
                  <a:pt x="114067" y="398590"/>
                </a:lnTo>
                <a:lnTo>
                  <a:pt x="99883" y="390527"/>
                </a:lnTo>
                <a:lnTo>
                  <a:pt x="86410" y="381426"/>
                </a:lnTo>
                <a:lnTo>
                  <a:pt x="73703" y="371343"/>
                </a:lnTo>
                <a:lnTo>
                  <a:pt x="61817" y="360330"/>
                </a:lnTo>
                <a:lnTo>
                  <a:pt x="50804" y="348444"/>
                </a:lnTo>
                <a:lnTo>
                  <a:pt x="40721" y="335737"/>
                </a:lnTo>
                <a:lnTo>
                  <a:pt x="31620" y="322264"/>
                </a:lnTo>
                <a:lnTo>
                  <a:pt x="23557" y="308080"/>
                </a:lnTo>
                <a:lnTo>
                  <a:pt x="16585" y="293239"/>
                </a:lnTo>
                <a:lnTo>
                  <a:pt x="10759" y="277794"/>
                </a:lnTo>
                <a:lnTo>
                  <a:pt x="6133" y="261801"/>
                </a:lnTo>
                <a:lnTo>
                  <a:pt x="2762" y="245314"/>
                </a:lnTo>
                <a:lnTo>
                  <a:pt x="699" y="228387"/>
                </a:lnTo>
                <a:lnTo>
                  <a:pt x="0" y="211074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405890" y="3620262"/>
            <a:ext cx="7094220" cy="336803"/>
          </a:xfrm>
          <a:custGeom>
            <a:avLst/>
            <a:gdLst/>
            <a:ahLst/>
            <a:cxnLst/>
            <a:rect l="l" t="t" r="r" b="b"/>
            <a:pathLst>
              <a:path w="7094220" h="336803">
                <a:moveTo>
                  <a:pt x="0" y="336804"/>
                </a:moveTo>
                <a:lnTo>
                  <a:pt x="7094220" y="336804"/>
                </a:lnTo>
                <a:lnTo>
                  <a:pt x="7094220" y="0"/>
                </a:lnTo>
                <a:lnTo>
                  <a:pt x="0" y="0"/>
                </a:lnTo>
                <a:lnTo>
                  <a:pt x="0" y="3368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405890" y="3620262"/>
            <a:ext cx="7094220" cy="336803"/>
          </a:xfrm>
          <a:custGeom>
            <a:avLst/>
            <a:gdLst/>
            <a:ahLst/>
            <a:cxnLst/>
            <a:rect l="l" t="t" r="r" b="b"/>
            <a:pathLst>
              <a:path w="7094220" h="336803">
                <a:moveTo>
                  <a:pt x="0" y="336804"/>
                </a:moveTo>
                <a:lnTo>
                  <a:pt x="7094220" y="336804"/>
                </a:lnTo>
                <a:lnTo>
                  <a:pt x="7094220" y="0"/>
                </a:lnTo>
                <a:lnTo>
                  <a:pt x="0" y="0"/>
                </a:lnTo>
                <a:lnTo>
                  <a:pt x="0" y="336804"/>
                </a:lnTo>
                <a:close/>
              </a:path>
            </a:pathLst>
          </a:custGeom>
          <a:ln w="25399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194054" y="3577590"/>
            <a:ext cx="422148" cy="422147"/>
          </a:xfrm>
          <a:custGeom>
            <a:avLst/>
            <a:gdLst/>
            <a:ahLst/>
            <a:cxnLst/>
            <a:rect l="l" t="t" r="r" b="b"/>
            <a:pathLst>
              <a:path w="422148" h="422148">
                <a:moveTo>
                  <a:pt x="0" y="211073"/>
                </a:moveTo>
                <a:lnTo>
                  <a:pt x="699" y="228385"/>
                </a:lnTo>
                <a:lnTo>
                  <a:pt x="2762" y="245311"/>
                </a:lnTo>
                <a:lnTo>
                  <a:pt x="6133" y="261797"/>
                </a:lnTo>
                <a:lnTo>
                  <a:pt x="10759" y="277789"/>
                </a:lnTo>
                <a:lnTo>
                  <a:pt x="16585" y="293233"/>
                </a:lnTo>
                <a:lnTo>
                  <a:pt x="23557" y="308074"/>
                </a:lnTo>
                <a:lnTo>
                  <a:pt x="31620" y="322258"/>
                </a:lnTo>
                <a:lnTo>
                  <a:pt x="40721" y="335731"/>
                </a:lnTo>
                <a:lnTo>
                  <a:pt x="50804" y="348438"/>
                </a:lnTo>
                <a:lnTo>
                  <a:pt x="61817" y="360325"/>
                </a:lnTo>
                <a:lnTo>
                  <a:pt x="73703" y="371338"/>
                </a:lnTo>
                <a:lnTo>
                  <a:pt x="86410" y="381423"/>
                </a:lnTo>
                <a:lnTo>
                  <a:pt x="99883" y="390524"/>
                </a:lnTo>
                <a:lnTo>
                  <a:pt x="114067" y="398588"/>
                </a:lnTo>
                <a:lnTo>
                  <a:pt x="128908" y="405560"/>
                </a:lnTo>
                <a:lnTo>
                  <a:pt x="144353" y="411387"/>
                </a:lnTo>
                <a:lnTo>
                  <a:pt x="160346" y="416013"/>
                </a:lnTo>
                <a:lnTo>
                  <a:pt x="176833" y="419385"/>
                </a:lnTo>
                <a:lnTo>
                  <a:pt x="193760" y="421448"/>
                </a:lnTo>
                <a:lnTo>
                  <a:pt x="211074" y="422147"/>
                </a:lnTo>
                <a:lnTo>
                  <a:pt x="228387" y="421448"/>
                </a:lnTo>
                <a:lnTo>
                  <a:pt x="245314" y="419385"/>
                </a:lnTo>
                <a:lnTo>
                  <a:pt x="261801" y="416013"/>
                </a:lnTo>
                <a:lnTo>
                  <a:pt x="277794" y="411387"/>
                </a:lnTo>
                <a:lnTo>
                  <a:pt x="293239" y="405560"/>
                </a:lnTo>
                <a:lnTo>
                  <a:pt x="308080" y="398588"/>
                </a:lnTo>
                <a:lnTo>
                  <a:pt x="322264" y="390524"/>
                </a:lnTo>
                <a:lnTo>
                  <a:pt x="335737" y="381423"/>
                </a:lnTo>
                <a:lnTo>
                  <a:pt x="348444" y="371338"/>
                </a:lnTo>
                <a:lnTo>
                  <a:pt x="360330" y="360325"/>
                </a:lnTo>
                <a:lnTo>
                  <a:pt x="371343" y="348438"/>
                </a:lnTo>
                <a:lnTo>
                  <a:pt x="381426" y="335731"/>
                </a:lnTo>
                <a:lnTo>
                  <a:pt x="390527" y="322258"/>
                </a:lnTo>
                <a:lnTo>
                  <a:pt x="398590" y="308074"/>
                </a:lnTo>
                <a:lnTo>
                  <a:pt x="405562" y="293233"/>
                </a:lnTo>
                <a:lnTo>
                  <a:pt x="411388" y="277789"/>
                </a:lnTo>
                <a:lnTo>
                  <a:pt x="416014" y="261797"/>
                </a:lnTo>
                <a:lnTo>
                  <a:pt x="419385" y="245311"/>
                </a:lnTo>
                <a:lnTo>
                  <a:pt x="421448" y="228385"/>
                </a:lnTo>
                <a:lnTo>
                  <a:pt x="422148" y="211073"/>
                </a:lnTo>
                <a:lnTo>
                  <a:pt x="421448" y="193760"/>
                </a:lnTo>
                <a:lnTo>
                  <a:pt x="419385" y="176833"/>
                </a:lnTo>
                <a:lnTo>
                  <a:pt x="416014" y="160346"/>
                </a:lnTo>
                <a:lnTo>
                  <a:pt x="411388" y="144353"/>
                </a:lnTo>
                <a:lnTo>
                  <a:pt x="405562" y="128908"/>
                </a:lnTo>
                <a:lnTo>
                  <a:pt x="398590" y="114067"/>
                </a:lnTo>
                <a:lnTo>
                  <a:pt x="390527" y="99883"/>
                </a:lnTo>
                <a:lnTo>
                  <a:pt x="381426" y="86410"/>
                </a:lnTo>
                <a:lnTo>
                  <a:pt x="371343" y="73703"/>
                </a:lnTo>
                <a:lnTo>
                  <a:pt x="360330" y="61817"/>
                </a:lnTo>
                <a:lnTo>
                  <a:pt x="348444" y="50804"/>
                </a:lnTo>
                <a:lnTo>
                  <a:pt x="335737" y="40721"/>
                </a:lnTo>
                <a:lnTo>
                  <a:pt x="322264" y="31620"/>
                </a:lnTo>
                <a:lnTo>
                  <a:pt x="308080" y="23557"/>
                </a:lnTo>
                <a:lnTo>
                  <a:pt x="293239" y="16585"/>
                </a:lnTo>
                <a:lnTo>
                  <a:pt x="277794" y="10759"/>
                </a:lnTo>
                <a:lnTo>
                  <a:pt x="261801" y="6133"/>
                </a:lnTo>
                <a:lnTo>
                  <a:pt x="245314" y="2762"/>
                </a:lnTo>
                <a:lnTo>
                  <a:pt x="228387" y="699"/>
                </a:lnTo>
                <a:lnTo>
                  <a:pt x="211074" y="0"/>
                </a:lnTo>
                <a:lnTo>
                  <a:pt x="193760" y="699"/>
                </a:lnTo>
                <a:lnTo>
                  <a:pt x="176833" y="2762"/>
                </a:lnTo>
                <a:lnTo>
                  <a:pt x="160346" y="6133"/>
                </a:lnTo>
                <a:lnTo>
                  <a:pt x="144353" y="10759"/>
                </a:lnTo>
                <a:lnTo>
                  <a:pt x="128908" y="16585"/>
                </a:lnTo>
                <a:lnTo>
                  <a:pt x="114067" y="23557"/>
                </a:lnTo>
                <a:lnTo>
                  <a:pt x="99883" y="31620"/>
                </a:lnTo>
                <a:lnTo>
                  <a:pt x="86410" y="40721"/>
                </a:lnTo>
                <a:lnTo>
                  <a:pt x="73703" y="50804"/>
                </a:lnTo>
                <a:lnTo>
                  <a:pt x="61817" y="61817"/>
                </a:lnTo>
                <a:lnTo>
                  <a:pt x="50804" y="73703"/>
                </a:lnTo>
                <a:lnTo>
                  <a:pt x="40721" y="86410"/>
                </a:lnTo>
                <a:lnTo>
                  <a:pt x="31620" y="99883"/>
                </a:lnTo>
                <a:lnTo>
                  <a:pt x="23557" y="114067"/>
                </a:lnTo>
                <a:lnTo>
                  <a:pt x="16585" y="128908"/>
                </a:lnTo>
                <a:lnTo>
                  <a:pt x="10759" y="144353"/>
                </a:lnTo>
                <a:lnTo>
                  <a:pt x="6133" y="160346"/>
                </a:lnTo>
                <a:lnTo>
                  <a:pt x="2762" y="176833"/>
                </a:lnTo>
                <a:lnTo>
                  <a:pt x="699" y="193760"/>
                </a:lnTo>
                <a:lnTo>
                  <a:pt x="0" y="2110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94054" y="3577590"/>
            <a:ext cx="422148" cy="422147"/>
          </a:xfrm>
          <a:custGeom>
            <a:avLst/>
            <a:gdLst/>
            <a:ahLst/>
            <a:cxnLst/>
            <a:rect l="l" t="t" r="r" b="b"/>
            <a:pathLst>
              <a:path w="422148" h="422148">
                <a:moveTo>
                  <a:pt x="0" y="211073"/>
                </a:moveTo>
                <a:lnTo>
                  <a:pt x="699" y="193760"/>
                </a:lnTo>
                <a:lnTo>
                  <a:pt x="2762" y="176833"/>
                </a:lnTo>
                <a:lnTo>
                  <a:pt x="6133" y="160346"/>
                </a:lnTo>
                <a:lnTo>
                  <a:pt x="10759" y="144353"/>
                </a:lnTo>
                <a:lnTo>
                  <a:pt x="16585" y="128908"/>
                </a:lnTo>
                <a:lnTo>
                  <a:pt x="23557" y="114067"/>
                </a:lnTo>
                <a:lnTo>
                  <a:pt x="31620" y="99883"/>
                </a:lnTo>
                <a:lnTo>
                  <a:pt x="40721" y="86410"/>
                </a:lnTo>
                <a:lnTo>
                  <a:pt x="50804" y="73703"/>
                </a:lnTo>
                <a:lnTo>
                  <a:pt x="61817" y="61817"/>
                </a:lnTo>
                <a:lnTo>
                  <a:pt x="73703" y="50804"/>
                </a:lnTo>
                <a:lnTo>
                  <a:pt x="86410" y="40721"/>
                </a:lnTo>
                <a:lnTo>
                  <a:pt x="99883" y="31620"/>
                </a:lnTo>
                <a:lnTo>
                  <a:pt x="114067" y="23557"/>
                </a:lnTo>
                <a:lnTo>
                  <a:pt x="128908" y="16585"/>
                </a:lnTo>
                <a:lnTo>
                  <a:pt x="144353" y="10759"/>
                </a:lnTo>
                <a:lnTo>
                  <a:pt x="160346" y="6133"/>
                </a:lnTo>
                <a:lnTo>
                  <a:pt x="176833" y="2762"/>
                </a:lnTo>
                <a:lnTo>
                  <a:pt x="193760" y="699"/>
                </a:lnTo>
                <a:lnTo>
                  <a:pt x="211074" y="0"/>
                </a:lnTo>
                <a:lnTo>
                  <a:pt x="228387" y="699"/>
                </a:lnTo>
                <a:lnTo>
                  <a:pt x="245314" y="2762"/>
                </a:lnTo>
                <a:lnTo>
                  <a:pt x="261801" y="6133"/>
                </a:lnTo>
                <a:lnTo>
                  <a:pt x="277794" y="10759"/>
                </a:lnTo>
                <a:lnTo>
                  <a:pt x="293239" y="16585"/>
                </a:lnTo>
                <a:lnTo>
                  <a:pt x="308080" y="23557"/>
                </a:lnTo>
                <a:lnTo>
                  <a:pt x="322264" y="31620"/>
                </a:lnTo>
                <a:lnTo>
                  <a:pt x="335737" y="40721"/>
                </a:lnTo>
                <a:lnTo>
                  <a:pt x="348444" y="50804"/>
                </a:lnTo>
                <a:lnTo>
                  <a:pt x="360330" y="61817"/>
                </a:lnTo>
                <a:lnTo>
                  <a:pt x="371343" y="73703"/>
                </a:lnTo>
                <a:lnTo>
                  <a:pt x="381426" y="86410"/>
                </a:lnTo>
                <a:lnTo>
                  <a:pt x="390527" y="99883"/>
                </a:lnTo>
                <a:lnTo>
                  <a:pt x="398590" y="114067"/>
                </a:lnTo>
                <a:lnTo>
                  <a:pt x="405562" y="128908"/>
                </a:lnTo>
                <a:lnTo>
                  <a:pt x="411388" y="144353"/>
                </a:lnTo>
                <a:lnTo>
                  <a:pt x="416014" y="160346"/>
                </a:lnTo>
                <a:lnTo>
                  <a:pt x="419385" y="176833"/>
                </a:lnTo>
                <a:lnTo>
                  <a:pt x="421448" y="193760"/>
                </a:lnTo>
                <a:lnTo>
                  <a:pt x="422148" y="211073"/>
                </a:lnTo>
                <a:lnTo>
                  <a:pt x="421448" y="228385"/>
                </a:lnTo>
                <a:lnTo>
                  <a:pt x="419385" y="245311"/>
                </a:lnTo>
                <a:lnTo>
                  <a:pt x="416014" y="261797"/>
                </a:lnTo>
                <a:lnTo>
                  <a:pt x="411388" y="277789"/>
                </a:lnTo>
                <a:lnTo>
                  <a:pt x="405562" y="293233"/>
                </a:lnTo>
                <a:lnTo>
                  <a:pt x="398590" y="308074"/>
                </a:lnTo>
                <a:lnTo>
                  <a:pt x="390527" y="322258"/>
                </a:lnTo>
                <a:lnTo>
                  <a:pt x="381426" y="335731"/>
                </a:lnTo>
                <a:lnTo>
                  <a:pt x="371343" y="348438"/>
                </a:lnTo>
                <a:lnTo>
                  <a:pt x="360330" y="360325"/>
                </a:lnTo>
                <a:lnTo>
                  <a:pt x="348444" y="371338"/>
                </a:lnTo>
                <a:lnTo>
                  <a:pt x="335737" y="381423"/>
                </a:lnTo>
                <a:lnTo>
                  <a:pt x="322264" y="390524"/>
                </a:lnTo>
                <a:lnTo>
                  <a:pt x="308080" y="398588"/>
                </a:lnTo>
                <a:lnTo>
                  <a:pt x="293239" y="405560"/>
                </a:lnTo>
                <a:lnTo>
                  <a:pt x="277794" y="411387"/>
                </a:lnTo>
                <a:lnTo>
                  <a:pt x="261801" y="416013"/>
                </a:lnTo>
                <a:lnTo>
                  <a:pt x="245314" y="419385"/>
                </a:lnTo>
                <a:lnTo>
                  <a:pt x="228387" y="421448"/>
                </a:lnTo>
                <a:lnTo>
                  <a:pt x="211074" y="422147"/>
                </a:lnTo>
                <a:lnTo>
                  <a:pt x="193760" y="421448"/>
                </a:lnTo>
                <a:lnTo>
                  <a:pt x="176833" y="419385"/>
                </a:lnTo>
                <a:lnTo>
                  <a:pt x="160346" y="416013"/>
                </a:lnTo>
                <a:lnTo>
                  <a:pt x="144353" y="411387"/>
                </a:lnTo>
                <a:lnTo>
                  <a:pt x="128908" y="405560"/>
                </a:lnTo>
                <a:lnTo>
                  <a:pt x="114067" y="398588"/>
                </a:lnTo>
                <a:lnTo>
                  <a:pt x="99883" y="390524"/>
                </a:lnTo>
                <a:lnTo>
                  <a:pt x="86410" y="381423"/>
                </a:lnTo>
                <a:lnTo>
                  <a:pt x="73703" y="371338"/>
                </a:lnTo>
                <a:lnTo>
                  <a:pt x="61817" y="360325"/>
                </a:lnTo>
                <a:lnTo>
                  <a:pt x="50804" y="348438"/>
                </a:lnTo>
                <a:lnTo>
                  <a:pt x="40721" y="335731"/>
                </a:lnTo>
                <a:lnTo>
                  <a:pt x="31620" y="322258"/>
                </a:lnTo>
                <a:lnTo>
                  <a:pt x="23557" y="308074"/>
                </a:lnTo>
                <a:lnTo>
                  <a:pt x="16585" y="293233"/>
                </a:lnTo>
                <a:lnTo>
                  <a:pt x="10759" y="277789"/>
                </a:lnTo>
                <a:lnTo>
                  <a:pt x="6133" y="261797"/>
                </a:lnTo>
                <a:lnTo>
                  <a:pt x="2762" y="245311"/>
                </a:lnTo>
                <a:lnTo>
                  <a:pt x="699" y="228385"/>
                </a:lnTo>
                <a:lnTo>
                  <a:pt x="0" y="211073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099566" y="4126230"/>
            <a:ext cx="7400544" cy="338328"/>
          </a:xfrm>
          <a:custGeom>
            <a:avLst/>
            <a:gdLst/>
            <a:ahLst/>
            <a:cxnLst/>
            <a:rect l="l" t="t" r="r" b="b"/>
            <a:pathLst>
              <a:path w="7400544" h="338327">
                <a:moveTo>
                  <a:pt x="0" y="338327"/>
                </a:moveTo>
                <a:lnTo>
                  <a:pt x="7400544" y="338327"/>
                </a:lnTo>
                <a:lnTo>
                  <a:pt x="7400544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99566" y="4126230"/>
            <a:ext cx="7400544" cy="338328"/>
          </a:xfrm>
          <a:custGeom>
            <a:avLst/>
            <a:gdLst/>
            <a:ahLst/>
            <a:cxnLst/>
            <a:rect l="l" t="t" r="r" b="b"/>
            <a:pathLst>
              <a:path w="7400544" h="338327">
                <a:moveTo>
                  <a:pt x="0" y="338327"/>
                </a:moveTo>
                <a:lnTo>
                  <a:pt x="7400544" y="338327"/>
                </a:lnTo>
                <a:lnTo>
                  <a:pt x="7400544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89254" y="4083558"/>
            <a:ext cx="420624" cy="422147"/>
          </a:xfrm>
          <a:custGeom>
            <a:avLst/>
            <a:gdLst/>
            <a:ahLst/>
            <a:cxnLst/>
            <a:rect l="l" t="t" r="r" b="b"/>
            <a:pathLst>
              <a:path w="420624" h="422148">
                <a:moveTo>
                  <a:pt x="0" y="211074"/>
                </a:moveTo>
                <a:lnTo>
                  <a:pt x="697" y="228385"/>
                </a:lnTo>
                <a:lnTo>
                  <a:pt x="2752" y="245311"/>
                </a:lnTo>
                <a:lnTo>
                  <a:pt x="6112" y="261797"/>
                </a:lnTo>
                <a:lnTo>
                  <a:pt x="10721" y="277789"/>
                </a:lnTo>
                <a:lnTo>
                  <a:pt x="16527" y="293233"/>
                </a:lnTo>
                <a:lnTo>
                  <a:pt x="23474" y="308074"/>
                </a:lnTo>
                <a:lnTo>
                  <a:pt x="31509" y="322258"/>
                </a:lnTo>
                <a:lnTo>
                  <a:pt x="40577" y="335731"/>
                </a:lnTo>
                <a:lnTo>
                  <a:pt x="50625" y="348438"/>
                </a:lnTo>
                <a:lnTo>
                  <a:pt x="61598" y="360325"/>
                </a:lnTo>
                <a:lnTo>
                  <a:pt x="73442" y="371338"/>
                </a:lnTo>
                <a:lnTo>
                  <a:pt x="86103" y="381423"/>
                </a:lnTo>
                <a:lnTo>
                  <a:pt x="99527" y="390524"/>
                </a:lnTo>
                <a:lnTo>
                  <a:pt x="113660" y="398588"/>
                </a:lnTo>
                <a:lnTo>
                  <a:pt x="128448" y="405560"/>
                </a:lnTo>
                <a:lnTo>
                  <a:pt x="143836" y="411387"/>
                </a:lnTo>
                <a:lnTo>
                  <a:pt x="159770" y="416013"/>
                </a:lnTo>
                <a:lnTo>
                  <a:pt x="176197" y="419385"/>
                </a:lnTo>
                <a:lnTo>
                  <a:pt x="193062" y="421448"/>
                </a:lnTo>
                <a:lnTo>
                  <a:pt x="210312" y="422147"/>
                </a:lnTo>
                <a:lnTo>
                  <a:pt x="227561" y="421448"/>
                </a:lnTo>
                <a:lnTo>
                  <a:pt x="244426" y="419385"/>
                </a:lnTo>
                <a:lnTo>
                  <a:pt x="260853" y="416013"/>
                </a:lnTo>
                <a:lnTo>
                  <a:pt x="276787" y="411387"/>
                </a:lnTo>
                <a:lnTo>
                  <a:pt x="292175" y="405560"/>
                </a:lnTo>
                <a:lnTo>
                  <a:pt x="306963" y="398588"/>
                </a:lnTo>
                <a:lnTo>
                  <a:pt x="321096" y="390524"/>
                </a:lnTo>
                <a:lnTo>
                  <a:pt x="334520" y="381423"/>
                </a:lnTo>
                <a:lnTo>
                  <a:pt x="347181" y="371338"/>
                </a:lnTo>
                <a:lnTo>
                  <a:pt x="359025" y="360325"/>
                </a:lnTo>
                <a:lnTo>
                  <a:pt x="369998" y="348438"/>
                </a:lnTo>
                <a:lnTo>
                  <a:pt x="380046" y="335731"/>
                </a:lnTo>
                <a:lnTo>
                  <a:pt x="389114" y="322258"/>
                </a:lnTo>
                <a:lnTo>
                  <a:pt x="397149" y="308074"/>
                </a:lnTo>
                <a:lnTo>
                  <a:pt x="404096" y="293233"/>
                </a:lnTo>
                <a:lnTo>
                  <a:pt x="409902" y="277789"/>
                </a:lnTo>
                <a:lnTo>
                  <a:pt x="414511" y="261797"/>
                </a:lnTo>
                <a:lnTo>
                  <a:pt x="417871" y="245311"/>
                </a:lnTo>
                <a:lnTo>
                  <a:pt x="419926" y="228385"/>
                </a:lnTo>
                <a:lnTo>
                  <a:pt x="420624" y="211074"/>
                </a:lnTo>
                <a:lnTo>
                  <a:pt x="419926" y="193762"/>
                </a:lnTo>
                <a:lnTo>
                  <a:pt x="417871" y="176836"/>
                </a:lnTo>
                <a:lnTo>
                  <a:pt x="414511" y="160350"/>
                </a:lnTo>
                <a:lnTo>
                  <a:pt x="409902" y="144358"/>
                </a:lnTo>
                <a:lnTo>
                  <a:pt x="404096" y="128914"/>
                </a:lnTo>
                <a:lnTo>
                  <a:pt x="397149" y="114073"/>
                </a:lnTo>
                <a:lnTo>
                  <a:pt x="389114" y="99889"/>
                </a:lnTo>
                <a:lnTo>
                  <a:pt x="380046" y="86416"/>
                </a:lnTo>
                <a:lnTo>
                  <a:pt x="369998" y="73709"/>
                </a:lnTo>
                <a:lnTo>
                  <a:pt x="359025" y="61822"/>
                </a:lnTo>
                <a:lnTo>
                  <a:pt x="347181" y="50809"/>
                </a:lnTo>
                <a:lnTo>
                  <a:pt x="334520" y="40724"/>
                </a:lnTo>
                <a:lnTo>
                  <a:pt x="321096" y="31623"/>
                </a:lnTo>
                <a:lnTo>
                  <a:pt x="306963" y="23559"/>
                </a:lnTo>
                <a:lnTo>
                  <a:pt x="292175" y="16587"/>
                </a:lnTo>
                <a:lnTo>
                  <a:pt x="276787" y="10760"/>
                </a:lnTo>
                <a:lnTo>
                  <a:pt x="260853" y="6134"/>
                </a:lnTo>
                <a:lnTo>
                  <a:pt x="244426" y="2762"/>
                </a:lnTo>
                <a:lnTo>
                  <a:pt x="227561" y="699"/>
                </a:lnTo>
                <a:lnTo>
                  <a:pt x="210312" y="0"/>
                </a:lnTo>
                <a:lnTo>
                  <a:pt x="193062" y="699"/>
                </a:lnTo>
                <a:lnTo>
                  <a:pt x="176197" y="2762"/>
                </a:lnTo>
                <a:lnTo>
                  <a:pt x="159770" y="6134"/>
                </a:lnTo>
                <a:lnTo>
                  <a:pt x="143836" y="10760"/>
                </a:lnTo>
                <a:lnTo>
                  <a:pt x="128448" y="16587"/>
                </a:lnTo>
                <a:lnTo>
                  <a:pt x="113660" y="23559"/>
                </a:lnTo>
                <a:lnTo>
                  <a:pt x="99527" y="31623"/>
                </a:lnTo>
                <a:lnTo>
                  <a:pt x="86103" y="40724"/>
                </a:lnTo>
                <a:lnTo>
                  <a:pt x="73442" y="50809"/>
                </a:lnTo>
                <a:lnTo>
                  <a:pt x="61598" y="61822"/>
                </a:lnTo>
                <a:lnTo>
                  <a:pt x="50625" y="73709"/>
                </a:lnTo>
                <a:lnTo>
                  <a:pt x="40577" y="86416"/>
                </a:lnTo>
                <a:lnTo>
                  <a:pt x="31509" y="99889"/>
                </a:lnTo>
                <a:lnTo>
                  <a:pt x="23474" y="114073"/>
                </a:lnTo>
                <a:lnTo>
                  <a:pt x="16527" y="128914"/>
                </a:lnTo>
                <a:lnTo>
                  <a:pt x="10721" y="144358"/>
                </a:lnTo>
                <a:lnTo>
                  <a:pt x="6112" y="160350"/>
                </a:lnTo>
                <a:lnTo>
                  <a:pt x="2752" y="176836"/>
                </a:lnTo>
                <a:lnTo>
                  <a:pt x="697" y="193762"/>
                </a:lnTo>
                <a:lnTo>
                  <a:pt x="0" y="211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89254" y="4083558"/>
            <a:ext cx="420624" cy="422147"/>
          </a:xfrm>
          <a:custGeom>
            <a:avLst/>
            <a:gdLst/>
            <a:ahLst/>
            <a:cxnLst/>
            <a:rect l="l" t="t" r="r" b="b"/>
            <a:pathLst>
              <a:path w="420624" h="422148">
                <a:moveTo>
                  <a:pt x="0" y="211074"/>
                </a:moveTo>
                <a:lnTo>
                  <a:pt x="697" y="193762"/>
                </a:lnTo>
                <a:lnTo>
                  <a:pt x="2752" y="176836"/>
                </a:lnTo>
                <a:lnTo>
                  <a:pt x="6112" y="160350"/>
                </a:lnTo>
                <a:lnTo>
                  <a:pt x="10721" y="144358"/>
                </a:lnTo>
                <a:lnTo>
                  <a:pt x="16527" y="128914"/>
                </a:lnTo>
                <a:lnTo>
                  <a:pt x="23474" y="114073"/>
                </a:lnTo>
                <a:lnTo>
                  <a:pt x="31509" y="99889"/>
                </a:lnTo>
                <a:lnTo>
                  <a:pt x="40577" y="86416"/>
                </a:lnTo>
                <a:lnTo>
                  <a:pt x="50625" y="73709"/>
                </a:lnTo>
                <a:lnTo>
                  <a:pt x="61598" y="61822"/>
                </a:lnTo>
                <a:lnTo>
                  <a:pt x="73442" y="50809"/>
                </a:lnTo>
                <a:lnTo>
                  <a:pt x="86103" y="40724"/>
                </a:lnTo>
                <a:lnTo>
                  <a:pt x="99527" y="31623"/>
                </a:lnTo>
                <a:lnTo>
                  <a:pt x="113660" y="23559"/>
                </a:lnTo>
                <a:lnTo>
                  <a:pt x="128448" y="16587"/>
                </a:lnTo>
                <a:lnTo>
                  <a:pt x="143836" y="10760"/>
                </a:lnTo>
                <a:lnTo>
                  <a:pt x="159770" y="6134"/>
                </a:lnTo>
                <a:lnTo>
                  <a:pt x="176197" y="2762"/>
                </a:lnTo>
                <a:lnTo>
                  <a:pt x="193062" y="699"/>
                </a:lnTo>
                <a:lnTo>
                  <a:pt x="210312" y="0"/>
                </a:lnTo>
                <a:lnTo>
                  <a:pt x="227561" y="699"/>
                </a:lnTo>
                <a:lnTo>
                  <a:pt x="244426" y="2762"/>
                </a:lnTo>
                <a:lnTo>
                  <a:pt x="260853" y="6134"/>
                </a:lnTo>
                <a:lnTo>
                  <a:pt x="276787" y="10760"/>
                </a:lnTo>
                <a:lnTo>
                  <a:pt x="292175" y="16587"/>
                </a:lnTo>
                <a:lnTo>
                  <a:pt x="306963" y="23559"/>
                </a:lnTo>
                <a:lnTo>
                  <a:pt x="321096" y="31623"/>
                </a:lnTo>
                <a:lnTo>
                  <a:pt x="334520" y="40724"/>
                </a:lnTo>
                <a:lnTo>
                  <a:pt x="347181" y="50809"/>
                </a:lnTo>
                <a:lnTo>
                  <a:pt x="359025" y="61822"/>
                </a:lnTo>
                <a:lnTo>
                  <a:pt x="369998" y="73709"/>
                </a:lnTo>
                <a:lnTo>
                  <a:pt x="380046" y="86416"/>
                </a:lnTo>
                <a:lnTo>
                  <a:pt x="389114" y="99889"/>
                </a:lnTo>
                <a:lnTo>
                  <a:pt x="397149" y="114073"/>
                </a:lnTo>
                <a:lnTo>
                  <a:pt x="404096" y="128914"/>
                </a:lnTo>
                <a:lnTo>
                  <a:pt x="409902" y="144358"/>
                </a:lnTo>
                <a:lnTo>
                  <a:pt x="414511" y="160350"/>
                </a:lnTo>
                <a:lnTo>
                  <a:pt x="417871" y="176836"/>
                </a:lnTo>
                <a:lnTo>
                  <a:pt x="419926" y="193762"/>
                </a:lnTo>
                <a:lnTo>
                  <a:pt x="420624" y="211074"/>
                </a:lnTo>
                <a:lnTo>
                  <a:pt x="419926" y="228385"/>
                </a:lnTo>
                <a:lnTo>
                  <a:pt x="417871" y="245311"/>
                </a:lnTo>
                <a:lnTo>
                  <a:pt x="414511" y="261797"/>
                </a:lnTo>
                <a:lnTo>
                  <a:pt x="409902" y="277789"/>
                </a:lnTo>
                <a:lnTo>
                  <a:pt x="404096" y="293233"/>
                </a:lnTo>
                <a:lnTo>
                  <a:pt x="397149" y="308074"/>
                </a:lnTo>
                <a:lnTo>
                  <a:pt x="389114" y="322258"/>
                </a:lnTo>
                <a:lnTo>
                  <a:pt x="380046" y="335731"/>
                </a:lnTo>
                <a:lnTo>
                  <a:pt x="369998" y="348438"/>
                </a:lnTo>
                <a:lnTo>
                  <a:pt x="359025" y="360325"/>
                </a:lnTo>
                <a:lnTo>
                  <a:pt x="347181" y="371338"/>
                </a:lnTo>
                <a:lnTo>
                  <a:pt x="334520" y="381423"/>
                </a:lnTo>
                <a:lnTo>
                  <a:pt x="321096" y="390524"/>
                </a:lnTo>
                <a:lnTo>
                  <a:pt x="306963" y="398588"/>
                </a:lnTo>
                <a:lnTo>
                  <a:pt x="292175" y="405560"/>
                </a:lnTo>
                <a:lnTo>
                  <a:pt x="276787" y="411387"/>
                </a:lnTo>
                <a:lnTo>
                  <a:pt x="260853" y="416013"/>
                </a:lnTo>
                <a:lnTo>
                  <a:pt x="244426" y="419385"/>
                </a:lnTo>
                <a:lnTo>
                  <a:pt x="227561" y="421448"/>
                </a:lnTo>
                <a:lnTo>
                  <a:pt x="210312" y="422147"/>
                </a:lnTo>
                <a:lnTo>
                  <a:pt x="193062" y="421448"/>
                </a:lnTo>
                <a:lnTo>
                  <a:pt x="176197" y="419385"/>
                </a:lnTo>
                <a:lnTo>
                  <a:pt x="159770" y="416013"/>
                </a:lnTo>
                <a:lnTo>
                  <a:pt x="143836" y="411387"/>
                </a:lnTo>
                <a:lnTo>
                  <a:pt x="128448" y="405560"/>
                </a:lnTo>
                <a:lnTo>
                  <a:pt x="113660" y="398588"/>
                </a:lnTo>
                <a:lnTo>
                  <a:pt x="99527" y="390524"/>
                </a:lnTo>
                <a:lnTo>
                  <a:pt x="86103" y="381423"/>
                </a:lnTo>
                <a:lnTo>
                  <a:pt x="73442" y="371338"/>
                </a:lnTo>
                <a:lnTo>
                  <a:pt x="61598" y="360325"/>
                </a:lnTo>
                <a:lnTo>
                  <a:pt x="50625" y="348438"/>
                </a:lnTo>
                <a:lnTo>
                  <a:pt x="40577" y="335731"/>
                </a:lnTo>
                <a:lnTo>
                  <a:pt x="31509" y="322258"/>
                </a:lnTo>
                <a:lnTo>
                  <a:pt x="23474" y="308074"/>
                </a:lnTo>
                <a:lnTo>
                  <a:pt x="16527" y="293233"/>
                </a:lnTo>
                <a:lnTo>
                  <a:pt x="10721" y="277789"/>
                </a:lnTo>
                <a:lnTo>
                  <a:pt x="6112" y="261797"/>
                </a:lnTo>
                <a:lnTo>
                  <a:pt x="2752" y="245311"/>
                </a:lnTo>
                <a:lnTo>
                  <a:pt x="697" y="228385"/>
                </a:lnTo>
                <a:lnTo>
                  <a:pt x="0" y="211074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280517" y="48640"/>
            <a:ext cx="425793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UTI</a:t>
            </a:r>
            <a:r>
              <a:rPr sz="2400" b="1" spc="-6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ORM</a:t>
            </a:r>
            <a:r>
              <a:rPr sz="2400" b="1" spc="-11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TIVI</a:t>
            </a:r>
            <a:r>
              <a:rPr sz="2400" b="1" spc="-7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11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86511" y="631317"/>
            <a:ext cx="7429181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QUALI</a:t>
            </a:r>
            <a:r>
              <a:rPr sz="2475" b="1" u="heavy" spc="141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FORMAZIONI</a:t>
            </a:r>
            <a:r>
              <a:rPr sz="2475" b="1" u="heavy" spc="22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SONO</a:t>
            </a:r>
            <a:r>
              <a:rPr sz="2475" b="1" u="heavy" spc="16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SP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IB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235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NEL</a:t>
            </a:r>
            <a:r>
              <a:rPr sz="2475" b="1" u="heavy" spc="15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TALE</a:t>
            </a:r>
            <a:r>
              <a:rPr sz="2475" b="1" u="heavy" spc="174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ER</a:t>
            </a:r>
            <a:r>
              <a:rPr sz="2475" b="1" u="heavy" spc="12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ASC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NA</a:t>
            </a:r>
            <a:r>
              <a:rPr sz="2475" b="1" u="heavy" spc="18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TE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93444" y="1192911"/>
            <a:ext cx="19196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354328" y="1283716"/>
            <a:ext cx="1573005" cy="167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2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28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374394" y="1659890"/>
            <a:ext cx="18403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660017" y="1693037"/>
            <a:ext cx="3606402" cy="167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9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FICI</a:t>
            </a:r>
            <a:r>
              <a:rPr sz="1650" b="1" spc="17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SOG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GE</a:t>
            </a:r>
            <a:r>
              <a:rPr sz="1650" b="1" spc="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14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IEDE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650" b="1" spc="16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9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526794" y="2125980"/>
            <a:ext cx="18158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827657" y="2206879"/>
            <a:ext cx="2766424" cy="1671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SCIO</a:t>
            </a:r>
            <a:r>
              <a:rPr sz="1650" b="1" spc="13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7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UM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142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1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6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526794" y="2621280"/>
            <a:ext cx="20033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911223" y="2706497"/>
            <a:ext cx="3245524" cy="1671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UNT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spc="14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IBU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13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14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SCIO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503934" y="3131439"/>
            <a:ext cx="17131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827657" y="3213354"/>
            <a:ext cx="4392590" cy="1671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UNT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spc="15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RN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16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07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89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INT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OG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202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336294" y="3641979"/>
            <a:ext cx="16472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660017" y="3692525"/>
            <a:ext cx="565532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5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VV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9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SOS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5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650" b="1" spc="9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-169" baseline="195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-9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18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4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3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8,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TUSL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54328" y="4101871"/>
            <a:ext cx="698427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56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25" baseline="2482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VV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19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FINITIVI</a:t>
            </a:r>
            <a:r>
              <a:rPr sz="1650" b="1" spc="133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108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ONS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GUE</a:t>
            </a:r>
            <a:r>
              <a:rPr sz="1650" b="1" spc="14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8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81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8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650" b="1" spc="130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89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650" b="1" spc="105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650" b="1" spc="-84" baseline="2482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-169" baseline="195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14" baseline="2482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-94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79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31544" y="4152239"/>
            <a:ext cx="20390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4276" y="917448"/>
            <a:ext cx="153923" cy="385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838200" y="917448"/>
            <a:ext cx="7711440" cy="1684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838200" y="1085850"/>
            <a:ext cx="261365" cy="217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1099566" y="1085850"/>
            <a:ext cx="7400544" cy="217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7462">
              <a:lnSpc>
                <a:spcPts val="1335"/>
              </a:lnSpc>
              <a:spcBef>
                <a:spcPts val="66"/>
              </a:spcBef>
            </a:pPr>
            <a:r>
              <a:rPr sz="1650" b="1" spc="-19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89" baseline="49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86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650" b="1" spc="-89" baseline="49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TIVI</a:t>
            </a:r>
            <a:r>
              <a:rPr sz="1650" b="1" spc="163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13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-14" baseline="496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SONA</a:t>
            </a:r>
            <a:r>
              <a:rPr sz="1650" b="1" spc="138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GIURI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650" b="1" spc="9" baseline="49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00" b="1" spc="0" baseline="390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100" b="1" spc="68" baseline="390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650" b="1" spc="-84" baseline="496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0" baseline="390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REN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19" baseline="496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1650" b="1" spc="197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IV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ID</a:t>
            </a:r>
            <a:r>
              <a:rPr sz="1650" b="1" spc="-19" baseline="496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40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50" b="1" spc="82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496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1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-64" baseline="49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496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650" b="1" spc="-89" baseline="49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-25" baseline="496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ORE</a:t>
            </a:r>
            <a:r>
              <a:rPr sz="1650" b="1" spc="167" baseline="496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30" baseline="49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50" b="1" spc="-20" baseline="496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ONO</a:t>
            </a:r>
            <a:r>
              <a:rPr sz="1650" b="1" spc="-4" baseline="496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0" baseline="496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500110" y="1085850"/>
            <a:ext cx="49529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684276" y="1303020"/>
            <a:ext cx="153923" cy="28336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838200" y="1303020"/>
            <a:ext cx="261365" cy="1211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"/>
              </a:spcBef>
            </a:pPr>
            <a:endParaRPr sz="950"/>
          </a:p>
        </p:txBody>
      </p:sp>
      <p:sp>
        <p:nvSpPr>
          <p:cNvPr id="47" name="object 47"/>
          <p:cNvSpPr txBox="1"/>
          <p:nvPr/>
        </p:nvSpPr>
        <p:spPr>
          <a:xfrm>
            <a:off x="1099566" y="1303020"/>
            <a:ext cx="7360158" cy="1211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"/>
              </a:spcBef>
            </a:pPr>
            <a:endParaRPr sz="950"/>
          </a:p>
        </p:txBody>
      </p:sp>
      <p:sp>
        <p:nvSpPr>
          <p:cNvPr id="46" name="object 46"/>
          <p:cNvSpPr txBox="1"/>
          <p:nvPr/>
        </p:nvSpPr>
        <p:spPr>
          <a:xfrm>
            <a:off x="8459724" y="1303020"/>
            <a:ext cx="40386" cy="1211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"/>
              </a:spcBef>
            </a:pPr>
            <a:endParaRPr sz="950"/>
          </a:p>
        </p:txBody>
      </p:sp>
      <p:sp>
        <p:nvSpPr>
          <p:cNvPr id="45" name="object 45"/>
          <p:cNvSpPr txBox="1"/>
          <p:nvPr/>
        </p:nvSpPr>
        <p:spPr>
          <a:xfrm>
            <a:off x="838200" y="1424178"/>
            <a:ext cx="7621524" cy="169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8459724" y="1424178"/>
            <a:ext cx="89916" cy="169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838200" y="1593342"/>
            <a:ext cx="567690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1405890" y="1593342"/>
            <a:ext cx="7053833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8459724" y="1593342"/>
            <a:ext cx="40386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8500110" y="1593342"/>
            <a:ext cx="49529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838200" y="1931670"/>
            <a:ext cx="7621524" cy="167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8459724" y="1931670"/>
            <a:ext cx="89916" cy="167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838200" y="2099310"/>
            <a:ext cx="735330" cy="338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1573530" y="2099310"/>
            <a:ext cx="6886194" cy="338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8459724" y="2099310"/>
            <a:ext cx="40385" cy="338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8500110" y="2099310"/>
            <a:ext cx="49530" cy="338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838200" y="2437638"/>
            <a:ext cx="7621524" cy="169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8459724" y="2437638"/>
            <a:ext cx="89916" cy="169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838200" y="2606802"/>
            <a:ext cx="817626" cy="33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1655826" y="2606802"/>
            <a:ext cx="6803898" cy="33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8459724" y="2606802"/>
            <a:ext cx="89916" cy="33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838200" y="2943606"/>
            <a:ext cx="7621524" cy="169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8459724" y="2943606"/>
            <a:ext cx="89916" cy="169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838200" y="3112770"/>
            <a:ext cx="735330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1573530" y="3112770"/>
            <a:ext cx="6886194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8459724" y="3112770"/>
            <a:ext cx="89916" cy="338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838200" y="3451098"/>
            <a:ext cx="7621524" cy="169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8459724" y="3451098"/>
            <a:ext cx="89916" cy="169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838200" y="3620262"/>
            <a:ext cx="567690" cy="3368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1405890" y="3620262"/>
            <a:ext cx="7053833" cy="3368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8459724" y="3620262"/>
            <a:ext cx="89916" cy="3368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838200" y="3957066"/>
            <a:ext cx="7621524" cy="179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8459724" y="3957066"/>
            <a:ext cx="89916" cy="179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684276" y="4136707"/>
            <a:ext cx="153923" cy="4962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838200" y="4136707"/>
            <a:ext cx="261365" cy="327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099566" y="4136707"/>
            <a:ext cx="7450074" cy="327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81"/>
              </a:spcBef>
            </a:pPr>
            <a:endParaRPr sz="1000"/>
          </a:p>
          <a:p>
            <a:pPr marL="267462">
              <a:lnSpc>
                <a:spcPts val="1500"/>
              </a:lnSpc>
              <a:spcBef>
                <a:spcPts val="75"/>
              </a:spcBef>
            </a:pPr>
            <a:r>
              <a:rPr sz="1650" b="1" spc="-14" baseline="-7447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50" b="1" spc="0" baseline="-7447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650" b="1" spc="-4" baseline="-7447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50" b="1" spc="0" baseline="-7447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33" baseline="-74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-5851" dirty="0">
                <a:solidFill>
                  <a:srgbClr val="1F487C"/>
                </a:solidFill>
                <a:latin typeface="Calibri"/>
                <a:cs typeface="Calibri"/>
              </a:rPr>
              <a:t>6, </a:t>
            </a:r>
            <a:r>
              <a:rPr sz="1650" b="1" spc="4" baseline="-744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4" baseline="-744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0" baseline="-7447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91" baseline="-74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4" baseline="-744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50" b="1" spc="-29" baseline="-7447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50" b="1" spc="0" baseline="-7447" dirty="0">
                <a:solidFill>
                  <a:srgbClr val="1F487C"/>
                </a:solidFill>
                <a:latin typeface="Calibri"/>
                <a:cs typeface="Calibri"/>
              </a:rPr>
              <a:t>GS</a:t>
            </a:r>
            <a:r>
              <a:rPr sz="1650" b="1" spc="98" baseline="-74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-4" baseline="-7447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100" b="1" spc="0" baseline="-5851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7" baseline="-58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-5851" dirty="0">
                <a:solidFill>
                  <a:srgbClr val="1F487C"/>
                </a:solidFill>
                <a:latin typeface="Calibri"/>
                <a:cs typeface="Calibri"/>
              </a:rPr>
              <a:t>81</a:t>
            </a:r>
            <a:r>
              <a:rPr sz="2100" b="1" spc="-4" baseline="-5851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2100" b="1" spc="0" baseline="-5851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-5851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-5851" dirty="0">
                <a:solidFill>
                  <a:srgbClr val="1F487C"/>
                </a:solidFill>
                <a:latin typeface="Calibri"/>
                <a:cs typeface="Calibri"/>
              </a:rPr>
              <a:t>08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8200" y="4464558"/>
            <a:ext cx="7711440" cy="1684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84276" y="4632960"/>
            <a:ext cx="6738999" cy="345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6"/>
              </a:spcBef>
            </a:pPr>
            <a:endParaRPr sz="500"/>
          </a:p>
          <a:p>
            <a:pPr marL="13715">
              <a:lnSpc>
                <a:spcPts val="1215"/>
              </a:lnSpc>
              <a:spcBef>
                <a:spcPts val="1060"/>
              </a:spcBef>
            </a:pP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-496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-496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-496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-496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-4964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-4964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23275" y="4632960"/>
            <a:ext cx="1126364" cy="345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261260" y="704342"/>
            <a:ext cx="6004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696501" y="704342"/>
            <a:ext cx="6346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3289926" y="704342"/>
            <a:ext cx="6312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421689" y="704342"/>
            <a:ext cx="652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820554" y="704342"/>
            <a:ext cx="6450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693416" y="704342"/>
            <a:ext cx="6184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093601" y="704342"/>
            <a:ext cx="6094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075120" y="704342"/>
            <a:ext cx="6266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bject 6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3880" y="1357884"/>
            <a:ext cx="8033004" cy="3396996"/>
          </a:xfrm>
          <a:custGeom>
            <a:avLst/>
            <a:gdLst/>
            <a:ahLst/>
            <a:cxnLst/>
            <a:rect l="l" t="t" r="r" b="b"/>
            <a:pathLst>
              <a:path w="8033004" h="3396996">
                <a:moveTo>
                  <a:pt x="0" y="3396996"/>
                </a:moveTo>
                <a:lnTo>
                  <a:pt x="8033004" y="3396996"/>
                </a:lnTo>
                <a:lnTo>
                  <a:pt x="8033004" y="0"/>
                </a:lnTo>
                <a:lnTo>
                  <a:pt x="0" y="0"/>
                </a:lnTo>
                <a:lnTo>
                  <a:pt x="0" y="3396996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5238" y="1439037"/>
            <a:ext cx="685482" cy="3236175"/>
          </a:xfrm>
          <a:custGeom>
            <a:avLst/>
            <a:gdLst/>
            <a:ahLst/>
            <a:cxnLst/>
            <a:rect l="l" t="t" r="r" b="b"/>
            <a:pathLst>
              <a:path w="685482" h="3236175">
                <a:moveTo>
                  <a:pt x="15265" y="0"/>
                </a:moveTo>
                <a:lnTo>
                  <a:pt x="142606" y="138079"/>
                </a:lnTo>
                <a:lnTo>
                  <a:pt x="256543" y="283652"/>
                </a:lnTo>
                <a:lnTo>
                  <a:pt x="357076" y="435887"/>
                </a:lnTo>
                <a:lnTo>
                  <a:pt x="444204" y="593951"/>
                </a:lnTo>
                <a:lnTo>
                  <a:pt x="517928" y="757010"/>
                </a:lnTo>
                <a:lnTo>
                  <a:pt x="578247" y="924233"/>
                </a:lnTo>
                <a:lnTo>
                  <a:pt x="625162" y="1094786"/>
                </a:lnTo>
                <a:lnTo>
                  <a:pt x="658673" y="1267837"/>
                </a:lnTo>
                <a:lnTo>
                  <a:pt x="678780" y="1442553"/>
                </a:lnTo>
                <a:lnTo>
                  <a:pt x="685482" y="1618102"/>
                </a:lnTo>
                <a:lnTo>
                  <a:pt x="678780" y="1793650"/>
                </a:lnTo>
                <a:lnTo>
                  <a:pt x="658673" y="1968365"/>
                </a:lnTo>
                <a:lnTo>
                  <a:pt x="625162" y="2141415"/>
                </a:lnTo>
                <a:lnTo>
                  <a:pt x="578247" y="2311966"/>
                </a:lnTo>
                <a:lnTo>
                  <a:pt x="517928" y="2479186"/>
                </a:lnTo>
                <a:lnTo>
                  <a:pt x="444204" y="2642242"/>
                </a:lnTo>
                <a:lnTo>
                  <a:pt x="357076" y="2800302"/>
                </a:lnTo>
                <a:lnTo>
                  <a:pt x="256543" y="2952533"/>
                </a:lnTo>
                <a:lnTo>
                  <a:pt x="142606" y="3098101"/>
                </a:lnTo>
                <a:lnTo>
                  <a:pt x="15265" y="3236175"/>
                </a:lnTo>
                <a:lnTo>
                  <a:pt x="0" y="3220897"/>
                </a:lnTo>
                <a:lnTo>
                  <a:pt x="126132" y="3084125"/>
                </a:lnTo>
                <a:lnTo>
                  <a:pt x="238987" y="2939929"/>
                </a:lnTo>
                <a:lnTo>
                  <a:pt x="338565" y="2789135"/>
                </a:lnTo>
                <a:lnTo>
                  <a:pt x="424866" y="2632568"/>
                </a:lnTo>
                <a:lnTo>
                  <a:pt x="497890" y="2471052"/>
                </a:lnTo>
                <a:lnTo>
                  <a:pt x="557637" y="2305412"/>
                </a:lnTo>
                <a:lnTo>
                  <a:pt x="604107" y="2136474"/>
                </a:lnTo>
                <a:lnTo>
                  <a:pt x="637300" y="1965061"/>
                </a:lnTo>
                <a:lnTo>
                  <a:pt x="657215" y="1791999"/>
                </a:lnTo>
                <a:lnTo>
                  <a:pt x="663854" y="1618113"/>
                </a:lnTo>
                <a:lnTo>
                  <a:pt x="657215" y="1444227"/>
                </a:lnTo>
                <a:lnTo>
                  <a:pt x="637300" y="1271166"/>
                </a:lnTo>
                <a:lnTo>
                  <a:pt x="604107" y="1099755"/>
                </a:lnTo>
                <a:lnTo>
                  <a:pt x="557637" y="930819"/>
                </a:lnTo>
                <a:lnTo>
                  <a:pt x="497890" y="765183"/>
                </a:lnTo>
                <a:lnTo>
                  <a:pt x="424866" y="603672"/>
                </a:lnTo>
                <a:lnTo>
                  <a:pt x="338565" y="447109"/>
                </a:lnTo>
                <a:lnTo>
                  <a:pt x="238987" y="296321"/>
                </a:lnTo>
                <a:lnTo>
                  <a:pt x="126132" y="152132"/>
                </a:lnTo>
                <a:lnTo>
                  <a:pt x="0" y="15367"/>
                </a:lnTo>
                <a:lnTo>
                  <a:pt x="15265" y="0"/>
                </a:lnTo>
                <a:close/>
              </a:path>
            </a:pathLst>
          </a:custGeom>
          <a:ln w="25399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6008" y="1528572"/>
            <a:ext cx="7767828" cy="5440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2896" y="1586458"/>
            <a:ext cx="5131308" cy="4587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87730" y="1570482"/>
            <a:ext cx="7648956" cy="425195"/>
          </a:xfrm>
          <a:custGeom>
            <a:avLst/>
            <a:gdLst/>
            <a:ahLst/>
            <a:cxnLst/>
            <a:rect l="l" t="t" r="r" b="b"/>
            <a:pathLst>
              <a:path w="7648956" h="425195">
                <a:moveTo>
                  <a:pt x="0" y="425195"/>
                </a:moveTo>
                <a:lnTo>
                  <a:pt x="7648956" y="425195"/>
                </a:lnTo>
                <a:lnTo>
                  <a:pt x="7648956" y="0"/>
                </a:lnTo>
                <a:lnTo>
                  <a:pt x="0" y="0"/>
                </a:lnTo>
                <a:lnTo>
                  <a:pt x="0" y="4251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87730" y="1570482"/>
            <a:ext cx="7648956" cy="425195"/>
          </a:xfrm>
          <a:custGeom>
            <a:avLst/>
            <a:gdLst/>
            <a:ahLst/>
            <a:cxnLst/>
            <a:rect l="l" t="t" r="r" b="b"/>
            <a:pathLst>
              <a:path w="7648956" h="425195">
                <a:moveTo>
                  <a:pt x="0" y="425195"/>
                </a:moveTo>
                <a:lnTo>
                  <a:pt x="7648956" y="425195"/>
                </a:lnTo>
                <a:lnTo>
                  <a:pt x="7648956" y="0"/>
                </a:lnTo>
                <a:lnTo>
                  <a:pt x="0" y="0"/>
                </a:lnTo>
                <a:lnTo>
                  <a:pt x="0" y="425195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2554" y="1517142"/>
            <a:ext cx="530352" cy="530351"/>
          </a:xfrm>
          <a:custGeom>
            <a:avLst/>
            <a:gdLst/>
            <a:ahLst/>
            <a:cxnLst/>
            <a:rect l="l" t="t" r="r" b="b"/>
            <a:pathLst>
              <a:path w="530352" h="530351">
                <a:moveTo>
                  <a:pt x="0" y="265175"/>
                </a:moveTo>
                <a:lnTo>
                  <a:pt x="879" y="286921"/>
                </a:lnTo>
                <a:lnTo>
                  <a:pt x="3470" y="308183"/>
                </a:lnTo>
                <a:lnTo>
                  <a:pt x="7706" y="328893"/>
                </a:lnTo>
                <a:lnTo>
                  <a:pt x="13518" y="348983"/>
                </a:lnTo>
                <a:lnTo>
                  <a:pt x="20838" y="368385"/>
                </a:lnTo>
                <a:lnTo>
                  <a:pt x="29597" y="387030"/>
                </a:lnTo>
                <a:lnTo>
                  <a:pt x="39728" y="404849"/>
                </a:lnTo>
                <a:lnTo>
                  <a:pt x="51162" y="421776"/>
                </a:lnTo>
                <a:lnTo>
                  <a:pt x="63831" y="437740"/>
                </a:lnTo>
                <a:lnTo>
                  <a:pt x="77666" y="452675"/>
                </a:lnTo>
                <a:lnTo>
                  <a:pt x="92600" y="466512"/>
                </a:lnTo>
                <a:lnTo>
                  <a:pt x="108564" y="479182"/>
                </a:lnTo>
                <a:lnTo>
                  <a:pt x="125490" y="490617"/>
                </a:lnTo>
                <a:lnTo>
                  <a:pt x="143310" y="500749"/>
                </a:lnTo>
                <a:lnTo>
                  <a:pt x="161955" y="509510"/>
                </a:lnTo>
                <a:lnTo>
                  <a:pt x="181358" y="516831"/>
                </a:lnTo>
                <a:lnTo>
                  <a:pt x="201449" y="522644"/>
                </a:lnTo>
                <a:lnTo>
                  <a:pt x="222162" y="526880"/>
                </a:lnTo>
                <a:lnTo>
                  <a:pt x="243426" y="529472"/>
                </a:lnTo>
                <a:lnTo>
                  <a:pt x="265176" y="530351"/>
                </a:lnTo>
                <a:lnTo>
                  <a:pt x="286925" y="529472"/>
                </a:lnTo>
                <a:lnTo>
                  <a:pt x="308189" y="526880"/>
                </a:lnTo>
                <a:lnTo>
                  <a:pt x="328902" y="522644"/>
                </a:lnTo>
                <a:lnTo>
                  <a:pt x="348993" y="516831"/>
                </a:lnTo>
                <a:lnTo>
                  <a:pt x="368396" y="509510"/>
                </a:lnTo>
                <a:lnTo>
                  <a:pt x="387041" y="500749"/>
                </a:lnTo>
                <a:lnTo>
                  <a:pt x="404861" y="490617"/>
                </a:lnTo>
                <a:lnTo>
                  <a:pt x="421787" y="479182"/>
                </a:lnTo>
                <a:lnTo>
                  <a:pt x="437751" y="466512"/>
                </a:lnTo>
                <a:lnTo>
                  <a:pt x="452685" y="452675"/>
                </a:lnTo>
                <a:lnTo>
                  <a:pt x="466520" y="437740"/>
                </a:lnTo>
                <a:lnTo>
                  <a:pt x="479189" y="421776"/>
                </a:lnTo>
                <a:lnTo>
                  <a:pt x="490623" y="404849"/>
                </a:lnTo>
                <a:lnTo>
                  <a:pt x="500754" y="387030"/>
                </a:lnTo>
                <a:lnTo>
                  <a:pt x="509513" y="368385"/>
                </a:lnTo>
                <a:lnTo>
                  <a:pt x="516833" y="348983"/>
                </a:lnTo>
                <a:lnTo>
                  <a:pt x="522645" y="328893"/>
                </a:lnTo>
                <a:lnTo>
                  <a:pt x="526881" y="308183"/>
                </a:lnTo>
                <a:lnTo>
                  <a:pt x="529472" y="286921"/>
                </a:lnTo>
                <a:lnTo>
                  <a:pt x="530352" y="265175"/>
                </a:lnTo>
                <a:lnTo>
                  <a:pt x="529472" y="243430"/>
                </a:lnTo>
                <a:lnTo>
                  <a:pt x="526881" y="222168"/>
                </a:lnTo>
                <a:lnTo>
                  <a:pt x="522645" y="201458"/>
                </a:lnTo>
                <a:lnTo>
                  <a:pt x="516833" y="181368"/>
                </a:lnTo>
                <a:lnTo>
                  <a:pt x="509513" y="161966"/>
                </a:lnTo>
                <a:lnTo>
                  <a:pt x="500754" y="143321"/>
                </a:lnTo>
                <a:lnTo>
                  <a:pt x="490623" y="125502"/>
                </a:lnTo>
                <a:lnTo>
                  <a:pt x="479189" y="108575"/>
                </a:lnTo>
                <a:lnTo>
                  <a:pt x="466520" y="92611"/>
                </a:lnTo>
                <a:lnTo>
                  <a:pt x="452685" y="77676"/>
                </a:lnTo>
                <a:lnTo>
                  <a:pt x="437751" y="63839"/>
                </a:lnTo>
                <a:lnTo>
                  <a:pt x="421787" y="51169"/>
                </a:lnTo>
                <a:lnTo>
                  <a:pt x="404861" y="39734"/>
                </a:lnTo>
                <a:lnTo>
                  <a:pt x="387041" y="29602"/>
                </a:lnTo>
                <a:lnTo>
                  <a:pt x="368396" y="20841"/>
                </a:lnTo>
                <a:lnTo>
                  <a:pt x="348993" y="13520"/>
                </a:lnTo>
                <a:lnTo>
                  <a:pt x="328902" y="7707"/>
                </a:lnTo>
                <a:lnTo>
                  <a:pt x="308189" y="3471"/>
                </a:lnTo>
                <a:lnTo>
                  <a:pt x="286925" y="879"/>
                </a:lnTo>
                <a:lnTo>
                  <a:pt x="265176" y="0"/>
                </a:lnTo>
                <a:lnTo>
                  <a:pt x="243426" y="879"/>
                </a:lnTo>
                <a:lnTo>
                  <a:pt x="222162" y="3471"/>
                </a:lnTo>
                <a:lnTo>
                  <a:pt x="201449" y="7707"/>
                </a:lnTo>
                <a:lnTo>
                  <a:pt x="181358" y="13520"/>
                </a:lnTo>
                <a:lnTo>
                  <a:pt x="161955" y="20841"/>
                </a:lnTo>
                <a:lnTo>
                  <a:pt x="143310" y="29602"/>
                </a:lnTo>
                <a:lnTo>
                  <a:pt x="125490" y="39734"/>
                </a:lnTo>
                <a:lnTo>
                  <a:pt x="108564" y="51169"/>
                </a:lnTo>
                <a:lnTo>
                  <a:pt x="92600" y="63839"/>
                </a:lnTo>
                <a:lnTo>
                  <a:pt x="77666" y="77676"/>
                </a:lnTo>
                <a:lnTo>
                  <a:pt x="63831" y="92611"/>
                </a:lnTo>
                <a:lnTo>
                  <a:pt x="51162" y="108575"/>
                </a:lnTo>
                <a:lnTo>
                  <a:pt x="39728" y="125502"/>
                </a:lnTo>
                <a:lnTo>
                  <a:pt x="29597" y="143321"/>
                </a:lnTo>
                <a:lnTo>
                  <a:pt x="20838" y="161966"/>
                </a:lnTo>
                <a:lnTo>
                  <a:pt x="13518" y="181368"/>
                </a:lnTo>
                <a:lnTo>
                  <a:pt x="7706" y="201458"/>
                </a:lnTo>
                <a:lnTo>
                  <a:pt x="3470" y="222168"/>
                </a:lnTo>
                <a:lnTo>
                  <a:pt x="879" y="243430"/>
                </a:lnTo>
                <a:lnTo>
                  <a:pt x="0" y="265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2554" y="1517142"/>
            <a:ext cx="530352" cy="530351"/>
          </a:xfrm>
          <a:custGeom>
            <a:avLst/>
            <a:gdLst/>
            <a:ahLst/>
            <a:cxnLst/>
            <a:rect l="l" t="t" r="r" b="b"/>
            <a:pathLst>
              <a:path w="530352" h="530351">
                <a:moveTo>
                  <a:pt x="0" y="265175"/>
                </a:moveTo>
                <a:lnTo>
                  <a:pt x="879" y="243430"/>
                </a:lnTo>
                <a:lnTo>
                  <a:pt x="3470" y="222168"/>
                </a:lnTo>
                <a:lnTo>
                  <a:pt x="7706" y="201458"/>
                </a:lnTo>
                <a:lnTo>
                  <a:pt x="13518" y="181368"/>
                </a:lnTo>
                <a:lnTo>
                  <a:pt x="20838" y="161966"/>
                </a:lnTo>
                <a:lnTo>
                  <a:pt x="29597" y="143321"/>
                </a:lnTo>
                <a:lnTo>
                  <a:pt x="39728" y="125502"/>
                </a:lnTo>
                <a:lnTo>
                  <a:pt x="51162" y="108575"/>
                </a:lnTo>
                <a:lnTo>
                  <a:pt x="63831" y="92611"/>
                </a:lnTo>
                <a:lnTo>
                  <a:pt x="77666" y="77676"/>
                </a:lnTo>
                <a:lnTo>
                  <a:pt x="92600" y="63839"/>
                </a:lnTo>
                <a:lnTo>
                  <a:pt x="108564" y="51169"/>
                </a:lnTo>
                <a:lnTo>
                  <a:pt x="125490" y="39734"/>
                </a:lnTo>
                <a:lnTo>
                  <a:pt x="143310" y="29602"/>
                </a:lnTo>
                <a:lnTo>
                  <a:pt x="161955" y="20841"/>
                </a:lnTo>
                <a:lnTo>
                  <a:pt x="181358" y="13520"/>
                </a:lnTo>
                <a:lnTo>
                  <a:pt x="201449" y="7707"/>
                </a:lnTo>
                <a:lnTo>
                  <a:pt x="222162" y="3471"/>
                </a:lnTo>
                <a:lnTo>
                  <a:pt x="243426" y="879"/>
                </a:lnTo>
                <a:lnTo>
                  <a:pt x="265176" y="0"/>
                </a:lnTo>
                <a:lnTo>
                  <a:pt x="286925" y="879"/>
                </a:lnTo>
                <a:lnTo>
                  <a:pt x="308189" y="3471"/>
                </a:lnTo>
                <a:lnTo>
                  <a:pt x="328902" y="7707"/>
                </a:lnTo>
                <a:lnTo>
                  <a:pt x="348993" y="13520"/>
                </a:lnTo>
                <a:lnTo>
                  <a:pt x="368396" y="20841"/>
                </a:lnTo>
                <a:lnTo>
                  <a:pt x="387041" y="29602"/>
                </a:lnTo>
                <a:lnTo>
                  <a:pt x="404861" y="39734"/>
                </a:lnTo>
                <a:lnTo>
                  <a:pt x="421787" y="51169"/>
                </a:lnTo>
                <a:lnTo>
                  <a:pt x="437751" y="63839"/>
                </a:lnTo>
                <a:lnTo>
                  <a:pt x="452685" y="77676"/>
                </a:lnTo>
                <a:lnTo>
                  <a:pt x="466520" y="92611"/>
                </a:lnTo>
                <a:lnTo>
                  <a:pt x="479189" y="108575"/>
                </a:lnTo>
                <a:lnTo>
                  <a:pt x="490623" y="125502"/>
                </a:lnTo>
                <a:lnTo>
                  <a:pt x="500754" y="143321"/>
                </a:lnTo>
                <a:lnTo>
                  <a:pt x="509513" y="161966"/>
                </a:lnTo>
                <a:lnTo>
                  <a:pt x="516833" y="181368"/>
                </a:lnTo>
                <a:lnTo>
                  <a:pt x="522645" y="201458"/>
                </a:lnTo>
                <a:lnTo>
                  <a:pt x="526881" y="222168"/>
                </a:lnTo>
                <a:lnTo>
                  <a:pt x="529472" y="243430"/>
                </a:lnTo>
                <a:lnTo>
                  <a:pt x="530352" y="265175"/>
                </a:lnTo>
                <a:lnTo>
                  <a:pt x="529472" y="286921"/>
                </a:lnTo>
                <a:lnTo>
                  <a:pt x="526881" y="308183"/>
                </a:lnTo>
                <a:lnTo>
                  <a:pt x="522645" y="328893"/>
                </a:lnTo>
                <a:lnTo>
                  <a:pt x="516833" y="348983"/>
                </a:lnTo>
                <a:lnTo>
                  <a:pt x="509513" y="368385"/>
                </a:lnTo>
                <a:lnTo>
                  <a:pt x="500754" y="387030"/>
                </a:lnTo>
                <a:lnTo>
                  <a:pt x="490623" y="404849"/>
                </a:lnTo>
                <a:lnTo>
                  <a:pt x="479189" y="421776"/>
                </a:lnTo>
                <a:lnTo>
                  <a:pt x="466520" y="437740"/>
                </a:lnTo>
                <a:lnTo>
                  <a:pt x="452685" y="452675"/>
                </a:lnTo>
                <a:lnTo>
                  <a:pt x="437751" y="466512"/>
                </a:lnTo>
                <a:lnTo>
                  <a:pt x="421787" y="479182"/>
                </a:lnTo>
                <a:lnTo>
                  <a:pt x="404861" y="490617"/>
                </a:lnTo>
                <a:lnTo>
                  <a:pt x="387041" y="500749"/>
                </a:lnTo>
                <a:lnTo>
                  <a:pt x="368396" y="509510"/>
                </a:lnTo>
                <a:lnTo>
                  <a:pt x="348993" y="516831"/>
                </a:lnTo>
                <a:lnTo>
                  <a:pt x="328902" y="522644"/>
                </a:lnTo>
                <a:lnTo>
                  <a:pt x="308189" y="526880"/>
                </a:lnTo>
                <a:lnTo>
                  <a:pt x="286925" y="529472"/>
                </a:lnTo>
                <a:lnTo>
                  <a:pt x="265176" y="530351"/>
                </a:lnTo>
                <a:lnTo>
                  <a:pt x="243426" y="529472"/>
                </a:lnTo>
                <a:lnTo>
                  <a:pt x="222162" y="526880"/>
                </a:lnTo>
                <a:lnTo>
                  <a:pt x="201449" y="522644"/>
                </a:lnTo>
                <a:lnTo>
                  <a:pt x="181358" y="516831"/>
                </a:lnTo>
                <a:lnTo>
                  <a:pt x="161955" y="509510"/>
                </a:lnTo>
                <a:lnTo>
                  <a:pt x="143310" y="500749"/>
                </a:lnTo>
                <a:lnTo>
                  <a:pt x="125490" y="490617"/>
                </a:lnTo>
                <a:lnTo>
                  <a:pt x="108564" y="479182"/>
                </a:lnTo>
                <a:lnTo>
                  <a:pt x="92600" y="466512"/>
                </a:lnTo>
                <a:lnTo>
                  <a:pt x="77666" y="452675"/>
                </a:lnTo>
                <a:lnTo>
                  <a:pt x="63831" y="437740"/>
                </a:lnTo>
                <a:lnTo>
                  <a:pt x="51162" y="421776"/>
                </a:lnTo>
                <a:lnTo>
                  <a:pt x="39728" y="404849"/>
                </a:lnTo>
                <a:lnTo>
                  <a:pt x="29597" y="387030"/>
                </a:lnTo>
                <a:lnTo>
                  <a:pt x="20838" y="368385"/>
                </a:lnTo>
                <a:lnTo>
                  <a:pt x="13518" y="348983"/>
                </a:lnTo>
                <a:lnTo>
                  <a:pt x="7706" y="328893"/>
                </a:lnTo>
                <a:lnTo>
                  <a:pt x="3470" y="308183"/>
                </a:lnTo>
                <a:lnTo>
                  <a:pt x="879" y="286921"/>
                </a:lnTo>
                <a:lnTo>
                  <a:pt x="0" y="26517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30808" y="2165604"/>
            <a:ext cx="7463028" cy="544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77696" y="2125980"/>
            <a:ext cx="6806183" cy="6537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92530" y="2207514"/>
            <a:ext cx="7344156" cy="425195"/>
          </a:xfrm>
          <a:custGeom>
            <a:avLst/>
            <a:gdLst/>
            <a:ahLst/>
            <a:cxnLst/>
            <a:rect l="l" t="t" r="r" b="b"/>
            <a:pathLst>
              <a:path w="7344156" h="425195">
                <a:moveTo>
                  <a:pt x="0" y="425195"/>
                </a:moveTo>
                <a:lnTo>
                  <a:pt x="7344156" y="425195"/>
                </a:lnTo>
                <a:lnTo>
                  <a:pt x="7344156" y="0"/>
                </a:lnTo>
                <a:lnTo>
                  <a:pt x="0" y="0"/>
                </a:lnTo>
                <a:lnTo>
                  <a:pt x="0" y="4251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92530" y="2207514"/>
            <a:ext cx="7344156" cy="425195"/>
          </a:xfrm>
          <a:custGeom>
            <a:avLst/>
            <a:gdLst/>
            <a:ahLst/>
            <a:cxnLst/>
            <a:rect l="l" t="t" r="r" b="b"/>
            <a:pathLst>
              <a:path w="7344156" h="425195">
                <a:moveTo>
                  <a:pt x="0" y="425195"/>
                </a:moveTo>
                <a:lnTo>
                  <a:pt x="7344156" y="425195"/>
                </a:lnTo>
                <a:lnTo>
                  <a:pt x="7344156" y="0"/>
                </a:lnTo>
                <a:lnTo>
                  <a:pt x="0" y="0"/>
                </a:lnTo>
                <a:lnTo>
                  <a:pt x="0" y="425195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25830" y="2154174"/>
            <a:ext cx="531876" cy="530352"/>
          </a:xfrm>
          <a:custGeom>
            <a:avLst/>
            <a:gdLst/>
            <a:ahLst/>
            <a:cxnLst/>
            <a:rect l="l" t="t" r="r" b="b"/>
            <a:pathLst>
              <a:path w="531876" h="530352">
                <a:moveTo>
                  <a:pt x="0" y="265176"/>
                </a:moveTo>
                <a:lnTo>
                  <a:pt x="881" y="286921"/>
                </a:lnTo>
                <a:lnTo>
                  <a:pt x="3480" y="308183"/>
                </a:lnTo>
                <a:lnTo>
                  <a:pt x="7728" y="328893"/>
                </a:lnTo>
                <a:lnTo>
                  <a:pt x="13557" y="348983"/>
                </a:lnTo>
                <a:lnTo>
                  <a:pt x="20898" y="368385"/>
                </a:lnTo>
                <a:lnTo>
                  <a:pt x="29683" y="387030"/>
                </a:lnTo>
                <a:lnTo>
                  <a:pt x="39843" y="404849"/>
                </a:lnTo>
                <a:lnTo>
                  <a:pt x="51310" y="421776"/>
                </a:lnTo>
                <a:lnTo>
                  <a:pt x="64015" y="437740"/>
                </a:lnTo>
                <a:lnTo>
                  <a:pt x="77890" y="452675"/>
                </a:lnTo>
                <a:lnTo>
                  <a:pt x="92867" y="466512"/>
                </a:lnTo>
                <a:lnTo>
                  <a:pt x="108877" y="479182"/>
                </a:lnTo>
                <a:lnTo>
                  <a:pt x="125852" y="490617"/>
                </a:lnTo>
                <a:lnTo>
                  <a:pt x="143723" y="500749"/>
                </a:lnTo>
                <a:lnTo>
                  <a:pt x="162422" y="509510"/>
                </a:lnTo>
                <a:lnTo>
                  <a:pt x="181880" y="516831"/>
                </a:lnTo>
                <a:lnTo>
                  <a:pt x="202029" y="522644"/>
                </a:lnTo>
                <a:lnTo>
                  <a:pt x="222800" y="526880"/>
                </a:lnTo>
                <a:lnTo>
                  <a:pt x="244126" y="529472"/>
                </a:lnTo>
                <a:lnTo>
                  <a:pt x="265938" y="530352"/>
                </a:lnTo>
                <a:lnTo>
                  <a:pt x="287740" y="529472"/>
                </a:lnTo>
                <a:lnTo>
                  <a:pt x="309059" y="526880"/>
                </a:lnTo>
                <a:lnTo>
                  <a:pt x="329825" y="522644"/>
                </a:lnTo>
                <a:lnTo>
                  <a:pt x="349971" y="516831"/>
                </a:lnTo>
                <a:lnTo>
                  <a:pt x="369427" y="509510"/>
                </a:lnTo>
                <a:lnTo>
                  <a:pt x="388124" y="500749"/>
                </a:lnTo>
                <a:lnTo>
                  <a:pt x="405995" y="490617"/>
                </a:lnTo>
                <a:lnTo>
                  <a:pt x="422970" y="479182"/>
                </a:lnTo>
                <a:lnTo>
                  <a:pt x="438982" y="466512"/>
                </a:lnTo>
                <a:lnTo>
                  <a:pt x="453961" y="452675"/>
                </a:lnTo>
                <a:lnTo>
                  <a:pt x="467839" y="437740"/>
                </a:lnTo>
                <a:lnTo>
                  <a:pt x="480547" y="421776"/>
                </a:lnTo>
                <a:lnTo>
                  <a:pt x="492017" y="404849"/>
                </a:lnTo>
                <a:lnTo>
                  <a:pt x="502180" y="387030"/>
                </a:lnTo>
                <a:lnTo>
                  <a:pt x="510968" y="368385"/>
                </a:lnTo>
                <a:lnTo>
                  <a:pt x="518312" y="348983"/>
                </a:lnTo>
                <a:lnTo>
                  <a:pt x="524143" y="328893"/>
                </a:lnTo>
                <a:lnTo>
                  <a:pt x="528393" y="308183"/>
                </a:lnTo>
                <a:lnTo>
                  <a:pt x="530993" y="286921"/>
                </a:lnTo>
                <a:lnTo>
                  <a:pt x="531876" y="265176"/>
                </a:lnTo>
                <a:lnTo>
                  <a:pt x="530993" y="243430"/>
                </a:lnTo>
                <a:lnTo>
                  <a:pt x="528393" y="222168"/>
                </a:lnTo>
                <a:lnTo>
                  <a:pt x="524143" y="201458"/>
                </a:lnTo>
                <a:lnTo>
                  <a:pt x="518312" y="181368"/>
                </a:lnTo>
                <a:lnTo>
                  <a:pt x="510968" y="161966"/>
                </a:lnTo>
                <a:lnTo>
                  <a:pt x="502180" y="143321"/>
                </a:lnTo>
                <a:lnTo>
                  <a:pt x="492017" y="125502"/>
                </a:lnTo>
                <a:lnTo>
                  <a:pt x="480547" y="108575"/>
                </a:lnTo>
                <a:lnTo>
                  <a:pt x="467839" y="92611"/>
                </a:lnTo>
                <a:lnTo>
                  <a:pt x="453961" y="77676"/>
                </a:lnTo>
                <a:lnTo>
                  <a:pt x="438982" y="63839"/>
                </a:lnTo>
                <a:lnTo>
                  <a:pt x="422970" y="51169"/>
                </a:lnTo>
                <a:lnTo>
                  <a:pt x="405995" y="39734"/>
                </a:lnTo>
                <a:lnTo>
                  <a:pt x="388124" y="29602"/>
                </a:lnTo>
                <a:lnTo>
                  <a:pt x="369427" y="20841"/>
                </a:lnTo>
                <a:lnTo>
                  <a:pt x="349971" y="13520"/>
                </a:lnTo>
                <a:lnTo>
                  <a:pt x="329825" y="7707"/>
                </a:lnTo>
                <a:lnTo>
                  <a:pt x="309059" y="3471"/>
                </a:lnTo>
                <a:lnTo>
                  <a:pt x="287740" y="879"/>
                </a:lnTo>
                <a:lnTo>
                  <a:pt x="265938" y="0"/>
                </a:lnTo>
                <a:lnTo>
                  <a:pt x="244126" y="879"/>
                </a:lnTo>
                <a:lnTo>
                  <a:pt x="222800" y="3471"/>
                </a:lnTo>
                <a:lnTo>
                  <a:pt x="202029" y="7707"/>
                </a:lnTo>
                <a:lnTo>
                  <a:pt x="181880" y="13520"/>
                </a:lnTo>
                <a:lnTo>
                  <a:pt x="162422" y="20841"/>
                </a:lnTo>
                <a:lnTo>
                  <a:pt x="143723" y="29602"/>
                </a:lnTo>
                <a:lnTo>
                  <a:pt x="125852" y="39734"/>
                </a:lnTo>
                <a:lnTo>
                  <a:pt x="108877" y="51169"/>
                </a:lnTo>
                <a:lnTo>
                  <a:pt x="92867" y="63839"/>
                </a:lnTo>
                <a:lnTo>
                  <a:pt x="77890" y="77676"/>
                </a:lnTo>
                <a:lnTo>
                  <a:pt x="64015" y="92611"/>
                </a:lnTo>
                <a:lnTo>
                  <a:pt x="51310" y="108575"/>
                </a:lnTo>
                <a:lnTo>
                  <a:pt x="39843" y="125502"/>
                </a:lnTo>
                <a:lnTo>
                  <a:pt x="29683" y="143321"/>
                </a:lnTo>
                <a:lnTo>
                  <a:pt x="20898" y="161966"/>
                </a:lnTo>
                <a:lnTo>
                  <a:pt x="13557" y="181368"/>
                </a:lnTo>
                <a:lnTo>
                  <a:pt x="7728" y="201458"/>
                </a:lnTo>
                <a:lnTo>
                  <a:pt x="3480" y="222168"/>
                </a:lnTo>
                <a:lnTo>
                  <a:pt x="881" y="243430"/>
                </a:lnTo>
                <a:lnTo>
                  <a:pt x="0" y="265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25830" y="2154174"/>
            <a:ext cx="531876" cy="530352"/>
          </a:xfrm>
          <a:custGeom>
            <a:avLst/>
            <a:gdLst/>
            <a:ahLst/>
            <a:cxnLst/>
            <a:rect l="l" t="t" r="r" b="b"/>
            <a:pathLst>
              <a:path w="531876" h="530352">
                <a:moveTo>
                  <a:pt x="0" y="265176"/>
                </a:moveTo>
                <a:lnTo>
                  <a:pt x="881" y="243430"/>
                </a:lnTo>
                <a:lnTo>
                  <a:pt x="3480" y="222168"/>
                </a:lnTo>
                <a:lnTo>
                  <a:pt x="7728" y="201458"/>
                </a:lnTo>
                <a:lnTo>
                  <a:pt x="13557" y="181368"/>
                </a:lnTo>
                <a:lnTo>
                  <a:pt x="20898" y="161966"/>
                </a:lnTo>
                <a:lnTo>
                  <a:pt x="29683" y="143321"/>
                </a:lnTo>
                <a:lnTo>
                  <a:pt x="39843" y="125502"/>
                </a:lnTo>
                <a:lnTo>
                  <a:pt x="51310" y="108575"/>
                </a:lnTo>
                <a:lnTo>
                  <a:pt x="64015" y="92611"/>
                </a:lnTo>
                <a:lnTo>
                  <a:pt x="77890" y="77676"/>
                </a:lnTo>
                <a:lnTo>
                  <a:pt x="92867" y="63839"/>
                </a:lnTo>
                <a:lnTo>
                  <a:pt x="108877" y="51169"/>
                </a:lnTo>
                <a:lnTo>
                  <a:pt x="125852" y="39734"/>
                </a:lnTo>
                <a:lnTo>
                  <a:pt x="143723" y="29602"/>
                </a:lnTo>
                <a:lnTo>
                  <a:pt x="162422" y="20841"/>
                </a:lnTo>
                <a:lnTo>
                  <a:pt x="181880" y="13520"/>
                </a:lnTo>
                <a:lnTo>
                  <a:pt x="202029" y="7707"/>
                </a:lnTo>
                <a:lnTo>
                  <a:pt x="222800" y="3471"/>
                </a:lnTo>
                <a:lnTo>
                  <a:pt x="244126" y="879"/>
                </a:lnTo>
                <a:lnTo>
                  <a:pt x="265938" y="0"/>
                </a:lnTo>
                <a:lnTo>
                  <a:pt x="287740" y="879"/>
                </a:lnTo>
                <a:lnTo>
                  <a:pt x="309059" y="3471"/>
                </a:lnTo>
                <a:lnTo>
                  <a:pt x="329825" y="7707"/>
                </a:lnTo>
                <a:lnTo>
                  <a:pt x="349971" y="13520"/>
                </a:lnTo>
                <a:lnTo>
                  <a:pt x="369427" y="20841"/>
                </a:lnTo>
                <a:lnTo>
                  <a:pt x="388124" y="29602"/>
                </a:lnTo>
                <a:lnTo>
                  <a:pt x="405995" y="39734"/>
                </a:lnTo>
                <a:lnTo>
                  <a:pt x="422970" y="51169"/>
                </a:lnTo>
                <a:lnTo>
                  <a:pt x="438982" y="63839"/>
                </a:lnTo>
                <a:lnTo>
                  <a:pt x="453961" y="77676"/>
                </a:lnTo>
                <a:lnTo>
                  <a:pt x="467839" y="92611"/>
                </a:lnTo>
                <a:lnTo>
                  <a:pt x="480547" y="108575"/>
                </a:lnTo>
                <a:lnTo>
                  <a:pt x="492017" y="125502"/>
                </a:lnTo>
                <a:lnTo>
                  <a:pt x="502180" y="143321"/>
                </a:lnTo>
                <a:lnTo>
                  <a:pt x="510968" y="161966"/>
                </a:lnTo>
                <a:lnTo>
                  <a:pt x="518312" y="181368"/>
                </a:lnTo>
                <a:lnTo>
                  <a:pt x="524143" y="201458"/>
                </a:lnTo>
                <a:lnTo>
                  <a:pt x="528393" y="222168"/>
                </a:lnTo>
                <a:lnTo>
                  <a:pt x="530993" y="243430"/>
                </a:lnTo>
                <a:lnTo>
                  <a:pt x="531876" y="265176"/>
                </a:lnTo>
                <a:lnTo>
                  <a:pt x="530993" y="286921"/>
                </a:lnTo>
                <a:lnTo>
                  <a:pt x="528393" y="308183"/>
                </a:lnTo>
                <a:lnTo>
                  <a:pt x="524143" y="328893"/>
                </a:lnTo>
                <a:lnTo>
                  <a:pt x="518312" y="348983"/>
                </a:lnTo>
                <a:lnTo>
                  <a:pt x="510968" y="368385"/>
                </a:lnTo>
                <a:lnTo>
                  <a:pt x="502180" y="387030"/>
                </a:lnTo>
                <a:lnTo>
                  <a:pt x="492017" y="404849"/>
                </a:lnTo>
                <a:lnTo>
                  <a:pt x="480547" y="421776"/>
                </a:lnTo>
                <a:lnTo>
                  <a:pt x="467839" y="437740"/>
                </a:lnTo>
                <a:lnTo>
                  <a:pt x="453961" y="452675"/>
                </a:lnTo>
                <a:lnTo>
                  <a:pt x="438982" y="466512"/>
                </a:lnTo>
                <a:lnTo>
                  <a:pt x="422970" y="479182"/>
                </a:lnTo>
                <a:lnTo>
                  <a:pt x="405995" y="490617"/>
                </a:lnTo>
                <a:lnTo>
                  <a:pt x="388124" y="500749"/>
                </a:lnTo>
                <a:lnTo>
                  <a:pt x="369427" y="509510"/>
                </a:lnTo>
                <a:lnTo>
                  <a:pt x="349971" y="516831"/>
                </a:lnTo>
                <a:lnTo>
                  <a:pt x="329825" y="522644"/>
                </a:lnTo>
                <a:lnTo>
                  <a:pt x="309059" y="526880"/>
                </a:lnTo>
                <a:lnTo>
                  <a:pt x="287740" y="529472"/>
                </a:lnTo>
                <a:lnTo>
                  <a:pt x="265938" y="530352"/>
                </a:lnTo>
                <a:lnTo>
                  <a:pt x="244126" y="529472"/>
                </a:lnTo>
                <a:lnTo>
                  <a:pt x="222800" y="526880"/>
                </a:lnTo>
                <a:lnTo>
                  <a:pt x="202029" y="522644"/>
                </a:lnTo>
                <a:lnTo>
                  <a:pt x="181880" y="516831"/>
                </a:lnTo>
                <a:lnTo>
                  <a:pt x="162422" y="509510"/>
                </a:lnTo>
                <a:lnTo>
                  <a:pt x="143723" y="500749"/>
                </a:lnTo>
                <a:lnTo>
                  <a:pt x="125852" y="490617"/>
                </a:lnTo>
                <a:lnTo>
                  <a:pt x="108877" y="479182"/>
                </a:lnTo>
                <a:lnTo>
                  <a:pt x="92867" y="466512"/>
                </a:lnTo>
                <a:lnTo>
                  <a:pt x="77890" y="452675"/>
                </a:lnTo>
                <a:lnTo>
                  <a:pt x="64015" y="437740"/>
                </a:lnTo>
                <a:lnTo>
                  <a:pt x="51310" y="421776"/>
                </a:lnTo>
                <a:lnTo>
                  <a:pt x="39843" y="404849"/>
                </a:lnTo>
                <a:lnTo>
                  <a:pt x="29683" y="387030"/>
                </a:lnTo>
                <a:lnTo>
                  <a:pt x="20898" y="368385"/>
                </a:lnTo>
                <a:lnTo>
                  <a:pt x="13557" y="348983"/>
                </a:lnTo>
                <a:lnTo>
                  <a:pt x="7728" y="328893"/>
                </a:lnTo>
                <a:lnTo>
                  <a:pt x="3480" y="308183"/>
                </a:lnTo>
                <a:lnTo>
                  <a:pt x="881" y="286921"/>
                </a:lnTo>
                <a:lnTo>
                  <a:pt x="0" y="265176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23772" y="2802636"/>
            <a:ext cx="7370064" cy="5440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70660" y="2860522"/>
            <a:ext cx="6931152" cy="4587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85494" y="2844546"/>
            <a:ext cx="7251192" cy="425195"/>
          </a:xfrm>
          <a:custGeom>
            <a:avLst/>
            <a:gdLst/>
            <a:ahLst/>
            <a:cxnLst/>
            <a:rect l="l" t="t" r="r" b="b"/>
            <a:pathLst>
              <a:path w="7251192" h="425196">
                <a:moveTo>
                  <a:pt x="0" y="425195"/>
                </a:moveTo>
                <a:lnTo>
                  <a:pt x="7251192" y="425195"/>
                </a:lnTo>
                <a:lnTo>
                  <a:pt x="7251192" y="0"/>
                </a:lnTo>
                <a:lnTo>
                  <a:pt x="0" y="0"/>
                </a:lnTo>
                <a:lnTo>
                  <a:pt x="0" y="4251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85494" y="2844546"/>
            <a:ext cx="7251192" cy="425195"/>
          </a:xfrm>
          <a:custGeom>
            <a:avLst/>
            <a:gdLst/>
            <a:ahLst/>
            <a:cxnLst/>
            <a:rect l="l" t="t" r="r" b="b"/>
            <a:pathLst>
              <a:path w="7251192" h="425196">
                <a:moveTo>
                  <a:pt x="0" y="425195"/>
                </a:moveTo>
                <a:lnTo>
                  <a:pt x="7251192" y="425195"/>
                </a:lnTo>
                <a:lnTo>
                  <a:pt x="7251192" y="0"/>
                </a:lnTo>
                <a:lnTo>
                  <a:pt x="0" y="0"/>
                </a:lnTo>
                <a:lnTo>
                  <a:pt x="0" y="425195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20318" y="2791206"/>
            <a:ext cx="530351" cy="530351"/>
          </a:xfrm>
          <a:custGeom>
            <a:avLst/>
            <a:gdLst/>
            <a:ahLst/>
            <a:cxnLst/>
            <a:rect l="l" t="t" r="r" b="b"/>
            <a:pathLst>
              <a:path w="530351" h="530351">
                <a:moveTo>
                  <a:pt x="0" y="265175"/>
                </a:moveTo>
                <a:lnTo>
                  <a:pt x="879" y="286921"/>
                </a:lnTo>
                <a:lnTo>
                  <a:pt x="3470" y="308183"/>
                </a:lnTo>
                <a:lnTo>
                  <a:pt x="7706" y="328893"/>
                </a:lnTo>
                <a:lnTo>
                  <a:pt x="13518" y="348983"/>
                </a:lnTo>
                <a:lnTo>
                  <a:pt x="20838" y="368385"/>
                </a:lnTo>
                <a:lnTo>
                  <a:pt x="29597" y="387030"/>
                </a:lnTo>
                <a:lnTo>
                  <a:pt x="39728" y="404849"/>
                </a:lnTo>
                <a:lnTo>
                  <a:pt x="51162" y="421776"/>
                </a:lnTo>
                <a:lnTo>
                  <a:pt x="63831" y="437740"/>
                </a:lnTo>
                <a:lnTo>
                  <a:pt x="77666" y="452675"/>
                </a:lnTo>
                <a:lnTo>
                  <a:pt x="92600" y="466512"/>
                </a:lnTo>
                <a:lnTo>
                  <a:pt x="108564" y="479182"/>
                </a:lnTo>
                <a:lnTo>
                  <a:pt x="125490" y="490617"/>
                </a:lnTo>
                <a:lnTo>
                  <a:pt x="143310" y="500749"/>
                </a:lnTo>
                <a:lnTo>
                  <a:pt x="161955" y="509510"/>
                </a:lnTo>
                <a:lnTo>
                  <a:pt x="181358" y="516831"/>
                </a:lnTo>
                <a:lnTo>
                  <a:pt x="201449" y="522644"/>
                </a:lnTo>
                <a:lnTo>
                  <a:pt x="222162" y="526880"/>
                </a:lnTo>
                <a:lnTo>
                  <a:pt x="243426" y="529472"/>
                </a:lnTo>
                <a:lnTo>
                  <a:pt x="265175" y="530351"/>
                </a:lnTo>
                <a:lnTo>
                  <a:pt x="286921" y="529472"/>
                </a:lnTo>
                <a:lnTo>
                  <a:pt x="308183" y="526880"/>
                </a:lnTo>
                <a:lnTo>
                  <a:pt x="328893" y="522644"/>
                </a:lnTo>
                <a:lnTo>
                  <a:pt x="348983" y="516831"/>
                </a:lnTo>
                <a:lnTo>
                  <a:pt x="368385" y="509510"/>
                </a:lnTo>
                <a:lnTo>
                  <a:pt x="387030" y="500749"/>
                </a:lnTo>
                <a:lnTo>
                  <a:pt x="404849" y="490617"/>
                </a:lnTo>
                <a:lnTo>
                  <a:pt x="421776" y="479182"/>
                </a:lnTo>
                <a:lnTo>
                  <a:pt x="437740" y="466512"/>
                </a:lnTo>
                <a:lnTo>
                  <a:pt x="452675" y="452675"/>
                </a:lnTo>
                <a:lnTo>
                  <a:pt x="466512" y="437740"/>
                </a:lnTo>
                <a:lnTo>
                  <a:pt x="479182" y="421776"/>
                </a:lnTo>
                <a:lnTo>
                  <a:pt x="490617" y="404849"/>
                </a:lnTo>
                <a:lnTo>
                  <a:pt x="500749" y="387030"/>
                </a:lnTo>
                <a:lnTo>
                  <a:pt x="509510" y="368385"/>
                </a:lnTo>
                <a:lnTo>
                  <a:pt x="516831" y="348983"/>
                </a:lnTo>
                <a:lnTo>
                  <a:pt x="522644" y="328893"/>
                </a:lnTo>
                <a:lnTo>
                  <a:pt x="526880" y="308183"/>
                </a:lnTo>
                <a:lnTo>
                  <a:pt x="529472" y="286921"/>
                </a:lnTo>
                <a:lnTo>
                  <a:pt x="530351" y="265175"/>
                </a:lnTo>
                <a:lnTo>
                  <a:pt x="529472" y="243430"/>
                </a:lnTo>
                <a:lnTo>
                  <a:pt x="526880" y="222168"/>
                </a:lnTo>
                <a:lnTo>
                  <a:pt x="522644" y="201458"/>
                </a:lnTo>
                <a:lnTo>
                  <a:pt x="516831" y="181368"/>
                </a:lnTo>
                <a:lnTo>
                  <a:pt x="509510" y="161966"/>
                </a:lnTo>
                <a:lnTo>
                  <a:pt x="500749" y="143321"/>
                </a:lnTo>
                <a:lnTo>
                  <a:pt x="490617" y="125502"/>
                </a:lnTo>
                <a:lnTo>
                  <a:pt x="479182" y="108575"/>
                </a:lnTo>
                <a:lnTo>
                  <a:pt x="466512" y="92611"/>
                </a:lnTo>
                <a:lnTo>
                  <a:pt x="452675" y="77676"/>
                </a:lnTo>
                <a:lnTo>
                  <a:pt x="437740" y="63839"/>
                </a:lnTo>
                <a:lnTo>
                  <a:pt x="421776" y="51169"/>
                </a:lnTo>
                <a:lnTo>
                  <a:pt x="404849" y="39734"/>
                </a:lnTo>
                <a:lnTo>
                  <a:pt x="387030" y="29602"/>
                </a:lnTo>
                <a:lnTo>
                  <a:pt x="368385" y="20841"/>
                </a:lnTo>
                <a:lnTo>
                  <a:pt x="348983" y="13520"/>
                </a:lnTo>
                <a:lnTo>
                  <a:pt x="328893" y="7707"/>
                </a:lnTo>
                <a:lnTo>
                  <a:pt x="308183" y="3471"/>
                </a:lnTo>
                <a:lnTo>
                  <a:pt x="286921" y="879"/>
                </a:lnTo>
                <a:lnTo>
                  <a:pt x="265175" y="0"/>
                </a:lnTo>
                <a:lnTo>
                  <a:pt x="243426" y="879"/>
                </a:lnTo>
                <a:lnTo>
                  <a:pt x="222162" y="3471"/>
                </a:lnTo>
                <a:lnTo>
                  <a:pt x="201449" y="7707"/>
                </a:lnTo>
                <a:lnTo>
                  <a:pt x="181358" y="13520"/>
                </a:lnTo>
                <a:lnTo>
                  <a:pt x="161955" y="20841"/>
                </a:lnTo>
                <a:lnTo>
                  <a:pt x="143310" y="29602"/>
                </a:lnTo>
                <a:lnTo>
                  <a:pt x="125490" y="39734"/>
                </a:lnTo>
                <a:lnTo>
                  <a:pt x="108564" y="51169"/>
                </a:lnTo>
                <a:lnTo>
                  <a:pt x="92600" y="63839"/>
                </a:lnTo>
                <a:lnTo>
                  <a:pt x="77666" y="77676"/>
                </a:lnTo>
                <a:lnTo>
                  <a:pt x="63831" y="92611"/>
                </a:lnTo>
                <a:lnTo>
                  <a:pt x="51162" y="108575"/>
                </a:lnTo>
                <a:lnTo>
                  <a:pt x="39728" y="125502"/>
                </a:lnTo>
                <a:lnTo>
                  <a:pt x="29597" y="143321"/>
                </a:lnTo>
                <a:lnTo>
                  <a:pt x="20838" y="161966"/>
                </a:lnTo>
                <a:lnTo>
                  <a:pt x="13518" y="181368"/>
                </a:lnTo>
                <a:lnTo>
                  <a:pt x="7706" y="201458"/>
                </a:lnTo>
                <a:lnTo>
                  <a:pt x="3470" y="222168"/>
                </a:lnTo>
                <a:lnTo>
                  <a:pt x="879" y="243430"/>
                </a:lnTo>
                <a:lnTo>
                  <a:pt x="0" y="265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20318" y="2791206"/>
            <a:ext cx="530351" cy="530351"/>
          </a:xfrm>
          <a:custGeom>
            <a:avLst/>
            <a:gdLst/>
            <a:ahLst/>
            <a:cxnLst/>
            <a:rect l="l" t="t" r="r" b="b"/>
            <a:pathLst>
              <a:path w="530351" h="530351">
                <a:moveTo>
                  <a:pt x="0" y="265175"/>
                </a:moveTo>
                <a:lnTo>
                  <a:pt x="879" y="243430"/>
                </a:lnTo>
                <a:lnTo>
                  <a:pt x="3470" y="222168"/>
                </a:lnTo>
                <a:lnTo>
                  <a:pt x="7706" y="201458"/>
                </a:lnTo>
                <a:lnTo>
                  <a:pt x="13518" y="181368"/>
                </a:lnTo>
                <a:lnTo>
                  <a:pt x="20838" y="161966"/>
                </a:lnTo>
                <a:lnTo>
                  <a:pt x="29597" y="143321"/>
                </a:lnTo>
                <a:lnTo>
                  <a:pt x="39728" y="125502"/>
                </a:lnTo>
                <a:lnTo>
                  <a:pt x="51162" y="108575"/>
                </a:lnTo>
                <a:lnTo>
                  <a:pt x="63831" y="92611"/>
                </a:lnTo>
                <a:lnTo>
                  <a:pt x="77666" y="77676"/>
                </a:lnTo>
                <a:lnTo>
                  <a:pt x="92600" y="63839"/>
                </a:lnTo>
                <a:lnTo>
                  <a:pt x="108564" y="51169"/>
                </a:lnTo>
                <a:lnTo>
                  <a:pt x="125490" y="39734"/>
                </a:lnTo>
                <a:lnTo>
                  <a:pt x="143310" y="29602"/>
                </a:lnTo>
                <a:lnTo>
                  <a:pt x="161955" y="20841"/>
                </a:lnTo>
                <a:lnTo>
                  <a:pt x="181358" y="13520"/>
                </a:lnTo>
                <a:lnTo>
                  <a:pt x="201449" y="7707"/>
                </a:lnTo>
                <a:lnTo>
                  <a:pt x="222162" y="3471"/>
                </a:lnTo>
                <a:lnTo>
                  <a:pt x="243426" y="879"/>
                </a:lnTo>
                <a:lnTo>
                  <a:pt x="265175" y="0"/>
                </a:lnTo>
                <a:lnTo>
                  <a:pt x="286921" y="879"/>
                </a:lnTo>
                <a:lnTo>
                  <a:pt x="308183" y="3471"/>
                </a:lnTo>
                <a:lnTo>
                  <a:pt x="328893" y="7707"/>
                </a:lnTo>
                <a:lnTo>
                  <a:pt x="348983" y="13520"/>
                </a:lnTo>
                <a:lnTo>
                  <a:pt x="368385" y="20841"/>
                </a:lnTo>
                <a:lnTo>
                  <a:pt x="387030" y="29602"/>
                </a:lnTo>
                <a:lnTo>
                  <a:pt x="404849" y="39734"/>
                </a:lnTo>
                <a:lnTo>
                  <a:pt x="421776" y="51169"/>
                </a:lnTo>
                <a:lnTo>
                  <a:pt x="437740" y="63839"/>
                </a:lnTo>
                <a:lnTo>
                  <a:pt x="452675" y="77676"/>
                </a:lnTo>
                <a:lnTo>
                  <a:pt x="466512" y="92611"/>
                </a:lnTo>
                <a:lnTo>
                  <a:pt x="479182" y="108575"/>
                </a:lnTo>
                <a:lnTo>
                  <a:pt x="490617" y="125502"/>
                </a:lnTo>
                <a:lnTo>
                  <a:pt x="500749" y="143321"/>
                </a:lnTo>
                <a:lnTo>
                  <a:pt x="509510" y="161966"/>
                </a:lnTo>
                <a:lnTo>
                  <a:pt x="516831" y="181368"/>
                </a:lnTo>
                <a:lnTo>
                  <a:pt x="522644" y="201458"/>
                </a:lnTo>
                <a:lnTo>
                  <a:pt x="526880" y="222168"/>
                </a:lnTo>
                <a:lnTo>
                  <a:pt x="529472" y="243430"/>
                </a:lnTo>
                <a:lnTo>
                  <a:pt x="530351" y="265175"/>
                </a:lnTo>
                <a:lnTo>
                  <a:pt x="529472" y="286921"/>
                </a:lnTo>
                <a:lnTo>
                  <a:pt x="526880" y="308183"/>
                </a:lnTo>
                <a:lnTo>
                  <a:pt x="522644" y="328893"/>
                </a:lnTo>
                <a:lnTo>
                  <a:pt x="516831" y="348983"/>
                </a:lnTo>
                <a:lnTo>
                  <a:pt x="509510" y="368385"/>
                </a:lnTo>
                <a:lnTo>
                  <a:pt x="500749" y="387030"/>
                </a:lnTo>
                <a:lnTo>
                  <a:pt x="490617" y="404849"/>
                </a:lnTo>
                <a:lnTo>
                  <a:pt x="479182" y="421776"/>
                </a:lnTo>
                <a:lnTo>
                  <a:pt x="466512" y="437740"/>
                </a:lnTo>
                <a:lnTo>
                  <a:pt x="452675" y="452675"/>
                </a:lnTo>
                <a:lnTo>
                  <a:pt x="437740" y="466512"/>
                </a:lnTo>
                <a:lnTo>
                  <a:pt x="421776" y="479182"/>
                </a:lnTo>
                <a:lnTo>
                  <a:pt x="404849" y="490617"/>
                </a:lnTo>
                <a:lnTo>
                  <a:pt x="387030" y="500749"/>
                </a:lnTo>
                <a:lnTo>
                  <a:pt x="368385" y="509510"/>
                </a:lnTo>
                <a:lnTo>
                  <a:pt x="348983" y="516831"/>
                </a:lnTo>
                <a:lnTo>
                  <a:pt x="328893" y="522644"/>
                </a:lnTo>
                <a:lnTo>
                  <a:pt x="308183" y="526880"/>
                </a:lnTo>
                <a:lnTo>
                  <a:pt x="286921" y="529472"/>
                </a:lnTo>
                <a:lnTo>
                  <a:pt x="265175" y="530351"/>
                </a:lnTo>
                <a:lnTo>
                  <a:pt x="243426" y="529472"/>
                </a:lnTo>
                <a:lnTo>
                  <a:pt x="222162" y="526880"/>
                </a:lnTo>
                <a:lnTo>
                  <a:pt x="201449" y="522644"/>
                </a:lnTo>
                <a:lnTo>
                  <a:pt x="181358" y="516831"/>
                </a:lnTo>
                <a:lnTo>
                  <a:pt x="161955" y="509510"/>
                </a:lnTo>
                <a:lnTo>
                  <a:pt x="143310" y="500749"/>
                </a:lnTo>
                <a:lnTo>
                  <a:pt x="125490" y="490617"/>
                </a:lnTo>
                <a:lnTo>
                  <a:pt x="108564" y="479182"/>
                </a:lnTo>
                <a:lnTo>
                  <a:pt x="92600" y="466512"/>
                </a:lnTo>
                <a:lnTo>
                  <a:pt x="77666" y="452675"/>
                </a:lnTo>
                <a:lnTo>
                  <a:pt x="63831" y="437740"/>
                </a:lnTo>
                <a:lnTo>
                  <a:pt x="51162" y="421776"/>
                </a:lnTo>
                <a:lnTo>
                  <a:pt x="39728" y="404849"/>
                </a:lnTo>
                <a:lnTo>
                  <a:pt x="29597" y="387030"/>
                </a:lnTo>
                <a:lnTo>
                  <a:pt x="20838" y="368385"/>
                </a:lnTo>
                <a:lnTo>
                  <a:pt x="13518" y="348983"/>
                </a:lnTo>
                <a:lnTo>
                  <a:pt x="7706" y="328893"/>
                </a:lnTo>
                <a:lnTo>
                  <a:pt x="3470" y="308183"/>
                </a:lnTo>
                <a:lnTo>
                  <a:pt x="879" y="286921"/>
                </a:lnTo>
                <a:lnTo>
                  <a:pt x="0" y="26517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30808" y="3439668"/>
            <a:ext cx="7463028" cy="5440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77696" y="3497580"/>
            <a:ext cx="2023872" cy="4587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92530" y="3481578"/>
            <a:ext cx="7344156" cy="425196"/>
          </a:xfrm>
          <a:custGeom>
            <a:avLst/>
            <a:gdLst/>
            <a:ahLst/>
            <a:cxnLst/>
            <a:rect l="l" t="t" r="r" b="b"/>
            <a:pathLst>
              <a:path w="7344156" h="425196">
                <a:moveTo>
                  <a:pt x="0" y="425196"/>
                </a:moveTo>
                <a:lnTo>
                  <a:pt x="7344156" y="425196"/>
                </a:lnTo>
                <a:lnTo>
                  <a:pt x="7344156" y="0"/>
                </a:lnTo>
                <a:lnTo>
                  <a:pt x="0" y="0"/>
                </a:lnTo>
                <a:lnTo>
                  <a:pt x="0" y="4251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92530" y="3481578"/>
            <a:ext cx="7344156" cy="425196"/>
          </a:xfrm>
          <a:custGeom>
            <a:avLst/>
            <a:gdLst/>
            <a:ahLst/>
            <a:cxnLst/>
            <a:rect l="l" t="t" r="r" b="b"/>
            <a:pathLst>
              <a:path w="7344156" h="425196">
                <a:moveTo>
                  <a:pt x="0" y="425196"/>
                </a:moveTo>
                <a:lnTo>
                  <a:pt x="7344156" y="425196"/>
                </a:lnTo>
                <a:lnTo>
                  <a:pt x="7344156" y="0"/>
                </a:lnTo>
                <a:lnTo>
                  <a:pt x="0" y="0"/>
                </a:lnTo>
                <a:lnTo>
                  <a:pt x="0" y="425196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25830" y="3428238"/>
            <a:ext cx="531876" cy="530351"/>
          </a:xfrm>
          <a:custGeom>
            <a:avLst/>
            <a:gdLst/>
            <a:ahLst/>
            <a:cxnLst/>
            <a:rect l="l" t="t" r="r" b="b"/>
            <a:pathLst>
              <a:path w="531876" h="530351">
                <a:moveTo>
                  <a:pt x="0" y="265175"/>
                </a:moveTo>
                <a:lnTo>
                  <a:pt x="881" y="286921"/>
                </a:lnTo>
                <a:lnTo>
                  <a:pt x="3480" y="308183"/>
                </a:lnTo>
                <a:lnTo>
                  <a:pt x="7728" y="328893"/>
                </a:lnTo>
                <a:lnTo>
                  <a:pt x="13557" y="348983"/>
                </a:lnTo>
                <a:lnTo>
                  <a:pt x="20898" y="368385"/>
                </a:lnTo>
                <a:lnTo>
                  <a:pt x="29683" y="387030"/>
                </a:lnTo>
                <a:lnTo>
                  <a:pt x="39843" y="404849"/>
                </a:lnTo>
                <a:lnTo>
                  <a:pt x="51310" y="421776"/>
                </a:lnTo>
                <a:lnTo>
                  <a:pt x="64015" y="437740"/>
                </a:lnTo>
                <a:lnTo>
                  <a:pt x="77890" y="452675"/>
                </a:lnTo>
                <a:lnTo>
                  <a:pt x="92867" y="466512"/>
                </a:lnTo>
                <a:lnTo>
                  <a:pt x="108877" y="479182"/>
                </a:lnTo>
                <a:lnTo>
                  <a:pt x="125852" y="490617"/>
                </a:lnTo>
                <a:lnTo>
                  <a:pt x="143723" y="500749"/>
                </a:lnTo>
                <a:lnTo>
                  <a:pt x="162422" y="509510"/>
                </a:lnTo>
                <a:lnTo>
                  <a:pt x="181880" y="516831"/>
                </a:lnTo>
                <a:lnTo>
                  <a:pt x="202029" y="522644"/>
                </a:lnTo>
                <a:lnTo>
                  <a:pt x="222800" y="526880"/>
                </a:lnTo>
                <a:lnTo>
                  <a:pt x="244126" y="529472"/>
                </a:lnTo>
                <a:lnTo>
                  <a:pt x="265938" y="530351"/>
                </a:lnTo>
                <a:lnTo>
                  <a:pt x="287740" y="529472"/>
                </a:lnTo>
                <a:lnTo>
                  <a:pt x="309059" y="526880"/>
                </a:lnTo>
                <a:lnTo>
                  <a:pt x="329825" y="522644"/>
                </a:lnTo>
                <a:lnTo>
                  <a:pt x="349971" y="516831"/>
                </a:lnTo>
                <a:lnTo>
                  <a:pt x="369427" y="509510"/>
                </a:lnTo>
                <a:lnTo>
                  <a:pt x="388124" y="500749"/>
                </a:lnTo>
                <a:lnTo>
                  <a:pt x="405995" y="490617"/>
                </a:lnTo>
                <a:lnTo>
                  <a:pt x="422970" y="479182"/>
                </a:lnTo>
                <a:lnTo>
                  <a:pt x="438982" y="466512"/>
                </a:lnTo>
                <a:lnTo>
                  <a:pt x="453961" y="452675"/>
                </a:lnTo>
                <a:lnTo>
                  <a:pt x="467839" y="437740"/>
                </a:lnTo>
                <a:lnTo>
                  <a:pt x="480547" y="421776"/>
                </a:lnTo>
                <a:lnTo>
                  <a:pt x="492017" y="404849"/>
                </a:lnTo>
                <a:lnTo>
                  <a:pt x="502180" y="387030"/>
                </a:lnTo>
                <a:lnTo>
                  <a:pt x="510968" y="368385"/>
                </a:lnTo>
                <a:lnTo>
                  <a:pt x="518312" y="348983"/>
                </a:lnTo>
                <a:lnTo>
                  <a:pt x="524143" y="328893"/>
                </a:lnTo>
                <a:lnTo>
                  <a:pt x="528393" y="308183"/>
                </a:lnTo>
                <a:lnTo>
                  <a:pt x="530993" y="286921"/>
                </a:lnTo>
                <a:lnTo>
                  <a:pt x="531876" y="265175"/>
                </a:lnTo>
                <a:lnTo>
                  <a:pt x="530993" y="243430"/>
                </a:lnTo>
                <a:lnTo>
                  <a:pt x="528393" y="222168"/>
                </a:lnTo>
                <a:lnTo>
                  <a:pt x="524143" y="201458"/>
                </a:lnTo>
                <a:lnTo>
                  <a:pt x="518312" y="181368"/>
                </a:lnTo>
                <a:lnTo>
                  <a:pt x="510968" y="161966"/>
                </a:lnTo>
                <a:lnTo>
                  <a:pt x="502180" y="143321"/>
                </a:lnTo>
                <a:lnTo>
                  <a:pt x="492017" y="125502"/>
                </a:lnTo>
                <a:lnTo>
                  <a:pt x="480547" y="108575"/>
                </a:lnTo>
                <a:lnTo>
                  <a:pt x="467839" y="92611"/>
                </a:lnTo>
                <a:lnTo>
                  <a:pt x="453961" y="77676"/>
                </a:lnTo>
                <a:lnTo>
                  <a:pt x="438982" y="63839"/>
                </a:lnTo>
                <a:lnTo>
                  <a:pt x="422970" y="51169"/>
                </a:lnTo>
                <a:lnTo>
                  <a:pt x="405995" y="39734"/>
                </a:lnTo>
                <a:lnTo>
                  <a:pt x="388124" y="29602"/>
                </a:lnTo>
                <a:lnTo>
                  <a:pt x="369427" y="20841"/>
                </a:lnTo>
                <a:lnTo>
                  <a:pt x="349971" y="13520"/>
                </a:lnTo>
                <a:lnTo>
                  <a:pt x="329825" y="7707"/>
                </a:lnTo>
                <a:lnTo>
                  <a:pt x="309059" y="3471"/>
                </a:lnTo>
                <a:lnTo>
                  <a:pt x="287740" y="879"/>
                </a:lnTo>
                <a:lnTo>
                  <a:pt x="265938" y="0"/>
                </a:lnTo>
                <a:lnTo>
                  <a:pt x="244126" y="879"/>
                </a:lnTo>
                <a:lnTo>
                  <a:pt x="222800" y="3471"/>
                </a:lnTo>
                <a:lnTo>
                  <a:pt x="202029" y="7707"/>
                </a:lnTo>
                <a:lnTo>
                  <a:pt x="181880" y="13520"/>
                </a:lnTo>
                <a:lnTo>
                  <a:pt x="162422" y="20841"/>
                </a:lnTo>
                <a:lnTo>
                  <a:pt x="143723" y="29602"/>
                </a:lnTo>
                <a:lnTo>
                  <a:pt x="125852" y="39734"/>
                </a:lnTo>
                <a:lnTo>
                  <a:pt x="108877" y="51169"/>
                </a:lnTo>
                <a:lnTo>
                  <a:pt x="92867" y="63839"/>
                </a:lnTo>
                <a:lnTo>
                  <a:pt x="77890" y="77676"/>
                </a:lnTo>
                <a:lnTo>
                  <a:pt x="64015" y="92611"/>
                </a:lnTo>
                <a:lnTo>
                  <a:pt x="51310" y="108575"/>
                </a:lnTo>
                <a:lnTo>
                  <a:pt x="39843" y="125502"/>
                </a:lnTo>
                <a:lnTo>
                  <a:pt x="29683" y="143321"/>
                </a:lnTo>
                <a:lnTo>
                  <a:pt x="20898" y="161966"/>
                </a:lnTo>
                <a:lnTo>
                  <a:pt x="13557" y="181368"/>
                </a:lnTo>
                <a:lnTo>
                  <a:pt x="7728" y="201458"/>
                </a:lnTo>
                <a:lnTo>
                  <a:pt x="3480" y="222168"/>
                </a:lnTo>
                <a:lnTo>
                  <a:pt x="881" y="243430"/>
                </a:lnTo>
                <a:lnTo>
                  <a:pt x="0" y="265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25830" y="3428238"/>
            <a:ext cx="531876" cy="530351"/>
          </a:xfrm>
          <a:custGeom>
            <a:avLst/>
            <a:gdLst/>
            <a:ahLst/>
            <a:cxnLst/>
            <a:rect l="l" t="t" r="r" b="b"/>
            <a:pathLst>
              <a:path w="531876" h="530351">
                <a:moveTo>
                  <a:pt x="0" y="265175"/>
                </a:moveTo>
                <a:lnTo>
                  <a:pt x="881" y="243430"/>
                </a:lnTo>
                <a:lnTo>
                  <a:pt x="3480" y="222168"/>
                </a:lnTo>
                <a:lnTo>
                  <a:pt x="7728" y="201458"/>
                </a:lnTo>
                <a:lnTo>
                  <a:pt x="13557" y="181368"/>
                </a:lnTo>
                <a:lnTo>
                  <a:pt x="20898" y="161966"/>
                </a:lnTo>
                <a:lnTo>
                  <a:pt x="29683" y="143321"/>
                </a:lnTo>
                <a:lnTo>
                  <a:pt x="39843" y="125502"/>
                </a:lnTo>
                <a:lnTo>
                  <a:pt x="51310" y="108575"/>
                </a:lnTo>
                <a:lnTo>
                  <a:pt x="64015" y="92611"/>
                </a:lnTo>
                <a:lnTo>
                  <a:pt x="77890" y="77676"/>
                </a:lnTo>
                <a:lnTo>
                  <a:pt x="92867" y="63839"/>
                </a:lnTo>
                <a:lnTo>
                  <a:pt x="108877" y="51169"/>
                </a:lnTo>
                <a:lnTo>
                  <a:pt x="125852" y="39734"/>
                </a:lnTo>
                <a:lnTo>
                  <a:pt x="143723" y="29602"/>
                </a:lnTo>
                <a:lnTo>
                  <a:pt x="162422" y="20841"/>
                </a:lnTo>
                <a:lnTo>
                  <a:pt x="181880" y="13520"/>
                </a:lnTo>
                <a:lnTo>
                  <a:pt x="202029" y="7707"/>
                </a:lnTo>
                <a:lnTo>
                  <a:pt x="222800" y="3471"/>
                </a:lnTo>
                <a:lnTo>
                  <a:pt x="244126" y="879"/>
                </a:lnTo>
                <a:lnTo>
                  <a:pt x="265938" y="0"/>
                </a:lnTo>
                <a:lnTo>
                  <a:pt x="287740" y="879"/>
                </a:lnTo>
                <a:lnTo>
                  <a:pt x="309059" y="3471"/>
                </a:lnTo>
                <a:lnTo>
                  <a:pt x="329825" y="7707"/>
                </a:lnTo>
                <a:lnTo>
                  <a:pt x="349971" y="13520"/>
                </a:lnTo>
                <a:lnTo>
                  <a:pt x="369427" y="20841"/>
                </a:lnTo>
                <a:lnTo>
                  <a:pt x="388124" y="29602"/>
                </a:lnTo>
                <a:lnTo>
                  <a:pt x="405995" y="39734"/>
                </a:lnTo>
                <a:lnTo>
                  <a:pt x="422970" y="51169"/>
                </a:lnTo>
                <a:lnTo>
                  <a:pt x="438982" y="63839"/>
                </a:lnTo>
                <a:lnTo>
                  <a:pt x="453961" y="77676"/>
                </a:lnTo>
                <a:lnTo>
                  <a:pt x="467839" y="92611"/>
                </a:lnTo>
                <a:lnTo>
                  <a:pt x="480547" y="108575"/>
                </a:lnTo>
                <a:lnTo>
                  <a:pt x="492017" y="125502"/>
                </a:lnTo>
                <a:lnTo>
                  <a:pt x="502180" y="143321"/>
                </a:lnTo>
                <a:lnTo>
                  <a:pt x="510968" y="161966"/>
                </a:lnTo>
                <a:lnTo>
                  <a:pt x="518312" y="181368"/>
                </a:lnTo>
                <a:lnTo>
                  <a:pt x="524143" y="201458"/>
                </a:lnTo>
                <a:lnTo>
                  <a:pt x="528393" y="222168"/>
                </a:lnTo>
                <a:lnTo>
                  <a:pt x="530993" y="243430"/>
                </a:lnTo>
                <a:lnTo>
                  <a:pt x="531876" y="265175"/>
                </a:lnTo>
                <a:lnTo>
                  <a:pt x="530993" y="286921"/>
                </a:lnTo>
                <a:lnTo>
                  <a:pt x="528393" y="308183"/>
                </a:lnTo>
                <a:lnTo>
                  <a:pt x="524143" y="328893"/>
                </a:lnTo>
                <a:lnTo>
                  <a:pt x="518312" y="348983"/>
                </a:lnTo>
                <a:lnTo>
                  <a:pt x="510968" y="368385"/>
                </a:lnTo>
                <a:lnTo>
                  <a:pt x="502180" y="387030"/>
                </a:lnTo>
                <a:lnTo>
                  <a:pt x="492017" y="404849"/>
                </a:lnTo>
                <a:lnTo>
                  <a:pt x="480547" y="421776"/>
                </a:lnTo>
                <a:lnTo>
                  <a:pt x="467839" y="437740"/>
                </a:lnTo>
                <a:lnTo>
                  <a:pt x="453961" y="452675"/>
                </a:lnTo>
                <a:lnTo>
                  <a:pt x="438982" y="466512"/>
                </a:lnTo>
                <a:lnTo>
                  <a:pt x="422970" y="479182"/>
                </a:lnTo>
                <a:lnTo>
                  <a:pt x="405995" y="490617"/>
                </a:lnTo>
                <a:lnTo>
                  <a:pt x="388124" y="500749"/>
                </a:lnTo>
                <a:lnTo>
                  <a:pt x="369427" y="509510"/>
                </a:lnTo>
                <a:lnTo>
                  <a:pt x="349971" y="516831"/>
                </a:lnTo>
                <a:lnTo>
                  <a:pt x="329825" y="522644"/>
                </a:lnTo>
                <a:lnTo>
                  <a:pt x="309059" y="526880"/>
                </a:lnTo>
                <a:lnTo>
                  <a:pt x="287740" y="529472"/>
                </a:lnTo>
                <a:lnTo>
                  <a:pt x="265938" y="530351"/>
                </a:lnTo>
                <a:lnTo>
                  <a:pt x="244126" y="529472"/>
                </a:lnTo>
                <a:lnTo>
                  <a:pt x="222800" y="526880"/>
                </a:lnTo>
                <a:lnTo>
                  <a:pt x="202029" y="522644"/>
                </a:lnTo>
                <a:lnTo>
                  <a:pt x="181880" y="516831"/>
                </a:lnTo>
                <a:lnTo>
                  <a:pt x="162422" y="509510"/>
                </a:lnTo>
                <a:lnTo>
                  <a:pt x="143723" y="500749"/>
                </a:lnTo>
                <a:lnTo>
                  <a:pt x="125852" y="490617"/>
                </a:lnTo>
                <a:lnTo>
                  <a:pt x="108877" y="479182"/>
                </a:lnTo>
                <a:lnTo>
                  <a:pt x="92867" y="466512"/>
                </a:lnTo>
                <a:lnTo>
                  <a:pt x="77890" y="452675"/>
                </a:lnTo>
                <a:lnTo>
                  <a:pt x="64015" y="437740"/>
                </a:lnTo>
                <a:lnTo>
                  <a:pt x="51310" y="421776"/>
                </a:lnTo>
                <a:lnTo>
                  <a:pt x="39843" y="404849"/>
                </a:lnTo>
                <a:lnTo>
                  <a:pt x="29683" y="387030"/>
                </a:lnTo>
                <a:lnTo>
                  <a:pt x="20898" y="368385"/>
                </a:lnTo>
                <a:lnTo>
                  <a:pt x="13557" y="348983"/>
                </a:lnTo>
                <a:lnTo>
                  <a:pt x="7728" y="328893"/>
                </a:lnTo>
                <a:lnTo>
                  <a:pt x="3480" y="308183"/>
                </a:lnTo>
                <a:lnTo>
                  <a:pt x="881" y="286921"/>
                </a:lnTo>
                <a:lnTo>
                  <a:pt x="0" y="26517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26008" y="4076700"/>
            <a:ext cx="7767828" cy="5425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72896" y="4134612"/>
            <a:ext cx="5890259" cy="45874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87730" y="4118610"/>
            <a:ext cx="7648956" cy="423672"/>
          </a:xfrm>
          <a:custGeom>
            <a:avLst/>
            <a:gdLst/>
            <a:ahLst/>
            <a:cxnLst/>
            <a:rect l="l" t="t" r="r" b="b"/>
            <a:pathLst>
              <a:path w="7648956" h="423672">
                <a:moveTo>
                  <a:pt x="0" y="423672"/>
                </a:moveTo>
                <a:lnTo>
                  <a:pt x="7648956" y="423672"/>
                </a:lnTo>
                <a:lnTo>
                  <a:pt x="7648956" y="0"/>
                </a:lnTo>
                <a:lnTo>
                  <a:pt x="0" y="0"/>
                </a:lnTo>
                <a:lnTo>
                  <a:pt x="0" y="4236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87730" y="4118610"/>
            <a:ext cx="7648956" cy="423672"/>
          </a:xfrm>
          <a:custGeom>
            <a:avLst/>
            <a:gdLst/>
            <a:ahLst/>
            <a:cxnLst/>
            <a:rect l="l" t="t" r="r" b="b"/>
            <a:pathLst>
              <a:path w="7648956" h="423672">
                <a:moveTo>
                  <a:pt x="0" y="423672"/>
                </a:moveTo>
                <a:lnTo>
                  <a:pt x="7648956" y="423672"/>
                </a:lnTo>
                <a:lnTo>
                  <a:pt x="7648956" y="0"/>
                </a:lnTo>
                <a:lnTo>
                  <a:pt x="0" y="0"/>
                </a:lnTo>
                <a:lnTo>
                  <a:pt x="0" y="423672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2554" y="4065270"/>
            <a:ext cx="530352" cy="530352"/>
          </a:xfrm>
          <a:custGeom>
            <a:avLst/>
            <a:gdLst/>
            <a:ahLst/>
            <a:cxnLst/>
            <a:rect l="l" t="t" r="r" b="b"/>
            <a:pathLst>
              <a:path w="530352" h="530351">
                <a:moveTo>
                  <a:pt x="0" y="265175"/>
                </a:moveTo>
                <a:lnTo>
                  <a:pt x="879" y="286925"/>
                </a:lnTo>
                <a:lnTo>
                  <a:pt x="3470" y="308189"/>
                </a:lnTo>
                <a:lnTo>
                  <a:pt x="7706" y="328902"/>
                </a:lnTo>
                <a:lnTo>
                  <a:pt x="13518" y="348993"/>
                </a:lnTo>
                <a:lnTo>
                  <a:pt x="20838" y="368396"/>
                </a:lnTo>
                <a:lnTo>
                  <a:pt x="29597" y="387041"/>
                </a:lnTo>
                <a:lnTo>
                  <a:pt x="39728" y="404861"/>
                </a:lnTo>
                <a:lnTo>
                  <a:pt x="51162" y="421787"/>
                </a:lnTo>
                <a:lnTo>
                  <a:pt x="63831" y="437751"/>
                </a:lnTo>
                <a:lnTo>
                  <a:pt x="77666" y="452685"/>
                </a:lnTo>
                <a:lnTo>
                  <a:pt x="92600" y="466520"/>
                </a:lnTo>
                <a:lnTo>
                  <a:pt x="108564" y="479189"/>
                </a:lnTo>
                <a:lnTo>
                  <a:pt x="125490" y="490623"/>
                </a:lnTo>
                <a:lnTo>
                  <a:pt x="143310" y="500754"/>
                </a:lnTo>
                <a:lnTo>
                  <a:pt x="161955" y="509513"/>
                </a:lnTo>
                <a:lnTo>
                  <a:pt x="181358" y="516833"/>
                </a:lnTo>
                <a:lnTo>
                  <a:pt x="201449" y="522645"/>
                </a:lnTo>
                <a:lnTo>
                  <a:pt x="222162" y="526881"/>
                </a:lnTo>
                <a:lnTo>
                  <a:pt x="243426" y="529472"/>
                </a:lnTo>
                <a:lnTo>
                  <a:pt x="265176" y="530352"/>
                </a:lnTo>
                <a:lnTo>
                  <a:pt x="286925" y="529472"/>
                </a:lnTo>
                <a:lnTo>
                  <a:pt x="308189" y="526881"/>
                </a:lnTo>
                <a:lnTo>
                  <a:pt x="328902" y="522645"/>
                </a:lnTo>
                <a:lnTo>
                  <a:pt x="348993" y="516833"/>
                </a:lnTo>
                <a:lnTo>
                  <a:pt x="368396" y="509513"/>
                </a:lnTo>
                <a:lnTo>
                  <a:pt x="387041" y="500754"/>
                </a:lnTo>
                <a:lnTo>
                  <a:pt x="404861" y="490623"/>
                </a:lnTo>
                <a:lnTo>
                  <a:pt x="421787" y="479189"/>
                </a:lnTo>
                <a:lnTo>
                  <a:pt x="437751" y="466520"/>
                </a:lnTo>
                <a:lnTo>
                  <a:pt x="452685" y="452685"/>
                </a:lnTo>
                <a:lnTo>
                  <a:pt x="466520" y="437751"/>
                </a:lnTo>
                <a:lnTo>
                  <a:pt x="479189" y="421787"/>
                </a:lnTo>
                <a:lnTo>
                  <a:pt x="490623" y="404861"/>
                </a:lnTo>
                <a:lnTo>
                  <a:pt x="500754" y="387041"/>
                </a:lnTo>
                <a:lnTo>
                  <a:pt x="509513" y="368396"/>
                </a:lnTo>
                <a:lnTo>
                  <a:pt x="516833" y="348993"/>
                </a:lnTo>
                <a:lnTo>
                  <a:pt x="522645" y="328902"/>
                </a:lnTo>
                <a:lnTo>
                  <a:pt x="526881" y="308189"/>
                </a:lnTo>
                <a:lnTo>
                  <a:pt x="529472" y="286925"/>
                </a:lnTo>
                <a:lnTo>
                  <a:pt x="530352" y="265175"/>
                </a:lnTo>
                <a:lnTo>
                  <a:pt x="529472" y="243426"/>
                </a:lnTo>
                <a:lnTo>
                  <a:pt x="526881" y="222162"/>
                </a:lnTo>
                <a:lnTo>
                  <a:pt x="522645" y="201449"/>
                </a:lnTo>
                <a:lnTo>
                  <a:pt x="516833" y="181358"/>
                </a:lnTo>
                <a:lnTo>
                  <a:pt x="509513" y="161955"/>
                </a:lnTo>
                <a:lnTo>
                  <a:pt x="500754" y="143310"/>
                </a:lnTo>
                <a:lnTo>
                  <a:pt x="490623" y="125490"/>
                </a:lnTo>
                <a:lnTo>
                  <a:pt x="479189" y="108564"/>
                </a:lnTo>
                <a:lnTo>
                  <a:pt x="466520" y="92600"/>
                </a:lnTo>
                <a:lnTo>
                  <a:pt x="452685" y="77666"/>
                </a:lnTo>
                <a:lnTo>
                  <a:pt x="437751" y="63831"/>
                </a:lnTo>
                <a:lnTo>
                  <a:pt x="421787" y="51162"/>
                </a:lnTo>
                <a:lnTo>
                  <a:pt x="404861" y="39728"/>
                </a:lnTo>
                <a:lnTo>
                  <a:pt x="387041" y="29597"/>
                </a:lnTo>
                <a:lnTo>
                  <a:pt x="368396" y="20838"/>
                </a:lnTo>
                <a:lnTo>
                  <a:pt x="348993" y="13518"/>
                </a:lnTo>
                <a:lnTo>
                  <a:pt x="328902" y="7706"/>
                </a:lnTo>
                <a:lnTo>
                  <a:pt x="308189" y="3470"/>
                </a:lnTo>
                <a:lnTo>
                  <a:pt x="286925" y="879"/>
                </a:lnTo>
                <a:lnTo>
                  <a:pt x="265176" y="0"/>
                </a:lnTo>
                <a:lnTo>
                  <a:pt x="243426" y="879"/>
                </a:lnTo>
                <a:lnTo>
                  <a:pt x="222162" y="3470"/>
                </a:lnTo>
                <a:lnTo>
                  <a:pt x="201449" y="7706"/>
                </a:lnTo>
                <a:lnTo>
                  <a:pt x="181358" y="13518"/>
                </a:lnTo>
                <a:lnTo>
                  <a:pt x="161955" y="20838"/>
                </a:lnTo>
                <a:lnTo>
                  <a:pt x="143310" y="29597"/>
                </a:lnTo>
                <a:lnTo>
                  <a:pt x="125490" y="39728"/>
                </a:lnTo>
                <a:lnTo>
                  <a:pt x="108564" y="51162"/>
                </a:lnTo>
                <a:lnTo>
                  <a:pt x="92600" y="63831"/>
                </a:lnTo>
                <a:lnTo>
                  <a:pt x="77666" y="77666"/>
                </a:lnTo>
                <a:lnTo>
                  <a:pt x="63831" y="92600"/>
                </a:lnTo>
                <a:lnTo>
                  <a:pt x="51162" y="108564"/>
                </a:lnTo>
                <a:lnTo>
                  <a:pt x="39728" y="125490"/>
                </a:lnTo>
                <a:lnTo>
                  <a:pt x="29597" y="143310"/>
                </a:lnTo>
                <a:lnTo>
                  <a:pt x="20838" y="161955"/>
                </a:lnTo>
                <a:lnTo>
                  <a:pt x="13518" y="181358"/>
                </a:lnTo>
                <a:lnTo>
                  <a:pt x="7706" y="201449"/>
                </a:lnTo>
                <a:lnTo>
                  <a:pt x="3470" y="222162"/>
                </a:lnTo>
                <a:lnTo>
                  <a:pt x="879" y="243426"/>
                </a:lnTo>
                <a:lnTo>
                  <a:pt x="0" y="265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22554" y="4065270"/>
            <a:ext cx="530352" cy="530352"/>
          </a:xfrm>
          <a:custGeom>
            <a:avLst/>
            <a:gdLst/>
            <a:ahLst/>
            <a:cxnLst/>
            <a:rect l="l" t="t" r="r" b="b"/>
            <a:pathLst>
              <a:path w="530352" h="530351">
                <a:moveTo>
                  <a:pt x="0" y="265175"/>
                </a:moveTo>
                <a:lnTo>
                  <a:pt x="879" y="243426"/>
                </a:lnTo>
                <a:lnTo>
                  <a:pt x="3470" y="222162"/>
                </a:lnTo>
                <a:lnTo>
                  <a:pt x="7706" y="201449"/>
                </a:lnTo>
                <a:lnTo>
                  <a:pt x="13518" y="181358"/>
                </a:lnTo>
                <a:lnTo>
                  <a:pt x="20838" y="161955"/>
                </a:lnTo>
                <a:lnTo>
                  <a:pt x="29597" y="143310"/>
                </a:lnTo>
                <a:lnTo>
                  <a:pt x="39728" y="125490"/>
                </a:lnTo>
                <a:lnTo>
                  <a:pt x="51162" y="108564"/>
                </a:lnTo>
                <a:lnTo>
                  <a:pt x="63831" y="92600"/>
                </a:lnTo>
                <a:lnTo>
                  <a:pt x="77666" y="77666"/>
                </a:lnTo>
                <a:lnTo>
                  <a:pt x="92600" y="63831"/>
                </a:lnTo>
                <a:lnTo>
                  <a:pt x="108564" y="51162"/>
                </a:lnTo>
                <a:lnTo>
                  <a:pt x="125490" y="39728"/>
                </a:lnTo>
                <a:lnTo>
                  <a:pt x="143310" y="29597"/>
                </a:lnTo>
                <a:lnTo>
                  <a:pt x="161955" y="20838"/>
                </a:lnTo>
                <a:lnTo>
                  <a:pt x="181358" y="13518"/>
                </a:lnTo>
                <a:lnTo>
                  <a:pt x="201449" y="7706"/>
                </a:lnTo>
                <a:lnTo>
                  <a:pt x="222162" y="3470"/>
                </a:lnTo>
                <a:lnTo>
                  <a:pt x="243426" y="879"/>
                </a:lnTo>
                <a:lnTo>
                  <a:pt x="265176" y="0"/>
                </a:lnTo>
                <a:lnTo>
                  <a:pt x="286925" y="879"/>
                </a:lnTo>
                <a:lnTo>
                  <a:pt x="308189" y="3470"/>
                </a:lnTo>
                <a:lnTo>
                  <a:pt x="328902" y="7706"/>
                </a:lnTo>
                <a:lnTo>
                  <a:pt x="348993" y="13518"/>
                </a:lnTo>
                <a:lnTo>
                  <a:pt x="368396" y="20838"/>
                </a:lnTo>
                <a:lnTo>
                  <a:pt x="387041" y="29597"/>
                </a:lnTo>
                <a:lnTo>
                  <a:pt x="404861" y="39728"/>
                </a:lnTo>
                <a:lnTo>
                  <a:pt x="421787" y="51162"/>
                </a:lnTo>
                <a:lnTo>
                  <a:pt x="437751" y="63831"/>
                </a:lnTo>
                <a:lnTo>
                  <a:pt x="452685" y="77666"/>
                </a:lnTo>
                <a:lnTo>
                  <a:pt x="466520" y="92600"/>
                </a:lnTo>
                <a:lnTo>
                  <a:pt x="479189" y="108564"/>
                </a:lnTo>
                <a:lnTo>
                  <a:pt x="490623" y="125490"/>
                </a:lnTo>
                <a:lnTo>
                  <a:pt x="500754" y="143310"/>
                </a:lnTo>
                <a:lnTo>
                  <a:pt x="509513" y="161955"/>
                </a:lnTo>
                <a:lnTo>
                  <a:pt x="516833" y="181358"/>
                </a:lnTo>
                <a:lnTo>
                  <a:pt x="522645" y="201449"/>
                </a:lnTo>
                <a:lnTo>
                  <a:pt x="526881" y="222162"/>
                </a:lnTo>
                <a:lnTo>
                  <a:pt x="529472" y="243426"/>
                </a:lnTo>
                <a:lnTo>
                  <a:pt x="530352" y="265175"/>
                </a:lnTo>
                <a:lnTo>
                  <a:pt x="529472" y="286925"/>
                </a:lnTo>
                <a:lnTo>
                  <a:pt x="526881" y="308189"/>
                </a:lnTo>
                <a:lnTo>
                  <a:pt x="522645" y="328902"/>
                </a:lnTo>
                <a:lnTo>
                  <a:pt x="516833" y="348993"/>
                </a:lnTo>
                <a:lnTo>
                  <a:pt x="509513" y="368396"/>
                </a:lnTo>
                <a:lnTo>
                  <a:pt x="500754" y="387041"/>
                </a:lnTo>
                <a:lnTo>
                  <a:pt x="490623" y="404861"/>
                </a:lnTo>
                <a:lnTo>
                  <a:pt x="479189" y="421787"/>
                </a:lnTo>
                <a:lnTo>
                  <a:pt x="466520" y="437751"/>
                </a:lnTo>
                <a:lnTo>
                  <a:pt x="452685" y="452685"/>
                </a:lnTo>
                <a:lnTo>
                  <a:pt x="437751" y="466520"/>
                </a:lnTo>
                <a:lnTo>
                  <a:pt x="421787" y="479189"/>
                </a:lnTo>
                <a:lnTo>
                  <a:pt x="404861" y="490623"/>
                </a:lnTo>
                <a:lnTo>
                  <a:pt x="387041" y="500754"/>
                </a:lnTo>
                <a:lnTo>
                  <a:pt x="368396" y="509513"/>
                </a:lnTo>
                <a:lnTo>
                  <a:pt x="348993" y="516833"/>
                </a:lnTo>
                <a:lnTo>
                  <a:pt x="328902" y="522645"/>
                </a:lnTo>
                <a:lnTo>
                  <a:pt x="308189" y="526881"/>
                </a:lnTo>
                <a:lnTo>
                  <a:pt x="286925" y="529472"/>
                </a:lnTo>
                <a:lnTo>
                  <a:pt x="265176" y="530352"/>
                </a:lnTo>
                <a:lnTo>
                  <a:pt x="243426" y="529472"/>
                </a:lnTo>
                <a:lnTo>
                  <a:pt x="222162" y="526881"/>
                </a:lnTo>
                <a:lnTo>
                  <a:pt x="201449" y="522645"/>
                </a:lnTo>
                <a:lnTo>
                  <a:pt x="181358" y="516833"/>
                </a:lnTo>
                <a:lnTo>
                  <a:pt x="161955" y="509513"/>
                </a:lnTo>
                <a:lnTo>
                  <a:pt x="143310" y="500754"/>
                </a:lnTo>
                <a:lnTo>
                  <a:pt x="125490" y="490623"/>
                </a:lnTo>
                <a:lnTo>
                  <a:pt x="108564" y="479189"/>
                </a:lnTo>
                <a:lnTo>
                  <a:pt x="92600" y="466520"/>
                </a:lnTo>
                <a:lnTo>
                  <a:pt x="77666" y="452685"/>
                </a:lnTo>
                <a:lnTo>
                  <a:pt x="63831" y="437751"/>
                </a:lnTo>
                <a:lnTo>
                  <a:pt x="51162" y="421787"/>
                </a:lnTo>
                <a:lnTo>
                  <a:pt x="39728" y="404861"/>
                </a:lnTo>
                <a:lnTo>
                  <a:pt x="29597" y="387041"/>
                </a:lnTo>
                <a:lnTo>
                  <a:pt x="20838" y="368396"/>
                </a:lnTo>
                <a:lnTo>
                  <a:pt x="13518" y="348993"/>
                </a:lnTo>
                <a:lnTo>
                  <a:pt x="7706" y="328902"/>
                </a:lnTo>
                <a:lnTo>
                  <a:pt x="3470" y="308189"/>
                </a:lnTo>
                <a:lnTo>
                  <a:pt x="879" y="286925"/>
                </a:lnTo>
                <a:lnTo>
                  <a:pt x="0" y="26517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78702" y="98298"/>
            <a:ext cx="2385059" cy="1016508"/>
          </a:xfrm>
          <a:custGeom>
            <a:avLst/>
            <a:gdLst/>
            <a:ahLst/>
            <a:cxnLst/>
            <a:rect l="l" t="t" r="r" b="b"/>
            <a:pathLst>
              <a:path w="2385059" h="1016508">
                <a:moveTo>
                  <a:pt x="0" y="508253"/>
                </a:moveTo>
                <a:lnTo>
                  <a:pt x="3953" y="466573"/>
                </a:lnTo>
                <a:lnTo>
                  <a:pt x="15608" y="425820"/>
                </a:lnTo>
                <a:lnTo>
                  <a:pt x="34657" y="386124"/>
                </a:lnTo>
                <a:lnTo>
                  <a:pt x="60795" y="347618"/>
                </a:lnTo>
                <a:lnTo>
                  <a:pt x="93714" y="310431"/>
                </a:lnTo>
                <a:lnTo>
                  <a:pt x="133106" y="274695"/>
                </a:lnTo>
                <a:lnTo>
                  <a:pt x="178666" y="240541"/>
                </a:lnTo>
                <a:lnTo>
                  <a:pt x="230087" y="208099"/>
                </a:lnTo>
                <a:lnTo>
                  <a:pt x="287061" y="177500"/>
                </a:lnTo>
                <a:lnTo>
                  <a:pt x="349281" y="148875"/>
                </a:lnTo>
                <a:lnTo>
                  <a:pt x="416441" y="122356"/>
                </a:lnTo>
                <a:lnTo>
                  <a:pt x="488234" y="98072"/>
                </a:lnTo>
                <a:lnTo>
                  <a:pt x="564353" y="76155"/>
                </a:lnTo>
                <a:lnTo>
                  <a:pt x="644491" y="56736"/>
                </a:lnTo>
                <a:lnTo>
                  <a:pt x="728341" y="39945"/>
                </a:lnTo>
                <a:lnTo>
                  <a:pt x="815596" y="25914"/>
                </a:lnTo>
                <a:lnTo>
                  <a:pt x="905949" y="14772"/>
                </a:lnTo>
                <a:lnTo>
                  <a:pt x="999094" y="6653"/>
                </a:lnTo>
                <a:lnTo>
                  <a:pt x="1094723" y="1685"/>
                </a:lnTo>
                <a:lnTo>
                  <a:pt x="1192529" y="0"/>
                </a:lnTo>
                <a:lnTo>
                  <a:pt x="1290336" y="1685"/>
                </a:lnTo>
                <a:lnTo>
                  <a:pt x="1385965" y="6653"/>
                </a:lnTo>
                <a:lnTo>
                  <a:pt x="1479110" y="14772"/>
                </a:lnTo>
                <a:lnTo>
                  <a:pt x="1569463" y="25914"/>
                </a:lnTo>
                <a:lnTo>
                  <a:pt x="1656718" y="39945"/>
                </a:lnTo>
                <a:lnTo>
                  <a:pt x="1740568" y="56736"/>
                </a:lnTo>
                <a:lnTo>
                  <a:pt x="1820706" y="76155"/>
                </a:lnTo>
                <a:lnTo>
                  <a:pt x="1896825" y="98072"/>
                </a:lnTo>
                <a:lnTo>
                  <a:pt x="1968618" y="122356"/>
                </a:lnTo>
                <a:lnTo>
                  <a:pt x="2035778" y="148875"/>
                </a:lnTo>
                <a:lnTo>
                  <a:pt x="2097998" y="177500"/>
                </a:lnTo>
                <a:lnTo>
                  <a:pt x="2154972" y="208099"/>
                </a:lnTo>
                <a:lnTo>
                  <a:pt x="2206393" y="240541"/>
                </a:lnTo>
                <a:lnTo>
                  <a:pt x="2251953" y="274695"/>
                </a:lnTo>
                <a:lnTo>
                  <a:pt x="2291345" y="310431"/>
                </a:lnTo>
                <a:lnTo>
                  <a:pt x="2324264" y="347618"/>
                </a:lnTo>
                <a:lnTo>
                  <a:pt x="2350402" y="386124"/>
                </a:lnTo>
                <a:lnTo>
                  <a:pt x="2369451" y="425820"/>
                </a:lnTo>
                <a:lnTo>
                  <a:pt x="2381106" y="466573"/>
                </a:lnTo>
                <a:lnTo>
                  <a:pt x="2385059" y="508253"/>
                </a:lnTo>
                <a:lnTo>
                  <a:pt x="2381106" y="549934"/>
                </a:lnTo>
                <a:lnTo>
                  <a:pt x="2369451" y="590687"/>
                </a:lnTo>
                <a:lnTo>
                  <a:pt x="2350402" y="630383"/>
                </a:lnTo>
                <a:lnTo>
                  <a:pt x="2324264" y="668889"/>
                </a:lnTo>
                <a:lnTo>
                  <a:pt x="2291345" y="706076"/>
                </a:lnTo>
                <a:lnTo>
                  <a:pt x="2251953" y="741812"/>
                </a:lnTo>
                <a:lnTo>
                  <a:pt x="2206393" y="775966"/>
                </a:lnTo>
                <a:lnTo>
                  <a:pt x="2154972" y="808408"/>
                </a:lnTo>
                <a:lnTo>
                  <a:pt x="2097998" y="839007"/>
                </a:lnTo>
                <a:lnTo>
                  <a:pt x="2035778" y="867632"/>
                </a:lnTo>
                <a:lnTo>
                  <a:pt x="1968618" y="894151"/>
                </a:lnTo>
                <a:lnTo>
                  <a:pt x="1896825" y="918435"/>
                </a:lnTo>
                <a:lnTo>
                  <a:pt x="1820706" y="940352"/>
                </a:lnTo>
                <a:lnTo>
                  <a:pt x="1740568" y="959771"/>
                </a:lnTo>
                <a:lnTo>
                  <a:pt x="1656718" y="976562"/>
                </a:lnTo>
                <a:lnTo>
                  <a:pt x="1569463" y="990593"/>
                </a:lnTo>
                <a:lnTo>
                  <a:pt x="1479110" y="1001735"/>
                </a:lnTo>
                <a:lnTo>
                  <a:pt x="1385965" y="1009854"/>
                </a:lnTo>
                <a:lnTo>
                  <a:pt x="1290336" y="1014822"/>
                </a:lnTo>
                <a:lnTo>
                  <a:pt x="1192529" y="1016508"/>
                </a:lnTo>
                <a:lnTo>
                  <a:pt x="1094723" y="1014822"/>
                </a:lnTo>
                <a:lnTo>
                  <a:pt x="999094" y="1009854"/>
                </a:lnTo>
                <a:lnTo>
                  <a:pt x="905949" y="1001735"/>
                </a:lnTo>
                <a:lnTo>
                  <a:pt x="815596" y="990593"/>
                </a:lnTo>
                <a:lnTo>
                  <a:pt x="728341" y="976562"/>
                </a:lnTo>
                <a:lnTo>
                  <a:pt x="644491" y="959771"/>
                </a:lnTo>
                <a:lnTo>
                  <a:pt x="564353" y="940352"/>
                </a:lnTo>
                <a:lnTo>
                  <a:pt x="488234" y="918435"/>
                </a:lnTo>
                <a:lnTo>
                  <a:pt x="416441" y="894151"/>
                </a:lnTo>
                <a:lnTo>
                  <a:pt x="349281" y="867632"/>
                </a:lnTo>
                <a:lnTo>
                  <a:pt x="287061" y="839007"/>
                </a:lnTo>
                <a:lnTo>
                  <a:pt x="230087" y="808408"/>
                </a:lnTo>
                <a:lnTo>
                  <a:pt x="178666" y="775966"/>
                </a:lnTo>
                <a:lnTo>
                  <a:pt x="133106" y="741812"/>
                </a:lnTo>
                <a:lnTo>
                  <a:pt x="93714" y="706076"/>
                </a:lnTo>
                <a:lnTo>
                  <a:pt x="60795" y="668889"/>
                </a:lnTo>
                <a:lnTo>
                  <a:pt x="34657" y="630383"/>
                </a:lnTo>
                <a:lnTo>
                  <a:pt x="15608" y="590687"/>
                </a:lnTo>
                <a:lnTo>
                  <a:pt x="3953" y="549934"/>
                </a:lnTo>
                <a:lnTo>
                  <a:pt x="0" y="508253"/>
                </a:lnTo>
                <a:close/>
              </a:path>
            </a:pathLst>
          </a:custGeom>
          <a:ln w="25399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80517" y="48640"/>
            <a:ext cx="425793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UTI</a:t>
            </a:r>
            <a:r>
              <a:rPr sz="2400" b="1" spc="-6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ORM</a:t>
            </a:r>
            <a:r>
              <a:rPr sz="2400" b="1" spc="-11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TIVI</a:t>
            </a:r>
            <a:r>
              <a:rPr sz="2400" b="1" spc="-7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11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15074" y="348234"/>
            <a:ext cx="1520688" cy="543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0"/>
              </a:lnSpc>
              <a:spcBef>
                <a:spcPts val="66"/>
              </a:spcBef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SC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NO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L="34290" marR="45233" algn="ctr">
              <a:lnSpc>
                <a:spcPts val="1440"/>
              </a:lnSpc>
              <a:spcBef>
                <a:spcPts val="6"/>
              </a:spcBef>
            </a:pP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-19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  <a:p>
            <a:pPr marL="416814" marR="427224" algn="ctr">
              <a:lnSpc>
                <a:spcPts val="1440"/>
              </a:lnSpc>
            </a:pP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FUNZ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6511" y="631317"/>
            <a:ext cx="3847146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CHI</a:t>
            </a:r>
            <a:r>
              <a:rPr sz="2475" b="1" u="heavy" spc="135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4" baseline="330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UÒ</a:t>
            </a:r>
            <a:r>
              <a:rPr sz="2475" b="1" u="heavy" spc="137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ACCE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ERE</a:t>
            </a:r>
            <a:r>
              <a:rPr sz="2475" b="1" u="heavy" spc="18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ALLE</a:t>
            </a:r>
            <a:r>
              <a:rPr sz="2475" b="1" u="heavy" spc="143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FORMAZION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3016" y="1188999"/>
            <a:ext cx="5119192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75" b="1" spc="86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2175" b="1" spc="-9" baseline="3766" dirty="0">
                <a:solidFill>
                  <a:srgbClr val="1F487C"/>
                </a:solidFill>
                <a:latin typeface="Calibri"/>
                <a:cs typeface="Calibri"/>
              </a:rPr>
              <a:t>GG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75" b="1" spc="9" baseline="376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75" b="1" spc="-4" baseline="376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75" b="1" spc="19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-4" baseline="376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75" b="1" spc="-44" baseline="376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OLA</a:t>
            </a:r>
            <a:r>
              <a:rPr sz="2175" b="1" spc="4" baseline="3766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75" b="1" spc="50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4" baseline="3766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175" b="1" spc="76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-4" baseline="3766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175" b="1" spc="60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2175" b="1" spc="-9" baseline="376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75" b="1" spc="9" baseline="3766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75" b="1" spc="-4" baseline="3766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SSE</a:t>
            </a:r>
            <a:r>
              <a:rPr sz="2175" b="1" spc="1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-4" baseline="3766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2175" b="1" spc="-39" baseline="3766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ALIFI</a:t>
            </a:r>
            <a:r>
              <a:rPr sz="2175" b="1" spc="4" baseline="3766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175" b="1" spc="-104" baseline="3766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75" b="1" spc="-39" baseline="376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175" b="1" spc="-34" baseline="3766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700" b="1" spc="-72" baseline="30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IVI</a:t>
            </a:r>
            <a:r>
              <a:rPr sz="2175" b="1" spc="78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INC</a:t>
            </a:r>
            <a:r>
              <a:rPr sz="2175" b="1" spc="-29" baseline="3766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75" b="1" spc="-4" baseline="3766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2700" b="1" spc="0" baseline="3034" dirty="0">
                <a:solidFill>
                  <a:srgbClr val="1F487C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7730" y="4118610"/>
            <a:ext cx="7648956" cy="4236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1192530" y="3481578"/>
            <a:ext cx="7344156" cy="425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285494" y="2844546"/>
            <a:ext cx="7251192" cy="425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1192530" y="2207514"/>
            <a:ext cx="7344156" cy="425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887730" y="1570482"/>
            <a:ext cx="7648956" cy="425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63880" y="1357884"/>
            <a:ext cx="8033004" cy="32628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41"/>
              </a:spcBef>
            </a:pPr>
            <a:endParaRPr sz="650"/>
          </a:p>
          <a:p>
            <a:pPr marL="660196">
              <a:lnSpc>
                <a:spcPct val="101725"/>
              </a:lnSpc>
              <a:spcBef>
                <a:spcPts val="2000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ELL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2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1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UBB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IC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AMM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INI</a:t>
            </a:r>
            <a:r>
              <a:rPr sz="1100" b="1" spc="-1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  <a:p>
            <a:pPr marL="964692">
              <a:lnSpc>
                <a:spcPct val="101725"/>
              </a:lnSpc>
              <a:spcBef>
                <a:spcPts val="2617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9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SICU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REZ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–</a:t>
            </a:r>
            <a:r>
              <a:rPr sz="14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9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endParaRPr sz="1100">
              <a:latin typeface="Calibri"/>
              <a:cs typeface="Calibri"/>
            </a:endParaRPr>
          </a:p>
          <a:p>
            <a:pPr marL="964692">
              <a:lnSpc>
                <a:spcPts val="1540"/>
              </a:lnSpc>
              <a:spcBef>
                <a:spcPts val="77"/>
              </a:spcBef>
            </a:pP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SICUR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EZ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50" b="1" spc="14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ERR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50" b="1" spc="-19" baseline="2482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650" b="1" spc="-4" baseline="2482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650" b="1" spc="0" baseline="2482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50" b="1" spc="174" baseline="248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- R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00" b="1" spc="-14" baseline="195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endParaRPr sz="1400">
              <a:latin typeface="Calibri"/>
              <a:cs typeface="Calibri"/>
            </a:endParaRPr>
          </a:p>
          <a:p>
            <a:pPr marL="1058291">
              <a:lnSpc>
                <a:spcPct val="101725"/>
              </a:lnSpc>
              <a:spcBef>
                <a:spcPts val="2462"/>
              </a:spcBef>
            </a:pP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8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GAN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5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1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ISC</a:t>
            </a:r>
            <a:r>
              <a:rPr sz="11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100" b="1" spc="1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9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14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NAL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6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UI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00" b="1" spc="-169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0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4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51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4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MM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3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400" b="1" spc="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100" b="1" spc="7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8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TUSL</a:t>
            </a:r>
            <a:endParaRPr sz="1100">
              <a:latin typeface="Calibri"/>
              <a:cs typeface="Calibri"/>
            </a:endParaRPr>
          </a:p>
          <a:p>
            <a:pPr marL="964692">
              <a:lnSpc>
                <a:spcPct val="101725"/>
              </a:lnSpc>
              <a:spcBef>
                <a:spcPts val="3595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100" b="1" spc="7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BI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6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endParaRPr sz="1100">
              <a:latin typeface="Calibri"/>
              <a:cs typeface="Calibri"/>
            </a:endParaRPr>
          </a:p>
          <a:p>
            <a:pPr marL="660196">
              <a:lnSpc>
                <a:spcPct val="101725"/>
              </a:lnSpc>
              <a:spcBef>
                <a:spcPts val="3672"/>
              </a:spcBef>
            </a:pP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OORDIN</a:t>
            </a:r>
            <a:r>
              <a:rPr sz="1100" b="1" spc="-8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100" b="1" spc="17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SICUR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EZ</a:t>
            </a:r>
            <a:r>
              <a:rPr sz="1100" b="1" spc="-19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15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100" b="1" spc="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5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100" b="1" spc="9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OG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8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1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15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100" b="1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100" b="1" spc="-6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100" b="1" spc="0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880" y="4620768"/>
            <a:ext cx="6859395" cy="134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7423275" y="4620768"/>
            <a:ext cx="1173608" cy="134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63880" y="4754880"/>
            <a:ext cx="6859395" cy="2315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6"/>
              </a:spcBef>
            </a:pPr>
            <a:endParaRPr sz="500"/>
          </a:p>
          <a:p>
            <a:pPr marL="134112">
              <a:lnSpc>
                <a:spcPts val="1275"/>
              </a:lnSpc>
              <a:spcBef>
                <a:spcPts val="63"/>
              </a:spcBef>
            </a:pP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100" b="1" spc="-3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29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100" b="1" spc="-14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100" b="1" spc="-4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100" b="1" spc="4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100" b="1" spc="0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23275" y="4754880"/>
            <a:ext cx="1173608" cy="2235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003349" y="704342"/>
            <a:ext cx="6192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463000" y="704342"/>
            <a:ext cx="6099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445197" y="704342"/>
            <a:ext cx="6178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920781" y="704342"/>
            <a:ext cx="6194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76" y="670623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2000" y="1357884"/>
            <a:ext cx="8020811" cy="2360676"/>
          </a:xfrm>
          <a:custGeom>
            <a:avLst/>
            <a:gdLst/>
            <a:ahLst/>
            <a:cxnLst/>
            <a:rect l="l" t="t" r="r" b="b"/>
            <a:pathLst>
              <a:path w="8020811" h="2360676">
                <a:moveTo>
                  <a:pt x="0" y="2360676"/>
                </a:moveTo>
                <a:lnTo>
                  <a:pt x="8020811" y="2360676"/>
                </a:lnTo>
                <a:lnTo>
                  <a:pt x="8020811" y="0"/>
                </a:lnTo>
                <a:lnTo>
                  <a:pt x="0" y="0"/>
                </a:lnTo>
                <a:lnTo>
                  <a:pt x="0" y="2360676"/>
                </a:lnTo>
                <a:close/>
              </a:path>
            </a:pathLst>
          </a:custGeom>
          <a:ln w="17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3117" y="1413383"/>
            <a:ext cx="481549" cy="2251202"/>
          </a:xfrm>
          <a:custGeom>
            <a:avLst/>
            <a:gdLst/>
            <a:ahLst/>
            <a:cxnLst/>
            <a:rect l="l" t="t" r="r" b="b"/>
            <a:pathLst>
              <a:path w="481549" h="2251202">
                <a:moveTo>
                  <a:pt x="15290" y="0"/>
                </a:moveTo>
                <a:lnTo>
                  <a:pt x="103879" y="96049"/>
                </a:lnTo>
                <a:lnTo>
                  <a:pt x="183143" y="197313"/>
                </a:lnTo>
                <a:lnTo>
                  <a:pt x="253082" y="303211"/>
                </a:lnTo>
                <a:lnTo>
                  <a:pt x="313696" y="413164"/>
                </a:lnTo>
                <a:lnTo>
                  <a:pt x="364984" y="526593"/>
                </a:lnTo>
                <a:lnTo>
                  <a:pt x="406947" y="642919"/>
                </a:lnTo>
                <a:lnTo>
                  <a:pt x="439585" y="761562"/>
                </a:lnTo>
                <a:lnTo>
                  <a:pt x="462898" y="881942"/>
                </a:lnTo>
                <a:lnTo>
                  <a:pt x="476886" y="1003482"/>
                </a:lnTo>
                <a:lnTo>
                  <a:pt x="481549" y="1125601"/>
                </a:lnTo>
                <a:lnTo>
                  <a:pt x="476886" y="1247719"/>
                </a:lnTo>
                <a:lnTo>
                  <a:pt x="462898" y="1369259"/>
                </a:lnTo>
                <a:lnTo>
                  <a:pt x="439585" y="1489639"/>
                </a:lnTo>
                <a:lnTo>
                  <a:pt x="406947" y="1608282"/>
                </a:lnTo>
                <a:lnTo>
                  <a:pt x="364984" y="1724608"/>
                </a:lnTo>
                <a:lnTo>
                  <a:pt x="313696" y="1838037"/>
                </a:lnTo>
                <a:lnTo>
                  <a:pt x="253082" y="1947990"/>
                </a:lnTo>
                <a:lnTo>
                  <a:pt x="183143" y="2053888"/>
                </a:lnTo>
                <a:lnTo>
                  <a:pt x="103879" y="2155152"/>
                </a:lnTo>
                <a:lnTo>
                  <a:pt x="15290" y="2251202"/>
                </a:lnTo>
                <a:lnTo>
                  <a:pt x="0" y="2235962"/>
                </a:lnTo>
                <a:lnTo>
                  <a:pt x="87383" y="2141208"/>
                </a:lnTo>
                <a:lnTo>
                  <a:pt x="165569" y="2041312"/>
                </a:lnTo>
                <a:lnTo>
                  <a:pt x="234556" y="1936846"/>
                </a:lnTo>
                <a:lnTo>
                  <a:pt x="294345" y="1828381"/>
                </a:lnTo>
                <a:lnTo>
                  <a:pt x="344935" y="1716488"/>
                </a:lnTo>
                <a:lnTo>
                  <a:pt x="386328" y="1601738"/>
                </a:lnTo>
                <a:lnTo>
                  <a:pt x="418522" y="1484703"/>
                </a:lnTo>
                <a:lnTo>
                  <a:pt x="441518" y="1365955"/>
                </a:lnTo>
                <a:lnTo>
                  <a:pt x="455315" y="1246063"/>
                </a:lnTo>
                <a:lnTo>
                  <a:pt x="459914" y="1125601"/>
                </a:lnTo>
                <a:lnTo>
                  <a:pt x="455315" y="1005138"/>
                </a:lnTo>
                <a:lnTo>
                  <a:pt x="441518" y="885246"/>
                </a:lnTo>
                <a:lnTo>
                  <a:pt x="418522" y="766498"/>
                </a:lnTo>
                <a:lnTo>
                  <a:pt x="386328" y="649463"/>
                </a:lnTo>
                <a:lnTo>
                  <a:pt x="344935" y="534713"/>
                </a:lnTo>
                <a:lnTo>
                  <a:pt x="294345" y="422820"/>
                </a:lnTo>
                <a:lnTo>
                  <a:pt x="234556" y="314355"/>
                </a:lnTo>
                <a:lnTo>
                  <a:pt x="165569" y="209889"/>
                </a:lnTo>
                <a:lnTo>
                  <a:pt x="87383" y="109993"/>
                </a:lnTo>
                <a:lnTo>
                  <a:pt x="0" y="15239"/>
                </a:lnTo>
                <a:lnTo>
                  <a:pt x="15290" y="0"/>
                </a:lnTo>
                <a:close/>
              </a:path>
            </a:pathLst>
          </a:custGeom>
          <a:ln w="25400">
            <a:solidFill>
              <a:srgbClr val="7A93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5380" y="1653552"/>
            <a:ext cx="7520940" cy="792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48384" y="1661160"/>
            <a:ext cx="7231380" cy="8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97102" y="1695450"/>
            <a:ext cx="7402068" cy="673608"/>
          </a:xfrm>
          <a:custGeom>
            <a:avLst/>
            <a:gdLst/>
            <a:ahLst/>
            <a:cxnLst/>
            <a:rect l="l" t="t" r="r" b="b"/>
            <a:pathLst>
              <a:path w="7402068" h="673608">
                <a:moveTo>
                  <a:pt x="0" y="673608"/>
                </a:moveTo>
                <a:lnTo>
                  <a:pt x="7402068" y="673608"/>
                </a:lnTo>
                <a:lnTo>
                  <a:pt x="7402068" y="0"/>
                </a:lnTo>
                <a:lnTo>
                  <a:pt x="0" y="0"/>
                </a:lnTo>
                <a:lnTo>
                  <a:pt x="0" y="6736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97102" y="1695450"/>
            <a:ext cx="7402068" cy="673608"/>
          </a:xfrm>
          <a:custGeom>
            <a:avLst/>
            <a:gdLst/>
            <a:ahLst/>
            <a:cxnLst/>
            <a:rect l="l" t="t" r="r" b="b"/>
            <a:pathLst>
              <a:path w="7402068" h="673608">
                <a:moveTo>
                  <a:pt x="0" y="673608"/>
                </a:moveTo>
                <a:lnTo>
                  <a:pt x="7402068" y="673608"/>
                </a:lnTo>
                <a:lnTo>
                  <a:pt x="7402068" y="0"/>
                </a:lnTo>
                <a:lnTo>
                  <a:pt x="0" y="0"/>
                </a:lnTo>
                <a:lnTo>
                  <a:pt x="0" y="673608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4954" y="1611630"/>
            <a:ext cx="842771" cy="842771"/>
          </a:xfrm>
          <a:custGeom>
            <a:avLst/>
            <a:gdLst/>
            <a:ahLst/>
            <a:cxnLst/>
            <a:rect l="l" t="t" r="r" b="b"/>
            <a:pathLst>
              <a:path w="842771" h="842771">
                <a:moveTo>
                  <a:pt x="0" y="421385"/>
                </a:moveTo>
                <a:lnTo>
                  <a:pt x="1396" y="455937"/>
                </a:lnTo>
                <a:lnTo>
                  <a:pt x="5515" y="489722"/>
                </a:lnTo>
                <a:lnTo>
                  <a:pt x="12246" y="522630"/>
                </a:lnTo>
                <a:lnTo>
                  <a:pt x="21482" y="554553"/>
                </a:lnTo>
                <a:lnTo>
                  <a:pt x="33114" y="585382"/>
                </a:lnTo>
                <a:lnTo>
                  <a:pt x="47033" y="615010"/>
                </a:lnTo>
                <a:lnTo>
                  <a:pt x="63132" y="643327"/>
                </a:lnTo>
                <a:lnTo>
                  <a:pt x="81302" y="670224"/>
                </a:lnTo>
                <a:lnTo>
                  <a:pt x="101434" y="695594"/>
                </a:lnTo>
                <a:lnTo>
                  <a:pt x="123420" y="719328"/>
                </a:lnTo>
                <a:lnTo>
                  <a:pt x="147151" y="741316"/>
                </a:lnTo>
                <a:lnTo>
                  <a:pt x="172519" y="761451"/>
                </a:lnTo>
                <a:lnTo>
                  <a:pt x="199416" y="779624"/>
                </a:lnTo>
                <a:lnTo>
                  <a:pt x="227733" y="795726"/>
                </a:lnTo>
                <a:lnTo>
                  <a:pt x="257362" y="809648"/>
                </a:lnTo>
                <a:lnTo>
                  <a:pt x="288194" y="821283"/>
                </a:lnTo>
                <a:lnTo>
                  <a:pt x="320121" y="830521"/>
                </a:lnTo>
                <a:lnTo>
                  <a:pt x="353034" y="837255"/>
                </a:lnTo>
                <a:lnTo>
                  <a:pt x="386825" y="841374"/>
                </a:lnTo>
                <a:lnTo>
                  <a:pt x="421386" y="842771"/>
                </a:lnTo>
                <a:lnTo>
                  <a:pt x="455937" y="841374"/>
                </a:lnTo>
                <a:lnTo>
                  <a:pt x="489722" y="837255"/>
                </a:lnTo>
                <a:lnTo>
                  <a:pt x="522630" y="830521"/>
                </a:lnTo>
                <a:lnTo>
                  <a:pt x="554553" y="821283"/>
                </a:lnTo>
                <a:lnTo>
                  <a:pt x="585382" y="809648"/>
                </a:lnTo>
                <a:lnTo>
                  <a:pt x="615010" y="795726"/>
                </a:lnTo>
                <a:lnTo>
                  <a:pt x="643327" y="779624"/>
                </a:lnTo>
                <a:lnTo>
                  <a:pt x="670224" y="761451"/>
                </a:lnTo>
                <a:lnTo>
                  <a:pt x="695594" y="741316"/>
                </a:lnTo>
                <a:lnTo>
                  <a:pt x="719327" y="719328"/>
                </a:lnTo>
                <a:lnTo>
                  <a:pt x="741316" y="695594"/>
                </a:lnTo>
                <a:lnTo>
                  <a:pt x="761451" y="670224"/>
                </a:lnTo>
                <a:lnTo>
                  <a:pt x="779624" y="643327"/>
                </a:lnTo>
                <a:lnTo>
                  <a:pt x="795726" y="615010"/>
                </a:lnTo>
                <a:lnTo>
                  <a:pt x="809648" y="585382"/>
                </a:lnTo>
                <a:lnTo>
                  <a:pt x="821283" y="554553"/>
                </a:lnTo>
                <a:lnTo>
                  <a:pt x="830521" y="522630"/>
                </a:lnTo>
                <a:lnTo>
                  <a:pt x="837255" y="489722"/>
                </a:lnTo>
                <a:lnTo>
                  <a:pt x="841374" y="455937"/>
                </a:lnTo>
                <a:lnTo>
                  <a:pt x="842771" y="421385"/>
                </a:lnTo>
                <a:lnTo>
                  <a:pt x="841374" y="386834"/>
                </a:lnTo>
                <a:lnTo>
                  <a:pt x="837255" y="353049"/>
                </a:lnTo>
                <a:lnTo>
                  <a:pt x="830521" y="320141"/>
                </a:lnTo>
                <a:lnTo>
                  <a:pt x="821283" y="288218"/>
                </a:lnTo>
                <a:lnTo>
                  <a:pt x="809648" y="257389"/>
                </a:lnTo>
                <a:lnTo>
                  <a:pt x="795726" y="227761"/>
                </a:lnTo>
                <a:lnTo>
                  <a:pt x="779624" y="199444"/>
                </a:lnTo>
                <a:lnTo>
                  <a:pt x="761451" y="172547"/>
                </a:lnTo>
                <a:lnTo>
                  <a:pt x="741316" y="147177"/>
                </a:lnTo>
                <a:lnTo>
                  <a:pt x="719327" y="123444"/>
                </a:lnTo>
                <a:lnTo>
                  <a:pt x="695594" y="101455"/>
                </a:lnTo>
                <a:lnTo>
                  <a:pt x="670224" y="81320"/>
                </a:lnTo>
                <a:lnTo>
                  <a:pt x="643327" y="63147"/>
                </a:lnTo>
                <a:lnTo>
                  <a:pt x="615010" y="47045"/>
                </a:lnTo>
                <a:lnTo>
                  <a:pt x="585382" y="33123"/>
                </a:lnTo>
                <a:lnTo>
                  <a:pt x="554553" y="21488"/>
                </a:lnTo>
                <a:lnTo>
                  <a:pt x="522630" y="12250"/>
                </a:lnTo>
                <a:lnTo>
                  <a:pt x="489722" y="5516"/>
                </a:lnTo>
                <a:lnTo>
                  <a:pt x="455937" y="1397"/>
                </a:lnTo>
                <a:lnTo>
                  <a:pt x="421386" y="0"/>
                </a:lnTo>
                <a:lnTo>
                  <a:pt x="386825" y="1397"/>
                </a:lnTo>
                <a:lnTo>
                  <a:pt x="353034" y="5516"/>
                </a:lnTo>
                <a:lnTo>
                  <a:pt x="320121" y="12250"/>
                </a:lnTo>
                <a:lnTo>
                  <a:pt x="288194" y="21488"/>
                </a:lnTo>
                <a:lnTo>
                  <a:pt x="257362" y="33123"/>
                </a:lnTo>
                <a:lnTo>
                  <a:pt x="227733" y="47045"/>
                </a:lnTo>
                <a:lnTo>
                  <a:pt x="199416" y="63147"/>
                </a:lnTo>
                <a:lnTo>
                  <a:pt x="172519" y="81320"/>
                </a:lnTo>
                <a:lnTo>
                  <a:pt x="147151" y="101455"/>
                </a:lnTo>
                <a:lnTo>
                  <a:pt x="123420" y="123444"/>
                </a:lnTo>
                <a:lnTo>
                  <a:pt x="101434" y="147177"/>
                </a:lnTo>
                <a:lnTo>
                  <a:pt x="81302" y="172547"/>
                </a:lnTo>
                <a:lnTo>
                  <a:pt x="63132" y="199444"/>
                </a:lnTo>
                <a:lnTo>
                  <a:pt x="47033" y="227761"/>
                </a:lnTo>
                <a:lnTo>
                  <a:pt x="33114" y="257389"/>
                </a:lnTo>
                <a:lnTo>
                  <a:pt x="21482" y="288218"/>
                </a:lnTo>
                <a:lnTo>
                  <a:pt x="12246" y="320141"/>
                </a:lnTo>
                <a:lnTo>
                  <a:pt x="5515" y="353049"/>
                </a:lnTo>
                <a:lnTo>
                  <a:pt x="1396" y="386834"/>
                </a:lnTo>
                <a:lnTo>
                  <a:pt x="0" y="4213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4954" y="1611630"/>
            <a:ext cx="842771" cy="842771"/>
          </a:xfrm>
          <a:custGeom>
            <a:avLst/>
            <a:gdLst/>
            <a:ahLst/>
            <a:cxnLst/>
            <a:rect l="l" t="t" r="r" b="b"/>
            <a:pathLst>
              <a:path w="842771" h="842771">
                <a:moveTo>
                  <a:pt x="0" y="421385"/>
                </a:moveTo>
                <a:lnTo>
                  <a:pt x="1396" y="386834"/>
                </a:lnTo>
                <a:lnTo>
                  <a:pt x="5515" y="353049"/>
                </a:lnTo>
                <a:lnTo>
                  <a:pt x="12246" y="320141"/>
                </a:lnTo>
                <a:lnTo>
                  <a:pt x="21482" y="288218"/>
                </a:lnTo>
                <a:lnTo>
                  <a:pt x="33114" y="257389"/>
                </a:lnTo>
                <a:lnTo>
                  <a:pt x="47033" y="227761"/>
                </a:lnTo>
                <a:lnTo>
                  <a:pt x="63132" y="199444"/>
                </a:lnTo>
                <a:lnTo>
                  <a:pt x="81302" y="172547"/>
                </a:lnTo>
                <a:lnTo>
                  <a:pt x="101434" y="147177"/>
                </a:lnTo>
                <a:lnTo>
                  <a:pt x="123420" y="123444"/>
                </a:lnTo>
                <a:lnTo>
                  <a:pt x="147151" y="101455"/>
                </a:lnTo>
                <a:lnTo>
                  <a:pt x="172519" y="81320"/>
                </a:lnTo>
                <a:lnTo>
                  <a:pt x="199416" y="63147"/>
                </a:lnTo>
                <a:lnTo>
                  <a:pt x="227733" y="47045"/>
                </a:lnTo>
                <a:lnTo>
                  <a:pt x="257362" y="33123"/>
                </a:lnTo>
                <a:lnTo>
                  <a:pt x="288194" y="21488"/>
                </a:lnTo>
                <a:lnTo>
                  <a:pt x="320121" y="12250"/>
                </a:lnTo>
                <a:lnTo>
                  <a:pt x="353034" y="5516"/>
                </a:lnTo>
                <a:lnTo>
                  <a:pt x="386825" y="1397"/>
                </a:lnTo>
                <a:lnTo>
                  <a:pt x="421386" y="0"/>
                </a:lnTo>
                <a:lnTo>
                  <a:pt x="455937" y="1397"/>
                </a:lnTo>
                <a:lnTo>
                  <a:pt x="489722" y="5516"/>
                </a:lnTo>
                <a:lnTo>
                  <a:pt x="522630" y="12250"/>
                </a:lnTo>
                <a:lnTo>
                  <a:pt x="554553" y="21488"/>
                </a:lnTo>
                <a:lnTo>
                  <a:pt x="585382" y="33123"/>
                </a:lnTo>
                <a:lnTo>
                  <a:pt x="615010" y="47045"/>
                </a:lnTo>
                <a:lnTo>
                  <a:pt x="643327" y="63147"/>
                </a:lnTo>
                <a:lnTo>
                  <a:pt x="670224" y="81320"/>
                </a:lnTo>
                <a:lnTo>
                  <a:pt x="695594" y="101455"/>
                </a:lnTo>
                <a:lnTo>
                  <a:pt x="719327" y="123444"/>
                </a:lnTo>
                <a:lnTo>
                  <a:pt x="741316" y="147177"/>
                </a:lnTo>
                <a:lnTo>
                  <a:pt x="761451" y="172547"/>
                </a:lnTo>
                <a:lnTo>
                  <a:pt x="779624" y="199444"/>
                </a:lnTo>
                <a:lnTo>
                  <a:pt x="795726" y="227761"/>
                </a:lnTo>
                <a:lnTo>
                  <a:pt x="809648" y="257389"/>
                </a:lnTo>
                <a:lnTo>
                  <a:pt x="821283" y="288218"/>
                </a:lnTo>
                <a:lnTo>
                  <a:pt x="830521" y="320141"/>
                </a:lnTo>
                <a:lnTo>
                  <a:pt x="837255" y="353049"/>
                </a:lnTo>
                <a:lnTo>
                  <a:pt x="841374" y="386834"/>
                </a:lnTo>
                <a:lnTo>
                  <a:pt x="842771" y="421385"/>
                </a:lnTo>
                <a:lnTo>
                  <a:pt x="841374" y="455937"/>
                </a:lnTo>
                <a:lnTo>
                  <a:pt x="837255" y="489722"/>
                </a:lnTo>
                <a:lnTo>
                  <a:pt x="830521" y="522630"/>
                </a:lnTo>
                <a:lnTo>
                  <a:pt x="821283" y="554553"/>
                </a:lnTo>
                <a:lnTo>
                  <a:pt x="809648" y="585382"/>
                </a:lnTo>
                <a:lnTo>
                  <a:pt x="795726" y="615010"/>
                </a:lnTo>
                <a:lnTo>
                  <a:pt x="779624" y="643327"/>
                </a:lnTo>
                <a:lnTo>
                  <a:pt x="761451" y="670224"/>
                </a:lnTo>
                <a:lnTo>
                  <a:pt x="741316" y="695594"/>
                </a:lnTo>
                <a:lnTo>
                  <a:pt x="719327" y="719328"/>
                </a:lnTo>
                <a:lnTo>
                  <a:pt x="695594" y="741316"/>
                </a:lnTo>
                <a:lnTo>
                  <a:pt x="670224" y="761451"/>
                </a:lnTo>
                <a:lnTo>
                  <a:pt x="643327" y="779624"/>
                </a:lnTo>
                <a:lnTo>
                  <a:pt x="615010" y="795726"/>
                </a:lnTo>
                <a:lnTo>
                  <a:pt x="585382" y="809648"/>
                </a:lnTo>
                <a:lnTo>
                  <a:pt x="554553" y="821283"/>
                </a:lnTo>
                <a:lnTo>
                  <a:pt x="522630" y="830521"/>
                </a:lnTo>
                <a:lnTo>
                  <a:pt x="489722" y="837255"/>
                </a:lnTo>
                <a:lnTo>
                  <a:pt x="455937" y="841374"/>
                </a:lnTo>
                <a:lnTo>
                  <a:pt x="421386" y="842771"/>
                </a:lnTo>
                <a:lnTo>
                  <a:pt x="386825" y="841374"/>
                </a:lnTo>
                <a:lnTo>
                  <a:pt x="353034" y="837255"/>
                </a:lnTo>
                <a:lnTo>
                  <a:pt x="320121" y="830521"/>
                </a:lnTo>
                <a:lnTo>
                  <a:pt x="288194" y="821283"/>
                </a:lnTo>
                <a:lnTo>
                  <a:pt x="257362" y="809648"/>
                </a:lnTo>
                <a:lnTo>
                  <a:pt x="227733" y="795726"/>
                </a:lnTo>
                <a:lnTo>
                  <a:pt x="199416" y="779624"/>
                </a:lnTo>
                <a:lnTo>
                  <a:pt x="172519" y="761451"/>
                </a:lnTo>
                <a:lnTo>
                  <a:pt x="147151" y="741316"/>
                </a:lnTo>
                <a:lnTo>
                  <a:pt x="123420" y="719328"/>
                </a:lnTo>
                <a:lnTo>
                  <a:pt x="101434" y="695594"/>
                </a:lnTo>
                <a:lnTo>
                  <a:pt x="81302" y="670224"/>
                </a:lnTo>
                <a:lnTo>
                  <a:pt x="63132" y="643327"/>
                </a:lnTo>
                <a:lnTo>
                  <a:pt x="47033" y="615010"/>
                </a:lnTo>
                <a:lnTo>
                  <a:pt x="33114" y="585382"/>
                </a:lnTo>
                <a:lnTo>
                  <a:pt x="21482" y="554553"/>
                </a:lnTo>
                <a:lnTo>
                  <a:pt x="12246" y="522630"/>
                </a:lnTo>
                <a:lnTo>
                  <a:pt x="5515" y="489722"/>
                </a:lnTo>
                <a:lnTo>
                  <a:pt x="1396" y="455937"/>
                </a:lnTo>
                <a:lnTo>
                  <a:pt x="0" y="42138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35380" y="2665488"/>
            <a:ext cx="7520940" cy="792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48384" y="2673096"/>
            <a:ext cx="6716268" cy="8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97102" y="2707386"/>
            <a:ext cx="7402068" cy="673607"/>
          </a:xfrm>
          <a:custGeom>
            <a:avLst/>
            <a:gdLst/>
            <a:ahLst/>
            <a:cxnLst/>
            <a:rect l="l" t="t" r="r" b="b"/>
            <a:pathLst>
              <a:path w="7402068" h="673607">
                <a:moveTo>
                  <a:pt x="0" y="673607"/>
                </a:moveTo>
                <a:lnTo>
                  <a:pt x="7402068" y="673607"/>
                </a:lnTo>
                <a:lnTo>
                  <a:pt x="7402068" y="0"/>
                </a:lnTo>
                <a:lnTo>
                  <a:pt x="0" y="0"/>
                </a:lnTo>
                <a:lnTo>
                  <a:pt x="0" y="6736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97102" y="2707386"/>
            <a:ext cx="7402068" cy="673607"/>
          </a:xfrm>
          <a:custGeom>
            <a:avLst/>
            <a:gdLst/>
            <a:ahLst/>
            <a:cxnLst/>
            <a:rect l="l" t="t" r="r" b="b"/>
            <a:pathLst>
              <a:path w="7402068" h="673607">
                <a:moveTo>
                  <a:pt x="0" y="673607"/>
                </a:moveTo>
                <a:lnTo>
                  <a:pt x="7402068" y="673607"/>
                </a:lnTo>
                <a:lnTo>
                  <a:pt x="7402068" y="0"/>
                </a:lnTo>
                <a:lnTo>
                  <a:pt x="0" y="0"/>
                </a:lnTo>
                <a:lnTo>
                  <a:pt x="0" y="673607"/>
                </a:lnTo>
                <a:close/>
              </a:path>
            </a:pathLst>
          </a:custGeom>
          <a:ln w="38100">
            <a:solidFill>
              <a:srgbClr val="8BA9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4954" y="2622042"/>
            <a:ext cx="842771" cy="844296"/>
          </a:xfrm>
          <a:custGeom>
            <a:avLst/>
            <a:gdLst/>
            <a:ahLst/>
            <a:cxnLst/>
            <a:rect l="l" t="t" r="r" b="b"/>
            <a:pathLst>
              <a:path w="842771" h="844296">
                <a:moveTo>
                  <a:pt x="0" y="422148"/>
                </a:moveTo>
                <a:lnTo>
                  <a:pt x="1396" y="456774"/>
                </a:lnTo>
                <a:lnTo>
                  <a:pt x="5515" y="490628"/>
                </a:lnTo>
                <a:lnTo>
                  <a:pt x="12246" y="523603"/>
                </a:lnTo>
                <a:lnTo>
                  <a:pt x="21482" y="555589"/>
                </a:lnTo>
                <a:lnTo>
                  <a:pt x="33114" y="586478"/>
                </a:lnTo>
                <a:lnTo>
                  <a:pt x="47033" y="616160"/>
                </a:lnTo>
                <a:lnTo>
                  <a:pt x="63132" y="644529"/>
                </a:lnTo>
                <a:lnTo>
                  <a:pt x="81302" y="671474"/>
                </a:lnTo>
                <a:lnTo>
                  <a:pt x="101434" y="696888"/>
                </a:lnTo>
                <a:lnTo>
                  <a:pt x="123420" y="720661"/>
                </a:lnTo>
                <a:lnTo>
                  <a:pt x="147151" y="742686"/>
                </a:lnTo>
                <a:lnTo>
                  <a:pt x="172519" y="762853"/>
                </a:lnTo>
                <a:lnTo>
                  <a:pt x="199416" y="781054"/>
                </a:lnTo>
                <a:lnTo>
                  <a:pt x="227733" y="797181"/>
                </a:lnTo>
                <a:lnTo>
                  <a:pt x="257362" y="811125"/>
                </a:lnTo>
                <a:lnTo>
                  <a:pt x="288194" y="822777"/>
                </a:lnTo>
                <a:lnTo>
                  <a:pt x="320121" y="832028"/>
                </a:lnTo>
                <a:lnTo>
                  <a:pt x="353034" y="838771"/>
                </a:lnTo>
                <a:lnTo>
                  <a:pt x="386825" y="842896"/>
                </a:lnTo>
                <a:lnTo>
                  <a:pt x="421386" y="844296"/>
                </a:lnTo>
                <a:lnTo>
                  <a:pt x="455937" y="842896"/>
                </a:lnTo>
                <a:lnTo>
                  <a:pt x="489722" y="838771"/>
                </a:lnTo>
                <a:lnTo>
                  <a:pt x="522630" y="832028"/>
                </a:lnTo>
                <a:lnTo>
                  <a:pt x="554553" y="822777"/>
                </a:lnTo>
                <a:lnTo>
                  <a:pt x="585382" y="811125"/>
                </a:lnTo>
                <a:lnTo>
                  <a:pt x="615010" y="797181"/>
                </a:lnTo>
                <a:lnTo>
                  <a:pt x="643327" y="781054"/>
                </a:lnTo>
                <a:lnTo>
                  <a:pt x="670224" y="762853"/>
                </a:lnTo>
                <a:lnTo>
                  <a:pt x="695594" y="742686"/>
                </a:lnTo>
                <a:lnTo>
                  <a:pt x="719327" y="720661"/>
                </a:lnTo>
                <a:lnTo>
                  <a:pt x="741316" y="696888"/>
                </a:lnTo>
                <a:lnTo>
                  <a:pt x="761451" y="671474"/>
                </a:lnTo>
                <a:lnTo>
                  <a:pt x="779624" y="644529"/>
                </a:lnTo>
                <a:lnTo>
                  <a:pt x="795726" y="616160"/>
                </a:lnTo>
                <a:lnTo>
                  <a:pt x="809648" y="586478"/>
                </a:lnTo>
                <a:lnTo>
                  <a:pt x="821283" y="555589"/>
                </a:lnTo>
                <a:lnTo>
                  <a:pt x="830521" y="523603"/>
                </a:lnTo>
                <a:lnTo>
                  <a:pt x="837255" y="490628"/>
                </a:lnTo>
                <a:lnTo>
                  <a:pt x="841374" y="456774"/>
                </a:lnTo>
                <a:lnTo>
                  <a:pt x="842771" y="422148"/>
                </a:lnTo>
                <a:lnTo>
                  <a:pt x="841374" y="387521"/>
                </a:lnTo>
                <a:lnTo>
                  <a:pt x="837255" y="353667"/>
                </a:lnTo>
                <a:lnTo>
                  <a:pt x="830521" y="320692"/>
                </a:lnTo>
                <a:lnTo>
                  <a:pt x="821283" y="288706"/>
                </a:lnTo>
                <a:lnTo>
                  <a:pt x="809648" y="257817"/>
                </a:lnTo>
                <a:lnTo>
                  <a:pt x="795726" y="228135"/>
                </a:lnTo>
                <a:lnTo>
                  <a:pt x="779624" y="199766"/>
                </a:lnTo>
                <a:lnTo>
                  <a:pt x="761451" y="172821"/>
                </a:lnTo>
                <a:lnTo>
                  <a:pt x="741316" y="147407"/>
                </a:lnTo>
                <a:lnTo>
                  <a:pt x="719327" y="123634"/>
                </a:lnTo>
                <a:lnTo>
                  <a:pt x="695594" y="101609"/>
                </a:lnTo>
                <a:lnTo>
                  <a:pt x="670224" y="81442"/>
                </a:lnTo>
                <a:lnTo>
                  <a:pt x="643327" y="63241"/>
                </a:lnTo>
                <a:lnTo>
                  <a:pt x="615010" y="47114"/>
                </a:lnTo>
                <a:lnTo>
                  <a:pt x="585382" y="33170"/>
                </a:lnTo>
                <a:lnTo>
                  <a:pt x="554553" y="21518"/>
                </a:lnTo>
                <a:lnTo>
                  <a:pt x="522630" y="12267"/>
                </a:lnTo>
                <a:lnTo>
                  <a:pt x="489722" y="5524"/>
                </a:lnTo>
                <a:lnTo>
                  <a:pt x="455937" y="1399"/>
                </a:lnTo>
                <a:lnTo>
                  <a:pt x="421386" y="0"/>
                </a:lnTo>
                <a:lnTo>
                  <a:pt x="386825" y="1399"/>
                </a:lnTo>
                <a:lnTo>
                  <a:pt x="353034" y="5524"/>
                </a:lnTo>
                <a:lnTo>
                  <a:pt x="320121" y="12267"/>
                </a:lnTo>
                <a:lnTo>
                  <a:pt x="288194" y="21518"/>
                </a:lnTo>
                <a:lnTo>
                  <a:pt x="257362" y="33170"/>
                </a:lnTo>
                <a:lnTo>
                  <a:pt x="227733" y="47114"/>
                </a:lnTo>
                <a:lnTo>
                  <a:pt x="199416" y="63241"/>
                </a:lnTo>
                <a:lnTo>
                  <a:pt x="172519" y="81442"/>
                </a:lnTo>
                <a:lnTo>
                  <a:pt x="147151" y="101609"/>
                </a:lnTo>
                <a:lnTo>
                  <a:pt x="123420" y="123634"/>
                </a:lnTo>
                <a:lnTo>
                  <a:pt x="101434" y="147407"/>
                </a:lnTo>
                <a:lnTo>
                  <a:pt x="81302" y="172821"/>
                </a:lnTo>
                <a:lnTo>
                  <a:pt x="63132" y="199766"/>
                </a:lnTo>
                <a:lnTo>
                  <a:pt x="47033" y="228135"/>
                </a:lnTo>
                <a:lnTo>
                  <a:pt x="33114" y="257817"/>
                </a:lnTo>
                <a:lnTo>
                  <a:pt x="21482" y="288706"/>
                </a:lnTo>
                <a:lnTo>
                  <a:pt x="12246" y="320692"/>
                </a:lnTo>
                <a:lnTo>
                  <a:pt x="5515" y="353667"/>
                </a:lnTo>
                <a:lnTo>
                  <a:pt x="1396" y="387521"/>
                </a:lnTo>
                <a:lnTo>
                  <a:pt x="0" y="4221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4954" y="2622042"/>
            <a:ext cx="842771" cy="844296"/>
          </a:xfrm>
          <a:custGeom>
            <a:avLst/>
            <a:gdLst/>
            <a:ahLst/>
            <a:cxnLst/>
            <a:rect l="l" t="t" r="r" b="b"/>
            <a:pathLst>
              <a:path w="842771" h="844296">
                <a:moveTo>
                  <a:pt x="0" y="422148"/>
                </a:moveTo>
                <a:lnTo>
                  <a:pt x="1396" y="387521"/>
                </a:lnTo>
                <a:lnTo>
                  <a:pt x="5515" y="353667"/>
                </a:lnTo>
                <a:lnTo>
                  <a:pt x="12246" y="320692"/>
                </a:lnTo>
                <a:lnTo>
                  <a:pt x="21482" y="288706"/>
                </a:lnTo>
                <a:lnTo>
                  <a:pt x="33114" y="257817"/>
                </a:lnTo>
                <a:lnTo>
                  <a:pt x="47033" y="228135"/>
                </a:lnTo>
                <a:lnTo>
                  <a:pt x="63132" y="199766"/>
                </a:lnTo>
                <a:lnTo>
                  <a:pt x="81302" y="172821"/>
                </a:lnTo>
                <a:lnTo>
                  <a:pt x="101434" y="147407"/>
                </a:lnTo>
                <a:lnTo>
                  <a:pt x="123420" y="123634"/>
                </a:lnTo>
                <a:lnTo>
                  <a:pt x="147151" y="101609"/>
                </a:lnTo>
                <a:lnTo>
                  <a:pt x="172519" y="81442"/>
                </a:lnTo>
                <a:lnTo>
                  <a:pt x="199416" y="63241"/>
                </a:lnTo>
                <a:lnTo>
                  <a:pt x="227733" y="47114"/>
                </a:lnTo>
                <a:lnTo>
                  <a:pt x="257362" y="33170"/>
                </a:lnTo>
                <a:lnTo>
                  <a:pt x="288194" y="21518"/>
                </a:lnTo>
                <a:lnTo>
                  <a:pt x="320121" y="12267"/>
                </a:lnTo>
                <a:lnTo>
                  <a:pt x="353034" y="5524"/>
                </a:lnTo>
                <a:lnTo>
                  <a:pt x="386825" y="1399"/>
                </a:lnTo>
                <a:lnTo>
                  <a:pt x="421386" y="0"/>
                </a:lnTo>
                <a:lnTo>
                  <a:pt x="455937" y="1399"/>
                </a:lnTo>
                <a:lnTo>
                  <a:pt x="489722" y="5524"/>
                </a:lnTo>
                <a:lnTo>
                  <a:pt x="522630" y="12267"/>
                </a:lnTo>
                <a:lnTo>
                  <a:pt x="554553" y="21518"/>
                </a:lnTo>
                <a:lnTo>
                  <a:pt x="585382" y="33170"/>
                </a:lnTo>
                <a:lnTo>
                  <a:pt x="615010" y="47114"/>
                </a:lnTo>
                <a:lnTo>
                  <a:pt x="643327" y="63241"/>
                </a:lnTo>
                <a:lnTo>
                  <a:pt x="670224" y="81442"/>
                </a:lnTo>
                <a:lnTo>
                  <a:pt x="695594" y="101609"/>
                </a:lnTo>
                <a:lnTo>
                  <a:pt x="719327" y="123634"/>
                </a:lnTo>
                <a:lnTo>
                  <a:pt x="741316" y="147407"/>
                </a:lnTo>
                <a:lnTo>
                  <a:pt x="761451" y="172821"/>
                </a:lnTo>
                <a:lnTo>
                  <a:pt x="779624" y="199766"/>
                </a:lnTo>
                <a:lnTo>
                  <a:pt x="795726" y="228135"/>
                </a:lnTo>
                <a:lnTo>
                  <a:pt x="809648" y="257817"/>
                </a:lnTo>
                <a:lnTo>
                  <a:pt x="821283" y="288706"/>
                </a:lnTo>
                <a:lnTo>
                  <a:pt x="830521" y="320692"/>
                </a:lnTo>
                <a:lnTo>
                  <a:pt x="837255" y="353667"/>
                </a:lnTo>
                <a:lnTo>
                  <a:pt x="841374" y="387521"/>
                </a:lnTo>
                <a:lnTo>
                  <a:pt x="842771" y="422148"/>
                </a:lnTo>
                <a:lnTo>
                  <a:pt x="841374" y="456774"/>
                </a:lnTo>
                <a:lnTo>
                  <a:pt x="837255" y="490628"/>
                </a:lnTo>
                <a:lnTo>
                  <a:pt x="830521" y="523603"/>
                </a:lnTo>
                <a:lnTo>
                  <a:pt x="821283" y="555589"/>
                </a:lnTo>
                <a:lnTo>
                  <a:pt x="809648" y="586478"/>
                </a:lnTo>
                <a:lnTo>
                  <a:pt x="795726" y="616160"/>
                </a:lnTo>
                <a:lnTo>
                  <a:pt x="779624" y="644529"/>
                </a:lnTo>
                <a:lnTo>
                  <a:pt x="761451" y="671474"/>
                </a:lnTo>
                <a:lnTo>
                  <a:pt x="741316" y="696888"/>
                </a:lnTo>
                <a:lnTo>
                  <a:pt x="719327" y="720661"/>
                </a:lnTo>
                <a:lnTo>
                  <a:pt x="695594" y="742686"/>
                </a:lnTo>
                <a:lnTo>
                  <a:pt x="670224" y="762853"/>
                </a:lnTo>
                <a:lnTo>
                  <a:pt x="643327" y="781054"/>
                </a:lnTo>
                <a:lnTo>
                  <a:pt x="615010" y="797181"/>
                </a:lnTo>
                <a:lnTo>
                  <a:pt x="585382" y="811125"/>
                </a:lnTo>
                <a:lnTo>
                  <a:pt x="554553" y="822777"/>
                </a:lnTo>
                <a:lnTo>
                  <a:pt x="522630" y="832028"/>
                </a:lnTo>
                <a:lnTo>
                  <a:pt x="489722" y="838771"/>
                </a:lnTo>
                <a:lnTo>
                  <a:pt x="455937" y="842896"/>
                </a:lnTo>
                <a:lnTo>
                  <a:pt x="421386" y="844296"/>
                </a:lnTo>
                <a:lnTo>
                  <a:pt x="386825" y="842896"/>
                </a:lnTo>
                <a:lnTo>
                  <a:pt x="353034" y="838771"/>
                </a:lnTo>
                <a:lnTo>
                  <a:pt x="320121" y="832028"/>
                </a:lnTo>
                <a:lnTo>
                  <a:pt x="288194" y="822777"/>
                </a:lnTo>
                <a:lnTo>
                  <a:pt x="257362" y="811125"/>
                </a:lnTo>
                <a:lnTo>
                  <a:pt x="227733" y="797181"/>
                </a:lnTo>
                <a:lnTo>
                  <a:pt x="199416" y="781054"/>
                </a:lnTo>
                <a:lnTo>
                  <a:pt x="172519" y="762853"/>
                </a:lnTo>
                <a:lnTo>
                  <a:pt x="147151" y="742686"/>
                </a:lnTo>
                <a:lnTo>
                  <a:pt x="123420" y="720661"/>
                </a:lnTo>
                <a:lnTo>
                  <a:pt x="101434" y="696888"/>
                </a:lnTo>
                <a:lnTo>
                  <a:pt x="81302" y="671474"/>
                </a:lnTo>
                <a:lnTo>
                  <a:pt x="63132" y="644529"/>
                </a:lnTo>
                <a:lnTo>
                  <a:pt x="47033" y="616160"/>
                </a:lnTo>
                <a:lnTo>
                  <a:pt x="33114" y="586478"/>
                </a:lnTo>
                <a:lnTo>
                  <a:pt x="21482" y="555589"/>
                </a:lnTo>
                <a:lnTo>
                  <a:pt x="12246" y="523603"/>
                </a:lnTo>
                <a:lnTo>
                  <a:pt x="5515" y="490628"/>
                </a:lnTo>
                <a:lnTo>
                  <a:pt x="1396" y="456774"/>
                </a:lnTo>
                <a:lnTo>
                  <a:pt x="0" y="422148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0517" y="48640"/>
            <a:ext cx="425793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rt.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b="1" spc="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UTI</a:t>
            </a:r>
            <a:r>
              <a:rPr sz="2400" b="1" spc="-68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ORM</a:t>
            </a:r>
            <a:r>
              <a:rPr sz="2400" b="1" spc="-11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TIVI</a:t>
            </a:r>
            <a:r>
              <a:rPr sz="2400" b="1" spc="-7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400" b="1" spc="-3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11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1" y="631317"/>
            <a:ext cx="4396453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’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ACCE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SO</a:t>
            </a:r>
            <a:r>
              <a:rPr sz="2475" b="1" u="heavy" spc="19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ALLE</a:t>
            </a:r>
            <a:r>
              <a:rPr sz="2475" b="1" u="heavy" spc="128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FORMAZIONI</a:t>
            </a:r>
            <a:r>
              <a:rPr sz="2475" b="1" u="heavy" spc="232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È</a:t>
            </a:r>
            <a:r>
              <a:rPr sz="2475" b="1" u="heavy" spc="109" baseline="330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CONS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475" b="1" u="heavy" spc="-4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0" baseline="330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475" b="1" u="heavy" spc="-9" baseline="330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475" b="1" u="heavy" spc="9" baseline="330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: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7102" y="2707386"/>
            <a:ext cx="7402068" cy="673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197102" y="1695450"/>
            <a:ext cx="7402068" cy="673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762000" y="1357884"/>
            <a:ext cx="8020811" cy="2360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69518">
              <a:lnSpc>
                <a:spcPct val="101725"/>
              </a:lnSpc>
              <a:spcBef>
                <a:spcPts val="2117"/>
              </a:spcBef>
            </a:pP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50" b="1" spc="-1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DO</a:t>
            </a:r>
            <a:r>
              <a:rPr sz="1450" b="1" spc="27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450" b="1" spc="3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MO</a:t>
            </a:r>
            <a:r>
              <a:rPr sz="1450" b="1" spc="-5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ALI</a:t>
            </a:r>
            <a:r>
              <a:rPr sz="1450" b="1" spc="-10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450" b="1" spc="27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3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AN</a:t>
            </a:r>
            <a:r>
              <a:rPr sz="1450" b="1" spc="-1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28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INDI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2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4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450" b="1" spc="-10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ET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45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2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NA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r>
              <a:rPr sz="1450" b="1" spc="27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endParaRPr sz="1450">
              <a:latin typeface="Calibri"/>
              <a:cs typeface="Calibri"/>
            </a:endParaRPr>
          </a:p>
          <a:p>
            <a:pPr marL="969518">
              <a:lnSpc>
                <a:spcPts val="1970"/>
              </a:lnSpc>
              <a:spcBef>
                <a:spcPts val="98"/>
              </a:spcBef>
            </a:pP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175" b="1" spc="-64" baseline="3766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175" b="1" spc="-25" baseline="3766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75" b="1" spc="-9" baseline="3766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75" b="1" spc="0" baseline="3766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175" b="1" spc="13" baseline="37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2700" b="1" spc="-9" baseline="30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1F487C"/>
                </a:solidFill>
                <a:latin typeface="Calibri"/>
                <a:cs typeface="Calibri"/>
              </a:rPr>
              <a:t>INL</a:t>
            </a:r>
            <a:endParaRPr sz="1800">
              <a:latin typeface="Calibri"/>
              <a:cs typeface="Calibri"/>
            </a:endParaRPr>
          </a:p>
          <a:p>
            <a:pPr marL="969518">
              <a:lnSpc>
                <a:spcPct val="101725"/>
              </a:lnSpc>
              <a:spcBef>
                <a:spcPts val="4037"/>
              </a:spcBef>
            </a:pP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5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PET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DIS</a:t>
            </a:r>
            <a:r>
              <a:rPr sz="1450" b="1" spc="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IP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INA</a:t>
            </a:r>
            <a:r>
              <a:rPr sz="1450" b="1" spc="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450" b="1" spc="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45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450" b="1" spc="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-3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450" b="1" spc="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4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-2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450" b="1" spc="-10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450" b="1" spc="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SONA</a:t>
            </a:r>
            <a:r>
              <a:rPr sz="145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450">
              <a:latin typeface="Calibri"/>
              <a:cs typeface="Calibri"/>
            </a:endParaRPr>
          </a:p>
          <a:p>
            <a:pPr marL="969518">
              <a:lnSpc>
                <a:spcPts val="2060"/>
              </a:lnSpc>
              <a:spcBef>
                <a:spcPts val="103"/>
              </a:spcBef>
            </a:pP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2175" b="1" spc="4" baseline="1883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75" b="1" spc="-19" baseline="1883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75" b="1" spc="-4" baseline="1883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2700" b="1" spc="-14" baseline="1517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75" b="1" spc="-4" baseline="1883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175" b="1" spc="0" baseline="1883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175" b="1" spc="33" baseline="18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2006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679)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576" y="670623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662363" y="704342"/>
            <a:ext cx="6280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138969" y="704342"/>
            <a:ext cx="6016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574325" y="704342"/>
            <a:ext cx="6371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742117" y="704342"/>
            <a:ext cx="6051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79880" y="2245868"/>
            <a:ext cx="1732889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7200" b="1" i="1" spc="0" baseline="3413" dirty="0">
                <a:solidFill>
                  <a:srgbClr val="7CBC70"/>
                </a:solidFill>
                <a:latin typeface="Calibri"/>
                <a:cs typeface="Calibri"/>
              </a:rPr>
              <a:t>Grazie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3699" y="2245868"/>
            <a:ext cx="952601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7200" b="1" i="1" spc="0" baseline="3413" dirty="0">
                <a:solidFill>
                  <a:srgbClr val="7CBC70"/>
                </a:solidFill>
                <a:latin typeface="Calibri"/>
                <a:cs typeface="Calibri"/>
              </a:rPr>
              <a:t>per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0278" y="2245868"/>
            <a:ext cx="3123387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7200" b="1" i="1" spc="0" baseline="3413" dirty="0">
                <a:solidFill>
                  <a:srgbClr val="7CBC70"/>
                </a:solidFill>
                <a:latin typeface="Calibri"/>
                <a:cs typeface="Calibri"/>
              </a:rPr>
              <a:t>l’attenzione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12408" y="4328160"/>
            <a:ext cx="2745486" cy="635355"/>
          </a:xfrm>
          <a:custGeom>
            <a:avLst/>
            <a:gdLst/>
            <a:ahLst/>
            <a:cxnLst/>
            <a:rect l="l" t="t" r="r" b="b"/>
            <a:pathLst>
              <a:path w="2745486" h="635355">
                <a:moveTo>
                  <a:pt x="507" y="0"/>
                </a:moveTo>
                <a:lnTo>
                  <a:pt x="0" y="635355"/>
                </a:lnTo>
                <a:lnTo>
                  <a:pt x="2585719" y="635355"/>
                </a:lnTo>
                <a:lnTo>
                  <a:pt x="2745486" y="205778"/>
                </a:lnTo>
                <a:lnTo>
                  <a:pt x="507" y="0"/>
                </a:lnTo>
                <a:close/>
              </a:path>
            </a:pathLst>
          </a:custGeom>
          <a:solidFill>
            <a:srgbClr val="172F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3067" y="89662"/>
            <a:ext cx="2997295" cy="1838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70"/>
              </a:lnSpc>
              <a:spcBef>
                <a:spcPts val="68"/>
              </a:spcBef>
            </a:pP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875" b="1" spc="-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3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10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Af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875" b="1" spc="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ci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7848" y="1637284"/>
            <a:ext cx="26054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Il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0971" y="1637284"/>
            <a:ext cx="234983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provv</a:t>
            </a:r>
            <a:r>
              <a:rPr sz="4200" b="1" spc="-9" baseline="2925" dirty="0">
                <a:solidFill>
                  <a:srgbClr val="114889"/>
                </a:solidFill>
                <a:latin typeface="Calibri"/>
                <a:cs typeface="Calibri"/>
              </a:rPr>
              <a:t>e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dimento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7006" y="1637284"/>
            <a:ext cx="225858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di sosp</a:t>
            </a:r>
            <a:r>
              <a:rPr sz="4200" b="1" spc="-4" baseline="2925" dirty="0">
                <a:solidFill>
                  <a:srgbClr val="114889"/>
                </a:solidFill>
                <a:latin typeface="Calibri"/>
                <a:cs typeface="Calibri"/>
              </a:rPr>
              <a:t>e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nsi</a:t>
            </a:r>
            <a:r>
              <a:rPr sz="4200" b="1" spc="-4" baseline="2925" dirty="0">
                <a:solidFill>
                  <a:srgbClr val="114889"/>
                </a:solidFill>
                <a:latin typeface="Calibri"/>
                <a:cs typeface="Calibri"/>
              </a:rPr>
              <a:t>o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ne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8232" y="1637284"/>
            <a:ext cx="79653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del</a:t>
            </a:r>
            <a:r>
              <a:rPr sz="4200" b="1" spc="-9" baseline="2925" dirty="0">
                <a:solidFill>
                  <a:srgbClr val="114889"/>
                </a:solidFill>
                <a:latin typeface="Calibri"/>
                <a:cs typeface="Calibri"/>
              </a:rPr>
              <a:t>l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67046" y="1978660"/>
            <a:ext cx="123878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patente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1991" y="4620031"/>
            <a:ext cx="225196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9" baseline="1950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-3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-19" baseline="19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24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Indus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0862" y="4754143"/>
            <a:ext cx="1415608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19" baseline="195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oma,</a:t>
            </a:r>
            <a:r>
              <a:rPr sz="2100" b="1" spc="281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0768" y="1064133"/>
            <a:ext cx="7895082" cy="1226693"/>
          </a:xfrm>
          <a:custGeom>
            <a:avLst/>
            <a:gdLst/>
            <a:ahLst/>
            <a:cxnLst/>
            <a:rect l="l" t="t" r="r" b="b"/>
            <a:pathLst>
              <a:path w="7895082" h="1226693">
                <a:moveTo>
                  <a:pt x="0" y="1226693"/>
                </a:moveTo>
                <a:lnTo>
                  <a:pt x="7895082" y="1226693"/>
                </a:lnTo>
                <a:lnTo>
                  <a:pt x="7895082" y="0"/>
                </a:lnTo>
                <a:lnTo>
                  <a:pt x="0" y="0"/>
                </a:lnTo>
                <a:lnTo>
                  <a:pt x="0" y="1226693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4418" y="2290826"/>
            <a:ext cx="7907705" cy="0"/>
          </a:xfrm>
          <a:custGeom>
            <a:avLst/>
            <a:gdLst/>
            <a:ahLst/>
            <a:cxnLst/>
            <a:rect l="l" t="t" r="r" b="b"/>
            <a:pathLst>
              <a:path w="7907705">
                <a:moveTo>
                  <a:pt x="0" y="0"/>
                </a:moveTo>
                <a:lnTo>
                  <a:pt x="790770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0768" y="2592959"/>
            <a:ext cx="7895082" cy="746760"/>
          </a:xfrm>
          <a:custGeom>
            <a:avLst/>
            <a:gdLst/>
            <a:ahLst/>
            <a:cxnLst/>
            <a:rect l="l" t="t" r="r" b="b"/>
            <a:pathLst>
              <a:path w="7895082" h="746760">
                <a:moveTo>
                  <a:pt x="0" y="746760"/>
                </a:moveTo>
                <a:lnTo>
                  <a:pt x="7895082" y="746760"/>
                </a:lnTo>
                <a:lnTo>
                  <a:pt x="7895082" y="0"/>
                </a:lnTo>
                <a:lnTo>
                  <a:pt x="0" y="0"/>
                </a:lnTo>
                <a:lnTo>
                  <a:pt x="0" y="74676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4418" y="3339719"/>
            <a:ext cx="7907705" cy="0"/>
          </a:xfrm>
          <a:custGeom>
            <a:avLst/>
            <a:gdLst/>
            <a:ahLst/>
            <a:cxnLst/>
            <a:rect l="l" t="t" r="r" b="b"/>
            <a:pathLst>
              <a:path w="7907705">
                <a:moveTo>
                  <a:pt x="0" y="0"/>
                </a:moveTo>
                <a:lnTo>
                  <a:pt x="790770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6871" y="3641979"/>
            <a:ext cx="7895082" cy="746760"/>
          </a:xfrm>
          <a:custGeom>
            <a:avLst/>
            <a:gdLst/>
            <a:ahLst/>
            <a:cxnLst/>
            <a:rect l="l" t="t" r="r" b="b"/>
            <a:pathLst>
              <a:path w="7895082" h="746760">
                <a:moveTo>
                  <a:pt x="0" y="746759"/>
                </a:moveTo>
                <a:lnTo>
                  <a:pt x="7895082" y="746759"/>
                </a:lnTo>
                <a:lnTo>
                  <a:pt x="7895082" y="0"/>
                </a:lnTo>
                <a:lnTo>
                  <a:pt x="0" y="0"/>
                </a:lnTo>
                <a:lnTo>
                  <a:pt x="0" y="74675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0521" y="4388739"/>
            <a:ext cx="7907769" cy="0"/>
          </a:xfrm>
          <a:custGeom>
            <a:avLst/>
            <a:gdLst/>
            <a:ahLst/>
            <a:cxnLst/>
            <a:rect l="l" t="t" r="r" b="b"/>
            <a:pathLst>
              <a:path w="7907769">
                <a:moveTo>
                  <a:pt x="0" y="0"/>
                </a:moveTo>
                <a:lnTo>
                  <a:pt x="790776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01700" y="569112"/>
            <a:ext cx="7474746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IL</a:t>
            </a:r>
            <a:r>
              <a:rPr sz="3000" b="1" u="heavy" spc="-4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PRO</a:t>
            </a:r>
            <a:r>
              <a:rPr sz="3000" b="1" u="heavy" spc="4" baseline="2730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VEDIM</a:t>
            </a:r>
            <a:r>
              <a:rPr sz="3000" b="1" u="heavy" spc="-4" baseline="273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NTO</a:t>
            </a:r>
            <a:r>
              <a:rPr sz="3000" b="1" u="heavy" spc="-29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DI</a:t>
            </a:r>
            <a:r>
              <a:rPr sz="3000" b="1" u="heavy" spc="-4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SOSPENSIONE</a:t>
            </a:r>
            <a:r>
              <a:rPr sz="3000" b="1" u="heavy" spc="-50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-</a:t>
            </a:r>
            <a:r>
              <a:rPr sz="3000" b="1" u="heavy" spc="-9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3000" b="1" u="heavy" spc="-25" baseline="273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000" b="1" u="heavy" spc="4" baseline="273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000" b="1" u="heavy" spc="-14" baseline="273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3000" b="1" u="heavy" spc="-29" baseline="2730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3000" b="1" u="heavy" spc="-19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2</a:t>
            </a:r>
            <a:r>
              <a:rPr sz="3000" b="1" u="heavy" spc="9" baseline="2730" dirty="0">
                <a:solidFill>
                  <a:srgbClr val="0F3676"/>
                </a:solidFill>
                <a:latin typeface="Calibri"/>
                <a:cs typeface="Calibri"/>
              </a:rPr>
              <a:t>7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,</a:t>
            </a:r>
            <a:r>
              <a:rPr sz="3000" b="1" u="heavy" spc="-25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-14" baseline="273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OMMA</a:t>
            </a:r>
            <a:r>
              <a:rPr sz="3000" b="1" u="heavy" spc="-9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8, TUSL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6871" y="3641979"/>
            <a:ext cx="7895082" cy="746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03" marR="48819">
              <a:lnSpc>
                <a:spcPts val="2190"/>
              </a:lnSpc>
              <a:spcBef>
                <a:spcPts val="404"/>
              </a:spcBef>
            </a:pP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50" b="1" spc="5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8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 </a:t>
            </a:r>
            <a:r>
              <a:rPr sz="1450" b="1" spc="9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32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HE </a:t>
            </a:r>
            <a:r>
              <a:rPr sz="1450" b="1" spc="8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NE </a:t>
            </a:r>
            <a:r>
              <a:rPr sz="1450" b="1" spc="5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NATO </a:t>
            </a:r>
            <a:r>
              <a:rPr sz="1450" b="1" spc="4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IMA </a:t>
            </a:r>
            <a:r>
              <a:rPr sz="1450" b="1" spc="6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ACC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30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ONSABILIT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800" b="1" spc="-10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spc="0" dirty="0">
                <a:solidFill>
                  <a:srgbClr val="92D050"/>
                </a:solidFill>
                <a:latin typeface="Times New Roman"/>
                <a:cs typeface="Times New Roman"/>
              </a:rPr>
              <a:t>→</a:t>
            </a:r>
            <a:r>
              <a:rPr sz="1800" spc="-93" dirty="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450" b="1" spc="7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FINI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IVO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0768" y="2592959"/>
            <a:ext cx="7895082" cy="746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 marR="49223">
              <a:lnSpc>
                <a:spcPts val="2160"/>
              </a:lnSpc>
              <a:spcBef>
                <a:spcPts val="423"/>
              </a:spcBef>
            </a:pP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VV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13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50" b="1" spc="16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7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NSIONE</a:t>
            </a:r>
            <a:r>
              <a:rPr sz="1450" b="1" spc="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È</a:t>
            </a:r>
            <a:r>
              <a:rPr sz="1450" b="1" spc="1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11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12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6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450" b="1" spc="14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1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LI</a:t>
            </a:r>
            <a:r>
              <a:rPr sz="1450" b="1" spc="15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FFET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'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OLO</a:t>
            </a:r>
            <a:r>
              <a:rPr sz="1450" b="1" spc="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14,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OMMA</a:t>
            </a:r>
            <a:r>
              <a:rPr sz="1450" b="1" spc="3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4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0768" y="1064133"/>
            <a:ext cx="7895082" cy="1226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 marR="48126" algn="just">
              <a:lnSpc>
                <a:spcPts val="2160"/>
              </a:lnSpc>
              <a:spcBef>
                <a:spcPts val="423"/>
              </a:spcBef>
            </a:pP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20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2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ANTIE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29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2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2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2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OMMA</a:t>
            </a:r>
            <a:r>
              <a:rPr sz="1400" b="1" spc="28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1,</a:t>
            </a:r>
            <a:r>
              <a:rPr sz="1800" b="1" spc="10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14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27,</a:t>
            </a:r>
            <a:r>
              <a:rPr sz="180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1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2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IFI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ANO </a:t>
            </a:r>
            <a:r>
              <a:rPr sz="1400" b="1" spc="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INFO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NI </a:t>
            </a:r>
            <a:r>
              <a:rPr sz="1400" b="1" spc="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2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2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IVA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00" b="1" spc="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MO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00" b="1" spc="6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VORATORE </a:t>
            </a:r>
            <a:r>
              <a:rPr sz="1400" b="1" spc="1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 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'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NA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ILITÀ </a:t>
            </a:r>
            <a:r>
              <a:rPr sz="1400" b="1" spc="1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3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OLU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00" b="1" spc="1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31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IS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400" b="1" spc="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ONALE</a:t>
            </a:r>
            <a:r>
              <a:rPr sz="1400" b="1" spc="29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20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27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PUÒ</a:t>
            </a:r>
            <a:r>
              <a:rPr sz="1400" b="1" spc="19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2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400" b="1" spc="18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VIA</a:t>
            </a:r>
            <a:r>
              <a:rPr sz="1400" b="1" spc="19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AU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2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19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2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NO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7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12</a:t>
            </a:r>
            <a:r>
              <a:rPr sz="1800" b="1" spc="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0081" y="633222"/>
            <a:ext cx="5721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3066314" y="633222"/>
            <a:ext cx="5400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348874" y="633222"/>
            <a:ext cx="5683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899495" y="633222"/>
            <a:ext cx="5109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028598" y="633222"/>
            <a:ext cx="5610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156000" y="633222"/>
            <a:ext cx="5497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536064" y="633222"/>
            <a:ext cx="5457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495807" y="633222"/>
            <a:ext cx="5649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747148" y="633222"/>
            <a:ext cx="5767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9815" y="1062672"/>
            <a:ext cx="7895082" cy="615378"/>
          </a:xfrm>
          <a:custGeom>
            <a:avLst/>
            <a:gdLst/>
            <a:ahLst/>
            <a:cxnLst/>
            <a:rect l="l" t="t" r="r" b="b"/>
            <a:pathLst>
              <a:path w="7895082" h="615378">
                <a:moveTo>
                  <a:pt x="0" y="615378"/>
                </a:moveTo>
                <a:lnTo>
                  <a:pt x="7895082" y="615378"/>
                </a:lnTo>
                <a:lnTo>
                  <a:pt x="7895082" y="0"/>
                </a:lnTo>
                <a:lnTo>
                  <a:pt x="0" y="0"/>
                </a:lnTo>
                <a:lnTo>
                  <a:pt x="0" y="615378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3465" y="1678051"/>
            <a:ext cx="7907820" cy="0"/>
          </a:xfrm>
          <a:custGeom>
            <a:avLst/>
            <a:gdLst/>
            <a:ahLst/>
            <a:cxnLst/>
            <a:rect l="l" t="t" r="r" b="b"/>
            <a:pathLst>
              <a:path w="7907820">
                <a:moveTo>
                  <a:pt x="0" y="0"/>
                </a:moveTo>
                <a:lnTo>
                  <a:pt x="790782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9815" y="2409698"/>
            <a:ext cx="7895082" cy="822960"/>
          </a:xfrm>
          <a:custGeom>
            <a:avLst/>
            <a:gdLst/>
            <a:ahLst/>
            <a:cxnLst/>
            <a:rect l="l" t="t" r="r" b="b"/>
            <a:pathLst>
              <a:path w="7895082" h="822960">
                <a:moveTo>
                  <a:pt x="0" y="822960"/>
                </a:moveTo>
                <a:lnTo>
                  <a:pt x="7895082" y="822960"/>
                </a:lnTo>
                <a:lnTo>
                  <a:pt x="7895082" y="0"/>
                </a:lnTo>
                <a:lnTo>
                  <a:pt x="0" y="0"/>
                </a:lnTo>
                <a:lnTo>
                  <a:pt x="0" y="82296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3465" y="3232658"/>
            <a:ext cx="7907820" cy="0"/>
          </a:xfrm>
          <a:custGeom>
            <a:avLst/>
            <a:gdLst/>
            <a:ahLst/>
            <a:cxnLst/>
            <a:rect l="l" t="t" r="r" b="b"/>
            <a:pathLst>
              <a:path w="7907820">
                <a:moveTo>
                  <a:pt x="0" y="0"/>
                </a:moveTo>
                <a:lnTo>
                  <a:pt x="790782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24172" y="1837944"/>
            <a:ext cx="266700" cy="411479"/>
          </a:xfrm>
          <a:custGeom>
            <a:avLst/>
            <a:gdLst/>
            <a:ahLst/>
            <a:cxnLst/>
            <a:rect l="l" t="t" r="r" b="b"/>
            <a:pathLst>
              <a:path w="266700" h="411479">
                <a:moveTo>
                  <a:pt x="133350" y="411479"/>
                </a:moveTo>
                <a:lnTo>
                  <a:pt x="266700" y="278129"/>
                </a:lnTo>
                <a:lnTo>
                  <a:pt x="200025" y="278129"/>
                </a:lnTo>
                <a:lnTo>
                  <a:pt x="200025" y="0"/>
                </a:lnTo>
                <a:lnTo>
                  <a:pt x="66675" y="0"/>
                </a:lnTo>
                <a:lnTo>
                  <a:pt x="66675" y="278129"/>
                </a:lnTo>
                <a:lnTo>
                  <a:pt x="0" y="278129"/>
                </a:lnTo>
                <a:lnTo>
                  <a:pt x="133350" y="411479"/>
                </a:lnTo>
                <a:close/>
              </a:path>
            </a:pathLst>
          </a:custGeom>
          <a:solidFill>
            <a:srgbClr val="779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24172" y="1837944"/>
            <a:ext cx="266700" cy="411479"/>
          </a:xfrm>
          <a:custGeom>
            <a:avLst/>
            <a:gdLst/>
            <a:ahLst/>
            <a:cxnLst/>
            <a:rect l="l" t="t" r="r" b="b"/>
            <a:pathLst>
              <a:path w="266700" h="411479">
                <a:moveTo>
                  <a:pt x="0" y="278129"/>
                </a:moveTo>
                <a:lnTo>
                  <a:pt x="66675" y="278129"/>
                </a:lnTo>
                <a:lnTo>
                  <a:pt x="66675" y="0"/>
                </a:lnTo>
                <a:lnTo>
                  <a:pt x="200025" y="0"/>
                </a:lnTo>
                <a:lnTo>
                  <a:pt x="200025" y="278129"/>
                </a:lnTo>
                <a:lnTo>
                  <a:pt x="266700" y="278129"/>
                </a:lnTo>
                <a:lnTo>
                  <a:pt x="133350" y="411479"/>
                </a:lnTo>
                <a:lnTo>
                  <a:pt x="0" y="278129"/>
                </a:lnTo>
                <a:close/>
              </a:path>
            </a:pathLst>
          </a:custGeom>
          <a:ln w="9525">
            <a:solidFill>
              <a:srgbClr val="C3D59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9815" y="3502533"/>
            <a:ext cx="7895082" cy="822960"/>
          </a:xfrm>
          <a:custGeom>
            <a:avLst/>
            <a:gdLst/>
            <a:ahLst/>
            <a:cxnLst/>
            <a:rect l="l" t="t" r="r" b="b"/>
            <a:pathLst>
              <a:path w="7895082" h="822960">
                <a:moveTo>
                  <a:pt x="0" y="822960"/>
                </a:moveTo>
                <a:lnTo>
                  <a:pt x="7895082" y="822960"/>
                </a:lnTo>
                <a:lnTo>
                  <a:pt x="7895082" y="0"/>
                </a:lnTo>
                <a:lnTo>
                  <a:pt x="0" y="0"/>
                </a:lnTo>
                <a:lnTo>
                  <a:pt x="0" y="82296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3465" y="4325493"/>
            <a:ext cx="7907820" cy="0"/>
          </a:xfrm>
          <a:custGeom>
            <a:avLst/>
            <a:gdLst/>
            <a:ahLst/>
            <a:cxnLst/>
            <a:rect l="l" t="t" r="r" b="b"/>
            <a:pathLst>
              <a:path w="7907820">
                <a:moveTo>
                  <a:pt x="0" y="0"/>
                </a:moveTo>
                <a:lnTo>
                  <a:pt x="790782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70152" y="556260"/>
            <a:ext cx="610556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PROVVEDIMENTO</a:t>
            </a:r>
            <a:r>
              <a:rPr sz="3000" b="1" u="heavy" spc="-34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3000" b="1" u="heavy" spc="-9" baseline="273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F</a:t>
            </a:r>
            <a:r>
              <a:rPr sz="3000" b="1" u="heavy" spc="9" baseline="273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NI</a:t>
            </a:r>
            <a:r>
              <a:rPr sz="3000" b="1" u="heavy" spc="4" baseline="273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3000" b="1" u="heavy" spc="4" baseline="2730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3000" b="1" u="heavy" spc="-34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- ART.</a:t>
            </a:r>
            <a:r>
              <a:rPr sz="3000" b="1" u="heavy" spc="-14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2</a:t>
            </a:r>
            <a:r>
              <a:rPr sz="3000" b="1" u="heavy" spc="4" baseline="2730" dirty="0">
                <a:solidFill>
                  <a:srgbClr val="0F3676"/>
                </a:solidFill>
                <a:latin typeface="Calibri"/>
                <a:cs typeface="Calibri"/>
              </a:rPr>
              <a:t>7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,</a:t>
            </a:r>
            <a:r>
              <a:rPr sz="3000" b="1" u="heavy" spc="-19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COMMA</a:t>
            </a:r>
            <a:r>
              <a:rPr sz="3000" b="1" u="heavy" spc="-14" baseline="273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000" b="1" u="heavy" spc="0" baseline="2730" dirty="0">
                <a:solidFill>
                  <a:srgbClr val="0F3676"/>
                </a:solidFill>
                <a:latin typeface="Calibri"/>
                <a:cs typeface="Calibri"/>
              </a:rPr>
              <a:t>7, TUSL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815" y="3502533"/>
            <a:ext cx="7895082" cy="822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28">
              <a:lnSpc>
                <a:spcPct val="101725"/>
              </a:lnSpc>
              <a:spcBef>
                <a:spcPts val="345"/>
              </a:spcBef>
            </a:pP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7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PR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IM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250" b="1" spc="27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VI</a:t>
            </a:r>
            <a:r>
              <a:rPr sz="1250" b="1" spc="16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H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14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RSA</a:t>
            </a:r>
            <a:r>
              <a:rPr sz="1250" b="1" spc="1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RA</a:t>
            </a:r>
            <a:r>
              <a:rPr sz="1250" b="1" spc="1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BA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10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AL</a:t>
            </a:r>
            <a:r>
              <a:rPr sz="1250" b="1" spc="10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PO</a:t>
            </a:r>
            <a:r>
              <a:rPr sz="1250" b="1" spc="1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10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EC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250" b="1" spc="1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CH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1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ES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10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CC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TAN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91528">
              <a:lnSpc>
                <a:spcPts val="1830"/>
              </a:lnSpc>
              <a:spcBef>
                <a:spcPts val="91"/>
              </a:spcBef>
            </a:pPr>
            <a:r>
              <a:rPr sz="2400" spc="0" baseline="-1811" dirty="0">
                <a:solidFill>
                  <a:srgbClr val="005577"/>
                </a:solidFill>
                <a:latin typeface="Arial"/>
                <a:cs typeface="Arial"/>
              </a:rPr>
              <a:t>•  </a:t>
            </a:r>
            <a:r>
              <a:rPr sz="2400" spc="362" baseline="-1811" dirty="0">
                <a:solidFill>
                  <a:srgbClr val="005577"/>
                </a:solidFill>
                <a:latin typeface="Arial"/>
                <a:cs typeface="Arial"/>
              </a:rPr>
              <a:t> </a:t>
            </a:r>
            <a:r>
              <a:rPr sz="1875" b="1" spc="-4" baseline="-218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75" b="1" spc="97" baseline="-21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75" b="1" spc="4" baseline="-218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75" b="1" spc="-9" baseline="-218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TE</a:t>
            </a:r>
            <a:r>
              <a:rPr sz="1875" b="1" spc="-4" baseline="-218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ZE</a:t>
            </a:r>
            <a:r>
              <a:rPr sz="1875" b="1" spc="170" baseline="-21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75" b="1" spc="-4" baseline="-218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875" b="1" spc="107" baseline="-21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75" b="1" spc="4" baseline="-218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875" b="1" spc="-4" baseline="-2184" dirty="0">
                <a:solidFill>
                  <a:srgbClr val="005577"/>
                </a:solidFill>
                <a:latin typeface="Calibri"/>
                <a:cs typeface="Calibri"/>
              </a:rPr>
              <a:t>OND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875" b="1" spc="-4" baseline="-2184" dirty="0">
                <a:solidFill>
                  <a:srgbClr val="005577"/>
                </a:solidFill>
                <a:latin typeface="Calibri"/>
                <a:cs typeface="Calibri"/>
              </a:rPr>
              <a:t>NN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875" b="1" spc="195" baseline="-21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75" b="1" spc="4" baseline="-218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875" b="1" spc="78" baseline="-21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RIFE</a:t>
            </a:r>
            <a:r>
              <a:rPr sz="1875" b="1" spc="-4" baseline="-218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875" b="1" spc="4" baseline="-2184" dirty="0">
                <a:solidFill>
                  <a:srgbClr val="005577"/>
                </a:solidFill>
                <a:latin typeface="Calibri"/>
                <a:cs typeface="Calibri"/>
              </a:rPr>
              <a:t>ISC</a:t>
            </a:r>
            <a:r>
              <a:rPr sz="1875" b="1" spc="-4" baseline="-2184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875" b="1" spc="185" baseline="-21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AI</a:t>
            </a:r>
            <a:r>
              <a:rPr sz="1875" b="1" spc="91" baseline="-21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875" b="1" spc="-5" baseline="-218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75" b="1" spc="0" baseline="-2184" dirty="0">
                <a:solidFill>
                  <a:srgbClr val="005577"/>
                </a:solidFill>
                <a:latin typeface="Calibri"/>
                <a:cs typeface="Calibri"/>
              </a:rPr>
              <a:t>ATI</a:t>
            </a:r>
            <a:endParaRPr sz="1250">
              <a:latin typeface="Calibri"/>
              <a:cs typeface="Calibri"/>
            </a:endParaRPr>
          </a:p>
          <a:p>
            <a:pPr marL="91528">
              <a:lnSpc>
                <a:spcPct val="95825"/>
              </a:lnSpc>
            </a:pPr>
            <a:r>
              <a:rPr sz="1600" spc="0" dirty="0">
                <a:solidFill>
                  <a:srgbClr val="005577"/>
                </a:solidFill>
                <a:latin typeface="Arial"/>
                <a:cs typeface="Arial"/>
              </a:rPr>
              <a:t>•  </a:t>
            </a:r>
            <a:r>
              <a:rPr sz="1600" spc="362" dirty="0">
                <a:solidFill>
                  <a:srgbClr val="005577"/>
                </a:solidFill>
                <a:latin typeface="Arial"/>
                <a:cs typeface="Arial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9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ZE</a:t>
            </a:r>
            <a:r>
              <a:rPr sz="1250" b="1" spc="20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10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GI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1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8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RIFE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ISC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20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AGLI</a:t>
            </a:r>
            <a:r>
              <a:rPr sz="1250" b="1" spc="7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EC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250" b="1" spc="12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250" b="1" spc="5" dirty="0">
                <a:solidFill>
                  <a:srgbClr val="005577"/>
                </a:solidFill>
                <a:latin typeface="Calibri"/>
                <a:cs typeface="Calibri"/>
              </a:rPr>
              <a:t>MMI</a:t>
            </a:r>
            <a:r>
              <a:rPr sz="1250" b="1" spc="-5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5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5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TRAT</a:t>
            </a:r>
            <a:r>
              <a:rPr sz="1250" b="1" spc="-5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815" y="2409698"/>
            <a:ext cx="7895082" cy="822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28" marR="53090">
              <a:lnSpc>
                <a:spcPts val="1920"/>
              </a:lnSpc>
              <a:spcBef>
                <a:spcPts val="426"/>
              </a:spcBef>
            </a:pP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N </a:t>
            </a:r>
            <a:r>
              <a:rPr sz="1250" b="1" spc="1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250" b="1" spc="12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EN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ALE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600" b="1" spc="4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250" b="1" spc="1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1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VIT</a:t>
            </a:r>
            <a:r>
              <a:rPr sz="1250" b="1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’ </a:t>
            </a:r>
            <a:r>
              <a:rPr sz="1600" b="1" spc="7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250" b="1" spc="1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N </a:t>
            </a:r>
            <a:r>
              <a:rPr sz="1250" b="1" spc="1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PR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IM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TO  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250" b="1" spc="1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AL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250" b="1" spc="16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IM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OSSI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250" b="1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’ </a:t>
            </a:r>
            <a:r>
              <a:rPr sz="160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250" b="1" spc="1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15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5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PE</a:t>
            </a:r>
            <a:r>
              <a:rPr sz="1250" b="1" spc="-5" dirty="0">
                <a:solidFill>
                  <a:srgbClr val="005577"/>
                </a:solidFill>
                <a:latin typeface="Calibri"/>
                <a:cs typeface="Calibri"/>
              </a:rPr>
              <a:t>RI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RE AVV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RSO </a:t>
            </a:r>
            <a:r>
              <a:rPr sz="1250" b="1" spc="16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250" b="1" spc="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250" b="1" spc="1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250" b="1" spc="10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250" b="1" spc="18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ZZI </a:t>
            </a:r>
            <a:r>
              <a:rPr sz="1250" b="1" spc="1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250" b="1" spc="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IM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PU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250" b="1" spc="2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PR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VI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TI </a:t>
            </a:r>
            <a:r>
              <a:rPr sz="1250" b="1" spc="16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AL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250" b="1" spc="14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GE </a:t>
            </a:r>
            <a:r>
              <a:rPr sz="1250" b="1" spc="1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(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600" b="1" spc="3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ARTT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600" b="1" spc="3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324</a:t>
            </a:r>
            <a:endParaRPr sz="1600">
              <a:latin typeface="Calibri"/>
              <a:cs typeface="Calibri"/>
            </a:endParaRPr>
          </a:p>
          <a:p>
            <a:pPr marL="91528">
              <a:lnSpc>
                <a:spcPct val="101725"/>
              </a:lnSpc>
            </a:pP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600" b="1" spc="-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9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64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8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815" y="1062672"/>
            <a:ext cx="7895082" cy="6153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28" marR="52977">
              <a:lnSpc>
                <a:spcPts val="1920"/>
              </a:lnSpc>
              <a:spcBef>
                <a:spcPts val="421"/>
              </a:spcBef>
            </a:pP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20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PR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IM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TI </a:t>
            </a:r>
            <a:r>
              <a:rPr sz="1250" b="1" spc="6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1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VI</a:t>
            </a:r>
            <a:r>
              <a:rPr sz="1250" b="1" spc="2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1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NT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ZE</a:t>
            </a:r>
            <a:r>
              <a:rPr sz="1250" b="1" spc="26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PA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SS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ATE</a:t>
            </a:r>
            <a:r>
              <a:rPr sz="1250" b="1" spc="2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1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IC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ATO </a:t>
            </a:r>
            <a:r>
              <a:rPr sz="1250" b="1" spc="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1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1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-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ZE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-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-1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250" b="1" spc="14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1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5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250" b="1" spc="-1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I AL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'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ART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IC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LO</a:t>
            </a:r>
            <a:r>
              <a:rPr sz="1250" b="1" spc="18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1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8</a:t>
            </a:r>
            <a:r>
              <a:rPr sz="1600" b="1" spc="-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250" b="1" spc="1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GGE</a:t>
            </a:r>
            <a:r>
              <a:rPr sz="1250" b="1" spc="1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600" b="1" spc="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689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/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19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8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1</a:t>
            </a:r>
            <a:r>
              <a:rPr sz="1600" b="1" spc="-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250" b="1" spc="-4" dirty="0">
                <a:solidFill>
                  <a:srgbClr val="005577"/>
                </a:solidFill>
                <a:latin typeface="Calibri"/>
                <a:cs typeface="Calibri"/>
              </a:rPr>
              <a:t>EN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UTE</a:t>
            </a:r>
            <a:r>
              <a:rPr sz="1250" b="1" spc="18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-5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250" b="1" spc="-5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250" b="1" spc="5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-5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250" b="1" spc="5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250" b="1" spc="5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VE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9798" y="620141"/>
            <a:ext cx="5320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675977" y="620141"/>
            <a:ext cx="5324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807144" y="620141"/>
            <a:ext cx="5771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356355" y="620141"/>
            <a:ext cx="5544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736249" y="620141"/>
            <a:ext cx="5476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696955" y="620141"/>
            <a:ext cx="5559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947156" y="620141"/>
            <a:ext cx="5760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8403" y="2639568"/>
            <a:ext cx="7867142" cy="1463039"/>
          </a:xfrm>
          <a:custGeom>
            <a:avLst/>
            <a:gdLst/>
            <a:ahLst/>
            <a:cxnLst/>
            <a:rect l="l" t="t" r="r" b="b"/>
            <a:pathLst>
              <a:path w="7867142" h="1463039">
                <a:moveTo>
                  <a:pt x="0" y="1463039"/>
                </a:moveTo>
                <a:lnTo>
                  <a:pt x="7867142" y="1463039"/>
                </a:lnTo>
                <a:lnTo>
                  <a:pt x="7867142" y="0"/>
                </a:lnTo>
                <a:lnTo>
                  <a:pt x="0" y="0"/>
                </a:lnTo>
                <a:lnTo>
                  <a:pt x="0" y="14630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2053" y="4102608"/>
            <a:ext cx="7879867" cy="0"/>
          </a:xfrm>
          <a:custGeom>
            <a:avLst/>
            <a:gdLst/>
            <a:ahLst/>
            <a:cxnLst/>
            <a:rect l="l" t="t" r="r" b="b"/>
            <a:pathLst>
              <a:path w="7879867">
                <a:moveTo>
                  <a:pt x="0" y="0"/>
                </a:moveTo>
                <a:lnTo>
                  <a:pt x="787986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38403" y="1442466"/>
            <a:ext cx="7867142" cy="746759"/>
          </a:xfrm>
          <a:custGeom>
            <a:avLst/>
            <a:gdLst/>
            <a:ahLst/>
            <a:cxnLst/>
            <a:rect l="l" t="t" r="r" b="b"/>
            <a:pathLst>
              <a:path w="7867142" h="746759">
                <a:moveTo>
                  <a:pt x="0" y="746759"/>
                </a:moveTo>
                <a:lnTo>
                  <a:pt x="7867142" y="746759"/>
                </a:lnTo>
                <a:lnTo>
                  <a:pt x="7867142" y="0"/>
                </a:lnTo>
                <a:lnTo>
                  <a:pt x="0" y="0"/>
                </a:lnTo>
                <a:lnTo>
                  <a:pt x="0" y="74675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2053" y="2189226"/>
            <a:ext cx="7879867" cy="0"/>
          </a:xfrm>
          <a:custGeom>
            <a:avLst/>
            <a:gdLst/>
            <a:ahLst/>
            <a:cxnLst/>
            <a:rect l="l" t="t" r="r" b="b"/>
            <a:pathLst>
              <a:path w="7879867">
                <a:moveTo>
                  <a:pt x="0" y="0"/>
                </a:moveTo>
                <a:lnTo>
                  <a:pt x="787986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54404" y="747395"/>
            <a:ext cx="7179650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IL PRO</a:t>
            </a:r>
            <a:r>
              <a:rPr sz="3150" b="1" u="heavy" spc="-9" baseline="2600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3150" b="1" u="heavy" spc="-9" baseline="260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DIME</a:t>
            </a:r>
            <a:r>
              <a:rPr sz="3150" b="1" u="heavy" spc="-4" baseline="2600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TO</a:t>
            </a:r>
            <a:r>
              <a:rPr sz="3150" b="1" u="heavy" spc="39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DI 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OSP</a:t>
            </a:r>
            <a:r>
              <a:rPr sz="3150" b="1" u="heavy" spc="-4" baseline="260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NSIONE</a:t>
            </a:r>
            <a:r>
              <a:rPr sz="3150" b="1" u="heavy" spc="-9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NEL</a:t>
            </a:r>
            <a:r>
              <a:rPr sz="3150" b="1" u="heavy" spc="14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3150" b="1" u="heavy" spc="-9" baseline="260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ETO</a:t>
            </a:r>
            <a:r>
              <a:rPr sz="3150" b="1" u="heavy" spc="9" baseline="260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3150" b="1" u="heavy" spc="4" baseline="260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3150" b="1" u="heavy" spc="0" baseline="2600" dirty="0">
                <a:solidFill>
                  <a:srgbClr val="0F3676"/>
                </a:solidFill>
                <a:latin typeface="Calibri"/>
                <a:cs typeface="Calibri"/>
              </a:rPr>
              <a:t>UATIVO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8403" y="2639568"/>
            <a:ext cx="7867142" cy="146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92">
              <a:lnSpc>
                <a:spcPct val="101725"/>
              </a:lnSpc>
              <a:spcBef>
                <a:spcPts val="330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50" b="1" spc="20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OMMA</a:t>
            </a:r>
            <a:r>
              <a:rPr sz="1450" b="1" spc="18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</a:t>
            </a:r>
            <a:r>
              <a:rPr sz="1800" b="1" spc="1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REC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SA</a:t>
            </a:r>
            <a:r>
              <a:rPr sz="1450" b="1" spc="17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HE</a:t>
            </a:r>
            <a:r>
              <a:rPr sz="1450" b="1" spc="19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ORGANO</a:t>
            </a:r>
            <a:r>
              <a:rPr sz="1450" b="1" spc="15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IONE</a:t>
            </a:r>
            <a:r>
              <a:rPr sz="1450" b="1" spc="1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20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8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1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endParaRPr sz="1800">
              <a:latin typeface="Calibri"/>
              <a:cs typeface="Calibri"/>
            </a:endParaRPr>
          </a:p>
          <a:p>
            <a:pPr marL="91592">
              <a:lnSpc>
                <a:spcPts val="2160"/>
              </a:lnSpc>
              <a:spcBef>
                <a:spcPts val="108"/>
              </a:spcBef>
            </a:pP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IS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PE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75" b="1" spc="-9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52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VORO</a:t>
            </a:r>
            <a:r>
              <a:rPr sz="2175" b="1" spc="43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ERR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ORI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LM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-26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OMP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endParaRPr sz="1450">
              <a:latin typeface="Calibri"/>
              <a:cs typeface="Calibri"/>
            </a:endParaRPr>
          </a:p>
          <a:p>
            <a:pPr marL="91592">
              <a:lnSpc>
                <a:spcPct val="101725"/>
              </a:lnSpc>
              <a:spcBef>
                <a:spcPts val="2014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27</a:t>
            </a:r>
            <a:r>
              <a:rPr sz="1800" b="1" spc="6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13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4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800" b="1" spc="1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FA</a:t>
            </a:r>
            <a:r>
              <a:rPr sz="1450" b="1" spc="15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15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EN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CO</a:t>
            </a:r>
            <a:r>
              <a:rPr sz="1450" b="1" spc="9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RIF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RIM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ISP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ATO</a:t>
            </a:r>
            <a:r>
              <a:rPr sz="1450" b="1" spc="4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ALE</a:t>
            </a:r>
            <a:r>
              <a:rPr sz="1450" b="1" spc="9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endParaRPr sz="1450">
              <a:latin typeface="Calibri"/>
              <a:cs typeface="Calibri"/>
            </a:endParaRPr>
          </a:p>
          <a:p>
            <a:pPr marL="91592">
              <a:lnSpc>
                <a:spcPct val="101725"/>
              </a:lnSpc>
              <a:spcBef>
                <a:spcPts val="295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VORO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403" y="1442466"/>
            <a:ext cx="7867142" cy="7467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92">
              <a:lnSpc>
                <a:spcPct val="101725"/>
              </a:lnSpc>
              <a:spcBef>
                <a:spcPts val="330"/>
              </a:spcBef>
            </a:pP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OLO</a:t>
            </a:r>
            <a:r>
              <a:rPr sz="1400" b="1" spc="26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3</a:t>
            </a:r>
            <a:r>
              <a:rPr sz="1800" b="1" spc="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17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EC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2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2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DIS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INA</a:t>
            </a:r>
            <a:r>
              <a:rPr sz="1400" b="1" spc="27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LE</a:t>
            </a:r>
            <a:r>
              <a:rPr sz="1400" b="1" u="heavy" spc="16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ONDIZI</a:t>
            </a:r>
            <a:r>
              <a:rPr sz="1400" b="1" u="heavy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u="heavy" spc="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u="heavy" spc="27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u="heavy" spc="15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LE</a:t>
            </a:r>
            <a:r>
              <a:rPr sz="1400" b="1" u="heavy" spc="16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MODA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u="heavy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u="heavy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800" b="1" u="heavy" spc="0" dirty="0">
                <a:solidFill>
                  <a:srgbClr val="005577"/>
                </a:solidFill>
                <a:latin typeface="Calibri"/>
                <a:cs typeface="Calibri"/>
              </a:rPr>
              <a:t>’ </a:t>
            </a:r>
            <a:r>
              <a:rPr sz="1800" b="1" u="heavy" spc="19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00" b="1" u="heavy" spc="14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u="heavy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400" b="1" u="heavy" spc="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  <a:p>
            <a:pPr marL="91592">
              <a:lnSpc>
                <a:spcPct val="101725"/>
              </a:lnSpc>
              <a:spcBef>
                <a:spcPts val="295"/>
              </a:spcBef>
            </a:pP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r>
              <a:rPr sz="1450" b="1" u="heavy" spc="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OVVEDIM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u="heavy" spc="-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u="heavy" spc="-4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u="heavy" spc="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SOSP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NSI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NE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50981" y="820420"/>
            <a:ext cx="604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3316289" y="820420"/>
            <a:ext cx="6523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3620750" y="820420"/>
            <a:ext cx="602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244614" y="820420"/>
            <a:ext cx="5928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722442" y="820420"/>
            <a:ext cx="6205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6816404" y="820420"/>
            <a:ext cx="6155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998985" y="1562354"/>
            <a:ext cx="5675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991101" y="1562354"/>
            <a:ext cx="5676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137074" y="1562354"/>
            <a:ext cx="5735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361695" y="1562354"/>
            <a:ext cx="5675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7315631" y="1562354"/>
            <a:ext cx="5684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537734" y="1562354"/>
            <a:ext cx="5572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013540" y="1836674"/>
            <a:ext cx="5173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660189" y="1836674"/>
            <a:ext cx="5278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2203" y="1916493"/>
            <a:ext cx="8019542" cy="2011679"/>
          </a:xfrm>
          <a:custGeom>
            <a:avLst/>
            <a:gdLst/>
            <a:ahLst/>
            <a:cxnLst/>
            <a:rect l="l" t="t" r="r" b="b"/>
            <a:pathLst>
              <a:path w="8019542" h="2011679">
                <a:moveTo>
                  <a:pt x="0" y="2011679"/>
                </a:moveTo>
                <a:lnTo>
                  <a:pt x="8019542" y="2011679"/>
                </a:lnTo>
                <a:lnTo>
                  <a:pt x="8019542" y="0"/>
                </a:lnTo>
                <a:lnTo>
                  <a:pt x="0" y="0"/>
                </a:lnTo>
                <a:lnTo>
                  <a:pt x="0" y="201167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5853" y="3928173"/>
            <a:ext cx="8032267" cy="0"/>
          </a:xfrm>
          <a:custGeom>
            <a:avLst/>
            <a:gdLst/>
            <a:ahLst/>
            <a:cxnLst/>
            <a:rect l="l" t="t" r="r" b="b"/>
            <a:pathLst>
              <a:path w="8032267">
                <a:moveTo>
                  <a:pt x="0" y="0"/>
                </a:moveTo>
                <a:lnTo>
                  <a:pt x="803226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52094" y="1057021"/>
            <a:ext cx="798615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IPO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ESI</a:t>
            </a:r>
            <a:r>
              <a:rPr sz="2700" b="1" u="heavy" spc="391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700" b="1" u="heavy" spc="406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IGA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OR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IE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A’  D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700" b="1" u="heavy" spc="406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AD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OZI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NE</a:t>
            </a:r>
            <a:r>
              <a:rPr sz="2700" b="1" u="heavy" spc="396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EL</a:t>
            </a:r>
            <a:r>
              <a:rPr sz="2700" b="1" u="heavy" spc="406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PR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VV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EDIMENTO</a:t>
            </a:r>
            <a:r>
              <a:rPr sz="2700" b="1" u="heavy" spc="386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700" b="1" u="heavy" spc="406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SOSP</a:t>
            </a:r>
            <a:r>
              <a:rPr sz="2700" b="1" u="heavy" spc="25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ENSIONE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2203" y="1916493"/>
            <a:ext cx="8019542" cy="2011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47161" marR="3247706" algn="ctr">
              <a:lnSpc>
                <a:spcPct val="101725"/>
              </a:lnSpc>
              <a:spcBef>
                <a:spcPts val="330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3,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OMMA</a:t>
            </a:r>
            <a:r>
              <a:rPr sz="1450" b="1" spc="3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91592" marR="49810" algn="just">
              <a:lnSpc>
                <a:spcPct val="99995"/>
              </a:lnSpc>
              <a:spcBef>
                <a:spcPts val="2151"/>
              </a:spcBef>
            </a:pP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IONE </a:t>
            </a:r>
            <a:r>
              <a:rPr sz="1450" b="1" spc="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50" b="1" spc="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30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6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SIONE </a:t>
            </a:r>
            <a:r>
              <a:rPr sz="1450" b="1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800" b="1" spc="3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BLI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ORIA 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30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6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ANTIE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3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6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ALL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2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27</a:t>
            </a:r>
            <a:r>
              <a:rPr sz="1800" b="1" spc="3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50" b="1" spc="4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30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SI </a:t>
            </a:r>
            <a:r>
              <a:rPr sz="1450" b="1" spc="6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IFIC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NO  IN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NI </a:t>
            </a:r>
            <a:r>
              <a:rPr sz="1450" b="1" spc="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50" b="1" spc="6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5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RIVA </a:t>
            </a:r>
            <a:r>
              <a:rPr sz="1450" b="1" spc="3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LA </a:t>
            </a:r>
            <a:r>
              <a:rPr sz="1450" b="1" spc="6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MOR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50" b="1" u="heavy" spc="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5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NO </a:t>
            </a:r>
            <a:r>
              <a:rPr sz="1450" b="1" u="heavy" spc="5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450" b="1" u="heavy" spc="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PI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800" b="1" u="heavy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8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VORATORI</a:t>
            </a:r>
            <a:r>
              <a:rPr sz="1450" b="1" u="heavy" spc="1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IMP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ABILE</a:t>
            </a:r>
            <a:r>
              <a:rPr sz="1450" b="1" spc="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1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DATORE</a:t>
            </a:r>
            <a:r>
              <a:rPr sz="1450" b="1" spc="10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VOR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1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SUO</a:t>
            </a:r>
            <a:r>
              <a:rPr sz="1450" b="1" spc="10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ATO</a:t>
            </a:r>
            <a:r>
              <a:rPr sz="1450" b="1" spc="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3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450" b="1" spc="10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 16</a:t>
            </a:r>
            <a:r>
              <a:rPr sz="1800" b="1" spc="5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SL OVV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1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15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5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2,</a:t>
            </a:r>
            <a:r>
              <a:rPr sz="180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OMMA</a:t>
            </a:r>
            <a:r>
              <a:rPr sz="1450" b="1" spc="12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1,</a:t>
            </a:r>
            <a:r>
              <a:rPr sz="180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5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3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NO</a:t>
            </a:r>
            <a:r>
              <a:rPr sz="1450" b="1" u="heavy" spc="1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u="heavy" spc="1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OLO</a:t>
            </a:r>
            <a:r>
              <a:rPr sz="1450" b="1" u="heavy" spc="1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14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u="heavy" spc="1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u="heavy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endParaRPr sz="1450">
              <a:latin typeface="Calibri"/>
              <a:cs typeface="Calibri"/>
            </a:endParaRPr>
          </a:p>
          <a:p>
            <a:pPr marL="91592" marR="7373080" algn="just">
              <a:lnSpc>
                <a:spcPct val="101725"/>
              </a:lnSpc>
              <a:spcBef>
                <a:spcPts val="305"/>
              </a:spcBef>
            </a:pP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AVE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0746" y="1101471"/>
            <a:ext cx="5166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3331540" y="1101471"/>
            <a:ext cx="521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3589172" y="1101471"/>
            <a:ext cx="5166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067757" y="1101471"/>
            <a:ext cx="521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7096124" y="1101471"/>
            <a:ext cx="5166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7120458" y="2859532"/>
            <a:ext cx="9809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7383700" y="2859532"/>
            <a:ext cx="9698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7844112" y="2859532"/>
            <a:ext cx="9834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8066335" y="2859532"/>
            <a:ext cx="9862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654320" y="3134106"/>
            <a:ext cx="6764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898444" y="3408426"/>
            <a:ext cx="6255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071814" y="3408426"/>
            <a:ext cx="6444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691003" y="3408426"/>
            <a:ext cx="624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921782" y="3408426"/>
            <a:ext cx="6029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9600" y="2750083"/>
            <a:ext cx="7924800" cy="1463039"/>
          </a:xfrm>
          <a:custGeom>
            <a:avLst/>
            <a:gdLst/>
            <a:ahLst/>
            <a:cxnLst/>
            <a:rect l="l" t="t" r="r" b="b"/>
            <a:pathLst>
              <a:path w="7924800" h="1463039">
                <a:moveTo>
                  <a:pt x="0" y="1463039"/>
                </a:moveTo>
                <a:lnTo>
                  <a:pt x="7924800" y="1463039"/>
                </a:lnTo>
                <a:lnTo>
                  <a:pt x="7924800" y="0"/>
                </a:lnTo>
                <a:lnTo>
                  <a:pt x="0" y="0"/>
                </a:lnTo>
                <a:lnTo>
                  <a:pt x="0" y="14630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3250" y="4213123"/>
            <a:ext cx="7937500" cy="0"/>
          </a:xfrm>
          <a:custGeom>
            <a:avLst/>
            <a:gdLst/>
            <a:ahLst/>
            <a:cxnLst/>
            <a:rect l="l" t="t" r="r" b="b"/>
            <a:pathLst>
              <a:path w="7937500">
                <a:moveTo>
                  <a:pt x="0" y="0"/>
                </a:moveTo>
                <a:lnTo>
                  <a:pt x="79375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9600" y="867791"/>
            <a:ext cx="7924800" cy="1463039"/>
          </a:xfrm>
          <a:custGeom>
            <a:avLst/>
            <a:gdLst/>
            <a:ahLst/>
            <a:cxnLst/>
            <a:rect l="l" t="t" r="r" b="b"/>
            <a:pathLst>
              <a:path w="7924800" h="1463039">
                <a:moveTo>
                  <a:pt x="0" y="1463039"/>
                </a:moveTo>
                <a:lnTo>
                  <a:pt x="7924800" y="1463039"/>
                </a:lnTo>
                <a:lnTo>
                  <a:pt x="7924800" y="0"/>
                </a:lnTo>
                <a:lnTo>
                  <a:pt x="0" y="0"/>
                </a:lnTo>
                <a:lnTo>
                  <a:pt x="0" y="14630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3250" y="2330831"/>
            <a:ext cx="7937500" cy="0"/>
          </a:xfrm>
          <a:custGeom>
            <a:avLst/>
            <a:gdLst/>
            <a:ahLst/>
            <a:cxnLst/>
            <a:rect l="l" t="t" r="r" b="b"/>
            <a:pathLst>
              <a:path w="7937500">
                <a:moveTo>
                  <a:pt x="0" y="0"/>
                </a:moveTo>
                <a:lnTo>
                  <a:pt x="79375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6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2750083"/>
            <a:ext cx="7924800" cy="146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12546" marR="2012877" algn="ctr">
              <a:lnSpc>
                <a:spcPct val="101725"/>
              </a:lnSpc>
              <a:spcBef>
                <a:spcPts val="330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27</a:t>
            </a:r>
            <a:r>
              <a:rPr sz="1800" b="1" spc="-4" dirty="0">
                <a:solidFill>
                  <a:srgbClr val="005577"/>
                </a:solidFill>
                <a:latin typeface="Calibri"/>
                <a:cs typeface="Calibri"/>
              </a:rPr>
              <a:t>0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0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.,</a:t>
            </a:r>
            <a:r>
              <a:rPr sz="1800" b="1" spc="-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FFIC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IA</a:t>
            </a:r>
            <a:r>
              <a:rPr sz="1450" b="1" spc="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2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BLI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endParaRPr sz="1450">
              <a:latin typeface="Calibri"/>
              <a:cs typeface="Calibri"/>
            </a:endParaRPr>
          </a:p>
          <a:p>
            <a:pPr marL="91440">
              <a:lnSpc>
                <a:spcPts val="2160"/>
              </a:lnSpc>
              <a:spcBef>
                <a:spcPts val="108"/>
              </a:spcBef>
            </a:pP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'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75" b="1" spc="65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2175" b="1" spc="1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75" b="1" spc="44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79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PI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NA</a:t>
            </a:r>
            <a:r>
              <a:rPr sz="2175" b="1" spc="57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2700" b="1" spc="-28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NO</a:t>
            </a:r>
            <a:r>
              <a:rPr sz="2175" b="1" spc="60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101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ERE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2175" b="1" spc="58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91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-14" baseline="1883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2175" b="1" spc="71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[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221</a:t>
            </a:r>
            <a:r>
              <a:rPr sz="2700" b="1" spc="24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700" b="1" spc="-14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700" b="1" spc="-9" baseline="1517" dirty="0">
                <a:solidFill>
                  <a:srgbClr val="005577"/>
                </a:solidFill>
                <a:latin typeface="Calibri"/>
                <a:cs typeface="Calibri"/>
              </a:rPr>
              <a:t>]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2700" b="1" spc="-3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77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-9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OVENIE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ZA</a:t>
            </a:r>
            <a:endParaRPr sz="1450">
              <a:latin typeface="Calibri"/>
              <a:cs typeface="Calibri"/>
            </a:endParaRPr>
          </a:p>
          <a:p>
            <a:pPr marL="91440">
              <a:lnSpc>
                <a:spcPts val="2160"/>
              </a:lnSpc>
            </a:pP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22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DOC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2100" b="1" spc="33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DAL</a:t>
            </a:r>
            <a:r>
              <a:rPr sz="2100" b="1" spc="247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PU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BLI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308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FF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2100" b="1" spc="27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HE</a:t>
            </a:r>
            <a:r>
              <a:rPr sz="2100" b="1" spc="248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207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H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233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ATO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2700" b="1" spc="217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NONC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H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É</a:t>
            </a:r>
            <a:r>
              <a:rPr sz="2100" b="1" spc="290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280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HI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AR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AZIO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  <a:p>
            <a:pPr marL="91440" marR="57251">
              <a:lnSpc>
                <a:spcPts val="1770"/>
              </a:lnSpc>
              <a:spcBef>
                <a:spcPts val="187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6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9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LI</a:t>
            </a:r>
            <a:r>
              <a:rPr sz="1450" b="1" spc="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FAT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6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HE</a:t>
            </a:r>
            <a:r>
              <a:rPr sz="1450" b="1" spc="8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50" b="1" spc="9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LI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FI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IA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STA</a:t>
            </a:r>
            <a:r>
              <a:rPr sz="1450" b="1" spc="4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VE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8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SUA</a:t>
            </a:r>
            <a:r>
              <a:rPr sz="1450" b="1" spc="6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endParaRPr sz="1450">
              <a:latin typeface="Calibri"/>
              <a:cs typeface="Calibri"/>
            </a:endParaRPr>
          </a:p>
          <a:p>
            <a:pPr marL="91440" marR="57251">
              <a:lnSpc>
                <a:spcPts val="1770"/>
              </a:lnSpc>
              <a:spcBef>
                <a:spcPts val="391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LUI</a:t>
            </a:r>
            <a:r>
              <a:rPr sz="1450" b="1" spc="7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OMPIU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09600" y="867791"/>
            <a:ext cx="7924800" cy="146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00123" marR="3199929" algn="ctr">
              <a:lnSpc>
                <a:spcPct val="101725"/>
              </a:lnSpc>
              <a:spcBef>
                <a:spcPts val="325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6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3,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OMMA</a:t>
            </a:r>
            <a:r>
              <a:rPr sz="1400" b="1" spc="19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61595" marR="61982" algn="ctr">
              <a:lnSpc>
                <a:spcPts val="2165"/>
              </a:lnSpc>
              <a:spcBef>
                <a:spcPts val="108"/>
              </a:spcBef>
            </a:pP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  </a:t>
            </a:r>
            <a:r>
              <a:rPr sz="2100" b="1" spc="155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LI </a:t>
            </a:r>
            <a:r>
              <a:rPr sz="2100" b="1" spc="311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  </a:t>
            </a:r>
            <a:r>
              <a:rPr sz="2100" b="1" spc="50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GG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IVI  </a:t>
            </a:r>
            <a:r>
              <a:rPr sz="2100" b="1" spc="3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2100" b="1" spc="246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SOG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IVI  </a:t>
            </a:r>
            <a:r>
              <a:rPr sz="2100" b="1" spc="62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  </a:t>
            </a:r>
            <a:r>
              <a:rPr sz="2100" b="1" spc="8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2100" b="1" spc="14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EC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  </a:t>
            </a:r>
            <a:r>
              <a:rPr sz="2100" b="1" spc="93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FINALI</a:t>
            </a:r>
            <a:r>
              <a:rPr sz="2100" b="1" spc="9" baseline="195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ZA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  <a:p>
            <a:pPr marL="61595" marR="63384" algn="ctr">
              <a:lnSpc>
                <a:spcPts val="2160"/>
              </a:lnSpc>
            </a:pP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IONE </a:t>
            </a:r>
            <a:r>
              <a:rPr sz="2100" b="1" spc="121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28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2100" b="1" spc="-14" baseline="195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2100" b="1" spc="157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271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-1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SIONE </a:t>
            </a:r>
            <a:r>
              <a:rPr sz="2100" b="1" spc="110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NE </a:t>
            </a:r>
            <a:r>
              <a:rPr sz="2100" b="1" spc="2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2700" b="1" spc="244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283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SE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SI </a:t>
            </a:r>
            <a:r>
              <a:rPr sz="2100" b="1" spc="11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266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spc="293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LI</a:t>
            </a:r>
            <a:r>
              <a:rPr sz="2100" b="1" spc="298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FF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  <a:p>
            <a:pPr marL="61595" marR="61548" algn="ctr">
              <a:lnSpc>
                <a:spcPts val="2160"/>
              </a:lnSpc>
            </a:pP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245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2700</a:t>
            </a:r>
            <a:r>
              <a:rPr sz="2700" b="1" spc="179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700" b="1" spc="-14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700" b="1" spc="-14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2700" b="1" spc="169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242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BALI</a:t>
            </a:r>
            <a:r>
              <a:rPr sz="2175" b="1" spc="217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DAT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211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DAI</a:t>
            </a:r>
            <a:r>
              <a:rPr sz="2175" b="1" spc="245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PU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207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FF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IA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210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UT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181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SUL</a:t>
            </a:r>
            <a:r>
              <a:rPr sz="2175" b="1" spc="245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LUO</a:t>
            </a:r>
            <a:r>
              <a:rPr sz="2175" b="1" spc="-9" baseline="1883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75" b="1" spc="213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260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-9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LE</a:t>
            </a:r>
            <a:endParaRPr sz="1450">
              <a:latin typeface="Calibri"/>
              <a:cs typeface="Calibri"/>
            </a:endParaRPr>
          </a:p>
          <a:p>
            <a:pPr marL="91440">
              <a:lnSpc>
                <a:spcPts val="2160"/>
              </a:lnSpc>
            </a:pP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IMM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DIATEZ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-3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62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SINIST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2700" b="1" spc="-46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2175" b="1" spc="-30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54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OP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IE</a:t>
            </a:r>
            <a:r>
              <a:rPr sz="2175" b="1" spc="12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IONI</a:t>
            </a:r>
            <a:endParaRPr sz="1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4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9501" y="1379169"/>
            <a:ext cx="7984998" cy="3078480"/>
          </a:xfrm>
          <a:custGeom>
            <a:avLst/>
            <a:gdLst/>
            <a:ahLst/>
            <a:cxnLst/>
            <a:rect l="l" t="t" r="r" b="b"/>
            <a:pathLst>
              <a:path w="7984998" h="3078479">
                <a:moveTo>
                  <a:pt x="0" y="3078480"/>
                </a:moveTo>
                <a:lnTo>
                  <a:pt x="7984998" y="3078480"/>
                </a:lnTo>
                <a:lnTo>
                  <a:pt x="7984998" y="0"/>
                </a:lnTo>
                <a:lnTo>
                  <a:pt x="0" y="0"/>
                </a:lnTo>
                <a:lnTo>
                  <a:pt x="0" y="307848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3151" y="4457649"/>
            <a:ext cx="7997698" cy="0"/>
          </a:xfrm>
          <a:custGeom>
            <a:avLst/>
            <a:gdLst/>
            <a:ahLst/>
            <a:cxnLst/>
            <a:rect l="l" t="t" r="r" b="b"/>
            <a:pathLst>
              <a:path w="7997698">
                <a:moveTo>
                  <a:pt x="0" y="0"/>
                </a:moveTo>
                <a:lnTo>
                  <a:pt x="7997698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55726" y="721741"/>
            <a:ext cx="769650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IPO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ESI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 A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OZI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NE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EL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PR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EDIMENTO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SOSPENSI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NE IN 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IA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ES</a:t>
            </a:r>
            <a:r>
              <a:rPr sz="2700" b="1" u="heavy" spc="19" baseline="303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UALE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9501" y="1379169"/>
            <a:ext cx="7984998" cy="3078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30476" marR="3229647" algn="ctr">
              <a:lnSpc>
                <a:spcPct val="101725"/>
              </a:lnSpc>
              <a:spcBef>
                <a:spcPts val="325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6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3,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OM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20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91668" marR="49291" algn="just">
              <a:lnSpc>
                <a:spcPct val="99995"/>
              </a:lnSpc>
              <a:spcBef>
                <a:spcPts val="1914"/>
              </a:spcBef>
            </a:pP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1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1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INFORT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NI</a:t>
            </a:r>
            <a:r>
              <a:rPr sz="1450" b="1" spc="9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1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4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IVA</a:t>
            </a:r>
            <a:r>
              <a:rPr sz="1450" b="1" spc="12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u="heavy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800" b="1" u="heavy" spc="-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INABILIT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800" b="1" u="heavy" spc="0" dirty="0">
                <a:solidFill>
                  <a:srgbClr val="005577"/>
                </a:solidFill>
                <a:latin typeface="Calibri"/>
                <a:cs typeface="Calibri"/>
              </a:rPr>
              <a:t>’ </a:t>
            </a:r>
            <a:r>
              <a:rPr sz="1800" b="1" u="heavy" spc="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u="heavy" spc="14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NO</a:t>
            </a:r>
            <a:r>
              <a:rPr sz="1450" b="1" u="heavy" spc="1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u="heavy" spc="1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PIU</a:t>
            </a:r>
            <a:r>
              <a:rPr sz="1800" b="1" u="heavy" spc="0" dirty="0">
                <a:solidFill>
                  <a:srgbClr val="005577"/>
                </a:solidFill>
                <a:latin typeface="Calibri"/>
                <a:cs typeface="Calibri"/>
              </a:rPr>
              <a:t>’ </a:t>
            </a:r>
            <a:r>
              <a:rPr sz="1800" b="1" u="heavy" spc="6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VORATORI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1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NA  </a:t>
            </a:r>
            <a:r>
              <a:rPr sz="1450" b="1" u="heavy" spc="4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RRE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SIBI</a:t>
            </a:r>
            <a:r>
              <a:rPr sz="1450" b="1" u="heavy" spc="1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50" b="1" u="heavy" spc="3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NOM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ONE </a:t>
            </a:r>
            <a:r>
              <a:rPr sz="1450" b="1" u="heavy" spc="3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SU</a:t>
            </a:r>
            <a:r>
              <a:rPr sz="1450" b="1" u="heavy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CE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IB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LE  </a:t>
            </a:r>
            <a:r>
              <a:rPr sz="1450" b="1" u="heavy" spc="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  </a:t>
            </a:r>
            <a:r>
              <a:rPr sz="1450" b="1" u="heavy" spc="5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-9" dirty="0">
                <a:solidFill>
                  <a:srgbClr val="005577"/>
                </a:solidFill>
                <a:latin typeface="Calibri"/>
                <a:cs typeface="Calibri"/>
              </a:rPr>
              <a:t>SS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E  </a:t>
            </a:r>
            <a:r>
              <a:rPr sz="1450" b="1" u="heavy" spc="3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ACCERTATA  </a:t>
            </a:r>
            <a:r>
              <a:rPr sz="1450" b="1" u="heavy" spc="7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IMM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DIATAM</a:t>
            </a:r>
            <a:r>
              <a:rPr sz="1450" b="1" u="heavy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IMPU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ABILE</a:t>
            </a:r>
            <a:r>
              <a:rPr sz="1450" b="1" spc="16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2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ORE</a:t>
            </a:r>
            <a:r>
              <a:rPr sz="1450" b="1" spc="19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2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VORO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10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2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SUO</a:t>
            </a:r>
            <a:r>
              <a:rPr sz="1450" b="1" spc="2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ATO</a:t>
            </a:r>
            <a:r>
              <a:rPr sz="1450" b="1" spc="16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2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450" b="1" spc="20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1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16</a:t>
            </a:r>
            <a:r>
              <a:rPr sz="1800" b="1" spc="1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SL</a:t>
            </a:r>
            <a:r>
              <a:rPr sz="1450" b="1" spc="2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18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AL</a:t>
            </a:r>
            <a:r>
              <a:rPr sz="1450" b="1" spc="-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50" b="1" spc="1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2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2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 </a:t>
            </a:r>
            <a:r>
              <a:rPr sz="18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2, </a:t>
            </a:r>
            <a:r>
              <a:rPr sz="180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OMMA </a:t>
            </a:r>
            <a:r>
              <a:rPr sz="1450" b="1" spc="20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1, </a:t>
            </a:r>
            <a:r>
              <a:rPr sz="180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 </a:t>
            </a:r>
            <a:r>
              <a:rPr sz="1800" b="1" spc="7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800" b="1" spc="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38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3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50" b="1" u="heavy" spc="24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u="heavy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  </a:t>
            </a:r>
            <a:r>
              <a:rPr sz="1450" b="1" u="heavy" spc="-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  </a:t>
            </a:r>
            <a:r>
              <a:rPr sz="1450" b="1" u="heavy" spc="-8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OLPA </a:t>
            </a:r>
            <a:r>
              <a:rPr sz="1450" b="1" u="heavy" spc="20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AV</a:t>
            </a:r>
            <a:r>
              <a:rPr sz="1450" b="1" u="heavy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800" b="1" spc="3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450" b="1" spc="-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NSIONE</a:t>
            </a:r>
            <a:r>
              <a:rPr sz="1450" b="1" spc="-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800" b="1" spc="-2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SER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ATA</a:t>
            </a:r>
            <a:r>
              <a:rPr sz="1450" b="1" spc="2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SE</a:t>
            </a:r>
            <a:r>
              <a:rPr sz="1450" b="1" u="heavy" spc="5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LE</a:t>
            </a:r>
            <a:r>
              <a:rPr sz="1450" b="1" u="heavy" spc="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SIGENZE</a:t>
            </a:r>
            <a:r>
              <a:rPr sz="1450" b="1" u="heavy" spc="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AU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AR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NON </a:t>
            </a:r>
            <a:r>
              <a:rPr sz="1450" b="1" u="heavy" spc="-2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SONO </a:t>
            </a:r>
            <a:r>
              <a:rPr sz="1450" b="1" u="heavy" spc="-2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DISF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u="heavy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450" b="1" u="heavy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u="heavy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u="heavy" spc="4" dirty="0">
                <a:solidFill>
                  <a:srgbClr val="005577"/>
                </a:solidFill>
                <a:latin typeface="Calibri"/>
                <a:cs typeface="Calibri"/>
              </a:rPr>
              <a:t>DA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91668" marR="2806535" algn="just">
              <a:lnSpc>
                <a:spcPct val="101725"/>
              </a:lnSpc>
              <a:spcBef>
                <a:spcPts val="2130"/>
              </a:spcBef>
            </a:pPr>
            <a:r>
              <a:rPr sz="1800" spc="0" dirty="0">
                <a:solidFill>
                  <a:srgbClr val="005577"/>
                </a:solidFill>
                <a:latin typeface="Arial"/>
                <a:cs typeface="Arial"/>
              </a:rPr>
              <a:t>•  </a:t>
            </a:r>
            <a:r>
              <a:rPr sz="1800" spc="129" dirty="0">
                <a:solidFill>
                  <a:srgbClr val="005577"/>
                </a:solidFill>
                <a:latin typeface="Arial"/>
                <a:cs typeface="Arial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NSIONE</a:t>
            </a:r>
            <a:r>
              <a:rPr sz="145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7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800" b="1" spc="-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14,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SL</a:t>
            </a:r>
            <a:endParaRPr sz="1450">
              <a:latin typeface="Calibri"/>
              <a:cs typeface="Calibri"/>
            </a:endParaRPr>
          </a:p>
          <a:p>
            <a:pPr marL="91668" marR="3422898" algn="just">
              <a:lnSpc>
                <a:spcPts val="2165"/>
              </a:lnSpc>
              <a:spcBef>
                <a:spcPts val="108"/>
              </a:spcBef>
            </a:pPr>
            <a:r>
              <a:rPr sz="2700" spc="0" baseline="1610" dirty="0">
                <a:solidFill>
                  <a:srgbClr val="005577"/>
                </a:solidFill>
                <a:latin typeface="Arial"/>
                <a:cs typeface="Arial"/>
              </a:rPr>
              <a:t>•  </a:t>
            </a:r>
            <a:r>
              <a:rPr sz="2700" spc="129" baseline="1610" dirty="0">
                <a:solidFill>
                  <a:srgbClr val="005577"/>
                </a:solidFill>
                <a:latin typeface="Arial"/>
                <a:cs typeface="Arial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2175" b="1" spc="-9" baseline="1883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STRO</a:t>
            </a:r>
            <a:r>
              <a:rPr sz="2175" b="1" spc="-12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IVO</a:t>
            </a:r>
            <a:r>
              <a:rPr sz="2175" b="1" spc="-2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76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58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700" b="1" spc="-45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321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54287" y="766191"/>
            <a:ext cx="5175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3132881" y="766191"/>
            <a:ext cx="522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4906364" y="766191"/>
            <a:ext cx="5082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6552701" y="766191"/>
            <a:ext cx="517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6816004" y="766191"/>
            <a:ext cx="5182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4862372" y="2017395"/>
            <a:ext cx="6294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5995307" y="2017395"/>
            <a:ext cx="6386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6224427" y="2017395"/>
            <a:ext cx="6181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6649255" y="2017395"/>
            <a:ext cx="6244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6835372" y="2017395"/>
            <a:ext cx="6225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7221778" y="2017395"/>
            <a:ext cx="6294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1021320" y="2291715"/>
            <a:ext cx="134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2254689" y="2291715"/>
            <a:ext cx="13557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3624479" y="2291715"/>
            <a:ext cx="13459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4783501" y="2291715"/>
            <a:ext cx="13571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5084475" y="2291715"/>
            <a:ext cx="13344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5759574" y="2291715"/>
            <a:ext cx="13500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793886" y="2291715"/>
            <a:ext cx="13421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892619" y="2840609"/>
            <a:ext cx="1147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6563358" y="2840609"/>
            <a:ext cx="1163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844949" y="2840609"/>
            <a:ext cx="1136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7465034" y="2840609"/>
            <a:ext cx="11534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129035" y="3114929"/>
            <a:ext cx="5218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909041" y="3114929"/>
            <a:ext cx="5132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808490" y="3114929"/>
            <a:ext cx="5103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223759" y="3114929"/>
            <a:ext cx="5334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731355" y="3114929"/>
            <a:ext cx="5196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824421" y="3114929"/>
            <a:ext cx="531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162" y="934339"/>
            <a:ext cx="8039100" cy="1722627"/>
          </a:xfrm>
          <a:custGeom>
            <a:avLst/>
            <a:gdLst/>
            <a:ahLst/>
            <a:cxnLst/>
            <a:rect l="l" t="t" r="r" b="b"/>
            <a:pathLst>
              <a:path w="8039100" h="1722627">
                <a:moveTo>
                  <a:pt x="0" y="1722627"/>
                </a:moveTo>
                <a:lnTo>
                  <a:pt x="8039100" y="1722627"/>
                </a:lnTo>
                <a:lnTo>
                  <a:pt x="8039100" y="0"/>
                </a:lnTo>
                <a:lnTo>
                  <a:pt x="0" y="0"/>
                </a:lnTo>
                <a:lnTo>
                  <a:pt x="0" y="1722627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1812" y="2656967"/>
            <a:ext cx="8051736" cy="0"/>
          </a:xfrm>
          <a:custGeom>
            <a:avLst/>
            <a:gdLst/>
            <a:ahLst/>
            <a:cxnLst/>
            <a:rect l="l" t="t" r="r" b="b"/>
            <a:pathLst>
              <a:path w="8051736">
                <a:moveTo>
                  <a:pt x="0" y="0"/>
                </a:moveTo>
                <a:lnTo>
                  <a:pt x="80517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162" y="3184525"/>
            <a:ext cx="8039100" cy="738873"/>
          </a:xfrm>
          <a:custGeom>
            <a:avLst/>
            <a:gdLst/>
            <a:ahLst/>
            <a:cxnLst/>
            <a:rect l="l" t="t" r="r" b="b"/>
            <a:pathLst>
              <a:path w="8039100" h="738873">
                <a:moveTo>
                  <a:pt x="0" y="738873"/>
                </a:moveTo>
                <a:lnTo>
                  <a:pt x="8039100" y="738873"/>
                </a:lnTo>
                <a:lnTo>
                  <a:pt x="8039100" y="0"/>
                </a:lnTo>
                <a:lnTo>
                  <a:pt x="0" y="0"/>
                </a:lnTo>
                <a:lnTo>
                  <a:pt x="0" y="738873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1812" y="3923398"/>
            <a:ext cx="8051736" cy="0"/>
          </a:xfrm>
          <a:custGeom>
            <a:avLst/>
            <a:gdLst/>
            <a:ahLst/>
            <a:cxnLst/>
            <a:rect l="l" t="t" r="r" b="b"/>
            <a:pathLst>
              <a:path w="8051736">
                <a:moveTo>
                  <a:pt x="0" y="0"/>
                </a:moveTo>
                <a:lnTo>
                  <a:pt x="80517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8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8162" y="3184525"/>
            <a:ext cx="8039100" cy="738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54">
              <a:lnSpc>
                <a:spcPct val="101725"/>
              </a:lnSpc>
              <a:spcBef>
                <a:spcPts val="330"/>
              </a:spcBef>
            </a:pP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1450" b="1" spc="23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7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IFE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17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18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DILIZI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1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23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OVV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DIM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15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È</a:t>
            </a:r>
            <a:r>
              <a:rPr sz="1450" b="1" spc="26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ATO</a:t>
            </a:r>
            <a:r>
              <a:rPr sz="1450" b="1" spc="19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450" b="1" spc="2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endParaRPr sz="1450">
              <a:latin typeface="Calibri"/>
              <a:cs typeface="Calibri"/>
            </a:endParaRPr>
          </a:p>
          <a:p>
            <a:pPr marL="91554">
              <a:lnSpc>
                <a:spcPts val="2160"/>
              </a:lnSpc>
              <a:spcBef>
                <a:spcPts val="108"/>
              </a:spcBef>
            </a:pP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«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ALL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IVI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À</a:t>
            </a:r>
            <a:r>
              <a:rPr sz="2175" b="1" spc="33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SVO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75" b="1" spc="37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DA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LL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IMP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SA</a:t>
            </a:r>
            <a:r>
              <a:rPr sz="2175" b="1" spc="-20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75" b="1" spc="62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SING</a:t>
            </a:r>
            <a:r>
              <a:rPr sz="2175" b="1" spc="-4" baseline="1883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LO</a:t>
            </a:r>
            <a:r>
              <a:rPr sz="2175" b="1" spc="24" baseline="188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ANTIE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»</a:t>
            </a:r>
            <a:r>
              <a:rPr sz="2700" b="1" spc="-59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(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700" b="1" spc="-32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700" b="1" spc="-4" baseline="1517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700" b="1" spc="4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75" b="1" spc="4" baseline="1883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75" b="1" spc="9" baseline="1883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700" b="1" spc="-37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75" b="1" spc="0" baseline="1883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2700" b="1" spc="-9" baseline="15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33</a:t>
            </a:r>
            <a:r>
              <a:rPr sz="2700" b="1" spc="-4" baseline="1517" dirty="0">
                <a:solidFill>
                  <a:srgbClr val="005577"/>
                </a:solidFill>
                <a:latin typeface="Calibri"/>
                <a:cs typeface="Calibri"/>
              </a:rPr>
              <a:t>/</a:t>
            </a:r>
            <a:r>
              <a:rPr sz="2700" b="1" spc="0" baseline="1517" dirty="0">
                <a:solidFill>
                  <a:srgbClr val="005577"/>
                </a:solidFill>
                <a:latin typeface="Calibri"/>
                <a:cs typeface="Calibri"/>
              </a:rPr>
              <a:t>2009)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8162" y="934339"/>
            <a:ext cx="8039100" cy="172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64016">
              <a:lnSpc>
                <a:spcPct val="101725"/>
              </a:lnSpc>
              <a:spcBef>
                <a:spcPts val="340"/>
              </a:spcBef>
            </a:pP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PRO</a:t>
            </a:r>
            <a:r>
              <a:rPr sz="1600" b="1" u="heavy" spc="-2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VV</a:t>
            </a:r>
            <a:r>
              <a:rPr sz="1600" b="1" u="heavy" spc="-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EDI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EN</a:t>
            </a:r>
            <a:r>
              <a:rPr sz="1600" b="1" u="heavy" spc="-5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600" b="1" u="heavy" spc="3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600" b="1" u="heavy" spc="34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CUI</a:t>
            </a:r>
            <a:r>
              <a:rPr sz="1600" b="1" u="heavy" spc="3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u="heavy" spc="-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’ART.</a:t>
            </a:r>
            <a:r>
              <a:rPr sz="1600" b="1" u="heavy" spc="3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14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600" b="1" u="heavy" spc="35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TUS</a:t>
            </a:r>
            <a:r>
              <a:rPr sz="1600" b="1" u="heavy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u="heavy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34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91554" marR="59170">
              <a:lnSpc>
                <a:spcPts val="1708"/>
              </a:lnSpc>
              <a:spcBef>
                <a:spcPts val="2257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ATO </a:t>
            </a:r>
            <a:r>
              <a:rPr sz="1400" b="1" spc="15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DAG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00" b="1" spc="1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ORGANI </a:t>
            </a:r>
            <a:r>
              <a:rPr sz="1400" b="1" spc="1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00" b="1" spc="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00" b="1" spc="17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 </a:t>
            </a:r>
            <a:r>
              <a:rPr sz="1400" b="1" spc="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IL </a:t>
            </a:r>
            <a:r>
              <a:rPr sz="1400" b="1" spc="4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400" b="1" spc="1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00" b="1" spc="6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VORO </a:t>
            </a:r>
            <a:r>
              <a:rPr sz="1400" b="1" spc="14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RRE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00" b="1" spc="21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00" b="1" spc="4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 </a:t>
            </a:r>
            <a:r>
              <a:rPr sz="1400" b="1" spc="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LA </a:t>
            </a:r>
            <a:endParaRPr sz="1400">
              <a:latin typeface="Calibri"/>
              <a:cs typeface="Calibri"/>
            </a:endParaRPr>
          </a:p>
          <a:p>
            <a:pPr marL="91554" marR="59170">
              <a:lnSpc>
                <a:spcPts val="1708"/>
              </a:lnSpc>
              <a:spcBef>
                <a:spcPts val="452"/>
              </a:spcBef>
            </a:pP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TUT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400" b="1" spc="2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18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LU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20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10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2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12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VORATORI</a:t>
            </a:r>
            <a:endParaRPr sz="1400">
              <a:latin typeface="Calibri"/>
              <a:cs typeface="Calibri"/>
            </a:endParaRPr>
          </a:p>
          <a:p>
            <a:pPr marL="91554">
              <a:lnSpc>
                <a:spcPct val="101725"/>
              </a:lnSpc>
              <a:spcBef>
                <a:spcPts val="2000"/>
              </a:spcBef>
            </a:pPr>
            <a:r>
              <a:rPr sz="1600" spc="0" dirty="0">
                <a:solidFill>
                  <a:srgbClr val="92D050"/>
                </a:solidFill>
                <a:latin typeface="Times New Roman"/>
                <a:cs typeface="Times New Roman"/>
              </a:rPr>
              <a:t>→</a:t>
            </a:r>
            <a:r>
              <a:rPr sz="1600" spc="246" dirty="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SOS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-7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DELL'AT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VITÀ</a:t>
            </a:r>
            <a:r>
              <a:rPr sz="1600" b="1" spc="-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TIVA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2000" y="1050925"/>
            <a:ext cx="7772400" cy="2743200"/>
          </a:xfrm>
          <a:custGeom>
            <a:avLst/>
            <a:gdLst/>
            <a:ahLst/>
            <a:cxnLst/>
            <a:rect l="l" t="t" r="r" b="b"/>
            <a:pathLst>
              <a:path w="7772400" h="2743200">
                <a:moveTo>
                  <a:pt x="0" y="2743200"/>
                </a:moveTo>
                <a:lnTo>
                  <a:pt x="7772400" y="2743200"/>
                </a:lnTo>
                <a:lnTo>
                  <a:pt x="77724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5650" y="3794125"/>
            <a:ext cx="7785061" cy="0"/>
          </a:xfrm>
          <a:custGeom>
            <a:avLst/>
            <a:gdLst/>
            <a:ahLst/>
            <a:cxnLst/>
            <a:rect l="l" t="t" r="r" b="b"/>
            <a:pathLst>
              <a:path w="7785061">
                <a:moveTo>
                  <a:pt x="0" y="0"/>
                </a:moveTo>
                <a:lnTo>
                  <a:pt x="778506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12000" y="1050925"/>
            <a:ext cx="7772400" cy="274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33689">
              <a:lnSpc>
                <a:spcPct val="100000"/>
              </a:lnSpc>
              <a:spcBef>
                <a:spcPts val="340"/>
              </a:spcBef>
            </a:pP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SEQUEST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RO </a:t>
            </a:r>
            <a:r>
              <a:rPr sz="1600" b="1" u="heavy" spc="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PRE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VE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NT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VO 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DI 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CUI </a:t>
            </a:r>
            <a:r>
              <a:rPr sz="1600" b="1" u="heavy" spc="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’ART. 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321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600" b="1" u="heavy" spc="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C.P.</a:t>
            </a:r>
            <a:r>
              <a:rPr sz="1600" b="1" u="heavy" spc="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P.</a:t>
            </a:r>
            <a:r>
              <a:rPr sz="1600" b="1" u="heavy" spc="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:</a:t>
            </a:r>
            <a:r>
              <a:rPr sz="1600" b="1" u="heavy" spc="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endParaRPr sz="1600">
              <a:latin typeface="Calibri"/>
              <a:cs typeface="Calibri"/>
            </a:endParaRPr>
          </a:p>
          <a:p>
            <a:pPr marL="91452" marR="49208" algn="just">
              <a:lnSpc>
                <a:spcPts val="2160"/>
              </a:lnSpc>
              <a:spcBef>
                <a:spcPts val="1972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40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VI </a:t>
            </a:r>
            <a:r>
              <a:rPr sz="1400" b="1" spc="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È  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OLO </a:t>
            </a:r>
            <a:r>
              <a:rPr sz="1400" b="1" spc="10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HE </a:t>
            </a:r>
            <a:r>
              <a:rPr sz="1400" b="1" spc="5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00" b="1" spc="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BE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400" b="1" spc="10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DIS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ONI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00" b="1" spc="1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À </a:t>
            </a:r>
            <a:r>
              <a:rPr sz="1400" b="1" spc="19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NA </a:t>
            </a:r>
            <a:r>
              <a:rPr sz="1400" b="1" spc="4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OSA </a:t>
            </a:r>
            <a:r>
              <a:rPr sz="1400" b="1" spc="4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RT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INENTE </a:t>
            </a:r>
            <a:r>
              <a:rPr sz="1400" b="1" spc="1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00" b="1" spc="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ATO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PO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SA</a:t>
            </a:r>
            <a:r>
              <a:rPr sz="1450" b="1" spc="5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AG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AV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 O</a:t>
            </a:r>
            <a:r>
              <a:rPr sz="1450" b="1" spc="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7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ONS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6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r>
              <a:rPr sz="1450" b="1" spc="5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AGEVO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OMMIS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IONE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DI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ATI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800" b="1" spc="3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14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1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HI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STA</a:t>
            </a:r>
            <a:r>
              <a:rPr sz="1450" b="1" spc="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12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PU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BL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8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MINISTE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50" b="1" spc="1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10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OMP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7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NE</a:t>
            </a:r>
            <a:r>
              <a:rPr sz="1450" b="1" spc="13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ONE</a:t>
            </a:r>
            <a:r>
              <a:rPr sz="1450" b="1" spc="10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IL S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STRO</a:t>
            </a:r>
            <a:r>
              <a:rPr sz="1450" b="1" spc="-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ON</a:t>
            </a:r>
            <a:r>
              <a:rPr sz="1450" b="1" spc="6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ECRE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1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MO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IVATO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91452" marR="49970" algn="just">
              <a:lnSpc>
                <a:spcPts val="2160"/>
              </a:lnSpc>
              <a:spcBef>
                <a:spcPts val="2162"/>
              </a:spcBef>
            </a:pP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50" b="1" spc="6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50" b="1" spc="2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PUÒ </a:t>
            </a:r>
            <a:r>
              <a:rPr sz="1450" b="1" spc="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SÌ </a:t>
            </a:r>
            <a:r>
              <a:rPr sz="1450" b="1" spc="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PO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50" b="1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IL </a:t>
            </a:r>
            <a:r>
              <a:rPr sz="1450" b="1" spc="6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45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STRO  D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50" b="1" spc="4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1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SE </a:t>
            </a:r>
            <a:r>
              <a:rPr sz="1450" b="1" spc="4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50" b="1" spc="5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È </a:t>
            </a:r>
            <a:r>
              <a:rPr sz="1450" b="1" spc="6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ONS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5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A  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LA C</a:t>
            </a:r>
            <a:r>
              <a:rPr sz="1450" b="1" spc="0" dirty="0">
                <a:solidFill>
                  <a:srgbClr val="005577"/>
                </a:solidFill>
                <a:latin typeface="Calibri"/>
                <a:cs typeface="Calibri"/>
              </a:rPr>
              <a:t>ONFIS</a:t>
            </a:r>
            <a:r>
              <a:rPr sz="145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50" b="1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8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8403" y="1138682"/>
            <a:ext cx="7867142" cy="2011680"/>
          </a:xfrm>
          <a:custGeom>
            <a:avLst/>
            <a:gdLst/>
            <a:ahLst/>
            <a:cxnLst/>
            <a:rect l="l" t="t" r="r" b="b"/>
            <a:pathLst>
              <a:path w="7867142" h="2011680">
                <a:moveTo>
                  <a:pt x="0" y="2011680"/>
                </a:moveTo>
                <a:lnTo>
                  <a:pt x="7867142" y="2011680"/>
                </a:lnTo>
                <a:lnTo>
                  <a:pt x="7867142" y="0"/>
                </a:lnTo>
                <a:lnTo>
                  <a:pt x="0" y="0"/>
                </a:lnTo>
                <a:lnTo>
                  <a:pt x="0" y="201168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2053" y="3150362"/>
            <a:ext cx="7879867" cy="0"/>
          </a:xfrm>
          <a:custGeom>
            <a:avLst/>
            <a:gdLst/>
            <a:ahLst/>
            <a:cxnLst/>
            <a:rect l="l" t="t" r="r" b="b"/>
            <a:pathLst>
              <a:path w="7879867">
                <a:moveTo>
                  <a:pt x="0" y="0"/>
                </a:moveTo>
                <a:lnTo>
                  <a:pt x="787986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8403" y="3829037"/>
            <a:ext cx="7867142" cy="364197"/>
          </a:xfrm>
          <a:custGeom>
            <a:avLst/>
            <a:gdLst/>
            <a:ahLst/>
            <a:cxnLst/>
            <a:rect l="l" t="t" r="r" b="b"/>
            <a:pathLst>
              <a:path w="7867142" h="364197">
                <a:moveTo>
                  <a:pt x="0" y="364197"/>
                </a:moveTo>
                <a:lnTo>
                  <a:pt x="7867142" y="364197"/>
                </a:lnTo>
                <a:lnTo>
                  <a:pt x="7867142" y="0"/>
                </a:lnTo>
                <a:lnTo>
                  <a:pt x="0" y="0"/>
                </a:lnTo>
                <a:lnTo>
                  <a:pt x="0" y="364197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2053" y="4193235"/>
            <a:ext cx="7879867" cy="0"/>
          </a:xfrm>
          <a:custGeom>
            <a:avLst/>
            <a:gdLst/>
            <a:ahLst/>
            <a:cxnLst/>
            <a:rect l="l" t="t" r="r" b="b"/>
            <a:pathLst>
              <a:path w="7879867">
                <a:moveTo>
                  <a:pt x="0" y="0"/>
                </a:moveTo>
                <a:lnTo>
                  <a:pt x="787986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57700" y="3272028"/>
            <a:ext cx="228600" cy="364236"/>
          </a:xfrm>
          <a:custGeom>
            <a:avLst/>
            <a:gdLst/>
            <a:ahLst/>
            <a:cxnLst/>
            <a:rect l="l" t="t" r="r" b="b"/>
            <a:pathLst>
              <a:path w="228600" h="364236">
                <a:moveTo>
                  <a:pt x="114300" y="364236"/>
                </a:moveTo>
                <a:lnTo>
                  <a:pt x="228600" y="249936"/>
                </a:lnTo>
                <a:lnTo>
                  <a:pt x="171450" y="249936"/>
                </a:lnTo>
                <a:lnTo>
                  <a:pt x="171450" y="0"/>
                </a:lnTo>
                <a:lnTo>
                  <a:pt x="57150" y="0"/>
                </a:lnTo>
                <a:lnTo>
                  <a:pt x="57150" y="249936"/>
                </a:lnTo>
                <a:lnTo>
                  <a:pt x="0" y="249936"/>
                </a:lnTo>
                <a:lnTo>
                  <a:pt x="114300" y="364236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57700" y="3272028"/>
            <a:ext cx="228600" cy="364236"/>
          </a:xfrm>
          <a:custGeom>
            <a:avLst/>
            <a:gdLst/>
            <a:ahLst/>
            <a:cxnLst/>
            <a:rect l="l" t="t" r="r" b="b"/>
            <a:pathLst>
              <a:path w="228600" h="364236">
                <a:moveTo>
                  <a:pt x="0" y="249936"/>
                </a:moveTo>
                <a:lnTo>
                  <a:pt x="57150" y="249936"/>
                </a:lnTo>
                <a:lnTo>
                  <a:pt x="57150" y="0"/>
                </a:lnTo>
                <a:lnTo>
                  <a:pt x="171450" y="0"/>
                </a:lnTo>
                <a:lnTo>
                  <a:pt x="171450" y="249936"/>
                </a:lnTo>
                <a:lnTo>
                  <a:pt x="228600" y="249936"/>
                </a:lnTo>
                <a:lnTo>
                  <a:pt x="114300" y="364236"/>
                </a:lnTo>
                <a:lnTo>
                  <a:pt x="0" y="249936"/>
                </a:lnTo>
                <a:close/>
              </a:path>
            </a:pathLst>
          </a:custGeom>
          <a:ln w="9525">
            <a:solidFill>
              <a:srgbClr val="77923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19477" y="635508"/>
            <a:ext cx="550550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IC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SO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VERSO</a:t>
            </a:r>
            <a:r>
              <a:rPr sz="2700" b="1" u="heavy" spc="-19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IL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PR</a:t>
            </a:r>
            <a:r>
              <a:rPr sz="2700" b="1" u="heavy" spc="-9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EDIMENTO</a:t>
            </a:r>
            <a:r>
              <a:rPr sz="2700" b="1" u="heavy" spc="-14" baseline="30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700" b="1" u="heavy" spc="4" baseline="303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I SOSPENSI</a:t>
            </a:r>
            <a:r>
              <a:rPr sz="2700" b="1" u="heavy" spc="-4" baseline="303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2700" b="1" u="heavy" spc="0" baseline="3034" dirty="0">
                <a:solidFill>
                  <a:srgbClr val="0F3676"/>
                </a:solidFill>
                <a:latin typeface="Calibri"/>
                <a:cs typeface="Calibri"/>
              </a:rPr>
              <a:t>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8403" y="3829037"/>
            <a:ext cx="7867142" cy="364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04619">
              <a:lnSpc>
                <a:spcPct val="101725"/>
              </a:lnSpc>
              <a:spcBef>
                <a:spcPts val="340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RICORSO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STRATIV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NON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DIZIONA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8403" y="1138682"/>
            <a:ext cx="7867142" cy="2011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46361" marR="3246331" algn="ctr">
              <a:lnSpc>
                <a:spcPct val="101725"/>
              </a:lnSpc>
              <a:spcBef>
                <a:spcPts val="335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ART.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3, COMMA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  <a:p>
            <a:pPr marL="65519" marR="65299" algn="ctr">
              <a:lnSpc>
                <a:spcPct val="101725"/>
              </a:lnSpc>
              <a:spcBef>
                <a:spcPts val="1653"/>
              </a:spcBef>
            </a:pP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   </a:t>
            </a:r>
            <a:r>
              <a:rPr sz="1400" b="1" spc="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RICORSO   </a:t>
            </a:r>
            <a:r>
              <a:rPr sz="14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E’   </a:t>
            </a:r>
            <a:r>
              <a:rPr sz="14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SO   </a:t>
            </a:r>
            <a:r>
              <a:rPr sz="14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AI   </a:t>
            </a:r>
            <a:r>
              <a:rPr sz="1400" b="1" spc="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  </a:t>
            </a:r>
            <a:r>
              <a:rPr sz="14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   </a:t>
            </a:r>
            <a:r>
              <a:rPr sz="1400" b="1" spc="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  </a:t>
            </a:r>
            <a:r>
              <a:rPr sz="14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EF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TTI   </a:t>
            </a:r>
            <a:r>
              <a:rPr sz="1400" b="1" spc="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’AR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.   </a:t>
            </a:r>
            <a:r>
              <a:rPr sz="14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14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  </a:t>
            </a:r>
            <a:r>
              <a:rPr sz="1400" b="1" spc="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   </a:t>
            </a:r>
            <a:r>
              <a:rPr sz="1400" b="1" spc="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14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  </a:t>
            </a:r>
            <a:r>
              <a:rPr sz="1400" b="1" spc="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TU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L:</a:t>
            </a:r>
            <a:endParaRPr sz="1400">
              <a:latin typeface="Calibri"/>
              <a:cs typeface="Calibri"/>
            </a:endParaRPr>
          </a:p>
          <a:p>
            <a:pPr marL="378104" marR="56894" indent="-286512" algn="just">
              <a:lnSpc>
                <a:spcPts val="1680"/>
              </a:lnSpc>
              <a:spcBef>
                <a:spcPts val="1724"/>
              </a:spcBef>
              <a:tabLst>
                <a:tab pos="368300" algn="l"/>
              </a:tabLst>
            </a:pPr>
            <a:r>
              <a:rPr sz="1400" spc="0" dirty="0">
                <a:solidFill>
                  <a:srgbClr val="005577"/>
                </a:solidFill>
                <a:latin typeface="Arial"/>
                <a:cs typeface="Arial"/>
              </a:rPr>
              <a:t>•	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E’ </a:t>
            </a:r>
            <a:r>
              <a:rPr sz="1400" b="1" spc="19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SO </a:t>
            </a:r>
            <a:r>
              <a:rPr sz="1400" b="1" spc="2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RICORS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400" b="1" spc="19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ENTRO </a:t>
            </a:r>
            <a:r>
              <a:rPr sz="1400" b="1" spc="19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3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0 </a:t>
            </a:r>
            <a:r>
              <a:rPr sz="1400" b="1" spc="19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IORN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</a:t>
            </a:r>
            <a:r>
              <a:rPr sz="1400" b="1" spc="19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'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ETTORATO </a:t>
            </a:r>
            <a:r>
              <a:rPr sz="1400" b="1" spc="19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INT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RR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00" b="1" spc="19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 </a:t>
            </a:r>
            <a:r>
              <a:rPr sz="1400" b="1" spc="19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AVORO TERR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TORIA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NTE</a:t>
            </a:r>
            <a:r>
              <a:rPr sz="1400" b="1" spc="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ETENTE,</a:t>
            </a:r>
            <a:r>
              <a:rPr sz="1400" b="1" spc="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PRON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NCIA</a:t>
            </a:r>
            <a:r>
              <a:rPr sz="1400" b="1" spc="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NEL</a:t>
            </a:r>
            <a:r>
              <a:rPr sz="1400" b="1" spc="1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TERMINE</a:t>
            </a:r>
            <a:r>
              <a:rPr sz="1400" b="1" spc="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3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0</a:t>
            </a:r>
            <a:r>
              <a:rPr sz="1400" b="1" spc="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IORNI</a:t>
            </a:r>
            <a:r>
              <a:rPr sz="1400" b="1" spc="1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 NOTIFICA</a:t>
            </a:r>
            <a:r>
              <a:rPr sz="1400" b="1" spc="-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RICORSO</a:t>
            </a:r>
            <a:endParaRPr sz="1400">
              <a:latin typeface="Calibri"/>
              <a:cs typeface="Calibri"/>
            </a:endParaRPr>
          </a:p>
          <a:p>
            <a:pPr marL="378104" marR="58712" indent="-286512" algn="just">
              <a:lnSpc>
                <a:spcPts val="1680"/>
              </a:lnSpc>
              <a:tabLst>
                <a:tab pos="368300" algn="l"/>
              </a:tabLst>
            </a:pPr>
            <a:r>
              <a:rPr sz="1400" spc="0" dirty="0">
                <a:solidFill>
                  <a:srgbClr val="005577"/>
                </a:solidFill>
                <a:latin typeface="Arial"/>
                <a:cs typeface="Arial"/>
              </a:rPr>
              <a:t>•	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DECORSO </a:t>
            </a:r>
            <a:r>
              <a:rPr sz="1400" b="1" spc="1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NTE </a:t>
            </a:r>
            <a:r>
              <a:rPr sz="1400" b="1" spc="1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00" b="1" spc="1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UL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400" b="1" spc="1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TERM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NE </a:t>
            </a:r>
            <a:r>
              <a:rPr sz="1400" b="1" spc="1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 </a:t>
            </a:r>
            <a:r>
              <a:rPr sz="1400" b="1" spc="1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PRO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EDIM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NTO </a:t>
            </a:r>
            <a:r>
              <a:rPr sz="1400" b="1" spc="1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</a:t>
            </a:r>
            <a:r>
              <a:rPr sz="1400" b="1" spc="1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400" b="1" spc="1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ERDE EF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ICACIA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6210" y="679958"/>
            <a:ext cx="5259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957906" y="679958"/>
            <a:ext cx="5247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986536" y="679958"/>
            <a:ext cx="5175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6318" y="960120"/>
            <a:ext cx="7867142" cy="1447800"/>
          </a:xfrm>
          <a:custGeom>
            <a:avLst/>
            <a:gdLst/>
            <a:ahLst/>
            <a:cxnLst/>
            <a:rect l="l" t="t" r="r" b="b"/>
            <a:pathLst>
              <a:path w="7867142" h="1447800">
                <a:moveTo>
                  <a:pt x="0" y="1447800"/>
                </a:moveTo>
                <a:lnTo>
                  <a:pt x="7867142" y="1447800"/>
                </a:lnTo>
                <a:lnTo>
                  <a:pt x="7867142" y="0"/>
                </a:lnTo>
                <a:lnTo>
                  <a:pt x="0" y="0"/>
                </a:lnTo>
                <a:lnTo>
                  <a:pt x="0" y="14478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9968" y="2407920"/>
            <a:ext cx="7879854" cy="0"/>
          </a:xfrm>
          <a:custGeom>
            <a:avLst/>
            <a:gdLst/>
            <a:ahLst/>
            <a:cxnLst/>
            <a:rect l="l" t="t" r="r" b="b"/>
            <a:pathLst>
              <a:path w="7879854">
                <a:moveTo>
                  <a:pt x="0" y="0"/>
                </a:moveTo>
                <a:lnTo>
                  <a:pt x="7879854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6318" y="2879725"/>
            <a:ext cx="7867142" cy="1143000"/>
          </a:xfrm>
          <a:custGeom>
            <a:avLst/>
            <a:gdLst/>
            <a:ahLst/>
            <a:cxnLst/>
            <a:rect l="l" t="t" r="r" b="b"/>
            <a:pathLst>
              <a:path w="7867142" h="1143000">
                <a:moveTo>
                  <a:pt x="0" y="1143000"/>
                </a:moveTo>
                <a:lnTo>
                  <a:pt x="7867142" y="1143000"/>
                </a:lnTo>
                <a:lnTo>
                  <a:pt x="7867142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9968" y="4022725"/>
            <a:ext cx="7879854" cy="0"/>
          </a:xfrm>
          <a:custGeom>
            <a:avLst/>
            <a:gdLst/>
            <a:ahLst/>
            <a:cxnLst/>
            <a:rect l="l" t="t" r="r" b="b"/>
            <a:pathLst>
              <a:path w="7879854">
                <a:moveTo>
                  <a:pt x="0" y="0"/>
                </a:moveTo>
                <a:lnTo>
                  <a:pt x="7879854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318" y="2879725"/>
            <a:ext cx="7867142" cy="1143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48761" marR="3149513" algn="ctr">
              <a:lnSpc>
                <a:spcPct val="101725"/>
              </a:lnSpc>
              <a:spcBef>
                <a:spcPts val="340"/>
              </a:spcBef>
            </a:pP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RT.</a:t>
            </a:r>
            <a:r>
              <a:rPr sz="1600" b="1" spc="-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3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600" b="1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CO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MA</a:t>
            </a:r>
            <a:r>
              <a:rPr sz="1600" b="1" spc="-2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7</a:t>
            </a:r>
            <a:endParaRPr sz="1600">
              <a:latin typeface="Calibri"/>
              <a:cs typeface="Calibri"/>
            </a:endParaRPr>
          </a:p>
          <a:p>
            <a:pPr marL="60123" marR="58934" algn="ctr">
              <a:lnSpc>
                <a:spcPct val="101725"/>
              </a:lnSpc>
              <a:spcBef>
                <a:spcPts val="1886"/>
              </a:spcBef>
            </a:pP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’I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  </a:t>
            </a:r>
            <a:r>
              <a:rPr sz="1600" b="1" spc="20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METTE  </a:t>
            </a:r>
            <a:r>
              <a:rPr sz="1600" b="1" spc="15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  </a:t>
            </a:r>
            <a:r>
              <a:rPr sz="1600" b="1" spc="2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SP</a:t>
            </a:r>
            <a:r>
              <a:rPr sz="1600" b="1" spc="1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1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  </a:t>
            </a:r>
            <a:r>
              <a:rPr sz="1600" b="1" spc="1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DELL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NL,  </a:t>
            </a:r>
            <a:r>
              <a:rPr sz="1600" b="1" spc="16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N  </a:t>
            </a:r>
            <a:r>
              <a:rPr sz="1600" b="1" spc="21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OP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AZ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  </a:t>
            </a:r>
            <a:r>
              <a:rPr sz="1600" b="1" spc="1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-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CA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TIV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,  </a:t>
            </a:r>
            <a:r>
              <a:rPr sz="1600" b="1" spc="1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  <a:p>
            <a:pPr marL="91427">
              <a:lnSpc>
                <a:spcPts val="1920"/>
              </a:lnSpc>
              <a:spcBef>
                <a:spcPts val="96"/>
              </a:spcBef>
            </a:pPr>
            <a:r>
              <a:rPr sz="2400" b="1" spc="-4" baseline="1706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NFORMAZIONE</a:t>
            </a:r>
            <a:r>
              <a:rPr sz="2400" b="1" spc="-77" baseline="17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400" b="1" spc="-4" baseline="1706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ONCERNENTE</a:t>
            </a:r>
            <a:r>
              <a:rPr sz="2400" b="1" spc="-13" baseline="17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GLI EVE</a:t>
            </a:r>
            <a:r>
              <a:rPr sz="2400" b="1" spc="4" baseline="1706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2400" b="1" spc="-17" baseline="17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400" b="1" spc="-4" baseline="1706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NFORTUNIST</a:t>
            </a:r>
            <a:r>
              <a:rPr sz="2400" b="1" spc="-4" baseline="1706" dirty="0">
                <a:solidFill>
                  <a:srgbClr val="005577"/>
                </a:solidFill>
                <a:latin typeface="Calibri"/>
                <a:cs typeface="Calibri"/>
              </a:rPr>
              <a:t>IC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6318" y="960120"/>
            <a:ext cx="7867142" cy="144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48761" marR="3149513" algn="ctr">
              <a:lnSpc>
                <a:spcPct val="101725"/>
              </a:lnSpc>
              <a:spcBef>
                <a:spcPts val="335"/>
              </a:spcBef>
            </a:pP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RT.</a:t>
            </a:r>
            <a:r>
              <a:rPr sz="1600" b="1" spc="-3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3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,</a:t>
            </a:r>
            <a:r>
              <a:rPr sz="1600" b="1" spc="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CO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MA</a:t>
            </a:r>
            <a:r>
              <a:rPr sz="1600" b="1" spc="-2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6</a:t>
            </a:r>
            <a:endParaRPr sz="1600">
              <a:latin typeface="Calibri"/>
              <a:cs typeface="Calibri"/>
            </a:endParaRPr>
          </a:p>
          <a:p>
            <a:pPr marL="91427" marR="53813" algn="just">
              <a:lnSpc>
                <a:spcPts val="1920"/>
              </a:lnSpc>
              <a:spcBef>
                <a:spcPts val="1973"/>
              </a:spcBef>
            </a:pP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10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CA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8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10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DO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4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r>
              <a:rPr sz="1600" b="1" spc="9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PR</a:t>
            </a:r>
            <a:r>
              <a:rPr sz="1600" b="1" spc="14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TO </a:t>
            </a:r>
            <a:r>
              <a:rPr sz="1600" b="1" spc="1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1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OS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E,</a:t>
            </a:r>
            <a:r>
              <a:rPr sz="1600" b="1" spc="2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’I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NL</a:t>
            </a:r>
            <a:r>
              <a:rPr sz="1600" b="1" spc="9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PR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EDE</a:t>
            </a:r>
            <a:r>
              <a:rPr sz="1600" b="1" spc="4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1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LA V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RI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CA</a:t>
            </a:r>
            <a:r>
              <a:rPr sz="1600" b="1" spc="3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8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6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PRIST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NO</a:t>
            </a:r>
            <a:r>
              <a:rPr sz="1600" b="1" spc="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LE</a:t>
            </a:r>
            <a:r>
              <a:rPr sz="1600" b="1" spc="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DIZIONI</a:t>
            </a:r>
            <a:r>
              <a:rPr sz="1600" b="1" spc="1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8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IC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ZZ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2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DELL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TTIVITA’ LA</a:t>
            </a:r>
            <a:r>
              <a:rPr sz="1600" b="1" spc="1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 PR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SSO</a:t>
            </a:r>
            <a:r>
              <a:rPr sz="1600" b="1" spc="-3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 CAN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ERE</a:t>
            </a:r>
            <a:r>
              <a:rPr sz="1600" b="1" spc="-6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-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600" b="1" spc="-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005577"/>
                </a:solidFill>
                <a:latin typeface="Calibri"/>
                <a:cs typeface="Calibri"/>
              </a:rPr>
              <a:t>È</a:t>
            </a:r>
            <a:r>
              <a:rPr sz="1250" b="1" spc="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RI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FI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CATA</a:t>
            </a:r>
            <a:r>
              <a:rPr sz="1600" b="1" spc="-4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-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VIOLA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12408" y="4328160"/>
            <a:ext cx="2745486" cy="635355"/>
          </a:xfrm>
          <a:custGeom>
            <a:avLst/>
            <a:gdLst/>
            <a:ahLst/>
            <a:cxnLst/>
            <a:rect l="l" t="t" r="r" b="b"/>
            <a:pathLst>
              <a:path w="2745486" h="635355">
                <a:moveTo>
                  <a:pt x="507" y="0"/>
                </a:moveTo>
                <a:lnTo>
                  <a:pt x="0" y="635355"/>
                </a:lnTo>
                <a:lnTo>
                  <a:pt x="2585719" y="635355"/>
                </a:lnTo>
                <a:lnTo>
                  <a:pt x="2745486" y="205778"/>
                </a:lnTo>
                <a:lnTo>
                  <a:pt x="507" y="0"/>
                </a:lnTo>
                <a:close/>
              </a:path>
            </a:pathLst>
          </a:custGeom>
          <a:solidFill>
            <a:srgbClr val="172F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3067" y="89662"/>
            <a:ext cx="2997295" cy="1838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70"/>
              </a:lnSpc>
              <a:spcBef>
                <a:spcPts val="68"/>
              </a:spcBef>
            </a:pP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875" b="1" spc="-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3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zio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1875" b="1" spc="-14" baseline="218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75" b="1" spc="10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75" b="1" spc="-6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Af</a:t>
            </a:r>
            <a:r>
              <a:rPr sz="1875" b="1" spc="-19" baseline="2184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875" b="1" spc="13" baseline="21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ci</a:t>
            </a:r>
            <a:r>
              <a:rPr sz="1875" b="1" spc="-4" baseline="218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75" b="1" spc="4" baseline="218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75" b="1" spc="0" baseline="218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08478" y="1917192"/>
            <a:ext cx="14140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Patente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5738" y="1917192"/>
            <a:ext cx="28730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8712" y="1917192"/>
            <a:ext cx="127775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crediti: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286" y="1917192"/>
            <a:ext cx="138921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decreto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94132" y="1917192"/>
            <a:ext cx="164216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at</a:t>
            </a:r>
            <a:r>
              <a:rPr sz="4800" b="1" spc="9" baseline="3413" dirty="0">
                <a:solidFill>
                  <a:srgbClr val="114889"/>
                </a:solidFill>
                <a:latin typeface="Calibri"/>
                <a:cs typeface="Calibri"/>
              </a:rPr>
              <a:t>t</a:t>
            </a:r>
            <a:r>
              <a:rPr sz="4800" b="1" spc="0" baseline="3413" dirty="0">
                <a:solidFill>
                  <a:srgbClr val="114889"/>
                </a:solidFill>
                <a:latin typeface="Calibri"/>
                <a:cs typeface="Calibri"/>
              </a:rPr>
              <a:t>uativo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1991" y="4620031"/>
            <a:ext cx="225196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9" baseline="1950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-3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-19" baseline="19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-24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Indus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0862" y="4754143"/>
            <a:ext cx="1415608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19" baseline="195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oma,</a:t>
            </a:r>
            <a:r>
              <a:rPr sz="2100" b="1" spc="281" baseline="19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100" b="1" spc="-4" baseline="195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100" b="1" spc="0" baseline="1950" dirty="0">
                <a:solidFill>
                  <a:srgbClr val="1F487C"/>
                </a:solidFill>
                <a:latin typeface="Calibri"/>
                <a:cs typeface="Calibri"/>
              </a:rPr>
              <a:t>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08204" y="2505456"/>
            <a:ext cx="9252204" cy="274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576" y="841311"/>
            <a:ext cx="170357" cy="170370"/>
          </a:xfrm>
          <a:custGeom>
            <a:avLst/>
            <a:gdLst/>
            <a:ahLst/>
            <a:cxnLst/>
            <a:rect l="l" t="t" r="r" b="b"/>
            <a:pathLst>
              <a:path w="170357" h="170370">
                <a:moveTo>
                  <a:pt x="0" y="170370"/>
                </a:moveTo>
                <a:lnTo>
                  <a:pt x="170357" y="170370"/>
                </a:lnTo>
                <a:lnTo>
                  <a:pt x="170357" y="0"/>
                </a:lnTo>
                <a:lnTo>
                  <a:pt x="0" y="0"/>
                </a:lnTo>
                <a:lnTo>
                  <a:pt x="0" y="17037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4" y="0"/>
            <a:ext cx="3358768" cy="4678514"/>
          </a:xfrm>
          <a:custGeom>
            <a:avLst/>
            <a:gdLst/>
            <a:ahLst/>
            <a:cxnLst/>
            <a:rect l="l" t="t" r="r" b="b"/>
            <a:pathLst>
              <a:path w="3358768" h="4678514">
                <a:moveTo>
                  <a:pt x="1821180" y="0"/>
                </a:moveTo>
                <a:lnTo>
                  <a:pt x="192481" y="0"/>
                </a:lnTo>
                <a:lnTo>
                  <a:pt x="602259" y="1356233"/>
                </a:lnTo>
                <a:lnTo>
                  <a:pt x="0" y="1356233"/>
                </a:lnTo>
                <a:lnTo>
                  <a:pt x="0" y="2955798"/>
                </a:lnTo>
                <a:lnTo>
                  <a:pt x="1057643" y="2955798"/>
                </a:lnTo>
                <a:lnTo>
                  <a:pt x="1574419" y="4678514"/>
                </a:lnTo>
                <a:lnTo>
                  <a:pt x="3358768" y="4678514"/>
                </a:lnTo>
                <a:lnTo>
                  <a:pt x="1821180" y="0"/>
                </a:lnTo>
                <a:close/>
              </a:path>
            </a:pathLst>
          </a:custGeom>
          <a:solidFill>
            <a:srgbClr val="0F367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2212" y="77724"/>
            <a:ext cx="6079109" cy="350012"/>
          </a:xfrm>
          <a:custGeom>
            <a:avLst/>
            <a:gdLst/>
            <a:ahLst/>
            <a:cxnLst/>
            <a:rect l="l" t="t" r="r" b="b"/>
            <a:pathLst>
              <a:path w="6079109" h="350012">
                <a:moveTo>
                  <a:pt x="0" y="0"/>
                </a:moveTo>
                <a:lnTo>
                  <a:pt x="111569" y="350012"/>
                </a:lnTo>
                <a:lnTo>
                  <a:pt x="6079109" y="349631"/>
                </a:lnTo>
                <a:lnTo>
                  <a:pt x="5960237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57516" y="350519"/>
            <a:ext cx="1205483" cy="179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0" y="348996"/>
            <a:ext cx="286511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73468" y="347472"/>
            <a:ext cx="120396" cy="185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6724" y="349504"/>
            <a:ext cx="108584" cy="181990"/>
          </a:xfrm>
          <a:custGeom>
            <a:avLst/>
            <a:gdLst/>
            <a:ahLst/>
            <a:cxnLst/>
            <a:rect l="l" t="t" r="r" b="b"/>
            <a:pathLst>
              <a:path w="108584" h="181990">
                <a:moveTo>
                  <a:pt x="108584" y="181990"/>
                </a:moveTo>
                <a:lnTo>
                  <a:pt x="108584" y="150240"/>
                </a:lnTo>
                <a:lnTo>
                  <a:pt x="32130" y="150240"/>
                </a:lnTo>
                <a:lnTo>
                  <a:pt x="32130" y="105790"/>
                </a:lnTo>
                <a:lnTo>
                  <a:pt x="97154" y="105790"/>
                </a:lnTo>
                <a:lnTo>
                  <a:pt x="97154" y="75056"/>
                </a:lnTo>
                <a:lnTo>
                  <a:pt x="32130" y="75056"/>
                </a:lnTo>
                <a:lnTo>
                  <a:pt x="32130" y="31876"/>
                </a:lnTo>
                <a:lnTo>
                  <a:pt x="108584" y="31876"/>
                </a:lnTo>
                <a:lnTo>
                  <a:pt x="108584" y="0"/>
                </a:lnTo>
                <a:lnTo>
                  <a:pt x="0" y="0"/>
                </a:lnTo>
                <a:lnTo>
                  <a:pt x="0" y="181990"/>
                </a:lnTo>
                <a:lnTo>
                  <a:pt x="108584" y="181990"/>
                </a:lnTo>
                <a:close/>
              </a:path>
            </a:pathLst>
          </a:custGeom>
          <a:solidFill>
            <a:srgbClr val="002D6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93238" y="289496"/>
            <a:ext cx="0" cy="484441"/>
          </a:xfrm>
          <a:custGeom>
            <a:avLst/>
            <a:gdLst/>
            <a:ahLst/>
            <a:cxnLst/>
            <a:rect l="l" t="t" r="r" b="b"/>
            <a:pathLst>
              <a:path h="484441">
                <a:moveTo>
                  <a:pt x="0" y="0"/>
                </a:moveTo>
                <a:lnTo>
                  <a:pt x="0" y="484441"/>
                </a:lnTo>
              </a:path>
            </a:pathLst>
          </a:custGeom>
          <a:ln w="16479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7093" y="126364"/>
            <a:ext cx="299110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5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3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678" y="1616354"/>
            <a:ext cx="3352992" cy="8076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320" marR="626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I</a:t>
            </a:r>
            <a:r>
              <a:rPr sz="4200" b="1" spc="9" baseline="2925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c</a:t>
            </a:r>
            <a:r>
              <a:rPr sz="4200" b="1" spc="4" baseline="2925" dirty="0">
                <a:solidFill>
                  <a:srgbClr val="114889"/>
                </a:solidFill>
                <a:latin typeface="Calibri"/>
                <a:cs typeface="Calibri"/>
              </a:rPr>
              <a:t>r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ed</a:t>
            </a:r>
            <a:r>
              <a:rPr sz="4200" b="1" spc="-9" baseline="2925" dirty="0">
                <a:solidFill>
                  <a:srgbClr val="114889"/>
                </a:solidFill>
                <a:latin typeface="Calibri"/>
                <a:cs typeface="Calibri"/>
              </a:rPr>
              <a:t>i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ti</a:t>
            </a:r>
            <a:r>
              <a:rPr sz="4200" b="1" spc="25" baseline="2925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de</a:t>
            </a:r>
            <a:r>
              <a:rPr sz="4200" b="1" spc="-9" baseline="2925" dirty="0">
                <a:solidFill>
                  <a:srgbClr val="114889"/>
                </a:solidFill>
                <a:latin typeface="Calibri"/>
                <a:cs typeface="Calibri"/>
              </a:rPr>
              <a:t>l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la</a:t>
            </a:r>
            <a:r>
              <a:rPr sz="4200" b="1" spc="19" baseline="2925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pate</a:t>
            </a:r>
            <a:r>
              <a:rPr sz="4200" b="1" spc="-9" baseline="2925" dirty="0">
                <a:solidFill>
                  <a:srgbClr val="114889"/>
                </a:solidFill>
                <a:latin typeface="Calibri"/>
                <a:cs typeface="Calibri"/>
              </a:rPr>
              <a:t>n</a:t>
            </a:r>
            <a:r>
              <a:rPr sz="4200" b="1" spc="0" baseline="2925" dirty="0">
                <a:solidFill>
                  <a:srgbClr val="114889"/>
                </a:solidFill>
                <a:latin typeface="Calibri"/>
                <a:cs typeface="Calibri"/>
              </a:rPr>
              <a:t>te: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360"/>
              </a:lnSpc>
              <a:spcBef>
                <a:spcPts val="20"/>
              </a:spcBef>
            </a:pP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incre</a:t>
            </a:r>
            <a:r>
              <a:rPr sz="4200" b="1" spc="4" baseline="1950" dirty="0">
                <a:solidFill>
                  <a:srgbClr val="114889"/>
                </a:solidFill>
                <a:latin typeface="Calibri"/>
                <a:cs typeface="Calibri"/>
              </a:rPr>
              <a:t>m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enti</a:t>
            </a:r>
            <a:r>
              <a:rPr sz="4200" b="1" spc="-106" baseline="195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e</a:t>
            </a:r>
            <a:r>
              <a:rPr sz="4200" b="1" spc="-4" baseline="1950" dirty="0">
                <a:solidFill>
                  <a:srgbClr val="114889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>
                <a:solidFill>
                  <a:srgbClr val="114889"/>
                </a:solidFill>
                <a:latin typeface="Calibri"/>
                <a:cs typeface="Calibri"/>
              </a:rPr>
              <a:t>recupero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576" y="841311"/>
            <a:ext cx="170357" cy="17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5800" y="669544"/>
            <a:ext cx="7543800" cy="1188719"/>
          </a:xfrm>
          <a:custGeom>
            <a:avLst/>
            <a:gdLst/>
            <a:ahLst/>
            <a:cxnLst/>
            <a:rect l="l" t="t" r="r" b="b"/>
            <a:pathLst>
              <a:path w="7543800" h="1188719">
                <a:moveTo>
                  <a:pt x="0" y="1188719"/>
                </a:moveTo>
                <a:lnTo>
                  <a:pt x="7543800" y="1188719"/>
                </a:lnTo>
                <a:lnTo>
                  <a:pt x="7543800" y="0"/>
                </a:lnTo>
                <a:lnTo>
                  <a:pt x="0" y="0"/>
                </a:lnTo>
                <a:lnTo>
                  <a:pt x="0" y="1188719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5800" y="1858264"/>
            <a:ext cx="7543800" cy="609599"/>
          </a:xfrm>
          <a:custGeom>
            <a:avLst/>
            <a:gdLst/>
            <a:ahLst/>
            <a:cxnLst/>
            <a:rect l="l" t="t" r="r" b="b"/>
            <a:pathLst>
              <a:path w="7543800" h="609599">
                <a:moveTo>
                  <a:pt x="0" y="609599"/>
                </a:moveTo>
                <a:lnTo>
                  <a:pt x="7543800" y="609599"/>
                </a:lnTo>
                <a:lnTo>
                  <a:pt x="7543800" y="0"/>
                </a:lnTo>
                <a:lnTo>
                  <a:pt x="0" y="0"/>
                </a:lnTo>
                <a:lnTo>
                  <a:pt x="0" y="609599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5800" y="2467864"/>
            <a:ext cx="7543800" cy="883919"/>
          </a:xfrm>
          <a:custGeom>
            <a:avLst/>
            <a:gdLst/>
            <a:ahLst/>
            <a:cxnLst/>
            <a:rect l="l" t="t" r="r" b="b"/>
            <a:pathLst>
              <a:path w="7543800" h="883919">
                <a:moveTo>
                  <a:pt x="0" y="883919"/>
                </a:moveTo>
                <a:lnTo>
                  <a:pt x="7543800" y="883919"/>
                </a:lnTo>
                <a:lnTo>
                  <a:pt x="7543800" y="0"/>
                </a:lnTo>
                <a:lnTo>
                  <a:pt x="0" y="0"/>
                </a:lnTo>
                <a:lnTo>
                  <a:pt x="0" y="883919"/>
                </a:lnTo>
                <a:close/>
              </a:path>
            </a:pathLst>
          </a:custGeom>
          <a:solidFill>
            <a:srgbClr val="EEF3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" y="3351847"/>
            <a:ext cx="7543800" cy="1036320"/>
          </a:xfrm>
          <a:custGeom>
            <a:avLst/>
            <a:gdLst/>
            <a:ahLst/>
            <a:cxnLst/>
            <a:rect l="l" t="t" r="r" b="b"/>
            <a:pathLst>
              <a:path w="7543800" h="1036320">
                <a:moveTo>
                  <a:pt x="0" y="1036320"/>
                </a:moveTo>
                <a:lnTo>
                  <a:pt x="7543800" y="1036320"/>
                </a:lnTo>
                <a:lnTo>
                  <a:pt x="7543800" y="0"/>
                </a:lnTo>
                <a:lnTo>
                  <a:pt x="0" y="0"/>
                </a:lnTo>
                <a:lnTo>
                  <a:pt x="0" y="1036320"/>
                </a:lnTo>
                <a:close/>
              </a:path>
            </a:pathLst>
          </a:custGeom>
          <a:solidFill>
            <a:srgbClr val="DEE7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9450" y="1839214"/>
            <a:ext cx="7556500" cy="38100"/>
          </a:xfrm>
          <a:custGeom>
            <a:avLst/>
            <a:gdLst/>
            <a:ahLst/>
            <a:cxnLst/>
            <a:rect l="l" t="t" r="r" b="b"/>
            <a:pathLst>
              <a:path w="7556500" h="38100">
                <a:moveTo>
                  <a:pt x="0" y="38100"/>
                </a:moveTo>
                <a:lnTo>
                  <a:pt x="7556500" y="38100"/>
                </a:lnTo>
                <a:lnTo>
                  <a:pt x="7556500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0517" y="48640"/>
            <a:ext cx="299110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5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3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669544"/>
            <a:ext cx="7543800" cy="11887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184" marR="1395632" indent="0" algn="ctr">
              <a:lnSpc>
                <a:spcPts val="2160"/>
              </a:lnSpc>
              <a:spcBef>
                <a:spcPts val="423"/>
              </a:spcBef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Ciasc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ggetto</a:t>
            </a:r>
            <a:r>
              <a:rPr sz="18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enu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8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al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ses</a:t>
            </a:r>
            <a:r>
              <a:rPr sz="1800" b="1" spc="-1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ate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te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ò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ott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ne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8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pun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1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gio</a:t>
            </a:r>
            <a:r>
              <a:rPr sz="1800" b="1" spc="-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ivo</a:t>
            </a:r>
            <a:endParaRPr sz="1800">
              <a:latin typeface="Calibri"/>
              <a:cs typeface="Calibri"/>
            </a:endParaRPr>
          </a:p>
          <a:p>
            <a:pPr marL="2227733" marR="2227334" algn="ctr">
              <a:lnSpc>
                <a:spcPct val="101725"/>
              </a:lnSpc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NON SUPERI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 100 C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EDITI,</a:t>
            </a:r>
            <a:endParaRPr sz="1800">
              <a:latin typeface="Calibri"/>
              <a:cs typeface="Calibri"/>
            </a:endParaRPr>
          </a:p>
          <a:p>
            <a:pPr marL="2005942" marR="2006350" algn="ctr">
              <a:lnSpc>
                <a:spcPts val="2160"/>
              </a:lnSpc>
              <a:spcBef>
                <a:spcPts val="108"/>
              </a:spcBef>
            </a:pP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rico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2700" b="1" spc="-3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lle s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ue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2700" b="1" spc="-3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categori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858264"/>
            <a:ext cx="7543800" cy="609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1"/>
              </a:spcBef>
            </a:pPr>
            <a:endParaRPr sz="900"/>
          </a:p>
          <a:p>
            <a:pPr marL="91440">
              <a:lnSpc>
                <a:spcPct val="107747"/>
              </a:lnSpc>
            </a:pPr>
            <a:r>
              <a:rPr sz="1800" spc="0" dirty="0">
                <a:solidFill>
                  <a:srgbClr val="1F487C"/>
                </a:solidFill>
                <a:latin typeface="MS UI Gothic"/>
                <a:cs typeface="MS UI Gothic"/>
              </a:rPr>
              <a:t>✓</a:t>
            </a:r>
            <a:r>
              <a:rPr sz="1800" spc="417" dirty="0">
                <a:solidFill>
                  <a:srgbClr val="1F487C"/>
                </a:solidFill>
                <a:latin typeface="MS UI Gothic"/>
                <a:cs typeface="MS UI Gothic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 BASE: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30 cr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8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attrib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al m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800" b="1" spc="-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rilascio</a:t>
            </a:r>
            <a:r>
              <a:rPr sz="18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ate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2467864"/>
            <a:ext cx="7543800" cy="883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1"/>
              </a:spcBef>
            </a:pPr>
            <a:endParaRPr sz="900"/>
          </a:p>
          <a:p>
            <a:pPr marL="91440">
              <a:lnSpc>
                <a:spcPct val="107747"/>
              </a:lnSpc>
            </a:pPr>
            <a:r>
              <a:rPr sz="1800" spc="0" dirty="0">
                <a:solidFill>
                  <a:srgbClr val="1F487C"/>
                </a:solidFill>
                <a:latin typeface="MS UI Gothic"/>
                <a:cs typeface="MS UI Gothic"/>
              </a:rPr>
              <a:t>✓</a:t>
            </a:r>
            <a:r>
              <a:rPr sz="1800" spc="412" dirty="0">
                <a:solidFill>
                  <a:srgbClr val="1F487C"/>
                </a:solidFill>
                <a:latin typeface="MS UI Gothic"/>
                <a:cs typeface="MS UI Gothic"/>
              </a:rPr>
              <a:t> 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</a:t>
            </a:r>
            <a:r>
              <a:rPr sz="18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PER</a:t>
            </a:r>
            <a:r>
              <a:rPr sz="1800" b="1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A’</a:t>
            </a:r>
            <a:r>
              <a:rPr sz="180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ZIEND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:</a:t>
            </a:r>
            <a:r>
              <a:rPr sz="18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ino</a:t>
            </a:r>
            <a:r>
              <a:rPr sz="180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30</a:t>
            </a:r>
            <a:r>
              <a:rPr sz="1800" b="1" spc="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378256">
              <a:lnSpc>
                <a:spcPts val="2160"/>
              </a:lnSpc>
              <a:spcBef>
                <a:spcPts val="108"/>
              </a:spcBef>
            </a:pP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fino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 10</a:t>
            </a:r>
            <a:r>
              <a:rPr sz="2700" b="1" spc="1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attrib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2700" b="1" spc="-2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mom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2700" b="1" spc="-2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700" b="1" spc="-1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rilascio</a:t>
            </a:r>
            <a:r>
              <a:rPr sz="2700" b="1" spc="-1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2700" b="1" spc="-1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ate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5800" y="3351815"/>
            <a:ext cx="7543800" cy="10363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4"/>
              </a:spcBef>
            </a:pPr>
            <a:endParaRPr sz="950"/>
          </a:p>
          <a:p>
            <a:pPr marL="378256" marR="72880" indent="-286816" algn="just">
              <a:lnSpc>
                <a:spcPct val="106131"/>
              </a:lnSpc>
            </a:pPr>
            <a:r>
              <a:rPr sz="1800" spc="0" dirty="0">
                <a:solidFill>
                  <a:srgbClr val="1F487C"/>
                </a:solidFill>
                <a:latin typeface="MS UI Gothic"/>
                <a:cs typeface="MS UI Gothic"/>
              </a:rPr>
              <a:t>✓</a:t>
            </a:r>
            <a:r>
              <a:rPr sz="1800" spc="417" dirty="0">
                <a:solidFill>
                  <a:srgbClr val="1F487C"/>
                </a:solidFill>
                <a:latin typeface="MS UI Gothic"/>
                <a:cs typeface="MS UI Gothic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 UL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I: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fino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40 cr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8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attrib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attività,</a:t>
            </a:r>
            <a:r>
              <a:rPr sz="18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stime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 formazi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8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sia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 materia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sal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rezza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lavoro (fino a 30 cr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iti) c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 altri ambiti</a:t>
            </a:r>
            <a:r>
              <a:rPr sz="18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(fino a 10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2317" y="669925"/>
            <a:ext cx="7938770" cy="396239"/>
          </a:xfrm>
          <a:custGeom>
            <a:avLst/>
            <a:gdLst/>
            <a:ahLst/>
            <a:cxnLst/>
            <a:rect l="l" t="t" r="r" b="b"/>
            <a:pathLst>
              <a:path w="7938770" h="396239">
                <a:moveTo>
                  <a:pt x="0" y="396239"/>
                </a:moveTo>
                <a:lnTo>
                  <a:pt x="7938770" y="396239"/>
                </a:lnTo>
                <a:lnTo>
                  <a:pt x="793877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5967" y="106616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0265" y="1385570"/>
            <a:ext cx="7562850" cy="762000"/>
          </a:xfrm>
          <a:custGeom>
            <a:avLst/>
            <a:gdLst/>
            <a:ahLst/>
            <a:cxnLst/>
            <a:rect l="l" t="t" r="r" b="b"/>
            <a:pathLst>
              <a:path w="7562850" h="762000">
                <a:moveTo>
                  <a:pt x="0" y="762000"/>
                </a:moveTo>
                <a:lnTo>
                  <a:pt x="7562850" y="762000"/>
                </a:lnTo>
                <a:lnTo>
                  <a:pt x="756285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3915" y="2147570"/>
            <a:ext cx="7575550" cy="0"/>
          </a:xfrm>
          <a:custGeom>
            <a:avLst/>
            <a:gdLst/>
            <a:ahLst/>
            <a:cxnLst/>
            <a:rect l="l" t="t" r="r" b="b"/>
            <a:pathLst>
              <a:path w="7575550">
                <a:moveTo>
                  <a:pt x="0" y="0"/>
                </a:moveTo>
                <a:lnTo>
                  <a:pt x="757555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47800" y="2422525"/>
            <a:ext cx="3048000" cy="370839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95800" y="2422525"/>
            <a:ext cx="3048000" cy="370839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47800" y="2793365"/>
            <a:ext cx="3048000" cy="370839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95800" y="2793365"/>
            <a:ext cx="3048000" cy="370839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7800" y="3164205"/>
            <a:ext cx="3048000" cy="370839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95800" y="3164205"/>
            <a:ext cx="3048000" cy="370839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47800" y="3535045"/>
            <a:ext cx="3048000" cy="370840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95800" y="3535045"/>
            <a:ext cx="3048000" cy="370840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39"/>
                </a:moveTo>
                <a:lnTo>
                  <a:pt x="3048000" y="370839"/>
                </a:lnTo>
                <a:lnTo>
                  <a:pt x="3048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47800" y="3905885"/>
            <a:ext cx="3048000" cy="370840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40"/>
                </a:moveTo>
                <a:lnTo>
                  <a:pt x="3048000" y="370840"/>
                </a:lnTo>
                <a:lnTo>
                  <a:pt x="30480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95800" y="3905885"/>
            <a:ext cx="3048000" cy="370840"/>
          </a:xfrm>
          <a:custGeom>
            <a:avLst/>
            <a:gdLst/>
            <a:ahLst/>
            <a:cxnLst/>
            <a:rect l="l" t="t" r="r" b="b"/>
            <a:pathLst>
              <a:path w="3048000" h="370839">
                <a:moveTo>
                  <a:pt x="0" y="370840"/>
                </a:moveTo>
                <a:lnTo>
                  <a:pt x="3048000" y="370840"/>
                </a:lnTo>
                <a:lnTo>
                  <a:pt x="30480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41450" y="2793365"/>
            <a:ext cx="6108700" cy="0"/>
          </a:xfrm>
          <a:custGeom>
            <a:avLst/>
            <a:gdLst/>
            <a:ahLst/>
            <a:cxnLst/>
            <a:rect l="l" t="t" r="r" b="b"/>
            <a:pathLst>
              <a:path w="6108700">
                <a:moveTo>
                  <a:pt x="0" y="0"/>
                </a:moveTo>
                <a:lnTo>
                  <a:pt x="61087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0517" y="48640"/>
            <a:ext cx="299110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5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3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7800" y="2422525"/>
            <a:ext cx="6096000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1449">
              <a:lnSpc>
                <a:spcPct val="101725"/>
              </a:lnSpc>
              <a:spcBef>
                <a:spcPts val="340"/>
              </a:spcBef>
            </a:pP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SC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RIZ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1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50" b="1" spc="1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b="1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b="1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1F487C"/>
                </a:solidFill>
                <a:latin typeface="Calibri"/>
                <a:cs typeface="Calibri"/>
              </a:rPr>
              <a:t>A                                        </a:t>
            </a:r>
            <a:r>
              <a:rPr sz="1600" b="1" spc="3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7800" y="2793365"/>
            <a:ext cx="6096000" cy="1483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38149">
              <a:lnSpc>
                <a:spcPct val="101725"/>
              </a:lnSpc>
              <a:spcBef>
                <a:spcPts val="340"/>
              </a:spcBef>
            </a:pP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600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600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-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10</a:t>
            </a:r>
            <a:r>
              <a:rPr sz="1600" spc="-1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ni                                                   </a:t>
            </a:r>
            <a:r>
              <a:rPr sz="1600" spc="18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  <a:p>
            <a:pPr marL="886332">
              <a:lnSpc>
                <a:spcPct val="101725"/>
              </a:lnSpc>
              <a:spcBef>
                <a:spcPts val="967"/>
              </a:spcBef>
            </a:pP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600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600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600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ni                                                  </a:t>
            </a:r>
            <a:r>
              <a:rPr sz="1600" spc="1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endParaRPr sz="1600">
              <a:latin typeface="Calibri"/>
              <a:cs typeface="Calibri"/>
            </a:endParaRPr>
          </a:p>
          <a:p>
            <a:pPr marL="886332">
              <a:lnSpc>
                <a:spcPct val="101725"/>
              </a:lnSpc>
              <a:spcBef>
                <a:spcPts val="966"/>
              </a:spcBef>
            </a:pP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Da</a:t>
            </a:r>
            <a:r>
              <a:rPr sz="1600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600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-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600" spc="-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ni                                                  </a:t>
            </a:r>
            <a:r>
              <a:rPr sz="1600" spc="13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8</a:t>
            </a:r>
            <a:endParaRPr sz="1600">
              <a:latin typeface="Calibri"/>
              <a:cs typeface="Calibri"/>
            </a:endParaRPr>
          </a:p>
          <a:p>
            <a:pPr marL="983869">
              <a:lnSpc>
                <a:spcPct val="101725"/>
              </a:lnSpc>
              <a:spcBef>
                <a:spcPts val="968"/>
              </a:spcBef>
            </a:pP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600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anni                                                   </a:t>
            </a:r>
            <a:r>
              <a:rPr sz="1600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10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265" y="1385570"/>
            <a:ext cx="756285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8295" marR="329772" algn="ctr">
              <a:lnSpc>
                <a:spcPct val="101725"/>
              </a:lnSpc>
              <a:spcBef>
                <a:spcPts val="330"/>
              </a:spcBef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Fi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 10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 att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ib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NTO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AS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PAT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NTE</a:t>
            </a:r>
            <a:endParaRPr sz="1800">
              <a:latin typeface="Calibri"/>
              <a:cs typeface="Calibri"/>
            </a:endParaRPr>
          </a:p>
          <a:p>
            <a:pPr marL="714883" marR="717914" algn="ctr">
              <a:lnSpc>
                <a:spcPts val="2160"/>
              </a:lnSpc>
              <a:spcBef>
                <a:spcPts val="108"/>
              </a:spcBef>
            </a:pP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in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ase</a:t>
            </a:r>
            <a:r>
              <a:rPr sz="2700" b="1" spc="-1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alla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ata di is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rizio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-3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700" b="1" spc="-1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ggetto</a:t>
            </a:r>
            <a:r>
              <a:rPr sz="2700" b="1" spc="-2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ric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2700" b="1" spc="-3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alla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IAA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17" y="669925"/>
            <a:ext cx="7938770" cy="396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18068">
              <a:lnSpc>
                <a:spcPct val="101725"/>
              </a:lnSpc>
              <a:spcBef>
                <a:spcPts val="330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STOR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CITA’</a:t>
            </a:r>
            <a:r>
              <a:rPr sz="20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’AZIENDA</a:t>
            </a:r>
            <a:r>
              <a:rPr sz="20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(1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+20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= 3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9808" y="1400555"/>
            <a:ext cx="7696200" cy="1077468"/>
          </a:xfrm>
          <a:custGeom>
            <a:avLst/>
            <a:gdLst/>
            <a:ahLst/>
            <a:cxnLst/>
            <a:rect l="l" t="t" r="r" b="b"/>
            <a:pathLst>
              <a:path w="7696200" h="1077468">
                <a:moveTo>
                  <a:pt x="0" y="1077468"/>
                </a:moveTo>
                <a:lnTo>
                  <a:pt x="7696200" y="1077468"/>
                </a:lnTo>
                <a:lnTo>
                  <a:pt x="7696200" y="0"/>
                </a:lnTo>
                <a:lnTo>
                  <a:pt x="0" y="0"/>
                </a:lnTo>
                <a:lnTo>
                  <a:pt x="0" y="1077468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9808" y="1400555"/>
            <a:ext cx="7696200" cy="1077468"/>
          </a:xfrm>
          <a:custGeom>
            <a:avLst/>
            <a:gdLst/>
            <a:ahLst/>
            <a:cxnLst/>
            <a:rect l="l" t="t" r="r" b="b"/>
            <a:pathLst>
              <a:path w="7696200" h="1077468">
                <a:moveTo>
                  <a:pt x="0" y="1077468"/>
                </a:moveTo>
                <a:lnTo>
                  <a:pt x="7696200" y="1077468"/>
                </a:lnTo>
                <a:lnTo>
                  <a:pt x="7696200" y="0"/>
                </a:lnTo>
                <a:lnTo>
                  <a:pt x="0" y="0"/>
                </a:lnTo>
                <a:lnTo>
                  <a:pt x="0" y="1077468"/>
                </a:lnTo>
                <a:close/>
              </a:path>
            </a:pathLst>
          </a:custGeom>
          <a:ln w="9525">
            <a:solidFill>
              <a:srgbClr val="C3D59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29200" y="2812072"/>
            <a:ext cx="3332861" cy="1615440"/>
          </a:xfrm>
          <a:custGeom>
            <a:avLst/>
            <a:gdLst/>
            <a:ahLst/>
            <a:cxnLst/>
            <a:rect l="l" t="t" r="r" b="b"/>
            <a:pathLst>
              <a:path w="3332861" h="1615440">
                <a:moveTo>
                  <a:pt x="0" y="1615440"/>
                </a:moveTo>
                <a:lnTo>
                  <a:pt x="3332861" y="1615440"/>
                </a:lnTo>
                <a:lnTo>
                  <a:pt x="3332861" y="0"/>
                </a:lnTo>
                <a:lnTo>
                  <a:pt x="0" y="0"/>
                </a:lnTo>
                <a:lnTo>
                  <a:pt x="0" y="161544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22850" y="4427512"/>
            <a:ext cx="3345560" cy="0"/>
          </a:xfrm>
          <a:custGeom>
            <a:avLst/>
            <a:gdLst/>
            <a:ahLst/>
            <a:cxnLst/>
            <a:rect l="l" t="t" r="r" b="b"/>
            <a:pathLst>
              <a:path w="3345560">
                <a:moveTo>
                  <a:pt x="0" y="0"/>
                </a:moveTo>
                <a:lnTo>
                  <a:pt x="334556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8540" y="2672118"/>
            <a:ext cx="3805808" cy="1950720"/>
          </a:xfrm>
          <a:custGeom>
            <a:avLst/>
            <a:gdLst/>
            <a:ahLst/>
            <a:cxnLst/>
            <a:rect l="l" t="t" r="r" b="b"/>
            <a:pathLst>
              <a:path w="3805808" h="1950720">
                <a:moveTo>
                  <a:pt x="0" y="1950720"/>
                </a:moveTo>
                <a:lnTo>
                  <a:pt x="3805808" y="1950720"/>
                </a:lnTo>
                <a:lnTo>
                  <a:pt x="3805808" y="0"/>
                </a:lnTo>
                <a:lnTo>
                  <a:pt x="0" y="0"/>
                </a:lnTo>
                <a:lnTo>
                  <a:pt x="0" y="1950720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2190" y="4622838"/>
            <a:ext cx="3818559" cy="0"/>
          </a:xfrm>
          <a:custGeom>
            <a:avLst/>
            <a:gdLst/>
            <a:ahLst/>
            <a:cxnLst/>
            <a:rect l="l" t="t" r="r" b="b"/>
            <a:pathLst>
              <a:path w="3818559">
                <a:moveTo>
                  <a:pt x="0" y="0"/>
                </a:moveTo>
                <a:lnTo>
                  <a:pt x="381855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2317" y="669925"/>
            <a:ext cx="7938770" cy="396239"/>
          </a:xfrm>
          <a:custGeom>
            <a:avLst/>
            <a:gdLst/>
            <a:ahLst/>
            <a:cxnLst/>
            <a:rect l="l" t="t" r="r" b="b"/>
            <a:pathLst>
              <a:path w="7938770" h="396239">
                <a:moveTo>
                  <a:pt x="0" y="396239"/>
                </a:moveTo>
                <a:lnTo>
                  <a:pt x="7938770" y="396239"/>
                </a:lnTo>
                <a:lnTo>
                  <a:pt x="793877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5967" y="106616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3881" y="3213735"/>
            <a:ext cx="312885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per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una</a:t>
            </a:r>
            <a:r>
              <a:rPr sz="2100" b="1" spc="-2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ù 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-25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l’Al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egato</a:t>
            </a:r>
            <a:r>
              <a:rPr sz="2100" b="1" spc="-25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s,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99201" y="3640226"/>
            <a:ext cx="1819654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per</a:t>
            </a:r>
            <a:r>
              <a:rPr sz="2100" b="1" u="heavy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un</a:t>
            </a:r>
            <a:r>
              <a:rPr sz="2100" b="1" u="heavy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pe</a:t>
            </a:r>
            <a:r>
              <a:rPr sz="2100" b="1" u="heavy" spc="4" baseline="195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iodo</a:t>
            </a:r>
            <a:r>
              <a:rPr sz="2100" b="1" u="heavy" spc="-3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2100" b="1" u="heavy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3 anni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29200" y="2812072"/>
            <a:ext cx="3332861" cy="1615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2"/>
              </a:spcBef>
            </a:pPr>
            <a:endParaRPr sz="1300"/>
          </a:p>
          <a:p>
            <a:pPr marL="271062" marR="270951" algn="ctr">
              <a:lnSpc>
                <a:spcPct val="101725"/>
              </a:lnSpc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Nel ca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 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ed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men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-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def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it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ivo</a:t>
            </a:r>
            <a:endParaRPr sz="1400">
              <a:latin typeface="Calibri"/>
              <a:cs typeface="Calibri"/>
            </a:endParaRPr>
          </a:p>
          <a:p>
            <a:pPr marL="481882" marR="484404" indent="3383" algn="ctr">
              <a:lnSpc>
                <a:spcPts val="3360"/>
              </a:lnSpc>
              <a:spcBef>
                <a:spcPts val="463"/>
              </a:spcBef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l’i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em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 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non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si 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ica de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4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def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ivi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à</a:t>
            </a:r>
            <a:r>
              <a:rPr sz="1400" b="1" spc="-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endParaRPr sz="1400">
              <a:latin typeface="Calibri"/>
              <a:cs typeface="Calibri"/>
            </a:endParaRPr>
          </a:p>
          <a:p>
            <a:pPr marL="819668" marR="819783" algn="ctr">
              <a:lnSpc>
                <a:spcPts val="1385"/>
              </a:lnSpc>
            </a:pP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spc="4" baseline="390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ov</a:t>
            </a:r>
            <a:r>
              <a:rPr sz="2100" b="1" spc="-4" baseline="3900" dirty="0">
                <a:solidFill>
                  <a:srgbClr val="005577"/>
                </a:solidFill>
                <a:latin typeface="Calibri"/>
                <a:cs typeface="Calibri"/>
              </a:rPr>
              <a:t>v</a:t>
            </a: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ed</a:t>
            </a:r>
            <a:r>
              <a:rPr sz="2100" b="1" spc="4" baseline="390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men</a:t>
            </a:r>
            <a:r>
              <a:rPr sz="2100" b="1" spc="-4" baseline="390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39" baseline="390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9" baseline="390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4" baseline="390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0" baseline="3900" dirty="0">
                <a:solidFill>
                  <a:srgbClr val="005577"/>
                </a:solidFill>
                <a:latin typeface="Calibri"/>
                <a:cs typeface="Calibri"/>
              </a:rPr>
              <a:t>so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8540" y="2672118"/>
            <a:ext cx="3805808" cy="1950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2"/>
              </a:spcBef>
            </a:pPr>
            <a:endParaRPr sz="1300"/>
          </a:p>
          <a:p>
            <a:pPr marL="939050" marR="939900" algn="ctr">
              <a:lnSpc>
                <a:spcPct val="101725"/>
              </a:lnSpc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Nel ca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di 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con</a:t>
            </a:r>
            <a:r>
              <a:rPr sz="1400" b="1" u="heavy" spc="9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st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u="heavy" spc="-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ne</a:t>
            </a:r>
            <a:endParaRPr sz="1400">
              <a:latin typeface="Calibri"/>
              <a:cs typeface="Calibri"/>
            </a:endParaRPr>
          </a:p>
          <a:p>
            <a:pPr marL="222770" marR="226131" algn="ctr">
              <a:lnSpc>
                <a:spcPts val="1680"/>
              </a:lnSpc>
              <a:spcBef>
                <a:spcPts val="84"/>
              </a:spcBef>
            </a:pP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di una</a:t>
            </a:r>
            <a:r>
              <a:rPr sz="2100" b="1" spc="-2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ù</a:t>
            </a:r>
            <a:r>
              <a:rPr sz="2100" b="1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viol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az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-25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di cui 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l’Al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egato</a:t>
            </a:r>
            <a:r>
              <a:rPr sz="2100" b="1" spc="-25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b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s,</a:t>
            </a:r>
            <a:endParaRPr sz="1400">
              <a:latin typeface="Calibri"/>
              <a:cs typeface="Calibri"/>
            </a:endParaRPr>
          </a:p>
          <a:p>
            <a:pPr marL="1024394" marR="1025928" algn="ctr">
              <a:lnSpc>
                <a:spcPts val="1680"/>
              </a:lnSpc>
            </a:pP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l’i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emen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3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è 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u="heavy" spc="4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u="heavy" spc="4" baseline="195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u="heavy" spc="4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u="heavy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  <a:p>
            <a:pPr marL="146570" marR="148273" algn="ctr">
              <a:lnSpc>
                <a:spcPts val="1680"/>
              </a:lnSpc>
            </a:pP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fi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de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-3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def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it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iva</a:t>
            </a:r>
            <a:r>
              <a:rPr sz="2100" b="1" spc="-3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’impugna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  <a:p>
            <a:pPr marL="121313" marR="121010" indent="0" algn="ctr">
              <a:lnSpc>
                <a:spcPct val="100097"/>
              </a:lnSpc>
              <a:spcBef>
                <a:spcPts val="868"/>
              </a:spcBef>
            </a:pP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Fa</a:t>
            </a:r>
            <a:r>
              <a:rPr sz="1400" b="1" u="heavy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ecce</a:t>
            </a:r>
            <a:r>
              <a:rPr sz="1400" b="1" u="heavy" spc="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400" b="1" u="heavy" spc="0" dirty="0">
                <a:solidFill>
                  <a:srgbClr val="005577"/>
                </a:solidFill>
                <a:latin typeface="Calibri"/>
                <a:cs typeface="Calibri"/>
              </a:rPr>
              <a:t>ione</a:t>
            </a:r>
            <a:r>
              <a:rPr sz="1400" b="1" spc="-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400" b="1" spc="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caso</a:t>
            </a:r>
            <a:r>
              <a:rPr sz="140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in cui,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dopo</a:t>
            </a:r>
            <a:r>
              <a:rPr sz="1400" b="1" spc="-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l’acce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me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, s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con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egui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l’a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ver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az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-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MOG 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-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’Organi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mo</a:t>
            </a:r>
            <a:r>
              <a:rPr sz="1400" b="1" spc="-3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Pa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ico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9808" y="1400555"/>
            <a:ext cx="7696200" cy="1077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8"/>
              </a:spcBef>
            </a:pPr>
            <a:endParaRPr sz="950"/>
          </a:p>
          <a:p>
            <a:pPr marL="70206" marR="70985" indent="-2631" algn="ctr">
              <a:lnSpc>
                <a:spcPts val="2160"/>
              </a:lnSpc>
              <a:spcBef>
                <a:spcPts val="108"/>
              </a:spcBef>
            </a:pP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In ass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en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z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1800" b="1" spc="-25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rovv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ime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ti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rta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z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on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800" b="1" spc="-3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de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pun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gg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o, attrib</a:t>
            </a:r>
            <a:r>
              <a:rPr sz="1800" b="1" spc="9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z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1</a:t>
            </a:r>
            <a:r>
              <a:rPr sz="1800" b="1" spc="-1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cr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ed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ito</a:t>
            </a:r>
            <a:r>
              <a:rPr sz="1800" b="1" spc="-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u="heavy" spc="4" dirty="0">
                <a:solidFill>
                  <a:srgbClr val="0F3676"/>
                </a:solidFill>
                <a:latin typeface="Calibri"/>
                <a:cs typeface="Calibri"/>
              </a:rPr>
              <a:t>pe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1800" b="1" u="heavy" spc="-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cia</a:t>
            </a:r>
            <a:r>
              <a:rPr sz="1800" b="1" u="heavy" spc="4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800" b="1" u="heavy" spc="4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800" b="1" u="heavy" spc="-3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u="heavy" spc="4" dirty="0">
                <a:solidFill>
                  <a:srgbClr val="0F3676"/>
                </a:solidFill>
                <a:latin typeface="Calibri"/>
                <a:cs typeface="Calibri"/>
              </a:rPr>
              <a:t>b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u="heavy" spc="4" dirty="0">
                <a:solidFill>
                  <a:srgbClr val="0F3676"/>
                </a:solidFill>
                <a:latin typeface="Calibri"/>
                <a:cs typeface="Calibri"/>
              </a:rPr>
              <a:t>enn</a:t>
            </a:r>
            <a:r>
              <a:rPr sz="1800" b="1" u="heavy" spc="-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800" b="1" u="heavy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suc</a:t>
            </a:r>
            <a:r>
              <a:rPr sz="1800" b="1" u="heavy" spc="-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800" b="1" u="heavy" spc="-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800" b="1" u="heavy" spc="-9" dirty="0">
                <a:solidFill>
                  <a:srgbClr val="0F3676"/>
                </a:solidFill>
                <a:latin typeface="Calibri"/>
                <a:cs typeface="Calibri"/>
              </a:rPr>
              <a:t>si</a:t>
            </a:r>
            <a:r>
              <a:rPr sz="1800" b="1" u="heavy" spc="0" dirty="0">
                <a:solidFill>
                  <a:srgbClr val="0F3676"/>
                </a:solidFill>
                <a:latin typeface="Calibri"/>
                <a:cs typeface="Calibri"/>
              </a:rPr>
              <a:t>vo</a:t>
            </a:r>
            <a:r>
              <a:rPr sz="1800" b="1" spc="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al</a:t>
            </a:r>
            <a:r>
              <a:rPr sz="1800" b="1" spc="-1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rilascio de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la</a:t>
            </a:r>
            <a:r>
              <a:rPr sz="1800" b="1" spc="-3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ate</a:t>
            </a:r>
            <a:r>
              <a:rPr sz="1800" b="1" spc="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, fino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a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800" b="1" spc="-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massimo</a:t>
            </a:r>
            <a:r>
              <a:rPr sz="1800" b="1" spc="-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20 cr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ed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iti</a:t>
            </a:r>
            <a:r>
              <a:rPr sz="1800" b="1" spc="-1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(a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nn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800" b="1" spc="-2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2024</a:t>
            </a:r>
            <a:r>
              <a:rPr sz="1800" b="1" spc="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→ a</a:t>
            </a:r>
            <a:r>
              <a:rPr sz="1800" b="1" spc="4" dirty="0">
                <a:solidFill>
                  <a:srgbClr val="0F3676"/>
                </a:solidFill>
                <a:latin typeface="Calibri"/>
                <a:cs typeface="Calibri"/>
              </a:rPr>
              <a:t>nn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800" b="1" spc="-1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0F3676"/>
                </a:solidFill>
                <a:latin typeface="Calibri"/>
                <a:cs typeface="Calibri"/>
              </a:rPr>
              <a:t>2064)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17" y="669925"/>
            <a:ext cx="7938770" cy="396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18068">
              <a:lnSpc>
                <a:spcPct val="101725"/>
              </a:lnSpc>
              <a:spcBef>
                <a:spcPts val="330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STOR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CITA’</a:t>
            </a:r>
            <a:r>
              <a:rPr sz="20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’AZIENDA</a:t>
            </a:r>
            <a:r>
              <a:rPr sz="20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(1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+20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= 3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2317" y="669925"/>
            <a:ext cx="7938770" cy="396239"/>
          </a:xfrm>
          <a:custGeom>
            <a:avLst/>
            <a:gdLst/>
            <a:ahLst/>
            <a:cxnLst/>
            <a:rect l="l" t="t" r="r" b="b"/>
            <a:pathLst>
              <a:path w="7938770" h="396239">
                <a:moveTo>
                  <a:pt x="0" y="396239"/>
                </a:moveTo>
                <a:lnTo>
                  <a:pt x="7938770" y="396239"/>
                </a:lnTo>
                <a:lnTo>
                  <a:pt x="793877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5967" y="106616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8675" y="1249679"/>
            <a:ext cx="7562850" cy="914400"/>
          </a:xfrm>
          <a:custGeom>
            <a:avLst/>
            <a:gdLst/>
            <a:ahLst/>
            <a:cxnLst/>
            <a:rect l="l" t="t" r="r" b="b"/>
            <a:pathLst>
              <a:path w="7562850" h="914400">
                <a:moveTo>
                  <a:pt x="0" y="914400"/>
                </a:moveTo>
                <a:lnTo>
                  <a:pt x="7562850" y="914400"/>
                </a:lnTo>
                <a:lnTo>
                  <a:pt x="756285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22325" y="2164080"/>
            <a:ext cx="7575550" cy="0"/>
          </a:xfrm>
          <a:custGeom>
            <a:avLst/>
            <a:gdLst/>
            <a:ahLst/>
            <a:cxnLst/>
            <a:rect l="l" t="t" r="r" b="b"/>
            <a:pathLst>
              <a:path w="7575550">
                <a:moveTo>
                  <a:pt x="0" y="0"/>
                </a:moveTo>
                <a:lnTo>
                  <a:pt x="757555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66800" y="2293239"/>
            <a:ext cx="5562600" cy="370839"/>
          </a:xfrm>
          <a:custGeom>
            <a:avLst/>
            <a:gdLst/>
            <a:ahLst/>
            <a:cxnLst/>
            <a:rect l="l" t="t" r="r" b="b"/>
            <a:pathLst>
              <a:path w="5562600" h="370839">
                <a:moveTo>
                  <a:pt x="0" y="370839"/>
                </a:moveTo>
                <a:lnTo>
                  <a:pt x="5562600" y="370839"/>
                </a:lnTo>
                <a:lnTo>
                  <a:pt x="5562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29400" y="2293239"/>
            <a:ext cx="1524000" cy="370839"/>
          </a:xfrm>
          <a:custGeom>
            <a:avLst/>
            <a:gdLst/>
            <a:ahLst/>
            <a:cxnLst/>
            <a:rect l="l" t="t" r="r" b="b"/>
            <a:pathLst>
              <a:path w="1524000" h="370839">
                <a:moveTo>
                  <a:pt x="0" y="370839"/>
                </a:moveTo>
                <a:lnTo>
                  <a:pt x="1524000" y="370839"/>
                </a:lnTo>
                <a:lnTo>
                  <a:pt x="1524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6800" y="2664079"/>
            <a:ext cx="5562600" cy="370839"/>
          </a:xfrm>
          <a:custGeom>
            <a:avLst/>
            <a:gdLst/>
            <a:ahLst/>
            <a:cxnLst/>
            <a:rect l="l" t="t" r="r" b="b"/>
            <a:pathLst>
              <a:path w="5562600" h="370839">
                <a:moveTo>
                  <a:pt x="0" y="370839"/>
                </a:moveTo>
                <a:lnTo>
                  <a:pt x="5562600" y="370839"/>
                </a:lnTo>
                <a:lnTo>
                  <a:pt x="5562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29400" y="2664079"/>
            <a:ext cx="1524000" cy="370839"/>
          </a:xfrm>
          <a:custGeom>
            <a:avLst/>
            <a:gdLst/>
            <a:ahLst/>
            <a:cxnLst/>
            <a:rect l="l" t="t" r="r" b="b"/>
            <a:pathLst>
              <a:path w="1524000" h="370839">
                <a:moveTo>
                  <a:pt x="0" y="370839"/>
                </a:moveTo>
                <a:lnTo>
                  <a:pt x="1524000" y="370839"/>
                </a:lnTo>
                <a:lnTo>
                  <a:pt x="1524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6800" y="3034919"/>
            <a:ext cx="5562600" cy="457200"/>
          </a:xfrm>
          <a:custGeom>
            <a:avLst/>
            <a:gdLst/>
            <a:ahLst/>
            <a:cxnLst/>
            <a:rect l="l" t="t" r="r" b="b"/>
            <a:pathLst>
              <a:path w="5562600" h="457200">
                <a:moveTo>
                  <a:pt x="0" y="457200"/>
                </a:moveTo>
                <a:lnTo>
                  <a:pt x="5562600" y="457200"/>
                </a:lnTo>
                <a:lnTo>
                  <a:pt x="55626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29400" y="3034919"/>
            <a:ext cx="1524000" cy="457200"/>
          </a:xfrm>
          <a:custGeom>
            <a:avLst/>
            <a:gdLst/>
            <a:ahLst/>
            <a:cxnLst/>
            <a:rect l="l" t="t" r="r" b="b"/>
            <a:pathLst>
              <a:path w="1524000" h="457200">
                <a:moveTo>
                  <a:pt x="0" y="457200"/>
                </a:moveTo>
                <a:lnTo>
                  <a:pt x="1524000" y="457200"/>
                </a:lnTo>
                <a:lnTo>
                  <a:pt x="15240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6800" y="3492182"/>
            <a:ext cx="5562600" cy="640079"/>
          </a:xfrm>
          <a:custGeom>
            <a:avLst/>
            <a:gdLst/>
            <a:ahLst/>
            <a:cxnLst/>
            <a:rect l="l" t="t" r="r" b="b"/>
            <a:pathLst>
              <a:path w="5562600" h="640079">
                <a:moveTo>
                  <a:pt x="0" y="640079"/>
                </a:moveTo>
                <a:lnTo>
                  <a:pt x="5562600" y="640079"/>
                </a:lnTo>
                <a:lnTo>
                  <a:pt x="5562600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29400" y="3492182"/>
            <a:ext cx="1524000" cy="640079"/>
          </a:xfrm>
          <a:custGeom>
            <a:avLst/>
            <a:gdLst/>
            <a:ahLst/>
            <a:cxnLst/>
            <a:rect l="l" t="t" r="r" b="b"/>
            <a:pathLst>
              <a:path w="1524000" h="640079">
                <a:moveTo>
                  <a:pt x="0" y="640079"/>
                </a:moveTo>
                <a:lnTo>
                  <a:pt x="1524000" y="640079"/>
                </a:lnTo>
                <a:lnTo>
                  <a:pt x="1524000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66800" y="4132262"/>
            <a:ext cx="5562600" cy="370840"/>
          </a:xfrm>
          <a:custGeom>
            <a:avLst/>
            <a:gdLst/>
            <a:ahLst/>
            <a:cxnLst/>
            <a:rect l="l" t="t" r="r" b="b"/>
            <a:pathLst>
              <a:path w="5562600" h="370839">
                <a:moveTo>
                  <a:pt x="0" y="370840"/>
                </a:moveTo>
                <a:lnTo>
                  <a:pt x="5562600" y="370840"/>
                </a:lnTo>
                <a:lnTo>
                  <a:pt x="55626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29400" y="4132262"/>
            <a:ext cx="1524000" cy="370840"/>
          </a:xfrm>
          <a:custGeom>
            <a:avLst/>
            <a:gdLst/>
            <a:ahLst/>
            <a:cxnLst/>
            <a:rect l="l" t="t" r="r" b="b"/>
            <a:pathLst>
              <a:path w="1524000" h="370839">
                <a:moveTo>
                  <a:pt x="0" y="370840"/>
                </a:moveTo>
                <a:lnTo>
                  <a:pt x="1524000" y="370840"/>
                </a:lnTo>
                <a:lnTo>
                  <a:pt x="15240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0450" y="2664079"/>
            <a:ext cx="7099300" cy="0"/>
          </a:xfrm>
          <a:custGeom>
            <a:avLst/>
            <a:gdLst/>
            <a:ahLst/>
            <a:cxnLst/>
            <a:rect l="l" t="t" r="r" b="b"/>
            <a:pathLst>
              <a:path w="7099300">
                <a:moveTo>
                  <a:pt x="0" y="0"/>
                </a:moveTo>
                <a:lnTo>
                  <a:pt x="70993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40854" y="3189224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93645" y="3280435"/>
            <a:ext cx="2729191" cy="178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orio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all’art.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51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TUSL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40854" y="3829608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91790" y="3921048"/>
            <a:ext cx="1935429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ell’arco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6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6800" y="2293239"/>
            <a:ext cx="7086600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6"/>
              </a:spcBef>
            </a:pPr>
            <a:endParaRPr sz="800"/>
          </a:p>
          <a:p>
            <a:pPr marL="2409190">
              <a:lnSpc>
                <a:spcPct val="101725"/>
              </a:lnSpc>
            </a:pP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TO                                                                                </a:t>
            </a:r>
            <a:r>
              <a:rPr sz="1250" b="1" spc="1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800" y="2664079"/>
            <a:ext cx="7086600" cy="18390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1659382">
              <a:lnSpc>
                <a:spcPct val="101725"/>
              </a:lnSpc>
            </a:pP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Cer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tifi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caz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UNI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20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(SGSL)                                                                    </a:t>
            </a:r>
            <a:r>
              <a:rPr sz="1200" spc="4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  <a:p>
            <a:pPr marL="1070991" marR="2598691" algn="ctr">
              <a:lnSpc>
                <a:spcPct val="101725"/>
              </a:lnSpc>
              <a:spcBef>
                <a:spcPts val="1074"/>
              </a:spcBef>
            </a:pP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sse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ve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smo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endParaRPr sz="1200">
              <a:latin typeface="Calibri"/>
              <a:cs typeface="Calibri"/>
            </a:endParaRPr>
          </a:p>
          <a:p>
            <a:pPr marL="78401" marR="1607228" indent="3224" algn="ctr">
              <a:lnSpc>
                <a:spcPts val="1440"/>
              </a:lnSpc>
              <a:spcBef>
                <a:spcPts val="2199"/>
              </a:spcBef>
            </a:pP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vo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in ma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sal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ezz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a,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 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bbli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(par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eci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ione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lavo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ad alm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200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L="144170">
              <a:lnSpc>
                <a:spcPct val="101725"/>
              </a:lnSpc>
              <a:spcBef>
                <a:spcPts val="2479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oi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volga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%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ei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vo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</a:t>
            </a:r>
            <a:r>
              <a:rPr sz="1200" spc="26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8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(= 6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+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8675" y="1249679"/>
            <a:ext cx="7562850" cy="914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02996" marR="1802119" algn="ctr">
              <a:lnSpc>
                <a:spcPct val="101725"/>
              </a:lnSpc>
              <a:spcBef>
                <a:spcPts val="325"/>
              </a:spcBef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Fi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 30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 att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ib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int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rv</a:t>
            </a:r>
            <a:r>
              <a:rPr sz="1800" b="1" spc="-1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nti</a:t>
            </a:r>
            <a:endParaRPr sz="1800">
              <a:latin typeface="Calibri"/>
              <a:cs typeface="Calibri"/>
            </a:endParaRPr>
          </a:p>
          <a:p>
            <a:pPr marL="987679" marR="991508" algn="ctr">
              <a:lnSpc>
                <a:spcPts val="2165"/>
              </a:lnSpc>
              <a:spcBef>
                <a:spcPts val="108"/>
              </a:spcBef>
            </a:pP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in materia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sal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2700" b="1" spc="-2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zza</a:t>
            </a:r>
            <a:r>
              <a:rPr sz="2700" b="1" spc="-2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2700" b="1" spc="-1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lavoro</a:t>
            </a:r>
            <a:r>
              <a:rPr sz="2700" b="1" spc="-1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(art. 5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700" b="1" spc="-25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M),</a:t>
            </a:r>
            <a:endParaRPr sz="1800">
              <a:latin typeface="Calibri"/>
              <a:cs typeface="Calibri"/>
            </a:endParaRPr>
          </a:p>
          <a:p>
            <a:pPr marL="3267836" marR="3267946" algn="ctr">
              <a:lnSpc>
                <a:spcPts val="2160"/>
              </a:lnSpc>
            </a:pP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tra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ali: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17" y="669925"/>
            <a:ext cx="7938770" cy="396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5042">
              <a:lnSpc>
                <a:spcPct val="101725"/>
              </a:lnSpc>
              <a:spcBef>
                <a:spcPts val="330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A’,</a:t>
            </a:r>
            <a:r>
              <a:rPr sz="20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NV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ESTI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ENTI</a:t>
            </a:r>
            <a:r>
              <a:rPr sz="20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O FOR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0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(3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+10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= 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40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8660" y="512699"/>
            <a:ext cx="5943599" cy="370839"/>
          </a:xfrm>
          <a:custGeom>
            <a:avLst/>
            <a:gdLst/>
            <a:ahLst/>
            <a:cxnLst/>
            <a:rect l="l" t="t" r="r" b="b"/>
            <a:pathLst>
              <a:path w="5943599" h="370839">
                <a:moveTo>
                  <a:pt x="0" y="370839"/>
                </a:moveTo>
                <a:lnTo>
                  <a:pt x="5943599" y="370839"/>
                </a:lnTo>
                <a:lnTo>
                  <a:pt x="594359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52259" y="512699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8660" y="883539"/>
            <a:ext cx="5943599" cy="1005839"/>
          </a:xfrm>
          <a:custGeom>
            <a:avLst/>
            <a:gdLst/>
            <a:ahLst/>
            <a:cxnLst/>
            <a:rect l="l" t="t" r="r" b="b"/>
            <a:pathLst>
              <a:path w="5943599" h="1005839">
                <a:moveTo>
                  <a:pt x="0" y="1005839"/>
                </a:moveTo>
                <a:lnTo>
                  <a:pt x="5943599" y="1005839"/>
                </a:lnTo>
                <a:lnTo>
                  <a:pt x="5943599" y="0"/>
                </a:lnTo>
                <a:lnTo>
                  <a:pt x="0" y="0"/>
                </a:lnTo>
                <a:lnTo>
                  <a:pt x="0" y="1005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52259" y="883539"/>
            <a:ext cx="1333500" cy="1005839"/>
          </a:xfrm>
          <a:custGeom>
            <a:avLst/>
            <a:gdLst/>
            <a:ahLst/>
            <a:cxnLst/>
            <a:rect l="l" t="t" r="r" b="b"/>
            <a:pathLst>
              <a:path w="1333500" h="1005839">
                <a:moveTo>
                  <a:pt x="0" y="1005839"/>
                </a:moveTo>
                <a:lnTo>
                  <a:pt x="1333500" y="1005839"/>
                </a:lnTo>
                <a:lnTo>
                  <a:pt x="1333500" y="0"/>
                </a:lnTo>
                <a:lnTo>
                  <a:pt x="0" y="0"/>
                </a:lnTo>
                <a:lnTo>
                  <a:pt x="0" y="1005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8660" y="1889379"/>
            <a:ext cx="5943599" cy="370839"/>
          </a:xfrm>
          <a:custGeom>
            <a:avLst/>
            <a:gdLst/>
            <a:ahLst/>
            <a:cxnLst/>
            <a:rect l="l" t="t" r="r" b="b"/>
            <a:pathLst>
              <a:path w="5943599" h="370839">
                <a:moveTo>
                  <a:pt x="0" y="370839"/>
                </a:moveTo>
                <a:lnTo>
                  <a:pt x="5943599" y="370839"/>
                </a:lnTo>
                <a:lnTo>
                  <a:pt x="594359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52259" y="1889379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8660" y="2260219"/>
            <a:ext cx="5943599" cy="370839"/>
          </a:xfrm>
          <a:custGeom>
            <a:avLst/>
            <a:gdLst/>
            <a:ahLst/>
            <a:cxnLst/>
            <a:rect l="l" t="t" r="r" b="b"/>
            <a:pathLst>
              <a:path w="5943599" h="370839">
                <a:moveTo>
                  <a:pt x="0" y="370839"/>
                </a:moveTo>
                <a:lnTo>
                  <a:pt x="5943599" y="370839"/>
                </a:lnTo>
                <a:lnTo>
                  <a:pt x="594359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52259" y="2260219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8660" y="2631059"/>
            <a:ext cx="5943599" cy="370839"/>
          </a:xfrm>
          <a:custGeom>
            <a:avLst/>
            <a:gdLst/>
            <a:ahLst/>
            <a:cxnLst/>
            <a:rect l="l" t="t" r="r" b="b"/>
            <a:pathLst>
              <a:path w="5943599" h="370839">
                <a:moveTo>
                  <a:pt x="0" y="370839"/>
                </a:moveTo>
                <a:lnTo>
                  <a:pt x="5943599" y="370839"/>
                </a:lnTo>
                <a:lnTo>
                  <a:pt x="594359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52259" y="2631059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8660" y="3001899"/>
            <a:ext cx="5943599" cy="640079"/>
          </a:xfrm>
          <a:custGeom>
            <a:avLst/>
            <a:gdLst/>
            <a:ahLst/>
            <a:cxnLst/>
            <a:rect l="l" t="t" r="r" b="b"/>
            <a:pathLst>
              <a:path w="5943599" h="640080">
                <a:moveTo>
                  <a:pt x="0" y="640079"/>
                </a:moveTo>
                <a:lnTo>
                  <a:pt x="5943599" y="640079"/>
                </a:lnTo>
                <a:lnTo>
                  <a:pt x="5943599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52259" y="3001899"/>
            <a:ext cx="1333500" cy="640079"/>
          </a:xfrm>
          <a:custGeom>
            <a:avLst/>
            <a:gdLst/>
            <a:ahLst/>
            <a:cxnLst/>
            <a:rect l="l" t="t" r="r" b="b"/>
            <a:pathLst>
              <a:path w="1333500" h="640080">
                <a:moveTo>
                  <a:pt x="0" y="640079"/>
                </a:moveTo>
                <a:lnTo>
                  <a:pt x="1333500" y="640079"/>
                </a:lnTo>
                <a:lnTo>
                  <a:pt x="1333500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8660" y="3642042"/>
            <a:ext cx="5943599" cy="457200"/>
          </a:xfrm>
          <a:custGeom>
            <a:avLst/>
            <a:gdLst/>
            <a:ahLst/>
            <a:cxnLst/>
            <a:rect l="l" t="t" r="r" b="b"/>
            <a:pathLst>
              <a:path w="5943599" h="457200">
                <a:moveTo>
                  <a:pt x="0" y="457199"/>
                </a:moveTo>
                <a:lnTo>
                  <a:pt x="5943599" y="457199"/>
                </a:lnTo>
                <a:lnTo>
                  <a:pt x="5943599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52259" y="3642042"/>
            <a:ext cx="1333500" cy="457200"/>
          </a:xfrm>
          <a:custGeom>
            <a:avLst/>
            <a:gdLst/>
            <a:ahLst/>
            <a:cxnLst/>
            <a:rect l="l" t="t" r="r" b="b"/>
            <a:pathLst>
              <a:path w="1333500" h="457200">
                <a:moveTo>
                  <a:pt x="0" y="457199"/>
                </a:moveTo>
                <a:lnTo>
                  <a:pt x="1333500" y="457199"/>
                </a:lnTo>
                <a:lnTo>
                  <a:pt x="13335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8660" y="4099242"/>
            <a:ext cx="5943599" cy="370839"/>
          </a:xfrm>
          <a:custGeom>
            <a:avLst/>
            <a:gdLst/>
            <a:ahLst/>
            <a:cxnLst/>
            <a:rect l="l" t="t" r="r" b="b"/>
            <a:pathLst>
              <a:path w="5943599" h="370839">
                <a:moveTo>
                  <a:pt x="0" y="370839"/>
                </a:moveTo>
                <a:lnTo>
                  <a:pt x="5943599" y="370839"/>
                </a:lnTo>
                <a:lnTo>
                  <a:pt x="594359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52259" y="4099242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2310" y="883538"/>
            <a:ext cx="7289800" cy="0"/>
          </a:xfrm>
          <a:custGeom>
            <a:avLst/>
            <a:gdLst/>
            <a:ahLst/>
            <a:cxnLst/>
            <a:rect l="l" t="t" r="r" b="b"/>
            <a:pathLst>
              <a:path w="7289800">
                <a:moveTo>
                  <a:pt x="0" y="0"/>
                </a:moveTo>
                <a:lnTo>
                  <a:pt x="72898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7702" y="3796690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06777" y="3888130"/>
            <a:ext cx="256804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all’ar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29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mi</a:t>
            </a:r>
            <a:r>
              <a:rPr sz="1800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b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TUSL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8660" y="512699"/>
            <a:ext cx="7277100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0"/>
              </a:spcBef>
            </a:pPr>
            <a:endParaRPr sz="800"/>
          </a:p>
          <a:p>
            <a:pPr marL="2599690">
              <a:lnSpc>
                <a:spcPct val="101725"/>
              </a:lnSpc>
            </a:pP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TO                                                                                   </a:t>
            </a:r>
            <a:r>
              <a:rPr sz="1250" b="1" spc="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8660" y="883538"/>
            <a:ext cx="7277100" cy="35865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0697" marR="1500903" indent="0" algn="ctr">
              <a:lnSpc>
                <a:spcPct val="99995"/>
              </a:lnSpc>
              <a:spcBef>
                <a:spcPts val="365"/>
              </a:spcBef>
            </a:pP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Inv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nti p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r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’acqu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uz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ogi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ame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nte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nzate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ute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 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ur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ase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eci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ot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ocolli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esa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iali 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mp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ara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ivame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iù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ive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ac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oscri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agli 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rganismi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Pari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orio</a:t>
            </a:r>
            <a:r>
              <a:rPr sz="1200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ale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all’art.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51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TUSL,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on l’a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gola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era,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ovvero 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l’Inail:</a:t>
            </a:r>
            <a:endParaRPr sz="1200">
              <a:latin typeface="Calibri"/>
              <a:cs typeface="Calibri"/>
            </a:endParaRPr>
          </a:p>
          <a:p>
            <a:pPr marL="1777399" marR="628116" indent="154305" algn="r">
              <a:lnSpc>
                <a:spcPts val="1464"/>
              </a:lnSpc>
              <a:spcBef>
                <a:spcPts val="1080"/>
              </a:spcBef>
            </a:pP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mp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f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5.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00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.0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ro                                                                         </a:t>
            </a:r>
            <a:r>
              <a:rPr sz="1200" spc="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1 </a:t>
            </a:r>
            <a:endParaRPr sz="1200">
              <a:latin typeface="Calibri"/>
              <a:cs typeface="Calibri"/>
            </a:endParaRPr>
          </a:p>
          <a:p>
            <a:pPr marL="1777399" marR="628116" algn="r">
              <a:lnSpc>
                <a:spcPts val="1464"/>
              </a:lnSpc>
              <a:spcBef>
                <a:spcPts val="1456"/>
              </a:spcBef>
            </a:pP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mp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f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.0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0,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200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.0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ro                                                                     </a:t>
            </a:r>
            <a:r>
              <a:rPr sz="1200" spc="19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3 </a:t>
            </a:r>
            <a:endParaRPr sz="1200">
              <a:latin typeface="Calibri"/>
              <a:cs typeface="Calibri"/>
            </a:endParaRPr>
          </a:p>
          <a:p>
            <a:pPr marL="1777399" marR="628116" algn="r">
              <a:lnSpc>
                <a:spcPts val="1464"/>
              </a:lnSpc>
              <a:spcBef>
                <a:spcPts val="1456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.0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ro                                                                                  </a:t>
            </a:r>
            <a:r>
              <a:rPr sz="1200" spc="1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  <a:p>
            <a:pPr marL="456844" marR="1793469" algn="ctr">
              <a:lnSpc>
                <a:spcPts val="1085"/>
              </a:lnSpc>
              <a:spcBef>
                <a:spcPts val="1510"/>
              </a:spcBef>
            </a:pP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ssesso,</a:t>
            </a:r>
            <a:r>
              <a:rPr sz="1800" spc="39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-19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800" spc="9" baseline="4551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14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00" spc="-4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as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ro</a:t>
            </a:r>
            <a:r>
              <a:rPr sz="1800" spc="-4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14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800" spc="9" baseline="4551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igia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14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800" spc="-9" baseline="4551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-4" baseline="4551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spc="-9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800" spc="-14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800" spc="9" baseline="4551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igia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o),</a:t>
            </a:r>
            <a:r>
              <a:rPr sz="1800" spc="-19" baseline="45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4551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4551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R="628116" algn="r">
              <a:lnSpc>
                <a:spcPts val="1440"/>
              </a:lnSpc>
              <a:spcBef>
                <a:spcPts val="17"/>
              </a:spcBef>
            </a:pP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3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eci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ione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all’a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ram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ione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a,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eci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in                    </a:t>
            </a:r>
            <a:r>
              <a:rPr sz="1800" spc="2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1078610" marR="2415287" algn="ctr">
              <a:lnSpc>
                <a:spcPts val="1440"/>
              </a:lnSpc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ezz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a,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oga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in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op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00" spc="-3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L="138305" marR="1476739" algn="ctr">
              <a:lnSpc>
                <a:spcPct val="101725"/>
              </a:lnSpc>
              <a:spcBef>
                <a:spcPts val="623"/>
              </a:spcBef>
            </a:pP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one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nche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si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cui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po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tare</a:t>
            </a:r>
            <a:r>
              <a:rPr sz="12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 p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ocedu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stand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zz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endParaRPr sz="1200">
              <a:latin typeface="Calibri"/>
              <a:cs typeface="Calibri"/>
            </a:endParaRPr>
          </a:p>
          <a:p>
            <a:pPr marR="628116" algn="r">
              <a:lnSpc>
                <a:spcPct val="101725"/>
              </a:lnSpc>
              <a:spcBef>
                <a:spcPts val="2516"/>
              </a:spcBef>
            </a:pP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vis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can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2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ff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RLS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RLST                                 </a:t>
            </a:r>
            <a:r>
              <a:rPr sz="1200" spc="2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6800" y="2293239"/>
            <a:ext cx="5562600" cy="370839"/>
          </a:xfrm>
          <a:custGeom>
            <a:avLst/>
            <a:gdLst/>
            <a:ahLst/>
            <a:cxnLst/>
            <a:rect l="l" t="t" r="r" b="b"/>
            <a:pathLst>
              <a:path w="5562600" h="370839">
                <a:moveTo>
                  <a:pt x="0" y="370839"/>
                </a:moveTo>
                <a:lnTo>
                  <a:pt x="5562600" y="370839"/>
                </a:lnTo>
                <a:lnTo>
                  <a:pt x="5562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29400" y="2293239"/>
            <a:ext cx="1524000" cy="370839"/>
          </a:xfrm>
          <a:custGeom>
            <a:avLst/>
            <a:gdLst/>
            <a:ahLst/>
            <a:cxnLst/>
            <a:rect l="l" t="t" r="r" b="b"/>
            <a:pathLst>
              <a:path w="1524000" h="370839">
                <a:moveTo>
                  <a:pt x="0" y="370839"/>
                </a:moveTo>
                <a:lnTo>
                  <a:pt x="1524000" y="370839"/>
                </a:lnTo>
                <a:lnTo>
                  <a:pt x="1524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6800" y="2664079"/>
            <a:ext cx="5562600" cy="822959"/>
          </a:xfrm>
          <a:custGeom>
            <a:avLst/>
            <a:gdLst/>
            <a:ahLst/>
            <a:cxnLst/>
            <a:rect l="l" t="t" r="r" b="b"/>
            <a:pathLst>
              <a:path w="5562600" h="822960">
                <a:moveTo>
                  <a:pt x="0" y="822959"/>
                </a:moveTo>
                <a:lnTo>
                  <a:pt x="5562600" y="822959"/>
                </a:lnTo>
                <a:lnTo>
                  <a:pt x="5562600" y="0"/>
                </a:lnTo>
                <a:lnTo>
                  <a:pt x="0" y="0"/>
                </a:lnTo>
                <a:lnTo>
                  <a:pt x="0" y="82295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29400" y="2664079"/>
            <a:ext cx="1524000" cy="822959"/>
          </a:xfrm>
          <a:custGeom>
            <a:avLst/>
            <a:gdLst/>
            <a:ahLst/>
            <a:cxnLst/>
            <a:rect l="l" t="t" r="r" b="b"/>
            <a:pathLst>
              <a:path w="1524000" h="822960">
                <a:moveTo>
                  <a:pt x="0" y="822959"/>
                </a:moveTo>
                <a:lnTo>
                  <a:pt x="1524000" y="822959"/>
                </a:lnTo>
                <a:lnTo>
                  <a:pt x="1524000" y="0"/>
                </a:lnTo>
                <a:lnTo>
                  <a:pt x="0" y="0"/>
                </a:lnTo>
                <a:lnTo>
                  <a:pt x="0" y="82295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66800" y="3487039"/>
            <a:ext cx="5562600" cy="370840"/>
          </a:xfrm>
          <a:custGeom>
            <a:avLst/>
            <a:gdLst/>
            <a:ahLst/>
            <a:cxnLst/>
            <a:rect l="l" t="t" r="r" b="b"/>
            <a:pathLst>
              <a:path w="5562600" h="370839">
                <a:moveTo>
                  <a:pt x="0" y="370839"/>
                </a:moveTo>
                <a:lnTo>
                  <a:pt x="5562600" y="370839"/>
                </a:lnTo>
                <a:lnTo>
                  <a:pt x="5562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29400" y="3487039"/>
            <a:ext cx="1524000" cy="370840"/>
          </a:xfrm>
          <a:custGeom>
            <a:avLst/>
            <a:gdLst/>
            <a:ahLst/>
            <a:cxnLst/>
            <a:rect l="l" t="t" r="r" b="b"/>
            <a:pathLst>
              <a:path w="1524000" h="370839">
                <a:moveTo>
                  <a:pt x="0" y="370839"/>
                </a:moveTo>
                <a:lnTo>
                  <a:pt x="1524000" y="370839"/>
                </a:lnTo>
                <a:lnTo>
                  <a:pt x="1524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6800" y="3857942"/>
            <a:ext cx="5562600" cy="370840"/>
          </a:xfrm>
          <a:custGeom>
            <a:avLst/>
            <a:gdLst/>
            <a:ahLst/>
            <a:cxnLst/>
            <a:rect l="l" t="t" r="r" b="b"/>
            <a:pathLst>
              <a:path w="5562600" h="370839">
                <a:moveTo>
                  <a:pt x="0" y="370839"/>
                </a:moveTo>
                <a:lnTo>
                  <a:pt x="5562600" y="370839"/>
                </a:lnTo>
                <a:lnTo>
                  <a:pt x="5562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29400" y="3857942"/>
            <a:ext cx="1524000" cy="370840"/>
          </a:xfrm>
          <a:custGeom>
            <a:avLst/>
            <a:gdLst/>
            <a:ahLst/>
            <a:cxnLst/>
            <a:rect l="l" t="t" r="r" b="b"/>
            <a:pathLst>
              <a:path w="1524000" h="370839">
                <a:moveTo>
                  <a:pt x="0" y="370839"/>
                </a:moveTo>
                <a:lnTo>
                  <a:pt x="1524000" y="370839"/>
                </a:lnTo>
                <a:lnTo>
                  <a:pt x="1524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66800" y="4228782"/>
            <a:ext cx="5562600" cy="370839"/>
          </a:xfrm>
          <a:custGeom>
            <a:avLst/>
            <a:gdLst/>
            <a:ahLst/>
            <a:cxnLst/>
            <a:rect l="l" t="t" r="r" b="b"/>
            <a:pathLst>
              <a:path w="5562600" h="370839">
                <a:moveTo>
                  <a:pt x="0" y="370839"/>
                </a:moveTo>
                <a:lnTo>
                  <a:pt x="5562600" y="370839"/>
                </a:lnTo>
                <a:lnTo>
                  <a:pt x="5562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29400" y="4228782"/>
            <a:ext cx="1524000" cy="370839"/>
          </a:xfrm>
          <a:custGeom>
            <a:avLst/>
            <a:gdLst/>
            <a:ahLst/>
            <a:cxnLst/>
            <a:rect l="l" t="t" r="r" b="b"/>
            <a:pathLst>
              <a:path w="1524000" h="370839">
                <a:moveTo>
                  <a:pt x="0" y="370839"/>
                </a:moveTo>
                <a:lnTo>
                  <a:pt x="1524000" y="370839"/>
                </a:lnTo>
                <a:lnTo>
                  <a:pt x="15240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60450" y="2664079"/>
            <a:ext cx="7099300" cy="0"/>
          </a:xfrm>
          <a:custGeom>
            <a:avLst/>
            <a:gdLst/>
            <a:ahLst/>
            <a:cxnLst/>
            <a:rect l="l" t="t" r="r" b="b"/>
            <a:pathLst>
              <a:path w="7099300">
                <a:moveTo>
                  <a:pt x="0" y="0"/>
                </a:moveTo>
                <a:lnTo>
                  <a:pt x="70993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2317" y="669925"/>
            <a:ext cx="7938770" cy="396239"/>
          </a:xfrm>
          <a:custGeom>
            <a:avLst/>
            <a:gdLst/>
            <a:ahLst/>
            <a:cxnLst/>
            <a:rect l="l" t="t" r="r" b="b"/>
            <a:pathLst>
              <a:path w="7938770" h="396239">
                <a:moveTo>
                  <a:pt x="0" y="396239"/>
                </a:moveTo>
                <a:lnTo>
                  <a:pt x="7938770" y="396239"/>
                </a:lnTo>
                <a:lnTo>
                  <a:pt x="793877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5967" y="1066165"/>
            <a:ext cx="7951457" cy="0"/>
          </a:xfrm>
          <a:custGeom>
            <a:avLst/>
            <a:gdLst/>
            <a:ahLst/>
            <a:cxnLst/>
            <a:rect l="l" t="t" r="r" b="b"/>
            <a:pathLst>
              <a:path w="7951457">
                <a:moveTo>
                  <a:pt x="0" y="0"/>
                </a:moveTo>
                <a:lnTo>
                  <a:pt x="795145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8675" y="1286637"/>
            <a:ext cx="7562850" cy="761999"/>
          </a:xfrm>
          <a:custGeom>
            <a:avLst/>
            <a:gdLst/>
            <a:ahLst/>
            <a:cxnLst/>
            <a:rect l="l" t="t" r="r" b="b"/>
            <a:pathLst>
              <a:path w="7562850" h="761999">
                <a:moveTo>
                  <a:pt x="0" y="761999"/>
                </a:moveTo>
                <a:lnTo>
                  <a:pt x="7562850" y="761999"/>
                </a:lnTo>
                <a:lnTo>
                  <a:pt x="7562850" y="0"/>
                </a:lnTo>
                <a:lnTo>
                  <a:pt x="0" y="0"/>
                </a:lnTo>
                <a:lnTo>
                  <a:pt x="0" y="76199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2325" y="2048637"/>
            <a:ext cx="7575550" cy="0"/>
          </a:xfrm>
          <a:custGeom>
            <a:avLst/>
            <a:gdLst/>
            <a:ahLst/>
            <a:cxnLst/>
            <a:rect l="l" t="t" r="r" b="b"/>
            <a:pathLst>
              <a:path w="7575550">
                <a:moveTo>
                  <a:pt x="0" y="0"/>
                </a:moveTo>
                <a:lnTo>
                  <a:pt x="757555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8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6800" y="2293239"/>
            <a:ext cx="7086600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6"/>
              </a:spcBef>
            </a:pPr>
            <a:endParaRPr sz="800"/>
          </a:p>
          <a:p>
            <a:pPr marL="2409190">
              <a:lnSpc>
                <a:spcPct val="101725"/>
              </a:lnSpc>
            </a:pP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TO                                                                                </a:t>
            </a:r>
            <a:r>
              <a:rPr sz="1250" b="1" spc="11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6800" y="2664079"/>
            <a:ext cx="7086600" cy="19355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28774" marR="3156330" algn="ctr">
              <a:lnSpc>
                <a:spcPct val="101725"/>
              </a:lnSpc>
              <a:spcBef>
                <a:spcPts val="350"/>
              </a:spcBef>
            </a:pP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  <a:p>
            <a:pPr marL="176405" marR="1705736" algn="ctr">
              <a:lnSpc>
                <a:spcPts val="1440"/>
              </a:lnSpc>
              <a:spcBef>
                <a:spcPts val="72"/>
              </a:spcBef>
            </a:pP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800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om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put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tutt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ora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ori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oro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su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o,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ad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ec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L="325755" marR="1854852" algn="ctr">
              <a:lnSpc>
                <a:spcPts val="1445"/>
              </a:lnSpc>
              <a:spcBef>
                <a:spcPts val="0"/>
              </a:spcBef>
            </a:pP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mi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du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mesi;</a:t>
            </a:r>
            <a:r>
              <a:rPr sz="1800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mput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lavo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endParaRPr sz="1200">
              <a:latin typeface="Calibri"/>
              <a:cs typeface="Calibri"/>
            </a:endParaRPr>
          </a:p>
          <a:p>
            <a:pPr marL="1538858" marR="3064738" algn="ctr">
              <a:lnSpc>
                <a:spcPts val="1440"/>
              </a:lnSpc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sommi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resso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l’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ut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e):</a:t>
            </a:r>
            <a:endParaRPr sz="1200">
              <a:latin typeface="Calibri"/>
              <a:cs typeface="Calibri"/>
            </a:endParaRPr>
          </a:p>
          <a:p>
            <a:pPr marL="1441069">
              <a:lnSpc>
                <a:spcPct val="101725"/>
              </a:lnSpc>
              <a:spcBef>
                <a:spcPts val="1002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15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                                      </a:t>
            </a:r>
            <a:r>
              <a:rPr sz="1200" spc="26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1444117" marR="694544" indent="-53340">
              <a:lnSpc>
                <a:spcPct val="201388"/>
              </a:lnSpc>
              <a:spcBef>
                <a:spcPts val="361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imp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16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50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                                     </a:t>
            </a:r>
            <a:r>
              <a:rPr sz="1200" spc="1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 imp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oc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iù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50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                                       </a:t>
            </a:r>
            <a:r>
              <a:rPr sz="1200" spc="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6800" y="4599622"/>
            <a:ext cx="6356475" cy="3788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423275" y="4599622"/>
            <a:ext cx="730124" cy="3788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828675" y="1286637"/>
            <a:ext cx="7562850" cy="761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33120" marR="2034673" algn="ctr">
              <a:lnSpc>
                <a:spcPct val="101725"/>
              </a:lnSpc>
              <a:spcBef>
                <a:spcPts val="325"/>
              </a:spcBef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Fi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 10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EDITI att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ib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ambiti</a:t>
            </a:r>
            <a:endParaRPr sz="1800">
              <a:latin typeface="Calibri"/>
              <a:cs typeface="Calibri"/>
            </a:endParaRPr>
          </a:p>
          <a:p>
            <a:pPr marL="504571" marR="508693" algn="ctr">
              <a:lnSpc>
                <a:spcPts val="2160"/>
              </a:lnSpc>
              <a:spcBef>
                <a:spcPts val="108"/>
              </a:spcBef>
            </a:pP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iv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rsi</a:t>
            </a:r>
            <a:r>
              <a:rPr sz="2700" b="1" spc="-1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700" b="1" spc="-3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que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llo</a:t>
            </a:r>
            <a:r>
              <a:rPr sz="2700" b="1" spc="381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lla</a:t>
            </a:r>
            <a:r>
              <a:rPr sz="2700" b="1" spc="-2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sal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2700" b="1" spc="-1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rez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2700" b="1" spc="-25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(art. 5 c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3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M),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tra</a:t>
            </a:r>
            <a:r>
              <a:rPr sz="2700" b="1" spc="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ali: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17" y="669925"/>
            <a:ext cx="7938770" cy="396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5042">
              <a:lnSpc>
                <a:spcPct val="101725"/>
              </a:lnSpc>
              <a:spcBef>
                <a:spcPts val="330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A’,</a:t>
            </a:r>
            <a:r>
              <a:rPr sz="20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NV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ESTI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ENTI</a:t>
            </a:r>
            <a:r>
              <a:rPr sz="20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O FOR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0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(3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+10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= 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40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14600" y="563499"/>
            <a:ext cx="3657600" cy="396239"/>
          </a:xfrm>
          <a:custGeom>
            <a:avLst/>
            <a:gdLst/>
            <a:ahLst/>
            <a:cxnLst/>
            <a:rect l="l" t="t" r="r" b="b"/>
            <a:pathLst>
              <a:path w="3657600" h="396239">
                <a:moveTo>
                  <a:pt x="0" y="396239"/>
                </a:moveTo>
                <a:lnTo>
                  <a:pt x="3657600" y="396239"/>
                </a:lnTo>
                <a:lnTo>
                  <a:pt x="365760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08250" y="959738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703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1413637"/>
            <a:ext cx="5943600" cy="370839"/>
          </a:xfrm>
          <a:custGeom>
            <a:avLst/>
            <a:gdLst/>
            <a:ahLst/>
            <a:cxnLst/>
            <a:rect l="l" t="t" r="r" b="b"/>
            <a:pathLst>
              <a:path w="5943600" h="370839">
                <a:moveTo>
                  <a:pt x="0" y="370839"/>
                </a:moveTo>
                <a:lnTo>
                  <a:pt x="5943600" y="370839"/>
                </a:lnTo>
                <a:lnTo>
                  <a:pt x="5943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81800" y="1413637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200" y="1784477"/>
            <a:ext cx="5943600" cy="370840"/>
          </a:xfrm>
          <a:custGeom>
            <a:avLst/>
            <a:gdLst/>
            <a:ahLst/>
            <a:cxnLst/>
            <a:rect l="l" t="t" r="r" b="b"/>
            <a:pathLst>
              <a:path w="5943600" h="370840">
                <a:moveTo>
                  <a:pt x="0" y="370840"/>
                </a:moveTo>
                <a:lnTo>
                  <a:pt x="5943600" y="370840"/>
                </a:lnTo>
                <a:lnTo>
                  <a:pt x="59436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81800" y="1784477"/>
            <a:ext cx="1333500" cy="370840"/>
          </a:xfrm>
          <a:custGeom>
            <a:avLst/>
            <a:gdLst/>
            <a:ahLst/>
            <a:cxnLst/>
            <a:rect l="l" t="t" r="r" b="b"/>
            <a:pathLst>
              <a:path w="1333500" h="370840">
                <a:moveTo>
                  <a:pt x="0" y="370840"/>
                </a:moveTo>
                <a:lnTo>
                  <a:pt x="1333500" y="370840"/>
                </a:lnTo>
                <a:lnTo>
                  <a:pt x="13335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8200" y="2155317"/>
            <a:ext cx="5943600" cy="370839"/>
          </a:xfrm>
          <a:custGeom>
            <a:avLst/>
            <a:gdLst/>
            <a:ahLst/>
            <a:cxnLst/>
            <a:rect l="l" t="t" r="r" b="b"/>
            <a:pathLst>
              <a:path w="5943600" h="370839">
                <a:moveTo>
                  <a:pt x="0" y="370839"/>
                </a:moveTo>
                <a:lnTo>
                  <a:pt x="5943600" y="370839"/>
                </a:lnTo>
                <a:lnTo>
                  <a:pt x="5943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81800" y="2155317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8200" y="2526157"/>
            <a:ext cx="5943600" cy="370839"/>
          </a:xfrm>
          <a:custGeom>
            <a:avLst/>
            <a:gdLst/>
            <a:ahLst/>
            <a:cxnLst/>
            <a:rect l="l" t="t" r="r" b="b"/>
            <a:pathLst>
              <a:path w="5943600" h="370839">
                <a:moveTo>
                  <a:pt x="0" y="370839"/>
                </a:moveTo>
                <a:lnTo>
                  <a:pt x="5943600" y="370839"/>
                </a:lnTo>
                <a:lnTo>
                  <a:pt x="5943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81800" y="2526157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8200" y="2896997"/>
            <a:ext cx="5943600" cy="640080"/>
          </a:xfrm>
          <a:custGeom>
            <a:avLst/>
            <a:gdLst/>
            <a:ahLst/>
            <a:cxnLst/>
            <a:rect l="l" t="t" r="r" b="b"/>
            <a:pathLst>
              <a:path w="5943600" h="640079">
                <a:moveTo>
                  <a:pt x="0" y="640080"/>
                </a:moveTo>
                <a:lnTo>
                  <a:pt x="5943600" y="640080"/>
                </a:lnTo>
                <a:lnTo>
                  <a:pt x="5943600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81800" y="2896997"/>
            <a:ext cx="1333500" cy="640080"/>
          </a:xfrm>
          <a:custGeom>
            <a:avLst/>
            <a:gdLst/>
            <a:ahLst/>
            <a:cxnLst/>
            <a:rect l="l" t="t" r="r" b="b"/>
            <a:pathLst>
              <a:path w="1333500" h="640079">
                <a:moveTo>
                  <a:pt x="0" y="640080"/>
                </a:moveTo>
                <a:lnTo>
                  <a:pt x="1333500" y="640080"/>
                </a:lnTo>
                <a:lnTo>
                  <a:pt x="1333500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8200" y="3537038"/>
            <a:ext cx="5943600" cy="457200"/>
          </a:xfrm>
          <a:custGeom>
            <a:avLst/>
            <a:gdLst/>
            <a:ahLst/>
            <a:cxnLst/>
            <a:rect l="l" t="t" r="r" b="b"/>
            <a:pathLst>
              <a:path w="5943600" h="457200">
                <a:moveTo>
                  <a:pt x="0" y="457200"/>
                </a:moveTo>
                <a:lnTo>
                  <a:pt x="5943600" y="457200"/>
                </a:lnTo>
                <a:lnTo>
                  <a:pt x="59436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81800" y="3537038"/>
            <a:ext cx="1333500" cy="457200"/>
          </a:xfrm>
          <a:custGeom>
            <a:avLst/>
            <a:gdLst/>
            <a:ahLst/>
            <a:cxnLst/>
            <a:rect l="l" t="t" r="r" b="b"/>
            <a:pathLst>
              <a:path w="1333500" h="457200">
                <a:moveTo>
                  <a:pt x="0" y="457200"/>
                </a:moveTo>
                <a:lnTo>
                  <a:pt x="1333500" y="457200"/>
                </a:lnTo>
                <a:lnTo>
                  <a:pt x="13335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8200" y="3994238"/>
            <a:ext cx="5943600" cy="370839"/>
          </a:xfrm>
          <a:custGeom>
            <a:avLst/>
            <a:gdLst/>
            <a:ahLst/>
            <a:cxnLst/>
            <a:rect l="l" t="t" r="r" b="b"/>
            <a:pathLst>
              <a:path w="5943600" h="370839">
                <a:moveTo>
                  <a:pt x="0" y="370840"/>
                </a:moveTo>
                <a:lnTo>
                  <a:pt x="5943600" y="370840"/>
                </a:lnTo>
                <a:lnTo>
                  <a:pt x="59436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81800" y="3994238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40"/>
                </a:moveTo>
                <a:lnTo>
                  <a:pt x="1333500" y="370840"/>
                </a:lnTo>
                <a:lnTo>
                  <a:pt x="1333500" y="0"/>
                </a:lnTo>
                <a:lnTo>
                  <a:pt x="0" y="0"/>
                </a:lnTo>
                <a:lnTo>
                  <a:pt x="0" y="3708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1850" y="1784477"/>
            <a:ext cx="7289800" cy="0"/>
          </a:xfrm>
          <a:custGeom>
            <a:avLst/>
            <a:gdLst/>
            <a:ahLst/>
            <a:cxnLst/>
            <a:rect l="l" t="t" r="r" b="b"/>
            <a:pathLst>
              <a:path w="7289800">
                <a:moveTo>
                  <a:pt x="0" y="0"/>
                </a:moveTo>
                <a:lnTo>
                  <a:pt x="72898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97242" y="3691509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78405" y="3782974"/>
            <a:ext cx="268234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c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all’ar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51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TUSL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32266" y="4651349"/>
            <a:ext cx="133509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0" baseline="2100" dirty="0">
                <a:solidFill>
                  <a:srgbClr val="0F3676"/>
                </a:solidFill>
                <a:latin typeface="Calibri"/>
                <a:cs typeface="Calibri"/>
              </a:rPr>
              <a:t>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200" y="1413636"/>
            <a:ext cx="7277100" cy="370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3"/>
              </a:spcBef>
            </a:pPr>
            <a:endParaRPr sz="800"/>
          </a:p>
          <a:p>
            <a:pPr marL="2599690">
              <a:lnSpc>
                <a:spcPct val="101725"/>
              </a:lnSpc>
            </a:pP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ISI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TO                                                                                   </a:t>
            </a:r>
            <a:r>
              <a:rPr sz="1250" b="1" spc="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-5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250" b="1" spc="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8200" y="1784477"/>
            <a:ext cx="7277100" cy="25806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0"/>
              </a:spcBef>
            </a:pPr>
            <a:endParaRPr sz="700"/>
          </a:p>
          <a:p>
            <a:pPr marL="1473073">
              <a:lnSpc>
                <a:spcPct val="101725"/>
              </a:lnSpc>
            </a:pP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lifi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caz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SOA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ifi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                                     </a:t>
            </a:r>
            <a:r>
              <a:rPr sz="120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1451737">
              <a:lnSpc>
                <a:spcPct val="101725"/>
              </a:lnSpc>
              <a:spcBef>
                <a:spcPts val="1456"/>
              </a:spcBef>
            </a:pP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lifi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caz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SOA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ifi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                                    </a:t>
            </a:r>
            <a:r>
              <a:rPr sz="1200" b="1" spc="15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462661">
              <a:lnSpc>
                <a:spcPct val="101725"/>
              </a:lnSpc>
              <a:spcBef>
                <a:spcPts val="1456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ssesso</a:t>
            </a:r>
            <a:r>
              <a:rPr sz="1200" spc="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ella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igia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Ar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igia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o)                              </a:t>
            </a:r>
            <a:r>
              <a:rPr sz="1200" spc="2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421538">
              <a:lnSpc>
                <a:spcPct val="101725"/>
              </a:lnSpc>
              <a:spcBef>
                <a:spcPts val="1074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ermi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ard</a:t>
            </a:r>
            <a:r>
              <a:rPr sz="1200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ali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ivi</a:t>
            </a:r>
            <a:r>
              <a:rPr sz="1200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ell’im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iego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ella</a:t>
            </a:r>
            <a:endParaRPr sz="1200">
              <a:latin typeface="Calibri"/>
              <a:cs typeface="Calibri"/>
            </a:endParaRPr>
          </a:p>
          <a:p>
            <a:pPr marL="247802">
              <a:lnSpc>
                <a:spcPts val="1440"/>
              </a:lnSpc>
              <a:spcBef>
                <a:spcPts val="72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mano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era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rela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agli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2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alle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orme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oro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les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ile)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ai                        </a:t>
            </a:r>
            <a:r>
              <a:rPr sz="1800" spc="151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454785">
              <a:lnSpc>
                <a:spcPts val="1440"/>
              </a:lnSpc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olo VI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I,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lgs.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03</a:t>
            </a:r>
            <a:endParaRPr sz="1200">
              <a:latin typeface="Calibri"/>
              <a:cs typeface="Calibri"/>
            </a:endParaRPr>
          </a:p>
          <a:p>
            <a:pPr marL="371500" marR="1711696" algn="ctr">
              <a:lnSpc>
                <a:spcPct val="101725"/>
              </a:lnSpc>
              <a:spcBef>
                <a:spcPts val="623"/>
              </a:spcBef>
            </a:pP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za e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agg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o,</a:t>
            </a:r>
            <a:r>
              <a:rPr sz="12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to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vo,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eg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smi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endParaRPr sz="1200">
              <a:latin typeface="Calibri"/>
              <a:cs typeface="Calibri"/>
            </a:endParaRPr>
          </a:p>
          <a:p>
            <a:pPr marL="1194181">
              <a:lnSpc>
                <a:spcPct val="101725"/>
              </a:lnSpc>
              <a:spcBef>
                <a:spcPts val="2516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rm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in ma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lavo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                                                    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14600" y="563499"/>
            <a:ext cx="3657600" cy="396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16091" marR="1212373" algn="ctr">
              <a:lnSpc>
                <a:spcPct val="101725"/>
              </a:lnSpc>
              <a:spcBef>
                <a:spcPts val="325"/>
              </a:spcBef>
            </a:pPr>
            <a:r>
              <a:rPr sz="2000" b="1" i="1" spc="0" dirty="0">
                <a:solidFill>
                  <a:srgbClr val="1F487C"/>
                </a:solidFill>
                <a:latin typeface="Calibri"/>
                <a:cs typeface="Calibri"/>
              </a:rPr>
              <a:t>…</a:t>
            </a:r>
            <a:r>
              <a:rPr sz="20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i="1" spc="0" dirty="0">
                <a:solidFill>
                  <a:srgbClr val="1F487C"/>
                </a:solidFill>
                <a:latin typeface="Calibri"/>
                <a:cs typeface="Calibri"/>
              </a:rPr>
              <a:t>continua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14600" y="563499"/>
            <a:ext cx="3657600" cy="396239"/>
          </a:xfrm>
          <a:custGeom>
            <a:avLst/>
            <a:gdLst/>
            <a:ahLst/>
            <a:cxnLst/>
            <a:rect l="l" t="t" r="r" b="b"/>
            <a:pathLst>
              <a:path w="3657600" h="396239">
                <a:moveTo>
                  <a:pt x="0" y="396239"/>
                </a:moveTo>
                <a:lnTo>
                  <a:pt x="3657600" y="396239"/>
                </a:lnTo>
                <a:lnTo>
                  <a:pt x="365760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08250" y="959738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703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2000" y="1429385"/>
            <a:ext cx="5943600" cy="370839"/>
          </a:xfrm>
          <a:custGeom>
            <a:avLst/>
            <a:gdLst/>
            <a:ahLst/>
            <a:cxnLst/>
            <a:rect l="l" t="t" r="r" b="b"/>
            <a:pathLst>
              <a:path w="5943600" h="370839">
                <a:moveTo>
                  <a:pt x="0" y="370839"/>
                </a:moveTo>
                <a:lnTo>
                  <a:pt x="5943600" y="370839"/>
                </a:lnTo>
                <a:lnTo>
                  <a:pt x="59436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5600" y="1429385"/>
            <a:ext cx="1333500" cy="370839"/>
          </a:xfrm>
          <a:custGeom>
            <a:avLst/>
            <a:gdLst/>
            <a:ahLst/>
            <a:cxnLst/>
            <a:rect l="l" t="t" r="r" b="b"/>
            <a:pathLst>
              <a:path w="1333500" h="370839">
                <a:moveTo>
                  <a:pt x="0" y="370839"/>
                </a:moveTo>
                <a:lnTo>
                  <a:pt x="1333500" y="370839"/>
                </a:lnTo>
                <a:lnTo>
                  <a:pt x="1333500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2000" y="1800225"/>
            <a:ext cx="5943600" cy="640080"/>
          </a:xfrm>
          <a:custGeom>
            <a:avLst/>
            <a:gdLst/>
            <a:ahLst/>
            <a:cxnLst/>
            <a:rect l="l" t="t" r="r" b="b"/>
            <a:pathLst>
              <a:path w="5943600" h="640080">
                <a:moveTo>
                  <a:pt x="0" y="640080"/>
                </a:moveTo>
                <a:lnTo>
                  <a:pt x="5943600" y="640080"/>
                </a:lnTo>
                <a:lnTo>
                  <a:pt x="5943600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5600" y="1800225"/>
            <a:ext cx="1333500" cy="640080"/>
          </a:xfrm>
          <a:custGeom>
            <a:avLst/>
            <a:gdLst/>
            <a:ahLst/>
            <a:cxnLst/>
            <a:rect l="l" t="t" r="r" b="b"/>
            <a:pathLst>
              <a:path w="1333500" h="640080">
                <a:moveTo>
                  <a:pt x="0" y="640080"/>
                </a:moveTo>
                <a:lnTo>
                  <a:pt x="1333500" y="640080"/>
                </a:lnTo>
                <a:lnTo>
                  <a:pt x="1333500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2000" y="2440305"/>
            <a:ext cx="5943600" cy="822959"/>
          </a:xfrm>
          <a:custGeom>
            <a:avLst/>
            <a:gdLst/>
            <a:ahLst/>
            <a:cxnLst/>
            <a:rect l="l" t="t" r="r" b="b"/>
            <a:pathLst>
              <a:path w="5943600" h="822960">
                <a:moveTo>
                  <a:pt x="0" y="822959"/>
                </a:moveTo>
                <a:lnTo>
                  <a:pt x="5943600" y="822959"/>
                </a:lnTo>
                <a:lnTo>
                  <a:pt x="5943600" y="0"/>
                </a:lnTo>
                <a:lnTo>
                  <a:pt x="0" y="0"/>
                </a:lnTo>
                <a:lnTo>
                  <a:pt x="0" y="82295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05600" y="2440305"/>
            <a:ext cx="1333500" cy="822959"/>
          </a:xfrm>
          <a:custGeom>
            <a:avLst/>
            <a:gdLst/>
            <a:ahLst/>
            <a:cxnLst/>
            <a:rect l="l" t="t" r="r" b="b"/>
            <a:pathLst>
              <a:path w="1333500" h="822960">
                <a:moveTo>
                  <a:pt x="0" y="822959"/>
                </a:moveTo>
                <a:lnTo>
                  <a:pt x="1333500" y="822959"/>
                </a:lnTo>
                <a:lnTo>
                  <a:pt x="1333500" y="0"/>
                </a:lnTo>
                <a:lnTo>
                  <a:pt x="0" y="0"/>
                </a:lnTo>
                <a:lnTo>
                  <a:pt x="0" y="82295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2000" y="3263265"/>
            <a:ext cx="5943600" cy="457200"/>
          </a:xfrm>
          <a:custGeom>
            <a:avLst/>
            <a:gdLst/>
            <a:ahLst/>
            <a:cxnLst/>
            <a:rect l="l" t="t" r="r" b="b"/>
            <a:pathLst>
              <a:path w="5943600" h="457200">
                <a:moveTo>
                  <a:pt x="0" y="457199"/>
                </a:moveTo>
                <a:lnTo>
                  <a:pt x="5943600" y="457199"/>
                </a:lnTo>
                <a:lnTo>
                  <a:pt x="59436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5600" y="3263265"/>
            <a:ext cx="1333500" cy="457200"/>
          </a:xfrm>
          <a:custGeom>
            <a:avLst/>
            <a:gdLst/>
            <a:ahLst/>
            <a:cxnLst/>
            <a:rect l="l" t="t" r="r" b="b"/>
            <a:pathLst>
              <a:path w="1333500" h="457200">
                <a:moveTo>
                  <a:pt x="0" y="457199"/>
                </a:moveTo>
                <a:lnTo>
                  <a:pt x="1333500" y="457199"/>
                </a:lnTo>
                <a:lnTo>
                  <a:pt x="13335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5650" y="1800225"/>
            <a:ext cx="7289800" cy="0"/>
          </a:xfrm>
          <a:custGeom>
            <a:avLst/>
            <a:gdLst/>
            <a:ahLst/>
            <a:cxnLst/>
            <a:rect l="l" t="t" r="r" b="b"/>
            <a:pathLst>
              <a:path w="7289800">
                <a:moveTo>
                  <a:pt x="0" y="0"/>
                </a:moveTo>
                <a:lnTo>
                  <a:pt x="72898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966" y="2868930"/>
            <a:ext cx="538104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ell’im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resa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in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ase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ese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ut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iva, il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ris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ella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legali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800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egli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9" baseline="2275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ivi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sos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800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21042" y="3417824"/>
            <a:ext cx="1255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4462" y="3509264"/>
            <a:ext cx="1621976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(ar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legge 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800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800" spc="4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429384"/>
            <a:ext cx="7277100" cy="370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2"/>
              </a:spcBef>
            </a:pPr>
            <a:endParaRPr sz="800"/>
          </a:p>
          <a:p>
            <a:pPr marL="2599690">
              <a:lnSpc>
                <a:spcPct val="101725"/>
              </a:lnSpc>
            </a:pP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50" b="1" spc="-9" dirty="0">
                <a:solidFill>
                  <a:srgbClr val="1F487C"/>
                </a:solidFill>
                <a:latin typeface="Calibri"/>
                <a:cs typeface="Calibri"/>
              </a:rPr>
              <a:t>Q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TO                                                                                   </a:t>
            </a:r>
            <a:r>
              <a:rPr sz="1250" b="1" spc="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CR</a:t>
            </a:r>
            <a:r>
              <a:rPr sz="1250" b="1" spc="-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25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5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1800225"/>
            <a:ext cx="7277100" cy="1920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37590" marR="1873961" algn="ctr">
              <a:lnSpc>
                <a:spcPct val="101725"/>
              </a:lnSpc>
              <a:spcBef>
                <a:spcPts val="350"/>
              </a:spcBef>
            </a:pP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d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ssa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dil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25" dirty="0">
                <a:solidFill>
                  <a:srgbClr val="1F487C"/>
                </a:solidFill>
                <a:latin typeface="Calibri"/>
                <a:cs typeface="Calibri"/>
              </a:rPr>
              <a:t>/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dil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cassa,</a:t>
            </a:r>
            <a:r>
              <a:rPr sz="12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’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ncen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vo p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vis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985393">
              <a:lnSpc>
                <a:spcPts val="1440"/>
              </a:lnSpc>
              <a:spcBef>
                <a:spcPts val="72"/>
              </a:spcBef>
            </a:pP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nun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29" baseline="2275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°</a:t>
            </a:r>
            <a:r>
              <a:rPr sz="1800" b="1" spc="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800" b="1" spc="-9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(in</a:t>
            </a:r>
            <a:r>
              <a:rPr sz="1800" b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za</a:t>
            </a:r>
            <a:r>
              <a:rPr sz="1800" b="1" spc="-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a o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9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18</a:t>
            </a:r>
            <a:r>
              <a:rPr sz="1800" b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)                                             </a:t>
            </a:r>
            <a:r>
              <a:rPr sz="1800" b="1" spc="241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275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737212" marR="2074282" algn="ctr">
              <a:lnSpc>
                <a:spcPts val="1440"/>
              </a:lnSpc>
            </a:pP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me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non</a:t>
            </a:r>
            <a:r>
              <a:rPr sz="1800" b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su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25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a un</a:t>
            </a:r>
            <a:r>
              <a:rPr sz="1800" b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ter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1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tale</a:t>
            </a:r>
            <a:r>
              <a:rPr sz="1800" b="1" spc="-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spc="-9" baseline="2275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1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oper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9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-4" baseline="2275" dirty="0">
                <a:solidFill>
                  <a:srgbClr val="1F487C"/>
                </a:solidFill>
                <a:latin typeface="Calibri"/>
                <a:cs typeface="Calibri"/>
              </a:rPr>
              <a:t>ga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4" baseline="2275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baseline="2275" dirty="0">
                <a:solidFill>
                  <a:srgbClr val="1F487C"/>
                </a:solidFill>
                <a:latin typeface="Calibri"/>
                <a:cs typeface="Calibri"/>
              </a:rPr>
              <a:t>co</a:t>
            </a:r>
            <a:endParaRPr sz="1200">
              <a:latin typeface="Calibri"/>
              <a:cs typeface="Calibri"/>
            </a:endParaRPr>
          </a:p>
          <a:p>
            <a:pPr marL="296824" marR="1633754" algn="ctr">
              <a:lnSpc>
                <a:spcPct val="101725"/>
              </a:lnSpc>
              <a:spcBef>
                <a:spcPts val="626"/>
              </a:spcBef>
            </a:pP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Possesso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qui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2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pu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taz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ut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in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ase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i,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ali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ivi</a:t>
            </a:r>
            <a:r>
              <a:rPr sz="1200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qu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ivi,</a:t>
            </a:r>
            <a:endParaRPr sz="1200">
              <a:latin typeface="Calibri"/>
              <a:cs typeface="Calibri"/>
            </a:endParaRPr>
          </a:p>
          <a:p>
            <a:pPr marL="109118">
              <a:lnSpc>
                <a:spcPts val="2140"/>
              </a:lnSpc>
              <a:spcBef>
                <a:spcPts val="107"/>
              </a:spcBef>
            </a:pP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ogge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tt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ivi</a:t>
            </a:r>
            <a:r>
              <a:rPr sz="1800" spc="251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mis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ra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ili,</a:t>
            </a:r>
            <a:r>
              <a:rPr sz="1800" spc="-19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9" baseline="27306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é</a:t>
            </a:r>
            <a:r>
              <a:rPr sz="1800" spc="-14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in 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ase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ad ac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am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ent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ivi)</a:t>
            </a:r>
            <a:r>
              <a:rPr sz="1800" spc="-34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es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rim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spc="-14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l’a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ff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4" baseline="27306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800" spc="-4" baseline="27306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0" baseline="27306" dirty="0">
                <a:solidFill>
                  <a:srgbClr val="1F487C"/>
                </a:solidFill>
                <a:latin typeface="Calibri"/>
                <a:cs typeface="Calibri"/>
              </a:rPr>
              <a:t>à                    </a:t>
            </a:r>
            <a:r>
              <a:rPr sz="1800" spc="141" baseline="273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spc="0" baseline="-6826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688992" marR="2029324" algn="ctr">
              <a:lnSpc>
                <a:spcPct val="101725"/>
              </a:lnSpc>
              <a:spcBef>
                <a:spcPts val="608"/>
              </a:spcBef>
            </a:pP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ili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sociale,</a:t>
            </a:r>
            <a:r>
              <a:rPr sz="1200" spc="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ll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’art.</a:t>
            </a:r>
            <a:r>
              <a:rPr sz="12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9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200" b="1" spc="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Cod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ce d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b="1" spc="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pubb</a:t>
            </a:r>
            <a:r>
              <a:rPr sz="1200" b="1" spc="4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200" b="1" spc="0" dirty="0">
                <a:solidFill>
                  <a:srgbClr val="1F487C"/>
                </a:solidFill>
                <a:latin typeface="Calibri"/>
                <a:cs typeface="Calibri"/>
              </a:rPr>
              <a:t>ci</a:t>
            </a:r>
            <a:endParaRPr sz="1200">
              <a:latin typeface="Calibri"/>
              <a:cs typeface="Calibri"/>
            </a:endParaRPr>
          </a:p>
          <a:p>
            <a:pPr marL="956668" marR="2292401" algn="ctr">
              <a:lnSpc>
                <a:spcPct val="101725"/>
              </a:lnSpc>
              <a:spcBef>
                <a:spcPts val="695"/>
              </a:spcBef>
            </a:pP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el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regolame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elle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so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à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op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era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200" spc="-4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2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14600" y="563499"/>
            <a:ext cx="3657600" cy="396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16091" marR="1212373" algn="ctr">
              <a:lnSpc>
                <a:spcPct val="101725"/>
              </a:lnSpc>
              <a:spcBef>
                <a:spcPts val="325"/>
              </a:spcBef>
            </a:pPr>
            <a:r>
              <a:rPr sz="2000" b="1" i="1" spc="0" dirty="0">
                <a:solidFill>
                  <a:srgbClr val="1F487C"/>
                </a:solidFill>
                <a:latin typeface="Calibri"/>
                <a:cs typeface="Calibri"/>
              </a:rPr>
              <a:t>…</a:t>
            </a:r>
            <a:r>
              <a:rPr sz="2000" b="1" i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i="1" spc="0" dirty="0">
                <a:solidFill>
                  <a:srgbClr val="1F487C"/>
                </a:solidFill>
                <a:latin typeface="Calibri"/>
                <a:cs typeface="Calibri"/>
              </a:rPr>
              <a:t>continua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2305" y="510413"/>
            <a:ext cx="7938770" cy="396239"/>
          </a:xfrm>
          <a:custGeom>
            <a:avLst/>
            <a:gdLst/>
            <a:ahLst/>
            <a:cxnLst/>
            <a:rect l="l" t="t" r="r" b="b"/>
            <a:pathLst>
              <a:path w="7938770" h="396239">
                <a:moveTo>
                  <a:pt x="0" y="396239"/>
                </a:moveTo>
                <a:lnTo>
                  <a:pt x="7938770" y="396239"/>
                </a:lnTo>
                <a:lnTo>
                  <a:pt x="793877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5955" y="906653"/>
            <a:ext cx="7951470" cy="0"/>
          </a:xfrm>
          <a:custGeom>
            <a:avLst/>
            <a:gdLst/>
            <a:ahLst/>
            <a:cxnLst/>
            <a:rect l="l" t="t" r="r" b="b"/>
            <a:pathLst>
              <a:path w="7951470">
                <a:moveTo>
                  <a:pt x="0" y="0"/>
                </a:moveTo>
                <a:lnTo>
                  <a:pt x="795147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0265" y="1133729"/>
            <a:ext cx="7562850" cy="503554"/>
          </a:xfrm>
          <a:custGeom>
            <a:avLst/>
            <a:gdLst/>
            <a:ahLst/>
            <a:cxnLst/>
            <a:rect l="l" t="t" r="r" b="b"/>
            <a:pathLst>
              <a:path w="7562850" h="503554">
                <a:moveTo>
                  <a:pt x="0" y="503554"/>
                </a:moveTo>
                <a:lnTo>
                  <a:pt x="7562850" y="503554"/>
                </a:lnTo>
                <a:lnTo>
                  <a:pt x="7562850" y="0"/>
                </a:lnTo>
                <a:lnTo>
                  <a:pt x="0" y="0"/>
                </a:lnTo>
                <a:lnTo>
                  <a:pt x="0" y="503554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3915" y="1637284"/>
            <a:ext cx="7575550" cy="0"/>
          </a:xfrm>
          <a:custGeom>
            <a:avLst/>
            <a:gdLst/>
            <a:ahLst/>
            <a:cxnLst/>
            <a:rect l="l" t="t" r="r" b="b"/>
            <a:pathLst>
              <a:path w="7575550">
                <a:moveTo>
                  <a:pt x="0" y="0"/>
                </a:moveTo>
                <a:lnTo>
                  <a:pt x="757555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57400" y="1688592"/>
            <a:ext cx="359663" cy="359663"/>
          </a:xfrm>
          <a:custGeom>
            <a:avLst/>
            <a:gdLst/>
            <a:ahLst/>
            <a:cxnLst/>
            <a:rect l="l" t="t" r="r" b="b"/>
            <a:pathLst>
              <a:path w="359663" h="359663">
                <a:moveTo>
                  <a:pt x="179831" y="359663"/>
                </a:moveTo>
                <a:lnTo>
                  <a:pt x="359663" y="179831"/>
                </a:lnTo>
                <a:lnTo>
                  <a:pt x="269748" y="179831"/>
                </a:lnTo>
                <a:lnTo>
                  <a:pt x="269748" y="0"/>
                </a:lnTo>
                <a:lnTo>
                  <a:pt x="89916" y="0"/>
                </a:lnTo>
                <a:lnTo>
                  <a:pt x="89916" y="179831"/>
                </a:lnTo>
                <a:lnTo>
                  <a:pt x="0" y="179831"/>
                </a:lnTo>
                <a:lnTo>
                  <a:pt x="179831" y="359663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57400" y="1688592"/>
            <a:ext cx="359663" cy="359663"/>
          </a:xfrm>
          <a:custGeom>
            <a:avLst/>
            <a:gdLst/>
            <a:ahLst/>
            <a:cxnLst/>
            <a:rect l="l" t="t" r="r" b="b"/>
            <a:pathLst>
              <a:path w="359663" h="359663">
                <a:moveTo>
                  <a:pt x="0" y="179831"/>
                </a:moveTo>
                <a:lnTo>
                  <a:pt x="89916" y="179831"/>
                </a:lnTo>
                <a:lnTo>
                  <a:pt x="89916" y="0"/>
                </a:lnTo>
                <a:lnTo>
                  <a:pt x="269748" y="0"/>
                </a:lnTo>
                <a:lnTo>
                  <a:pt x="269748" y="179831"/>
                </a:lnTo>
                <a:lnTo>
                  <a:pt x="359663" y="179831"/>
                </a:lnTo>
                <a:lnTo>
                  <a:pt x="179831" y="359663"/>
                </a:lnTo>
                <a:lnTo>
                  <a:pt x="0" y="179831"/>
                </a:lnTo>
                <a:close/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0265" y="2119668"/>
            <a:ext cx="3068066" cy="1112354"/>
          </a:xfrm>
          <a:custGeom>
            <a:avLst/>
            <a:gdLst/>
            <a:ahLst/>
            <a:cxnLst/>
            <a:rect l="l" t="t" r="r" b="b"/>
            <a:pathLst>
              <a:path w="3068066" h="1112354">
                <a:moveTo>
                  <a:pt x="0" y="1112354"/>
                </a:moveTo>
                <a:lnTo>
                  <a:pt x="3068066" y="1112354"/>
                </a:lnTo>
                <a:lnTo>
                  <a:pt x="3068066" y="0"/>
                </a:lnTo>
                <a:lnTo>
                  <a:pt x="0" y="0"/>
                </a:lnTo>
                <a:lnTo>
                  <a:pt x="0" y="1112354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3915" y="3232023"/>
            <a:ext cx="3080766" cy="0"/>
          </a:xfrm>
          <a:custGeom>
            <a:avLst/>
            <a:gdLst/>
            <a:ahLst/>
            <a:cxnLst/>
            <a:rect l="l" t="t" r="r" b="b"/>
            <a:pathLst>
              <a:path w="3080766">
                <a:moveTo>
                  <a:pt x="0" y="0"/>
                </a:moveTo>
                <a:lnTo>
                  <a:pt x="308076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57544" y="1697736"/>
            <a:ext cx="361187" cy="361188"/>
          </a:xfrm>
          <a:custGeom>
            <a:avLst/>
            <a:gdLst/>
            <a:ahLst/>
            <a:cxnLst/>
            <a:rect l="l" t="t" r="r" b="b"/>
            <a:pathLst>
              <a:path w="361187" h="361188">
                <a:moveTo>
                  <a:pt x="180593" y="361188"/>
                </a:moveTo>
                <a:lnTo>
                  <a:pt x="361187" y="180594"/>
                </a:lnTo>
                <a:lnTo>
                  <a:pt x="270890" y="180594"/>
                </a:lnTo>
                <a:lnTo>
                  <a:pt x="270890" y="0"/>
                </a:lnTo>
                <a:lnTo>
                  <a:pt x="90296" y="0"/>
                </a:lnTo>
                <a:lnTo>
                  <a:pt x="90296" y="180594"/>
                </a:lnTo>
                <a:lnTo>
                  <a:pt x="0" y="180594"/>
                </a:lnTo>
                <a:lnTo>
                  <a:pt x="180593" y="361188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57544" y="1697736"/>
            <a:ext cx="361187" cy="361188"/>
          </a:xfrm>
          <a:custGeom>
            <a:avLst/>
            <a:gdLst/>
            <a:ahLst/>
            <a:cxnLst/>
            <a:rect l="l" t="t" r="r" b="b"/>
            <a:pathLst>
              <a:path w="361187" h="361188">
                <a:moveTo>
                  <a:pt x="0" y="180594"/>
                </a:moveTo>
                <a:lnTo>
                  <a:pt x="90296" y="180594"/>
                </a:lnTo>
                <a:lnTo>
                  <a:pt x="90296" y="0"/>
                </a:lnTo>
                <a:lnTo>
                  <a:pt x="270890" y="0"/>
                </a:lnTo>
                <a:lnTo>
                  <a:pt x="270890" y="180594"/>
                </a:lnTo>
                <a:lnTo>
                  <a:pt x="361187" y="180594"/>
                </a:lnTo>
                <a:lnTo>
                  <a:pt x="180593" y="361188"/>
                </a:lnTo>
                <a:lnTo>
                  <a:pt x="0" y="180594"/>
                </a:lnTo>
                <a:close/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91000" y="2119630"/>
            <a:ext cx="4222115" cy="1310639"/>
          </a:xfrm>
          <a:custGeom>
            <a:avLst/>
            <a:gdLst/>
            <a:ahLst/>
            <a:cxnLst/>
            <a:rect l="l" t="t" r="r" b="b"/>
            <a:pathLst>
              <a:path w="4222115" h="1310639">
                <a:moveTo>
                  <a:pt x="0" y="1310639"/>
                </a:moveTo>
                <a:lnTo>
                  <a:pt x="4222115" y="1310639"/>
                </a:lnTo>
                <a:lnTo>
                  <a:pt x="4222115" y="0"/>
                </a:lnTo>
                <a:lnTo>
                  <a:pt x="0" y="0"/>
                </a:lnTo>
                <a:lnTo>
                  <a:pt x="0" y="131063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84650" y="3430270"/>
            <a:ext cx="4234815" cy="0"/>
          </a:xfrm>
          <a:custGeom>
            <a:avLst/>
            <a:gdLst/>
            <a:ahLst/>
            <a:cxnLst/>
            <a:rect l="l" t="t" r="r" b="b"/>
            <a:pathLst>
              <a:path w="4234815">
                <a:moveTo>
                  <a:pt x="0" y="0"/>
                </a:moveTo>
                <a:lnTo>
                  <a:pt x="423481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33500" y="3714216"/>
            <a:ext cx="6477000" cy="735228"/>
          </a:xfrm>
          <a:custGeom>
            <a:avLst/>
            <a:gdLst/>
            <a:ahLst/>
            <a:cxnLst/>
            <a:rect l="l" t="t" r="r" b="b"/>
            <a:pathLst>
              <a:path w="6477000" h="735228">
                <a:moveTo>
                  <a:pt x="0" y="735228"/>
                </a:moveTo>
                <a:lnTo>
                  <a:pt x="6477000" y="735228"/>
                </a:lnTo>
                <a:lnTo>
                  <a:pt x="6477000" y="0"/>
                </a:lnTo>
                <a:lnTo>
                  <a:pt x="0" y="0"/>
                </a:lnTo>
                <a:lnTo>
                  <a:pt x="0" y="735228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27150" y="4449445"/>
            <a:ext cx="6489700" cy="0"/>
          </a:xfrm>
          <a:custGeom>
            <a:avLst/>
            <a:gdLst/>
            <a:ahLst/>
            <a:cxnLst/>
            <a:rect l="l" t="t" r="r" b="b"/>
            <a:pathLst>
              <a:path w="6489700">
                <a:moveTo>
                  <a:pt x="0" y="0"/>
                </a:moveTo>
                <a:lnTo>
                  <a:pt x="64897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33500" y="3714216"/>
            <a:ext cx="6477000" cy="7352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99"/>
              </a:spcBef>
            </a:pPr>
            <a:endParaRPr sz="1100"/>
          </a:p>
          <a:p>
            <a:pPr marL="660758" marR="662722" algn="ctr">
              <a:lnSpc>
                <a:spcPct val="101725"/>
              </a:lnSpc>
            </a:pP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Per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 requ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-2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st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400" b="1" spc="4" dirty="0">
                <a:solidFill>
                  <a:srgbClr val="005577"/>
                </a:solidFill>
                <a:latin typeface="Calibri"/>
                <a:cs typeface="Calibri"/>
              </a:rPr>
              <a:t>it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-2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da</a:t>
            </a:r>
            <a:r>
              <a:rPr sz="14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CERTIFICAZIONI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CON</a:t>
            </a:r>
            <a:r>
              <a:rPr sz="1400" b="1" spc="-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VA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ENZA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PER</a:t>
            </a:r>
            <a:r>
              <a:rPr sz="14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05577"/>
                </a:solidFill>
                <a:latin typeface="Calibri"/>
                <a:cs typeface="Calibri"/>
              </a:rPr>
              <a:t>ODICA,</a:t>
            </a:r>
            <a:endParaRPr sz="1400">
              <a:latin typeface="Calibri"/>
              <a:cs typeface="Calibri"/>
            </a:endParaRPr>
          </a:p>
          <a:p>
            <a:pPr marL="297903" marR="301449" algn="ctr">
              <a:lnSpc>
                <a:spcPts val="1680"/>
              </a:lnSpc>
              <a:spcBef>
                <a:spcPts val="84"/>
              </a:spcBef>
            </a:pP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l’even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le</a:t>
            </a:r>
            <a:r>
              <a:rPr sz="2100" b="1" spc="-3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PERDITA</a:t>
            </a:r>
            <a:r>
              <a:rPr sz="2100" b="1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del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eq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-3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compo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rt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-3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la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TTR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ZIO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-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dei</a:t>
            </a:r>
            <a:r>
              <a:rPr sz="2100" b="1" spc="-9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ivi</a:t>
            </a:r>
            <a:r>
              <a:rPr sz="2100" b="1" spc="-14" baseline="19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ed</a:t>
            </a:r>
            <a:r>
              <a:rPr sz="2100" b="1" spc="4" baseline="1950" dirty="0">
                <a:solidFill>
                  <a:srgbClr val="005577"/>
                </a:solidFill>
                <a:latin typeface="Calibri"/>
                <a:cs typeface="Calibri"/>
              </a:rPr>
              <a:t>it</a:t>
            </a:r>
            <a:r>
              <a:rPr sz="2100" b="1" spc="0" baseline="195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1000" y="2119630"/>
            <a:ext cx="4222115" cy="1310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725" marR="73824" indent="-2295" algn="ctr">
              <a:lnSpc>
                <a:spcPct val="99995"/>
              </a:lnSpc>
              <a:spcBef>
                <a:spcPts val="365"/>
              </a:spcBef>
            </a:pP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Me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te</a:t>
            </a:r>
            <a:r>
              <a:rPr sz="1600" b="1" spc="-5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agg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600" b="1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amento</a:t>
            </a:r>
            <a:r>
              <a:rPr sz="1600" b="1" spc="-7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el</a:t>
            </a:r>
            <a:r>
              <a:rPr sz="1600" b="1" spc="-2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un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teggio</a:t>
            </a:r>
            <a:r>
              <a:rPr sz="1600" b="1" spc="-4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ate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te,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se</a:t>
            </a:r>
            <a:r>
              <a:rPr sz="1600" b="1" u="heavy" spc="-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600" b="1" u="heavy" spc="-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600" b="1" u="heavy" spc="-9" dirty="0">
                <a:solidFill>
                  <a:srgbClr val="005577"/>
                </a:solidFill>
                <a:latin typeface="Calibri"/>
                <a:cs typeface="Calibri"/>
              </a:rPr>
              <a:t>q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isito</a:t>
            </a:r>
            <a:r>
              <a:rPr sz="1600" b="1" u="heavy" spc="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viene</a:t>
            </a:r>
            <a:r>
              <a:rPr sz="1600" b="1" u="heavy" spc="-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seg</a:t>
            </a:r>
            <a:r>
              <a:rPr sz="1600" b="1" u="heavy" spc="-9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ito</a:t>
            </a:r>
            <a:r>
              <a:rPr sz="1600" b="1" u="heavy" spc="1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opo</a:t>
            </a:r>
            <a:r>
              <a:rPr sz="1600" b="1" u="heavy" spc="2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9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ata</a:t>
            </a:r>
            <a:r>
              <a:rPr sz="1600" b="1" u="heavy" spc="-2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u="heavy" spc="-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rese</a:t>
            </a:r>
            <a:r>
              <a:rPr sz="1600" b="1" u="heavy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taz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u="heavy" spc="-8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el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u="heavy" spc="-45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man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(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trasmissi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600" b="1" spc="-7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in</a:t>
            </a:r>
            <a:r>
              <a:rPr sz="1600" b="1" spc="-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via</a:t>
            </a:r>
            <a:r>
              <a:rPr sz="1600" b="1" spc="-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telem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ti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-9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-4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rel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tiva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me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taz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io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265" y="2119668"/>
            <a:ext cx="3068066" cy="1112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4"/>
              </a:spcBef>
            </a:pPr>
            <a:endParaRPr sz="500"/>
          </a:p>
          <a:p>
            <a:pPr marL="97652" marR="100859" indent="3442" algn="ctr">
              <a:lnSpc>
                <a:spcPct val="100097"/>
              </a:lnSpc>
            </a:pP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-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me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r>
              <a:rPr sz="1600" b="1" spc="-5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-1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esen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t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9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-4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man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-38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er</a:t>
            </a:r>
            <a:r>
              <a:rPr sz="1600" b="1" spc="-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600" b="1" spc="-17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ril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sc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600" b="1" spc="-5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el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 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ate</a:t>
            </a:r>
            <a:r>
              <a:rPr sz="16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te,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se</a:t>
            </a:r>
            <a:r>
              <a:rPr sz="1600" b="1" u="heavy" spc="-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già</a:t>
            </a:r>
            <a:r>
              <a:rPr sz="1600" b="1" u="heavy" spc="-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si</a:t>
            </a:r>
            <a:r>
              <a:rPr sz="1600" b="1" u="heavy" spc="-13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ossiede</a:t>
            </a:r>
            <a:r>
              <a:rPr sz="1600" b="1" u="heavy" spc="1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il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rel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tivo</a:t>
            </a:r>
            <a:r>
              <a:rPr sz="1600" b="1" u="heavy" spc="-5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re</a:t>
            </a:r>
            <a:r>
              <a:rPr sz="1600" b="1" u="heavy" spc="-4" dirty="0">
                <a:solidFill>
                  <a:srgbClr val="005577"/>
                </a:solidFill>
                <a:latin typeface="Calibri"/>
                <a:cs typeface="Calibri"/>
              </a:rPr>
              <a:t>qu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is</a:t>
            </a:r>
            <a:r>
              <a:rPr sz="1600" b="1" u="heavy" spc="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600" b="1" u="heavy" spc="0" dirty="0">
                <a:solidFill>
                  <a:srgbClr val="005577"/>
                </a:solidFill>
                <a:latin typeface="Calibri"/>
                <a:cs typeface="Calibri"/>
              </a:rPr>
              <a:t>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265" y="1133729"/>
            <a:ext cx="7562850" cy="503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30755">
              <a:lnSpc>
                <a:spcPct val="101725"/>
              </a:lnSpc>
              <a:spcBef>
                <a:spcPts val="330"/>
              </a:spcBef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Tem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mo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alità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attrib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cred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05" y="510413"/>
            <a:ext cx="7938770" cy="396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5055">
              <a:lnSpc>
                <a:spcPct val="101725"/>
              </a:lnSpc>
              <a:spcBef>
                <a:spcPts val="325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A’,</a:t>
            </a:r>
            <a:r>
              <a:rPr sz="20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NV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ESTI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ENTI</a:t>
            </a:r>
            <a:r>
              <a:rPr sz="2000" b="1" spc="-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O FOR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AZ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0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(3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+10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= 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40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54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23275" y="4821872"/>
            <a:ext cx="0" cy="156565"/>
          </a:xfrm>
          <a:custGeom>
            <a:avLst/>
            <a:gdLst/>
            <a:ahLst/>
            <a:cxnLst/>
            <a:rect l="l" t="t" r="r" b="b"/>
            <a:pathLst>
              <a:path h="156565">
                <a:moveTo>
                  <a:pt x="0" y="0"/>
                </a:moveTo>
                <a:lnTo>
                  <a:pt x="0" y="156565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50265" y="1133792"/>
            <a:ext cx="7562850" cy="3688079"/>
          </a:xfrm>
          <a:custGeom>
            <a:avLst/>
            <a:gdLst/>
            <a:ahLst/>
            <a:cxnLst/>
            <a:rect l="l" t="t" r="r" b="b"/>
            <a:pathLst>
              <a:path w="7562850" h="3688079">
                <a:moveTo>
                  <a:pt x="0" y="3688079"/>
                </a:moveTo>
                <a:lnTo>
                  <a:pt x="7562850" y="3688079"/>
                </a:lnTo>
                <a:lnTo>
                  <a:pt x="7562850" y="0"/>
                </a:lnTo>
                <a:lnTo>
                  <a:pt x="0" y="0"/>
                </a:lnTo>
                <a:lnTo>
                  <a:pt x="0" y="368807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43915" y="4821872"/>
            <a:ext cx="7575550" cy="0"/>
          </a:xfrm>
          <a:custGeom>
            <a:avLst/>
            <a:gdLst/>
            <a:ahLst/>
            <a:cxnLst/>
            <a:rect l="l" t="t" r="r" b="b"/>
            <a:pathLst>
              <a:path w="7575550">
                <a:moveTo>
                  <a:pt x="0" y="0"/>
                </a:moveTo>
                <a:lnTo>
                  <a:pt x="757555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2305" y="510413"/>
            <a:ext cx="7938770" cy="396239"/>
          </a:xfrm>
          <a:custGeom>
            <a:avLst/>
            <a:gdLst/>
            <a:ahLst/>
            <a:cxnLst/>
            <a:rect l="l" t="t" r="r" b="b"/>
            <a:pathLst>
              <a:path w="7938770" h="396239">
                <a:moveTo>
                  <a:pt x="0" y="396239"/>
                </a:moveTo>
                <a:lnTo>
                  <a:pt x="7938770" y="396239"/>
                </a:lnTo>
                <a:lnTo>
                  <a:pt x="793877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5955" y="906653"/>
            <a:ext cx="7951470" cy="0"/>
          </a:xfrm>
          <a:custGeom>
            <a:avLst/>
            <a:gdLst/>
            <a:ahLst/>
            <a:cxnLst/>
            <a:rect l="l" t="t" r="r" b="b"/>
            <a:pathLst>
              <a:path w="7951470">
                <a:moveTo>
                  <a:pt x="0" y="0"/>
                </a:moveTo>
                <a:lnTo>
                  <a:pt x="795147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50265" y="1133792"/>
            <a:ext cx="7562850" cy="3688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3622" marR="327550" indent="-2743" algn="ctr">
              <a:lnSpc>
                <a:spcPct val="99995"/>
              </a:lnSpc>
              <a:spcBef>
                <a:spcPts val="355"/>
              </a:spcBef>
            </a:pP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casi</a:t>
            </a:r>
            <a:r>
              <a:rPr sz="18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 c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il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pun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gg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ate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te</a:t>
            </a:r>
            <a:r>
              <a:rPr sz="1800" b="1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sc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al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tto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15 cr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ed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iti, il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rec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pe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-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ino</a:t>
            </a:r>
            <a:r>
              <a:rPr sz="1800" b="1" u="heavy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b="1" u="heavy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15 cred</a:t>
            </a:r>
            <a:r>
              <a:rPr sz="1800" b="1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u="heavy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è su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or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nato</a:t>
            </a:r>
            <a:r>
              <a:rPr sz="1800" b="1" spc="-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alla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valutazione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una C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MMISSI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NE TE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IALE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 rap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res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ta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800" b="1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INL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INAIL (i</a:t>
            </a:r>
            <a:r>
              <a:rPr sz="1800" b="1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vitati</a:t>
            </a:r>
            <a:r>
              <a:rPr sz="18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arteci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are</a:t>
            </a:r>
            <a:r>
              <a:rPr sz="1800" b="1" spc="-4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rap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res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en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tanti </a:t>
            </a:r>
            <a:r>
              <a:rPr sz="1800" b="1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le</a:t>
            </a:r>
            <a:r>
              <a:rPr sz="1800" b="1" spc="-3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ASL e R</a:t>
            </a:r>
            <a:r>
              <a:rPr sz="1800" b="1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b="1" spc="0" dirty="0">
                <a:solidFill>
                  <a:srgbClr val="1F487C"/>
                </a:solidFill>
                <a:latin typeface="Calibri"/>
                <a:cs typeface="Calibri"/>
              </a:rPr>
              <a:t>ST),</a:t>
            </a:r>
            <a:endParaRPr sz="1800">
              <a:latin typeface="Calibri"/>
              <a:cs typeface="Calibri"/>
            </a:endParaRPr>
          </a:p>
          <a:p>
            <a:pPr marL="2986913" marR="2988859" algn="ctr">
              <a:lnSpc>
                <a:spcPts val="2170"/>
              </a:lnSpc>
              <a:spcBef>
                <a:spcPts val="108"/>
              </a:spcBef>
            </a:pP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enu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2700" b="1" spc="-2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on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2700" b="1" spc="-19" baseline="151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1F487C"/>
                </a:solidFill>
                <a:latin typeface="Calibri"/>
                <a:cs typeface="Calibri"/>
              </a:rPr>
              <a:t>i:</a:t>
            </a:r>
            <a:endParaRPr sz="1800">
              <a:latin typeface="Calibri"/>
              <a:cs typeface="Calibri"/>
            </a:endParaRPr>
          </a:p>
          <a:p>
            <a:pPr marL="378078" marR="51997" indent="-286512" algn="just">
              <a:lnSpc>
                <a:spcPts val="1920"/>
              </a:lnSpc>
              <a:spcBef>
                <a:spcPts val="1870"/>
              </a:spcBef>
              <a:tabLst>
                <a:tab pos="368300" algn="l"/>
              </a:tabLst>
            </a:pPr>
            <a:r>
              <a:rPr sz="1600" spc="0" dirty="0">
                <a:solidFill>
                  <a:srgbClr val="1F487C"/>
                </a:solidFill>
                <a:latin typeface="MS UI Gothic"/>
                <a:cs typeface="MS UI Gothic"/>
              </a:rPr>
              <a:t>✓	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spc="14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600" spc="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’obb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li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go</a:t>
            </a:r>
            <a:r>
              <a:rPr sz="1600" spc="17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vo</a:t>
            </a:r>
            <a:r>
              <a:rPr sz="1600" spc="19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spc="2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1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9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2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19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2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ez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1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spc="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spc="22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avo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o,</a:t>
            </a:r>
            <a:r>
              <a:rPr sz="1600" spc="2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da p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1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dei</a:t>
            </a:r>
            <a:r>
              <a:rPr sz="1600" u="heavy" spc="12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sog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g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et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esponsa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bi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600" u="heavy" spc="1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u="heavy" spc="8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una</a:t>
            </a:r>
            <a:r>
              <a:rPr sz="1600" u="heavy" spc="11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10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ol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azi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oni</a:t>
            </a:r>
            <a:r>
              <a:rPr sz="1600" u="heavy" spc="9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600" u="heavy" spc="1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u="heavy" spc="-1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12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-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’A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ega</a:t>
            </a:r>
            <a:r>
              <a:rPr sz="1600" u="heavy" spc="-2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o </a:t>
            </a:r>
            <a:r>
              <a:rPr sz="1600" u="heavy" spc="13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 </a:t>
            </a:r>
            <a:r>
              <a:rPr sz="1600" u="heavy" spc="-20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b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1600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nonché</a:t>
            </a:r>
            <a:r>
              <a:rPr sz="1600" spc="23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dei</a:t>
            </a:r>
            <a:r>
              <a:rPr sz="1600" u="heavy" spc="2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avor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2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up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at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2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nel</a:t>
            </a:r>
            <a:r>
              <a:rPr sz="1600" u="heavy" spc="24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can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2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(o</a:t>
            </a:r>
            <a:r>
              <a:rPr sz="1600" u="heavy" spc="25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nei</a:t>
            </a:r>
            <a:r>
              <a:rPr sz="1600" u="heavy" spc="26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can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r>
              <a:rPr sz="1600" u="heavy" spc="2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600" u="heavy" spc="2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u="heavy" spc="-1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2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si</a:t>
            </a:r>
            <a:r>
              <a:rPr sz="1600" u="heavy" spc="29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è </a:t>
            </a:r>
            <a:r>
              <a:rPr sz="1600" u="heavy" spc="-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ifi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a </a:t>
            </a:r>
            <a:r>
              <a:rPr sz="1600" u="heavy" spc="-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la</a:t>
            </a:r>
            <a:r>
              <a:rPr sz="1600" spc="-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vio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600" u="heavy" spc="-6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ess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;</a:t>
            </a:r>
            <a:endParaRPr sz="1600">
              <a:latin typeface="Calibri"/>
              <a:cs typeface="Calibri"/>
            </a:endParaRPr>
          </a:p>
          <a:p>
            <a:pPr marL="378078" marR="54485" indent="-286512" algn="just">
              <a:lnSpc>
                <a:spcPts val="1920"/>
              </a:lnSpc>
              <a:spcBef>
                <a:spcPts val="1922"/>
              </a:spcBef>
              <a:tabLst>
                <a:tab pos="368300" algn="l"/>
              </a:tabLst>
            </a:pPr>
            <a:r>
              <a:rPr sz="1600" spc="0" dirty="0">
                <a:solidFill>
                  <a:srgbClr val="1F487C"/>
                </a:solidFill>
                <a:latin typeface="MS UI Gothic"/>
                <a:cs typeface="MS UI Gothic"/>
              </a:rPr>
              <a:t>✓	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9" dirty="0">
                <a:solidFill>
                  <a:srgbClr val="1F487C"/>
                </a:solidFill>
                <a:latin typeface="Calibri"/>
                <a:cs typeface="Calibri"/>
              </a:rPr>
              <a:t>v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ent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spc="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ea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lizz</a:t>
            </a:r>
            <a:r>
              <a:rPr sz="1600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zi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one</a:t>
            </a:r>
            <a:r>
              <a:rPr sz="1600" spc="5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600" spc="12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uno</a:t>
            </a:r>
            <a:r>
              <a:rPr sz="1600" spc="10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spc="13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ù</a:t>
            </a:r>
            <a:r>
              <a:rPr sz="1600" spc="9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nvest</a:t>
            </a:r>
            <a:r>
              <a:rPr sz="1600" u="heavy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4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600" u="heavy" spc="1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ma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u="heavy" spc="87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1600" u="heavy" spc="1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-9" dirty="0">
                <a:solidFill>
                  <a:srgbClr val="1F487C"/>
                </a:solidFill>
                <a:latin typeface="Calibri"/>
                <a:cs typeface="Calibri"/>
              </a:rPr>
              <a:t>u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9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600" u="heavy" spc="1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cu</a:t>
            </a:r>
            <a:r>
              <a:rPr sz="1600" u="heavy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ez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u="heavy" spc="7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sul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u="heavy" spc="4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600" u="heavy" spc="0" dirty="0">
                <a:solidFill>
                  <a:srgbClr val="1F487C"/>
                </a:solidFill>
                <a:latin typeface="Calibri"/>
                <a:cs typeface="Calibri"/>
              </a:rPr>
              <a:t>avoro</a:t>
            </a:r>
            <a:r>
              <a:rPr sz="1600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se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ondo</a:t>
            </a:r>
            <a:r>
              <a:rPr sz="1600" spc="-2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qu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spc="-4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nd</a:t>
            </a:r>
            <a:r>
              <a:rPr sz="1600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ca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1600" spc="-6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all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’ar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r>
              <a:rPr sz="1600" spc="-6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r>
              <a:rPr sz="1600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o.</a:t>
            </a:r>
            <a:r>
              <a:rPr sz="16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r>
              <a:rPr sz="1600" spc="-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del</a:t>
            </a:r>
            <a:r>
              <a:rPr sz="1600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600" spc="4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1600" spc="0" dirty="0">
                <a:solidFill>
                  <a:srgbClr val="1F487C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0265" y="4821872"/>
            <a:ext cx="6573010" cy="1565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7423275" y="4821872"/>
            <a:ext cx="996189" cy="1565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662305" y="510413"/>
            <a:ext cx="7938770" cy="396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38707">
              <a:lnSpc>
                <a:spcPct val="101725"/>
              </a:lnSpc>
              <a:spcBef>
                <a:spcPts val="325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M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DAL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TA’</a:t>
            </a:r>
            <a:r>
              <a:rPr sz="2000" b="1" spc="-1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DI R</a:t>
            </a:r>
            <a:r>
              <a:rPr sz="2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CUPERO D</a:t>
            </a:r>
            <a:r>
              <a:rPr sz="2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 CR</a:t>
            </a:r>
            <a:r>
              <a:rPr sz="2000" b="1" spc="-9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2000" b="1" spc="-4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CUR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ATI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24251" y="1527810"/>
            <a:ext cx="5131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3188565" y="1527810"/>
            <a:ext cx="5295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3473556" y="1527810"/>
            <a:ext cx="5180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1989695" y="3090545"/>
            <a:ext cx="6491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2716495" y="3090545"/>
            <a:ext cx="6505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3775452" y="3090545"/>
            <a:ext cx="652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3991228" y="3090545"/>
            <a:ext cx="6629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4676411" y="3090545"/>
            <a:ext cx="6386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5051150" y="3090545"/>
            <a:ext cx="6402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5517635" y="3090545"/>
            <a:ext cx="6388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6357473" y="3090545"/>
            <a:ext cx="6555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6573519" y="3090545"/>
            <a:ext cx="6591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6876479" y="3090545"/>
            <a:ext cx="6470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7859582" y="3090545"/>
            <a:ext cx="6458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7975233" y="3090545"/>
            <a:ext cx="6513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2177401" y="3334385"/>
            <a:ext cx="829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3063511" y="3334385"/>
            <a:ext cx="838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3851565" y="3334385"/>
            <a:ext cx="8403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4189462" y="3334385"/>
            <a:ext cx="7989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4945855" y="3334385"/>
            <a:ext cx="8245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5198796" y="3334385"/>
            <a:ext cx="8097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5533630" y="3334385"/>
            <a:ext cx="829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6300705" y="3334385"/>
            <a:ext cx="8269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537659" y="3334385"/>
            <a:ext cx="8196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856667" y="3334385"/>
            <a:ext cx="8299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7062404" y="3334385"/>
            <a:ext cx="845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7247776" y="3334385"/>
            <a:ext cx="8202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8096589" y="3334385"/>
            <a:ext cx="8246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353097" y="4066235"/>
            <a:ext cx="6230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569665" y="4066235"/>
            <a:ext cx="6214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274146" y="4066235"/>
            <a:ext cx="635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491223" y="4066235"/>
            <a:ext cx="6286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050797" y="4066235"/>
            <a:ext cx="6259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214248" y="4066235"/>
            <a:ext cx="6374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025315" y="4066235"/>
            <a:ext cx="6382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26388" y="1614551"/>
            <a:ext cx="3200400" cy="579120"/>
          </a:xfrm>
          <a:custGeom>
            <a:avLst/>
            <a:gdLst/>
            <a:ahLst/>
            <a:cxnLst/>
            <a:rect l="l" t="t" r="r" b="b"/>
            <a:pathLst>
              <a:path w="3200400" h="579120">
                <a:moveTo>
                  <a:pt x="0" y="579120"/>
                </a:moveTo>
                <a:lnTo>
                  <a:pt x="3200400" y="579120"/>
                </a:lnTo>
                <a:lnTo>
                  <a:pt x="3200400" y="0"/>
                </a:lnTo>
                <a:lnTo>
                  <a:pt x="0" y="0"/>
                </a:lnTo>
                <a:lnTo>
                  <a:pt x="0" y="57912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0038" y="2193671"/>
            <a:ext cx="3213100" cy="0"/>
          </a:xfrm>
          <a:custGeom>
            <a:avLst/>
            <a:gdLst/>
            <a:ahLst/>
            <a:cxnLst/>
            <a:rect l="l" t="t" r="r" b="b"/>
            <a:pathLst>
              <a:path w="3213100">
                <a:moveTo>
                  <a:pt x="0" y="0"/>
                </a:moveTo>
                <a:lnTo>
                  <a:pt x="32131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0340" y="2444457"/>
            <a:ext cx="307822" cy="413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27622" y="2466594"/>
            <a:ext cx="117855" cy="220218"/>
          </a:xfrm>
          <a:custGeom>
            <a:avLst/>
            <a:gdLst/>
            <a:ahLst/>
            <a:cxnLst/>
            <a:rect l="l" t="t" r="r" b="b"/>
            <a:pathLst>
              <a:path w="117855" h="220218">
                <a:moveTo>
                  <a:pt x="46227" y="194944"/>
                </a:moveTo>
                <a:lnTo>
                  <a:pt x="46228" y="148100"/>
                </a:lnTo>
                <a:lnTo>
                  <a:pt x="25400" y="112394"/>
                </a:lnTo>
                <a:lnTo>
                  <a:pt x="21971" y="106299"/>
                </a:lnTo>
                <a:lnTo>
                  <a:pt x="14097" y="104266"/>
                </a:lnTo>
                <a:lnTo>
                  <a:pt x="8127" y="107822"/>
                </a:lnTo>
                <a:lnTo>
                  <a:pt x="2031" y="111378"/>
                </a:lnTo>
                <a:lnTo>
                  <a:pt x="0" y="119125"/>
                </a:lnTo>
                <a:lnTo>
                  <a:pt x="3555" y="125221"/>
                </a:lnTo>
                <a:lnTo>
                  <a:pt x="58927" y="220218"/>
                </a:lnTo>
                <a:lnTo>
                  <a:pt x="114300" y="125221"/>
                </a:lnTo>
                <a:lnTo>
                  <a:pt x="71627" y="194944"/>
                </a:lnTo>
                <a:lnTo>
                  <a:pt x="48005" y="188594"/>
                </a:lnTo>
                <a:lnTo>
                  <a:pt x="46228" y="148100"/>
                </a:lnTo>
                <a:lnTo>
                  <a:pt x="46227" y="194944"/>
                </a:lnTo>
                <a:close/>
              </a:path>
              <a:path w="117855" h="220218">
                <a:moveTo>
                  <a:pt x="95884" y="106299"/>
                </a:moveTo>
                <a:lnTo>
                  <a:pt x="92455" y="112394"/>
                </a:lnTo>
                <a:lnTo>
                  <a:pt x="71628" y="148100"/>
                </a:lnTo>
                <a:lnTo>
                  <a:pt x="69850" y="188594"/>
                </a:lnTo>
                <a:lnTo>
                  <a:pt x="58928" y="169871"/>
                </a:lnTo>
                <a:lnTo>
                  <a:pt x="46227" y="0"/>
                </a:lnTo>
                <a:lnTo>
                  <a:pt x="46228" y="148100"/>
                </a:lnTo>
                <a:lnTo>
                  <a:pt x="48005" y="188594"/>
                </a:lnTo>
                <a:lnTo>
                  <a:pt x="71627" y="194944"/>
                </a:lnTo>
                <a:lnTo>
                  <a:pt x="114300" y="125221"/>
                </a:lnTo>
                <a:lnTo>
                  <a:pt x="117855" y="119125"/>
                </a:lnTo>
                <a:lnTo>
                  <a:pt x="115824" y="111378"/>
                </a:lnTo>
                <a:lnTo>
                  <a:pt x="109727" y="107822"/>
                </a:lnTo>
                <a:lnTo>
                  <a:pt x="103758" y="104266"/>
                </a:lnTo>
                <a:lnTo>
                  <a:pt x="95884" y="106299"/>
                </a:lnTo>
                <a:close/>
              </a:path>
              <a:path w="117855" h="220218">
                <a:moveTo>
                  <a:pt x="58928" y="169871"/>
                </a:moveTo>
                <a:lnTo>
                  <a:pt x="69850" y="188594"/>
                </a:lnTo>
                <a:lnTo>
                  <a:pt x="71628" y="148100"/>
                </a:lnTo>
                <a:lnTo>
                  <a:pt x="71627" y="0"/>
                </a:lnTo>
                <a:lnTo>
                  <a:pt x="46227" y="0"/>
                </a:lnTo>
                <a:lnTo>
                  <a:pt x="58928" y="169871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53000" y="1191641"/>
            <a:ext cx="3200400" cy="1493519"/>
          </a:xfrm>
          <a:custGeom>
            <a:avLst/>
            <a:gdLst/>
            <a:ahLst/>
            <a:cxnLst/>
            <a:rect l="l" t="t" r="r" b="b"/>
            <a:pathLst>
              <a:path w="3200400" h="1493519">
                <a:moveTo>
                  <a:pt x="0" y="1493519"/>
                </a:moveTo>
                <a:lnTo>
                  <a:pt x="3200400" y="1493519"/>
                </a:lnTo>
                <a:lnTo>
                  <a:pt x="3200400" y="0"/>
                </a:lnTo>
                <a:lnTo>
                  <a:pt x="0" y="0"/>
                </a:lnTo>
                <a:lnTo>
                  <a:pt x="0" y="1493519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46650" y="2685161"/>
            <a:ext cx="3213100" cy="0"/>
          </a:xfrm>
          <a:custGeom>
            <a:avLst/>
            <a:gdLst/>
            <a:ahLst/>
            <a:cxnLst/>
            <a:rect l="l" t="t" r="r" b="b"/>
            <a:pathLst>
              <a:path w="3213100">
                <a:moveTo>
                  <a:pt x="0" y="0"/>
                </a:moveTo>
                <a:lnTo>
                  <a:pt x="32131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53000" y="2876283"/>
            <a:ext cx="3200400" cy="1158240"/>
          </a:xfrm>
          <a:custGeom>
            <a:avLst/>
            <a:gdLst/>
            <a:ahLst/>
            <a:cxnLst/>
            <a:rect l="l" t="t" r="r" b="b"/>
            <a:pathLst>
              <a:path w="3200400" h="1158240">
                <a:moveTo>
                  <a:pt x="0" y="1158240"/>
                </a:moveTo>
                <a:lnTo>
                  <a:pt x="3200400" y="1158240"/>
                </a:lnTo>
                <a:lnTo>
                  <a:pt x="3200400" y="0"/>
                </a:lnTo>
                <a:lnTo>
                  <a:pt x="0" y="0"/>
                </a:lnTo>
                <a:lnTo>
                  <a:pt x="0" y="115824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46650" y="4034523"/>
            <a:ext cx="3213100" cy="0"/>
          </a:xfrm>
          <a:custGeom>
            <a:avLst/>
            <a:gdLst/>
            <a:ahLst/>
            <a:cxnLst/>
            <a:rect l="l" t="t" r="r" b="b"/>
            <a:pathLst>
              <a:path w="3213100">
                <a:moveTo>
                  <a:pt x="0" y="0"/>
                </a:moveTo>
                <a:lnTo>
                  <a:pt x="32131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189" y="2868002"/>
            <a:ext cx="3168650" cy="1234440"/>
          </a:xfrm>
          <a:custGeom>
            <a:avLst/>
            <a:gdLst/>
            <a:ahLst/>
            <a:cxnLst/>
            <a:rect l="l" t="t" r="r" b="b"/>
            <a:pathLst>
              <a:path w="3168650" h="1234440">
                <a:moveTo>
                  <a:pt x="0" y="1234440"/>
                </a:moveTo>
                <a:lnTo>
                  <a:pt x="3168650" y="1234440"/>
                </a:lnTo>
                <a:lnTo>
                  <a:pt x="3168650" y="0"/>
                </a:lnTo>
                <a:lnTo>
                  <a:pt x="0" y="0"/>
                </a:lnTo>
                <a:lnTo>
                  <a:pt x="0" y="123444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1839" y="4102442"/>
            <a:ext cx="3181299" cy="0"/>
          </a:xfrm>
          <a:custGeom>
            <a:avLst/>
            <a:gdLst/>
            <a:ahLst/>
            <a:cxnLst/>
            <a:rect l="l" t="t" r="r" b="b"/>
            <a:pathLst>
              <a:path w="3181299">
                <a:moveTo>
                  <a:pt x="0" y="0"/>
                </a:moveTo>
                <a:lnTo>
                  <a:pt x="318129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2305" y="510413"/>
            <a:ext cx="7938770" cy="396239"/>
          </a:xfrm>
          <a:custGeom>
            <a:avLst/>
            <a:gdLst/>
            <a:ahLst/>
            <a:cxnLst/>
            <a:rect l="l" t="t" r="r" b="b"/>
            <a:pathLst>
              <a:path w="7938770" h="396239">
                <a:moveTo>
                  <a:pt x="0" y="396239"/>
                </a:moveTo>
                <a:lnTo>
                  <a:pt x="7938770" y="396239"/>
                </a:lnTo>
                <a:lnTo>
                  <a:pt x="793877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5955" y="906653"/>
            <a:ext cx="7951470" cy="0"/>
          </a:xfrm>
          <a:custGeom>
            <a:avLst/>
            <a:gdLst/>
            <a:ahLst/>
            <a:cxnLst/>
            <a:rect l="l" t="t" r="r" b="b"/>
            <a:pathLst>
              <a:path w="7951470">
                <a:moveTo>
                  <a:pt x="0" y="0"/>
                </a:moveTo>
                <a:lnTo>
                  <a:pt x="795147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91584" y="1723644"/>
            <a:ext cx="361188" cy="359663"/>
          </a:xfrm>
          <a:custGeom>
            <a:avLst/>
            <a:gdLst/>
            <a:ahLst/>
            <a:cxnLst/>
            <a:rect l="l" t="t" r="r" b="b"/>
            <a:pathLst>
              <a:path w="361188" h="359663">
                <a:moveTo>
                  <a:pt x="361188" y="179831"/>
                </a:moveTo>
                <a:lnTo>
                  <a:pt x="181355" y="0"/>
                </a:lnTo>
                <a:lnTo>
                  <a:pt x="181355" y="89915"/>
                </a:lnTo>
                <a:lnTo>
                  <a:pt x="0" y="89915"/>
                </a:lnTo>
                <a:lnTo>
                  <a:pt x="0" y="269747"/>
                </a:lnTo>
                <a:lnTo>
                  <a:pt x="181355" y="269747"/>
                </a:lnTo>
                <a:lnTo>
                  <a:pt x="181355" y="359663"/>
                </a:lnTo>
                <a:lnTo>
                  <a:pt x="361188" y="179831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91584" y="1723644"/>
            <a:ext cx="361188" cy="359663"/>
          </a:xfrm>
          <a:custGeom>
            <a:avLst/>
            <a:gdLst/>
            <a:ahLst/>
            <a:cxnLst/>
            <a:rect l="l" t="t" r="r" b="b"/>
            <a:pathLst>
              <a:path w="361188" h="359663">
                <a:moveTo>
                  <a:pt x="181355" y="269747"/>
                </a:moveTo>
                <a:lnTo>
                  <a:pt x="120903" y="269747"/>
                </a:lnTo>
              </a:path>
              <a:path w="361188" h="359663">
                <a:moveTo>
                  <a:pt x="181355" y="359663"/>
                </a:moveTo>
                <a:lnTo>
                  <a:pt x="181355" y="269747"/>
                </a:lnTo>
              </a:path>
              <a:path w="361188" h="359663">
                <a:moveTo>
                  <a:pt x="0" y="89915"/>
                </a:moveTo>
                <a:lnTo>
                  <a:pt x="0" y="269747"/>
                </a:lnTo>
                <a:lnTo>
                  <a:pt x="120903" y="269747"/>
                </a:lnTo>
              </a:path>
              <a:path w="361188" h="359663">
                <a:moveTo>
                  <a:pt x="361188" y="179831"/>
                </a:moveTo>
                <a:lnTo>
                  <a:pt x="181355" y="0"/>
                </a:lnTo>
                <a:lnTo>
                  <a:pt x="181355" y="89915"/>
                </a:lnTo>
                <a:lnTo>
                  <a:pt x="0" y="89915"/>
                </a:lnTo>
              </a:path>
              <a:path w="361188" h="359663">
                <a:moveTo>
                  <a:pt x="181355" y="359663"/>
                </a:moveTo>
                <a:lnTo>
                  <a:pt x="361188" y="179831"/>
                </a:lnTo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87012" y="3208020"/>
            <a:ext cx="359663" cy="359663"/>
          </a:xfrm>
          <a:custGeom>
            <a:avLst/>
            <a:gdLst/>
            <a:ahLst/>
            <a:cxnLst/>
            <a:rect l="l" t="t" r="r" b="b"/>
            <a:pathLst>
              <a:path w="359663" h="359663">
                <a:moveTo>
                  <a:pt x="359663" y="179831"/>
                </a:moveTo>
                <a:lnTo>
                  <a:pt x="179832" y="0"/>
                </a:lnTo>
                <a:lnTo>
                  <a:pt x="179832" y="89915"/>
                </a:lnTo>
                <a:lnTo>
                  <a:pt x="0" y="89915"/>
                </a:lnTo>
                <a:lnTo>
                  <a:pt x="0" y="269748"/>
                </a:lnTo>
                <a:lnTo>
                  <a:pt x="179832" y="269748"/>
                </a:lnTo>
                <a:lnTo>
                  <a:pt x="179832" y="359663"/>
                </a:lnTo>
                <a:lnTo>
                  <a:pt x="359663" y="179831"/>
                </a:lnTo>
                <a:close/>
              </a:path>
            </a:pathLst>
          </a:custGeom>
          <a:solidFill>
            <a:srgbClr val="114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87012" y="3208020"/>
            <a:ext cx="359663" cy="359663"/>
          </a:xfrm>
          <a:custGeom>
            <a:avLst/>
            <a:gdLst/>
            <a:ahLst/>
            <a:cxnLst/>
            <a:rect l="l" t="t" r="r" b="b"/>
            <a:pathLst>
              <a:path w="359663" h="359663">
                <a:moveTo>
                  <a:pt x="179832" y="269748"/>
                </a:moveTo>
                <a:lnTo>
                  <a:pt x="119888" y="269748"/>
                </a:lnTo>
              </a:path>
              <a:path w="359663" h="359663">
                <a:moveTo>
                  <a:pt x="179832" y="359663"/>
                </a:moveTo>
                <a:lnTo>
                  <a:pt x="179832" y="269748"/>
                </a:lnTo>
              </a:path>
              <a:path w="359663" h="359663">
                <a:moveTo>
                  <a:pt x="0" y="89915"/>
                </a:moveTo>
                <a:lnTo>
                  <a:pt x="0" y="269748"/>
                </a:lnTo>
                <a:lnTo>
                  <a:pt x="119888" y="269748"/>
                </a:lnTo>
              </a:path>
              <a:path w="359663" h="359663">
                <a:moveTo>
                  <a:pt x="359663" y="179831"/>
                </a:moveTo>
                <a:lnTo>
                  <a:pt x="179832" y="0"/>
                </a:lnTo>
                <a:lnTo>
                  <a:pt x="179832" y="89915"/>
                </a:lnTo>
                <a:lnTo>
                  <a:pt x="0" y="89915"/>
                </a:lnTo>
              </a:path>
              <a:path w="359663" h="359663">
                <a:moveTo>
                  <a:pt x="179832" y="359663"/>
                </a:moveTo>
                <a:lnTo>
                  <a:pt x="359663" y="179831"/>
                </a:lnTo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32324" y="3582797"/>
            <a:ext cx="286762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-4" baseline="1950" dirty="0">
                <a:solidFill>
                  <a:srgbClr val="0F3676"/>
                </a:solidFill>
                <a:latin typeface="Calibri"/>
                <a:cs typeface="Calibri"/>
              </a:rPr>
              <a:t>(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fatto</a:t>
            </a:r>
            <a:r>
              <a:rPr sz="2100" spc="9" baseline="195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sal</a:t>
            </a:r>
            <a:r>
              <a:rPr sz="2100" spc="4" baseline="1950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o l’a</a:t>
            </a:r>
            <a:r>
              <a:rPr sz="2100" spc="-4" baseline="195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gio</a:t>
            </a:r>
            <a:r>
              <a:rPr sz="2100" spc="4" baseline="1950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2100" spc="-4" baseline="1950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2100" spc="-4" baseline="1950" dirty="0">
                <a:solidFill>
                  <a:srgbClr val="0F3676"/>
                </a:solidFill>
                <a:latin typeface="Calibri"/>
                <a:cs typeface="Calibri"/>
              </a:rPr>
              <a:t>m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2100" spc="-9" baseline="1950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to</a:t>
            </a:r>
            <a:r>
              <a:rPr sz="2100" spc="9" baseline="195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100" spc="-4" baseline="1950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ei</a:t>
            </a:r>
            <a:r>
              <a:rPr sz="2100" spc="4" baseline="195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2100" spc="-4" baseline="1950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re</a:t>
            </a:r>
            <a:r>
              <a:rPr sz="2100" spc="-4" baseline="1950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2100" spc="0" baseline="1950" dirty="0">
                <a:solidFill>
                  <a:srgbClr val="0F3676"/>
                </a:solidFill>
                <a:latin typeface="Calibri"/>
                <a:cs typeface="Calibri"/>
              </a:rPr>
              <a:t>iti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3000" y="2876283"/>
            <a:ext cx="3200400" cy="1158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9273" marR="209838" algn="ctr">
              <a:lnSpc>
                <a:spcPts val="1680"/>
              </a:lnSpc>
              <a:spcBef>
                <a:spcPts val="413"/>
              </a:spcBef>
            </a:pP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nu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ovo 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ge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gi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ri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conse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1400" b="1" spc="-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1400" b="1" spc="-25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il pu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nt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eg</a:t>
            </a:r>
            <a:r>
              <a:rPr sz="1400" b="1" spc="-9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io</a:t>
            </a:r>
            <a:r>
              <a:rPr sz="1400" b="1" spc="-1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ella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at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en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te</a:t>
            </a:r>
            <a:r>
              <a:rPr sz="1400" spc="2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el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gg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 tras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f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m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ato</a:t>
            </a:r>
            <a:r>
              <a:rPr sz="1400" spc="-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onfere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te</a:t>
            </a:r>
            <a:endParaRPr sz="1400">
              <a:latin typeface="Calibri"/>
              <a:cs typeface="Calibri"/>
            </a:endParaRPr>
          </a:p>
          <a:p>
            <a:pPr marL="157805" marR="157062" algn="ctr">
              <a:lnSpc>
                <a:spcPct val="101725"/>
              </a:lnSpc>
              <a:spcBef>
                <a:spcPts val="1606"/>
              </a:spcBef>
            </a:pP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erivante</a:t>
            </a:r>
            <a:r>
              <a:rPr sz="1400" spc="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al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nu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 asse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ari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189" y="2868002"/>
            <a:ext cx="3168650" cy="1234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3879" marR="86902" indent="0" algn="ctr">
              <a:lnSpc>
                <a:spcPct val="99995"/>
              </a:lnSpc>
              <a:spcBef>
                <a:spcPts val="365"/>
              </a:spcBef>
            </a:pP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TRAS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MAZI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NI S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ET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IE</a:t>
            </a:r>
            <a:r>
              <a:rPr sz="1500" b="1" spc="2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DI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CUI A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G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LI A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TT.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-9" dirty="0">
                <a:solidFill>
                  <a:srgbClr val="005577"/>
                </a:solidFill>
                <a:latin typeface="Calibri"/>
                <a:cs typeface="Calibri"/>
              </a:rPr>
              <a:t>2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50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0</a:t>
            </a:r>
            <a:r>
              <a:rPr sz="1500" b="1" spc="1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S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.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DEL</a:t>
            </a:r>
            <a:r>
              <a:rPr sz="1500" b="1" spc="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CODI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E C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VILE</a:t>
            </a:r>
            <a:r>
              <a:rPr sz="1500" b="1" spc="1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500" b="1" spc="-9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500" b="1" spc="-9" dirty="0">
                <a:solidFill>
                  <a:srgbClr val="005577"/>
                </a:solidFill>
                <a:latin typeface="Calibri"/>
                <a:cs typeface="Calibri"/>
              </a:rPr>
              <a:t>F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M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ENTO</a:t>
            </a:r>
            <a:r>
              <a:rPr sz="1500" b="1" spc="3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D’A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Z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NDA IN S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C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ET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DA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TE DEL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L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’</a:t>
            </a:r>
            <a:r>
              <a:rPr sz="1500" b="1" spc="-9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MPRE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DIT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R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E</a:t>
            </a:r>
            <a:r>
              <a:rPr sz="1500" b="1" spc="44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-9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DIV</a:t>
            </a:r>
            <a:r>
              <a:rPr sz="1500" b="1" spc="-4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D</a:t>
            </a:r>
            <a:r>
              <a:rPr sz="1500" b="1" spc="4" dirty="0">
                <a:solidFill>
                  <a:srgbClr val="005577"/>
                </a:solidFill>
                <a:latin typeface="Calibri"/>
                <a:cs typeface="Calibri"/>
              </a:rPr>
              <a:t>U</a:t>
            </a:r>
            <a:r>
              <a:rPr sz="1500" b="1" spc="0" dirty="0">
                <a:solidFill>
                  <a:srgbClr val="005577"/>
                </a:solidFill>
                <a:latin typeface="Calibri"/>
                <a:cs typeface="Calibri"/>
              </a:rPr>
              <a:t>ALE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388" y="1614551"/>
            <a:ext cx="3200400" cy="57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66053" marR="667171" algn="ctr">
              <a:lnSpc>
                <a:spcPct val="101725"/>
              </a:lnSpc>
              <a:spcBef>
                <a:spcPts val="340"/>
              </a:spcBef>
            </a:pP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FUSIONE,</a:t>
            </a:r>
            <a:r>
              <a:rPr sz="1600" b="1" spc="-42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4" dirty="0">
                <a:solidFill>
                  <a:srgbClr val="005577"/>
                </a:solidFill>
                <a:latin typeface="Calibri"/>
                <a:cs typeface="Calibri"/>
              </a:rPr>
              <a:t>A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NCHE</a:t>
            </a:r>
            <a:r>
              <a:rPr sz="1600" b="1" spc="-3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005577"/>
                </a:solidFill>
                <a:latin typeface="Calibri"/>
                <a:cs typeface="Calibri"/>
              </a:rPr>
              <a:t>PER</a:t>
            </a:r>
            <a:endParaRPr sz="1600">
              <a:latin typeface="Calibri"/>
              <a:cs typeface="Calibri"/>
            </a:endParaRPr>
          </a:p>
          <a:p>
            <a:pPr marL="133556" marR="137241" algn="ctr">
              <a:lnSpc>
                <a:spcPts val="1920"/>
              </a:lnSpc>
              <a:spcBef>
                <a:spcPts val="96"/>
              </a:spcBef>
            </a:pPr>
            <a:r>
              <a:rPr sz="2400" b="1" spc="-4" baseline="1706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NCOR</a:t>
            </a:r>
            <a:r>
              <a:rPr sz="2400" b="1" spc="4" baseline="1706" dirty="0">
                <a:solidFill>
                  <a:srgbClr val="005577"/>
                </a:solidFill>
                <a:latin typeface="Calibri"/>
                <a:cs typeface="Calibri"/>
              </a:rPr>
              <a:t>P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OR</a:t>
            </a:r>
            <a:r>
              <a:rPr sz="2400" b="1" spc="4" baseline="1706" dirty="0">
                <a:solidFill>
                  <a:srgbClr val="005577"/>
                </a:solidFill>
                <a:latin typeface="Calibri"/>
                <a:cs typeface="Calibri"/>
              </a:rPr>
              <a:t>AZ</a:t>
            </a:r>
            <a:r>
              <a:rPr sz="2400" b="1" spc="-4" baseline="1706" dirty="0">
                <a:solidFill>
                  <a:srgbClr val="005577"/>
                </a:solidFill>
                <a:latin typeface="Calibri"/>
                <a:cs typeface="Calibri"/>
              </a:rPr>
              <a:t>I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O</a:t>
            </a:r>
            <a:r>
              <a:rPr sz="2400" b="1" spc="4" baseline="1706" dirty="0">
                <a:solidFill>
                  <a:srgbClr val="005577"/>
                </a:solidFill>
                <a:latin typeface="Calibri"/>
                <a:cs typeface="Calibri"/>
              </a:rPr>
              <a:t>N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E,</a:t>
            </a:r>
            <a:r>
              <a:rPr sz="2400" b="1" spc="-85" baseline="1706" dirty="0">
                <a:solidFill>
                  <a:srgbClr val="005577"/>
                </a:solidFill>
                <a:latin typeface="Calibri"/>
                <a:cs typeface="Calibri"/>
              </a:rPr>
              <a:t> 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DELL</a:t>
            </a:r>
            <a:r>
              <a:rPr sz="2400" b="1" spc="-4" baseline="1706" dirty="0">
                <a:solidFill>
                  <a:srgbClr val="005577"/>
                </a:solidFill>
                <a:latin typeface="Calibri"/>
                <a:cs typeface="Calibri"/>
              </a:rPr>
              <a:t>’I</a:t>
            </a:r>
            <a:r>
              <a:rPr sz="2400" b="1" spc="0" baseline="1706" dirty="0">
                <a:solidFill>
                  <a:srgbClr val="005577"/>
                </a:solidFill>
                <a:latin typeface="Calibri"/>
                <a:cs typeface="Calibri"/>
              </a:rPr>
              <a:t>MPRESA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53000" y="1191641"/>
            <a:ext cx="3200400" cy="1493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2075" marR="58677" algn="just">
              <a:lnSpc>
                <a:spcPct val="99995"/>
              </a:lnSpc>
              <a:spcBef>
                <a:spcPts val="360"/>
              </a:spcBef>
            </a:pP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Al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ers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 g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ri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 ri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lt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alla fusi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 vie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re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it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il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gio 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lla 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tà  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ito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l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are  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lla </a:t>
            </a:r>
            <a:r>
              <a:rPr sz="1400" spc="1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p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te 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b="1" spc="-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a</a:t>
            </a:r>
            <a:r>
              <a:rPr sz="1400" b="1" spc="-4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e  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l </a:t>
            </a:r>
            <a:r>
              <a:rPr sz="1400" b="1" spc="1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b="1" spc="-14" dirty="0">
                <a:solidFill>
                  <a:srgbClr val="0F3676"/>
                </a:solidFill>
                <a:latin typeface="Calibri"/>
                <a:cs typeface="Calibri"/>
              </a:rPr>
              <a:t>m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ag</a:t>
            </a:r>
            <a:r>
              <a:rPr sz="1400" b="1" spc="-9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ior 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n</a:t>
            </a:r>
            <a:r>
              <a:rPr sz="1400" b="1" spc="-4" dirty="0">
                <a:solidFill>
                  <a:srgbClr val="0F3676"/>
                </a:solidFill>
                <a:latin typeface="Calibri"/>
                <a:cs typeface="Calibri"/>
              </a:rPr>
              <a:t>u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m</a:t>
            </a:r>
            <a:r>
              <a:rPr sz="1400" b="1" spc="-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o  di </a:t>
            </a:r>
            <a:r>
              <a:rPr sz="1400" b="1" spc="10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b="1" spc="-9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r</a:t>
            </a:r>
            <a:r>
              <a:rPr sz="1400" b="1" spc="-9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b="1" spc="4" dirty="0">
                <a:solidFill>
                  <a:srgbClr val="0F3676"/>
                </a:solidFill>
                <a:latin typeface="Calibri"/>
                <a:cs typeface="Calibri"/>
              </a:rPr>
              <a:t>it</a:t>
            </a:r>
            <a:r>
              <a:rPr sz="1400" b="1" spc="0" dirty="0">
                <a:solidFill>
                  <a:srgbClr val="0F3676"/>
                </a:solidFill>
                <a:latin typeface="Calibri"/>
                <a:cs typeface="Calibri"/>
              </a:rPr>
              <a:t>i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(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fatto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sal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l’ag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g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rna</a:t>
            </a:r>
            <a:r>
              <a:rPr sz="1400" spc="-9" dirty="0">
                <a:solidFill>
                  <a:srgbClr val="0F3676"/>
                </a:solidFill>
                <a:latin typeface="Calibri"/>
                <a:cs typeface="Calibri"/>
              </a:rPr>
              <a:t>m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ento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ei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re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iti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erivante</a:t>
            </a:r>
            <a:r>
              <a:rPr sz="1400" spc="14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d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al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nu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v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o as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to</a:t>
            </a:r>
            <a:r>
              <a:rPr sz="1400" spc="9" dirty="0">
                <a:solidFill>
                  <a:srgbClr val="0F3676"/>
                </a:solidFill>
                <a:latin typeface="Calibri"/>
                <a:cs typeface="Calibri"/>
              </a:rPr>
              <a:t> 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s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c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ie</a:t>
            </a:r>
            <a:r>
              <a:rPr sz="1400" spc="-4" dirty="0">
                <a:solidFill>
                  <a:srgbClr val="0F3676"/>
                </a:solidFill>
                <a:latin typeface="Calibri"/>
                <a:cs typeface="Calibri"/>
              </a:rPr>
              <a:t>t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ari</a:t>
            </a:r>
            <a:r>
              <a:rPr sz="1400" spc="4" dirty="0">
                <a:solidFill>
                  <a:srgbClr val="0F3676"/>
                </a:solidFill>
                <a:latin typeface="Calibri"/>
                <a:cs typeface="Calibri"/>
              </a:rPr>
              <a:t>o</a:t>
            </a:r>
            <a:r>
              <a:rPr sz="1400" spc="0" dirty="0">
                <a:solidFill>
                  <a:srgbClr val="0F3676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05" y="510413"/>
            <a:ext cx="7938770" cy="396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28480" marR="2630227" algn="ctr">
              <a:lnSpc>
                <a:spcPct val="101725"/>
              </a:lnSpc>
              <a:spcBef>
                <a:spcPts val="325"/>
              </a:spcBef>
            </a:pP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UL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2000" b="1" spc="-4" dirty="0">
                <a:solidFill>
                  <a:srgbClr val="1F487C"/>
                </a:solidFill>
                <a:latin typeface="Calibri"/>
                <a:cs typeface="Calibri"/>
              </a:rPr>
              <a:t>R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O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RI</a:t>
            </a:r>
            <a:r>
              <a:rPr sz="20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DISPOS</a:t>
            </a:r>
            <a:r>
              <a:rPr sz="2000" b="1" spc="9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Z</a:t>
            </a:r>
            <a:r>
              <a:rPr sz="2000" b="1" spc="4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2000" b="1" spc="0" dirty="0">
                <a:solidFill>
                  <a:srgbClr val="1F487C"/>
                </a:solidFill>
                <a:latin typeface="Calibri"/>
                <a:cs typeface="Calibri"/>
              </a:rPr>
              <a:t>ONI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516636" y="4632960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89264" y="4626864"/>
            <a:ext cx="0" cy="359613"/>
          </a:xfrm>
          <a:custGeom>
            <a:avLst/>
            <a:gdLst/>
            <a:ahLst/>
            <a:cxnLst/>
            <a:rect l="l" t="t" r="r" b="b"/>
            <a:pathLst>
              <a:path h="359613">
                <a:moveTo>
                  <a:pt x="0" y="0"/>
                </a:moveTo>
                <a:lnTo>
                  <a:pt x="0" y="359613"/>
                </a:lnTo>
              </a:path>
            </a:pathLst>
          </a:custGeom>
          <a:ln w="12700">
            <a:solidFill>
              <a:srgbClr val="1148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70648" y="4666488"/>
            <a:ext cx="890016" cy="132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54011" y="4664964"/>
            <a:ext cx="211835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87183" y="4663440"/>
            <a:ext cx="185927" cy="137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23275" y="4620768"/>
            <a:ext cx="0" cy="357670"/>
          </a:xfrm>
          <a:custGeom>
            <a:avLst/>
            <a:gdLst/>
            <a:ahLst/>
            <a:cxnLst/>
            <a:rect l="l" t="t" r="r" b="b"/>
            <a:pathLst>
              <a:path h="357670">
                <a:moveTo>
                  <a:pt x="0" y="0"/>
                </a:moveTo>
                <a:lnTo>
                  <a:pt x="0" y="357670"/>
                </a:lnTo>
              </a:path>
            </a:pathLst>
          </a:custGeom>
          <a:ln w="13204">
            <a:solidFill>
              <a:srgbClr val="002D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452" y="0"/>
            <a:ext cx="6080633" cy="350012"/>
          </a:xfrm>
          <a:custGeom>
            <a:avLst/>
            <a:gdLst/>
            <a:ahLst/>
            <a:cxnLst/>
            <a:rect l="l" t="t" r="r" b="b"/>
            <a:pathLst>
              <a:path w="6080633" h="350012">
                <a:moveTo>
                  <a:pt x="0" y="0"/>
                </a:moveTo>
                <a:lnTo>
                  <a:pt x="111594" y="350012"/>
                </a:lnTo>
                <a:lnTo>
                  <a:pt x="6080633" y="349631"/>
                </a:lnTo>
                <a:lnTo>
                  <a:pt x="5961634" y="762"/>
                </a:lnTo>
                <a:lnTo>
                  <a:pt x="0" y="0"/>
                </a:lnTo>
                <a:close/>
              </a:path>
            </a:pathLst>
          </a:custGeom>
          <a:solidFill>
            <a:srgbClr val="7CBC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6801" y="25780"/>
            <a:ext cx="299090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34" baseline="3413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42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1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editi:</a:t>
            </a:r>
            <a:r>
              <a:rPr sz="2400" b="1" spc="-4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dec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4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-4" baseline="3413" dirty="0">
                <a:solidFill>
                  <a:srgbClr val="FFFFFF"/>
                </a:solidFill>
                <a:latin typeface="Calibri"/>
                <a:cs typeface="Calibri"/>
              </a:rPr>
              <a:t>ua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b="1" spc="-9" baseline="3413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79880" y="2245868"/>
            <a:ext cx="1732889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7200" b="1" i="1" spc="0" baseline="3413" dirty="0">
                <a:solidFill>
                  <a:srgbClr val="7CBC70"/>
                </a:solidFill>
                <a:latin typeface="Calibri"/>
                <a:cs typeface="Calibri"/>
              </a:rPr>
              <a:t>Grazie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3699" y="2245868"/>
            <a:ext cx="952601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7200" b="1" i="1" spc="0" baseline="3413" dirty="0">
                <a:solidFill>
                  <a:srgbClr val="7CBC70"/>
                </a:solidFill>
                <a:latin typeface="Calibri"/>
                <a:cs typeface="Calibri"/>
              </a:rPr>
              <a:t>per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0278" y="2245868"/>
            <a:ext cx="3123387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7200" b="1" i="1" spc="0" baseline="3413" dirty="0">
                <a:solidFill>
                  <a:srgbClr val="7CBC70"/>
                </a:solidFill>
                <a:latin typeface="Calibri"/>
                <a:cs typeface="Calibri"/>
              </a:rPr>
              <a:t>l’attenzione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89594" y="4651349"/>
            <a:ext cx="217675" cy="189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0"/>
              </a:lnSpc>
              <a:spcBef>
                <a:spcPts val="71"/>
              </a:spcBef>
            </a:pPr>
            <a:r>
              <a:rPr sz="1950" spc="4" baseline="2100" dirty="0">
                <a:solidFill>
                  <a:srgbClr val="0F3676"/>
                </a:solidFill>
                <a:latin typeface="Calibri"/>
                <a:cs typeface="Calibri"/>
              </a:rPr>
              <a:t>14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5292" y="4839411"/>
            <a:ext cx="2635877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D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ir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3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Rel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zi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on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ndu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st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29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e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ff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r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r>
              <a:rPr sz="1650" b="1" spc="-14" baseline="2482" dirty="0">
                <a:solidFill>
                  <a:srgbClr val="7CBC70"/>
                </a:solidFill>
                <a:latin typeface="Calibri"/>
                <a:cs typeface="Calibri"/>
              </a:rPr>
              <a:t> 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So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ci</a:t>
            </a:r>
            <a:r>
              <a:rPr sz="1650" b="1" spc="-4" baseline="2482" dirty="0">
                <a:solidFill>
                  <a:srgbClr val="7CBC70"/>
                </a:solidFill>
                <a:latin typeface="Calibri"/>
                <a:cs typeface="Calibri"/>
              </a:rPr>
              <a:t>a</a:t>
            </a:r>
            <a:r>
              <a:rPr sz="1650" b="1" spc="4" baseline="2482" dirty="0">
                <a:solidFill>
                  <a:srgbClr val="7CBC70"/>
                </a:solidFill>
                <a:latin typeface="Calibri"/>
                <a:cs typeface="Calibri"/>
              </a:rPr>
              <a:t>l</a:t>
            </a:r>
            <a:r>
              <a:rPr sz="1650" b="1" spc="0" baseline="2482" dirty="0">
                <a:solidFill>
                  <a:srgbClr val="7CBC70"/>
                </a:solidFill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5263</Words>
  <Application>Microsoft Office PowerPoint</Application>
  <PresentationFormat>Personalizzato</PresentationFormat>
  <Paragraphs>652</Paragraphs>
  <Slides>57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57</vt:i4>
      </vt:variant>
    </vt:vector>
  </HeadingPairs>
  <TitlesOfParts>
    <vt:vector size="62" baseType="lpstr">
      <vt:lpstr>MS UI Gothic</vt:lpstr>
      <vt:lpstr>Arial</vt:lpstr>
      <vt:lpstr>Calibri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PAOLO BENNI</cp:lastModifiedBy>
  <cp:revision>1</cp:revision>
  <dcterms:modified xsi:type="dcterms:W3CDTF">2024-09-19T07:05:56Z</dcterms:modified>
</cp:coreProperties>
</file>